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3" r:id="rId11"/>
    <p:sldId id="261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EC37F-F0E5-412F-B82C-2422C041648A}" v="16" dt="2024-07-13T16:22:00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C388-C984-4171-8571-1F76FD29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2F106-5EB3-6585-90AC-C083083E2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5CED0-80C9-7169-4C95-F25F490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FDC9-25F8-0DB0-7408-0A4F8C40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DE32-82FE-3032-58B2-0B003992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47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16B-D05E-31B0-E86F-4721154F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33183-278F-25B1-FDFC-5CB71589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A87C-1F02-2183-E3C7-5788CAE4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E2AC-3188-577E-F38C-FF854674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32C3-7ED4-B5DA-CBBA-A548CCAF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2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766D6-C0D9-CA21-4197-113860AD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6FDD2-3033-6F7B-C082-92B35F0FF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43EE-7FFD-387D-2CE7-7016A768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ED5B5-3E29-D975-5F5F-23A5FE21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4FF1-C646-1C09-BC04-96A71CB3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4D4E-2987-6634-2B07-F2FCB9AB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6F06-2A96-C55A-202C-BA6F56E3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336B5-D471-29E1-46C7-12763591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A511D-664E-41B7-7277-09C5AD79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3E9D-263C-07CF-A409-819278AC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03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2B0F-D299-8940-9400-85F75614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96A36-EE35-7BE1-E180-E06189A9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8A9B2-3940-DE06-2778-CC08E319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F7C03-DDA6-1826-3870-FA89B6C1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3A12F-C759-BB9B-1A92-5EC77D45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56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3D15-299E-D90A-C9ED-D5819C4C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75C4-6662-9D03-CC0C-A73C967E2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F4BD8-E494-DF76-ACBC-D26F5356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C080-92D2-A1FE-A061-9D8D998D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C7B6B-C81E-CCDF-65A3-AE811D28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B9463-2472-8F36-D0ED-F574F86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66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F09D-CBD4-D70D-345B-D9AE4A30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5FF77-A1C7-78DD-4D84-FCF5071EC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BD14-CD98-1C41-B88B-29BD0C66B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4991A-B3A6-D5DA-073A-4D087FFCB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F6062-41C8-0E96-769C-0412A73E0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B00DB-F824-1E8A-93EE-545B48C1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65FB1-10B9-50FE-0A22-117AFFCD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6243D-A966-0F2A-9D8A-AE9799D1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2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6091-7EF6-FAB1-26ED-08247F01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888E4-A745-757B-3675-1E8D99EA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59769-2327-C136-60ED-4C516E8A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5696-CBDF-45BD-E03B-D02553EA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D8A3C-82D0-EF5D-CFDA-66F50072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8684A-C4CE-BA19-E224-DE1D7E7E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EAE9-EA39-67E5-9053-3EB9E8F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2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C08A-E192-D601-3960-6DAB9B27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B806E-C019-41E9-B92E-A8F7726C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04F22-3077-8048-7821-4F526F2D2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E166E-18E5-7A85-C922-F2A59A6B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C607-04A5-EF2F-D6A4-CCA2BB88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C9FC6-885C-B381-2CD3-167333EC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9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832F-CB74-1B20-42D3-19516C43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8E360-B71F-F55B-5E92-A4CC24073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BD90-19E5-4132-09A2-4F54662F7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77FB3-3F85-BE6C-A167-4616E5F4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9D045-D4C6-32E1-510A-1FE146F5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EAEA8-553E-FA39-B93A-F825B19D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87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1F2AA-D3C7-C61A-3EFD-5B9EFD70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8F7F-3221-B920-BB8E-5F46480C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8D16-B524-C457-B661-09BF98761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100ED-1684-4AE5-9854-521398147D82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2724-5E3D-D36C-159B-72DFD2DC3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71F2-6817-453E-05A0-A8AD41DA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449836-3364-4386-BF1A-28DDD9C854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8062-1EF8-1C86-9608-CFB78E5A5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41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&gt;: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/>
                </a:solidFill>
              </a:rPr>
              <a:t>entregues</a:t>
            </a:r>
            <a:r>
              <a:rPr lang="en-US" dirty="0">
                <a:solidFill>
                  <a:schemeClr val="accent6"/>
                </a:solidFill>
              </a:rPr>
              <a:t> :&lt;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4</a:t>
            </a:r>
            <a:r>
              <a:rPr lang="en-US" dirty="0">
                <a:solidFill>
                  <a:schemeClr val="accent6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9</a:t>
            </a:r>
            <a:r>
              <a:rPr lang="en-US" dirty="0"/>
              <a:t>8748</a:t>
            </a:r>
            <a:r>
              <a:rPr lang="en-US" dirty="0">
                <a:solidFill>
                  <a:schemeClr val="accent6"/>
                </a:solidFill>
              </a:rPr>
              <a:t>-</a:t>
            </a:r>
            <a:r>
              <a:rPr lang="en-US" dirty="0"/>
              <a:t>5</a:t>
            </a:r>
            <a:r>
              <a:rPr lang="en-US" dirty="0">
                <a:solidFill>
                  <a:schemeClr val="accent6"/>
                </a:solidFill>
              </a:rPr>
              <a:t>9</a:t>
            </a:r>
            <a:r>
              <a:rPr lang="en-US" dirty="0"/>
              <a:t>32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838BF-AB13-434A-B721-940188FC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5617"/>
            <a:ext cx="9144000" cy="44281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Dashboards</a:t>
            </a:r>
            <a:endParaRPr lang="pt-BR" dirty="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8951D3-B2C2-B282-4274-0E1B56CB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48" y="2950699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8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sales</a:t>
            </a:r>
            <a:r>
              <a:rPr lang="pt-BR" dirty="0"/>
              <a:t>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vendas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689E6-997B-E760-8E94-26005315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3213631"/>
            <a:ext cx="6513342" cy="3644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6B24B-288F-94ED-1BB9-5E494FFE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262" y="1733"/>
            <a:ext cx="5434818" cy="3010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4A3D52-E8CB-4D27-C9E8-98751DB30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1170015"/>
            <a:ext cx="5434818" cy="29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stock </a:t>
            </a:r>
            <a:r>
              <a:rPr lang="pt-BR" dirty="0" err="1"/>
              <a:t>mangament</a:t>
            </a: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estoque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B387E-72E7-9845-8C9C-E9206351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" y="1292199"/>
            <a:ext cx="4428123" cy="2401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C5C079-1BE9-C503-5305-A3F77C29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" y="3980091"/>
            <a:ext cx="4428123" cy="247508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AD0B8DC-C4E8-155B-8AD1-F74E7F413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2" y="0"/>
            <a:ext cx="4226486" cy="2356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C70ABF-D33C-C868-C493-CCFFD2B03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26" y="1821457"/>
            <a:ext cx="4334398" cy="2401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A8B51-0A00-26B2-F9EB-39E74F6B6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841" y="4254200"/>
            <a:ext cx="4569757" cy="26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controllers</a:t>
            </a:r>
            <a:r>
              <a:rPr lang="pt-BR" dirty="0"/>
              <a:t> - DRE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</a:t>
            </a:r>
            <a:r>
              <a:rPr lang="pt-BR" dirty="0" err="1">
                <a:solidFill>
                  <a:srgbClr val="FF0000"/>
                </a:solidFill>
              </a:rPr>
              <a:t>Contabéis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B4F2F-06D8-7502-CAA6-4723C406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4378"/>
            <a:ext cx="3995225" cy="264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0C60C-AB36-B531-F450-5C81DA7F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23" y="3519301"/>
            <a:ext cx="5931877" cy="3263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A17E5-153A-D807-B60B-A966F85E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46" y="0"/>
            <a:ext cx="5971454" cy="3338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A5A64-2D1E-A66C-95FF-9CE8EACDD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" y="1171748"/>
            <a:ext cx="5120640" cy="28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deliveris</a:t>
            </a:r>
            <a:r>
              <a:rPr lang="pt-BR" dirty="0"/>
              <a:t>/</a:t>
            </a:r>
            <a:r>
              <a:rPr lang="pt-BR" dirty="0" err="1"/>
              <a:t>One</a:t>
            </a:r>
            <a:r>
              <a:rPr lang="pt-BR" dirty="0"/>
              <a:t> time delivery</a:t>
            </a:r>
            <a:br>
              <a:rPr lang="pt-BR" dirty="0"/>
            </a:br>
            <a:r>
              <a:rPr lang="pt-BR" dirty="0"/>
              <a:t>	</a:t>
            </a:r>
            <a:r>
              <a:rPr lang="pt-BR" dirty="0">
                <a:solidFill>
                  <a:srgbClr val="FF0000"/>
                </a:solidFill>
              </a:rPr>
              <a:t>Categoria: entregas / entregas corretas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7B767-6B4D-C49F-4B35-1E52CD5D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08" y="1476908"/>
            <a:ext cx="6514984" cy="36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legal </a:t>
            </a:r>
            <a:r>
              <a:rPr lang="pt-BR" dirty="0" err="1"/>
              <a:t>demands</a:t>
            </a:r>
            <a:br>
              <a:rPr lang="pt-BR" dirty="0"/>
            </a:br>
            <a:r>
              <a:rPr lang="pt-BR" dirty="0"/>
              <a:t>	</a:t>
            </a:r>
            <a:r>
              <a:rPr lang="pt-BR" dirty="0">
                <a:solidFill>
                  <a:srgbClr val="FF0000"/>
                </a:solidFill>
              </a:rPr>
              <a:t>Categoria: demandas jurídicas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56520-0A68-5B74-1ABA-B755097F1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035"/>
            <a:ext cx="5841365" cy="3550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DA575-CF38-36BD-EECF-B2B9CC09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65" y="2000372"/>
            <a:ext cx="6350635" cy="34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wheath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gym</a:t>
            </a:r>
            <a:br>
              <a:rPr lang="pt-BR" dirty="0"/>
            </a:br>
            <a:r>
              <a:rPr lang="pt-BR" dirty="0"/>
              <a:t>	</a:t>
            </a:r>
            <a:r>
              <a:rPr lang="pt-BR" dirty="0">
                <a:solidFill>
                  <a:srgbClr val="FF0000"/>
                </a:solidFill>
              </a:rPr>
              <a:t>Categoria: saúde e cuidados pessoais / Nutricionista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A2FB2-9D8F-8A35-A9C0-B479D766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533379"/>
            <a:ext cx="6302326" cy="3541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9A7B2-CFFD-D320-C625-EAA501FA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31" y="3053035"/>
            <a:ext cx="5686195" cy="31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4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production</a:t>
            </a:r>
            <a:r>
              <a:rPr lang="pt-BR" dirty="0"/>
              <a:t>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produção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BAFAD-7DB9-7E3A-3E99-6FBAADB6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" y="4225472"/>
            <a:ext cx="4514239" cy="2632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5F7BA-A7D5-803B-4A3C-99B346446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434" y="37966"/>
            <a:ext cx="4764566" cy="257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E5CE6-1A2A-2948-469B-25C1F9580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76" y="4134569"/>
            <a:ext cx="4706806" cy="257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A9EF7-C98B-AF7B-C6CF-8B65E3B18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1514"/>
            <a:ext cx="4436683" cy="2468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F4616-0CC5-14DB-3867-A7152C4A2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683" y="1944597"/>
            <a:ext cx="3753745" cy="20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customer</a:t>
            </a:r>
            <a:r>
              <a:rPr lang="pt-BR" dirty="0"/>
              <a:t>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clientes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44CE7-95CD-349D-DCAC-8D95A3AA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02"/>
            <a:ext cx="5656218" cy="3192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BC88B8-B44D-4F89-8736-0FA11202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79" y="930793"/>
            <a:ext cx="5690858" cy="31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order</a:t>
            </a:r>
            <a:r>
              <a:rPr lang="pt-BR" dirty="0"/>
              <a:t>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ordens/pedidos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52A26-A6D5-A754-D5F7-395D39F0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8709"/>
            <a:ext cx="6096001" cy="3500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A45566-16D5-5B56-BE19-B741FF43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65" y="3643478"/>
            <a:ext cx="5785335" cy="321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887EAF-8AEF-0B6A-B602-0E0ED45FE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344" y="831935"/>
            <a:ext cx="4783015" cy="26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E-mail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E-mail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6E7ED-9E07-D1FE-0196-1D907D1F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" y="1477107"/>
            <a:ext cx="5761589" cy="3211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16BD9-C67C-40C8-BB84-39D143CE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565" y="3210143"/>
            <a:ext cx="6220565" cy="33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E218-A021-31CA-4798-ADE6E659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44806"/>
            <a:ext cx="10515600" cy="882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/>
              <a:t>Category</a:t>
            </a:r>
            <a:r>
              <a:rPr lang="pt-BR" dirty="0"/>
              <a:t>: </a:t>
            </a:r>
            <a:r>
              <a:rPr lang="pt-BR" dirty="0" err="1"/>
              <a:t>Invoice</a:t>
            </a:r>
            <a:r>
              <a:rPr lang="pt-BR" dirty="0"/>
              <a:t> management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	Categoria: gestão de Faturas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746CB-6E40-7377-1C72-AAE1704F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666"/>
            <a:ext cx="6325772" cy="3398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6EB1-74E5-7671-6C8E-465AFEDC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999"/>
            <a:ext cx="6096000" cy="3395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0F49A-189E-E8FB-2518-5A22BB2C7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097" y="33213"/>
            <a:ext cx="5431578" cy="30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130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&gt;: Projetos entregues :&lt;  41 98748-5932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Alisson Hayachi</dc:creator>
  <cp:lastModifiedBy>Alisson Hayachi</cp:lastModifiedBy>
  <cp:revision>2</cp:revision>
  <dcterms:created xsi:type="dcterms:W3CDTF">2024-07-13T12:52:31Z</dcterms:created>
  <dcterms:modified xsi:type="dcterms:W3CDTF">2024-07-13T16:38:43Z</dcterms:modified>
</cp:coreProperties>
</file>