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721" r:id="rId3"/>
    <p:sldId id="903" r:id="rId4"/>
    <p:sldId id="904" r:id="rId5"/>
    <p:sldId id="264" r:id="rId6"/>
    <p:sldId id="1003" r:id="rId7"/>
    <p:sldId id="892" r:id="rId8"/>
    <p:sldId id="913" r:id="rId9"/>
    <p:sldId id="957" r:id="rId10"/>
    <p:sldId id="958" r:id="rId11"/>
    <p:sldId id="1004" r:id="rId12"/>
    <p:sldId id="954" r:id="rId13"/>
    <p:sldId id="272" r:id="rId14"/>
    <p:sldId id="1005" r:id="rId15"/>
    <p:sldId id="1006" r:id="rId16"/>
    <p:sldId id="1007" r:id="rId17"/>
    <p:sldId id="665" r:id="rId18"/>
    <p:sldId id="960" r:id="rId19"/>
    <p:sldId id="897" r:id="rId20"/>
    <p:sldId id="258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 Ribeiro" initials="JR" lastIdx="5" clrIdx="0">
    <p:extLst>
      <p:ext uri="{19B8F6BF-5375-455C-9EA6-DF929625EA0E}">
        <p15:presenceInfo xmlns:p15="http://schemas.microsoft.com/office/powerpoint/2012/main" userId="S::jribeiro@unicef.org::bc629e19-3159-4917-8fc2-610f04de161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E2BEEB-39EB-418F-ABB5-98993C70FA6E}" v="76" dt="2023-08-03T03:58:37.3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5804" autoAdjust="0"/>
  </p:normalViewPr>
  <p:slideViewPr>
    <p:cSldViewPr snapToGrid="0">
      <p:cViewPr varScale="1">
        <p:scale>
          <a:sx n="73" d="100"/>
          <a:sy n="73" d="100"/>
        </p:scale>
        <p:origin x="107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Ribeiro" userId="bc629e19-3159-4917-8fc2-610f04de161c" providerId="ADAL" clId="{8BE2BEEB-39EB-418F-ABB5-98993C70FA6E}"/>
    <pc:docChg chg="undo redo custSel addSld delSld modSld sldOrd">
      <pc:chgData name="Julia Ribeiro" userId="bc629e19-3159-4917-8fc2-610f04de161c" providerId="ADAL" clId="{8BE2BEEB-39EB-418F-ABB5-98993C70FA6E}" dt="2023-08-03T11:09:08.074" v="1886" actId="20577"/>
      <pc:docMkLst>
        <pc:docMk/>
      </pc:docMkLst>
      <pc:sldChg chg="addSp modSp mod">
        <pc:chgData name="Julia Ribeiro" userId="bc629e19-3159-4917-8fc2-610f04de161c" providerId="ADAL" clId="{8BE2BEEB-39EB-418F-ABB5-98993C70FA6E}" dt="2023-08-03T01:10:07.466" v="655" actId="403"/>
        <pc:sldMkLst>
          <pc:docMk/>
          <pc:sldMk cId="269536711" sldId="256"/>
        </pc:sldMkLst>
        <pc:spChg chg="add mod">
          <ac:chgData name="Julia Ribeiro" userId="bc629e19-3159-4917-8fc2-610f04de161c" providerId="ADAL" clId="{8BE2BEEB-39EB-418F-ABB5-98993C70FA6E}" dt="2023-08-03T01:10:07.466" v="655" actId="403"/>
          <ac:spMkLst>
            <pc:docMk/>
            <pc:sldMk cId="269536711" sldId="256"/>
            <ac:spMk id="4" creationId="{6B4E9EB9-9234-480A-8088-663F21C70D41}"/>
          </ac:spMkLst>
        </pc:spChg>
        <pc:spChg chg="add mod">
          <ac:chgData name="Julia Ribeiro" userId="bc629e19-3159-4917-8fc2-610f04de161c" providerId="ADAL" clId="{8BE2BEEB-39EB-418F-ABB5-98993C70FA6E}" dt="2023-08-03T01:09:59.828" v="652" actId="1076"/>
          <ac:spMkLst>
            <pc:docMk/>
            <pc:sldMk cId="269536711" sldId="256"/>
            <ac:spMk id="6" creationId="{0B9E0CD9-9466-42C6-BF3D-C33E316968F7}"/>
          </ac:spMkLst>
        </pc:spChg>
      </pc:sldChg>
      <pc:sldChg chg="addSp del mod">
        <pc:chgData name="Julia Ribeiro" userId="bc629e19-3159-4917-8fc2-610f04de161c" providerId="ADAL" clId="{8BE2BEEB-39EB-418F-ABB5-98993C70FA6E}" dt="2023-08-03T02:55:47.937" v="1451" actId="47"/>
        <pc:sldMkLst>
          <pc:docMk/>
          <pc:sldMk cId="1861723164" sldId="257"/>
        </pc:sldMkLst>
        <pc:spChg chg="add">
          <ac:chgData name="Julia Ribeiro" userId="bc629e19-3159-4917-8fc2-610f04de161c" providerId="ADAL" clId="{8BE2BEEB-39EB-418F-ABB5-98993C70FA6E}" dt="2023-08-03T02:31:56.997" v="1250" actId="22"/>
          <ac:spMkLst>
            <pc:docMk/>
            <pc:sldMk cId="1861723164" sldId="257"/>
            <ac:spMk id="4" creationId="{396AD451-1C25-BE25-9A7A-806ABD515E18}"/>
          </ac:spMkLst>
        </pc:spChg>
      </pc:sldChg>
      <pc:sldChg chg="addSp modSp mod">
        <pc:chgData name="Julia Ribeiro" userId="bc629e19-3159-4917-8fc2-610f04de161c" providerId="ADAL" clId="{8BE2BEEB-39EB-418F-ABB5-98993C70FA6E}" dt="2023-08-03T02:15:44.105" v="1231" actId="1076"/>
        <pc:sldMkLst>
          <pc:docMk/>
          <pc:sldMk cId="496014430" sldId="258"/>
        </pc:sldMkLst>
        <pc:spChg chg="add mod">
          <ac:chgData name="Julia Ribeiro" userId="bc629e19-3159-4917-8fc2-610f04de161c" providerId="ADAL" clId="{8BE2BEEB-39EB-418F-ABB5-98993C70FA6E}" dt="2023-08-03T02:15:44.105" v="1231" actId="1076"/>
          <ac:spMkLst>
            <pc:docMk/>
            <pc:sldMk cId="496014430" sldId="258"/>
            <ac:spMk id="3" creationId="{9494A96B-B070-4020-81D1-1665BDF58D6B}"/>
          </ac:spMkLst>
        </pc:spChg>
        <pc:picChg chg="mod">
          <ac:chgData name="Julia Ribeiro" userId="bc629e19-3159-4917-8fc2-610f04de161c" providerId="ADAL" clId="{8BE2BEEB-39EB-418F-ABB5-98993C70FA6E}" dt="2023-07-29T20:36:54.968" v="53" actId="1076"/>
          <ac:picMkLst>
            <pc:docMk/>
            <pc:sldMk cId="496014430" sldId="258"/>
            <ac:picMk id="5" creationId="{E7773CD6-5C9A-4AEC-93FA-60AD5AE37B0B}"/>
          </ac:picMkLst>
        </pc:picChg>
      </pc:sldChg>
      <pc:sldChg chg="add ord">
        <pc:chgData name="Julia Ribeiro" userId="bc629e19-3159-4917-8fc2-610f04de161c" providerId="ADAL" clId="{8BE2BEEB-39EB-418F-ABB5-98993C70FA6E}" dt="2023-08-03T00:51:33.768" v="600"/>
        <pc:sldMkLst>
          <pc:docMk/>
          <pc:sldMk cId="3304975090" sldId="264"/>
        </pc:sldMkLst>
      </pc:sldChg>
      <pc:sldChg chg="delSp add del mod ord">
        <pc:chgData name="Julia Ribeiro" userId="bc629e19-3159-4917-8fc2-610f04de161c" providerId="ADAL" clId="{8BE2BEEB-39EB-418F-ABB5-98993C70FA6E}" dt="2023-08-03T04:03:57.062" v="1778" actId="47"/>
        <pc:sldMkLst>
          <pc:docMk/>
          <pc:sldMk cId="466347577" sldId="270"/>
        </pc:sldMkLst>
        <pc:spChg chg="del">
          <ac:chgData name="Julia Ribeiro" userId="bc629e19-3159-4917-8fc2-610f04de161c" providerId="ADAL" clId="{8BE2BEEB-39EB-418F-ABB5-98993C70FA6E}" dt="2023-08-03T01:35:22.594" v="710" actId="478"/>
          <ac:spMkLst>
            <pc:docMk/>
            <pc:sldMk cId="466347577" sldId="270"/>
            <ac:spMk id="14" creationId="{6947BE3D-D651-458B-8781-5820519642C5}"/>
          </ac:spMkLst>
        </pc:spChg>
        <pc:picChg chg="del">
          <ac:chgData name="Julia Ribeiro" userId="bc629e19-3159-4917-8fc2-610f04de161c" providerId="ADAL" clId="{8BE2BEEB-39EB-418F-ABB5-98993C70FA6E}" dt="2023-08-03T01:35:18.139" v="709" actId="478"/>
          <ac:picMkLst>
            <pc:docMk/>
            <pc:sldMk cId="466347577" sldId="270"/>
            <ac:picMk id="4" creationId="{962B29BB-DEEF-49FE-9700-01E801385EC1}"/>
          </ac:picMkLst>
        </pc:picChg>
      </pc:sldChg>
      <pc:sldChg chg="addSp delSp modSp add mod ord">
        <pc:chgData name="Julia Ribeiro" userId="bc629e19-3159-4917-8fc2-610f04de161c" providerId="ADAL" clId="{8BE2BEEB-39EB-418F-ABB5-98993C70FA6E}" dt="2023-08-03T03:57:56.396" v="1752" actId="20577"/>
        <pc:sldMkLst>
          <pc:docMk/>
          <pc:sldMk cId="1791892721" sldId="272"/>
        </pc:sldMkLst>
        <pc:spChg chg="mod">
          <ac:chgData name="Julia Ribeiro" userId="bc629e19-3159-4917-8fc2-610f04de161c" providerId="ADAL" clId="{8BE2BEEB-39EB-418F-ABB5-98993C70FA6E}" dt="2023-08-03T03:57:56.396" v="1752" actId="20577"/>
          <ac:spMkLst>
            <pc:docMk/>
            <pc:sldMk cId="1791892721" sldId="272"/>
            <ac:spMk id="5" creationId="{90A1A8CA-FD9E-412E-B033-BC158EA944A9}"/>
          </ac:spMkLst>
        </pc:spChg>
        <pc:spChg chg="add mod">
          <ac:chgData name="Julia Ribeiro" userId="bc629e19-3159-4917-8fc2-610f04de161c" providerId="ADAL" clId="{8BE2BEEB-39EB-418F-ABB5-98993C70FA6E}" dt="2023-08-03T03:48:54.429" v="1737"/>
          <ac:spMkLst>
            <pc:docMk/>
            <pc:sldMk cId="1791892721" sldId="272"/>
            <ac:spMk id="10" creationId="{DFB0A57D-094A-D5E6-7054-643F07251682}"/>
          </ac:spMkLst>
        </pc:spChg>
        <pc:spChg chg="del">
          <ac:chgData name="Julia Ribeiro" userId="bc629e19-3159-4917-8fc2-610f04de161c" providerId="ADAL" clId="{8BE2BEEB-39EB-418F-ABB5-98993C70FA6E}" dt="2023-08-03T01:34:33.359" v="704" actId="478"/>
          <ac:spMkLst>
            <pc:docMk/>
            <pc:sldMk cId="1791892721" sldId="272"/>
            <ac:spMk id="11" creationId="{664C1627-0DD7-463A-A88F-4712950FF4E5}"/>
          </ac:spMkLst>
        </pc:spChg>
        <pc:picChg chg="del">
          <ac:chgData name="Julia Ribeiro" userId="bc629e19-3159-4917-8fc2-610f04de161c" providerId="ADAL" clId="{8BE2BEEB-39EB-418F-ABB5-98993C70FA6E}" dt="2023-08-03T01:34:27.729" v="703" actId="478"/>
          <ac:picMkLst>
            <pc:docMk/>
            <pc:sldMk cId="1791892721" sldId="272"/>
            <ac:picMk id="2" creationId="{6EF323F2-0D59-4183-8589-451783680F48}"/>
          </ac:picMkLst>
        </pc:picChg>
        <pc:picChg chg="add del">
          <ac:chgData name="Julia Ribeiro" userId="bc629e19-3159-4917-8fc2-610f04de161c" providerId="ADAL" clId="{8BE2BEEB-39EB-418F-ABB5-98993C70FA6E}" dt="2023-08-03T01:32:14.709" v="668" actId="21"/>
          <ac:picMkLst>
            <pc:docMk/>
            <pc:sldMk cId="1791892721" sldId="272"/>
            <ac:picMk id="6" creationId="{29449EF1-3608-CA01-1189-DBA98B186E61}"/>
          </ac:picMkLst>
        </pc:picChg>
        <pc:picChg chg="add del mod">
          <ac:chgData name="Julia Ribeiro" userId="bc629e19-3159-4917-8fc2-610f04de161c" providerId="ADAL" clId="{8BE2BEEB-39EB-418F-ABB5-98993C70FA6E}" dt="2023-08-03T01:41:03.105" v="786" actId="478"/>
          <ac:picMkLst>
            <pc:docMk/>
            <pc:sldMk cId="1791892721" sldId="272"/>
            <ac:picMk id="7" creationId="{D586B6CF-4DD9-186D-E1C9-33E9AFDA4F5A}"/>
          </ac:picMkLst>
        </pc:picChg>
        <pc:picChg chg="add mod">
          <ac:chgData name="Julia Ribeiro" userId="bc629e19-3159-4917-8fc2-610f04de161c" providerId="ADAL" clId="{8BE2BEEB-39EB-418F-ABB5-98993C70FA6E}" dt="2023-08-03T01:41:16.982" v="790" actId="14100"/>
          <ac:picMkLst>
            <pc:docMk/>
            <pc:sldMk cId="1791892721" sldId="272"/>
            <ac:picMk id="9" creationId="{487C3C78-AA98-417A-FCE1-0836BDEBCCB5}"/>
          </ac:picMkLst>
        </pc:picChg>
      </pc:sldChg>
      <pc:sldChg chg="add del ord">
        <pc:chgData name="Julia Ribeiro" userId="bc629e19-3159-4917-8fc2-610f04de161c" providerId="ADAL" clId="{8BE2BEEB-39EB-418F-ABB5-98993C70FA6E}" dt="2023-08-03T01:08:33.165" v="641" actId="2696"/>
        <pc:sldMkLst>
          <pc:docMk/>
          <pc:sldMk cId="997933547" sldId="274"/>
        </pc:sldMkLst>
      </pc:sldChg>
      <pc:sldChg chg="add del">
        <pc:chgData name="Julia Ribeiro" userId="bc629e19-3159-4917-8fc2-610f04de161c" providerId="ADAL" clId="{8BE2BEEB-39EB-418F-ABB5-98993C70FA6E}" dt="2023-08-03T04:03:57.062" v="1778" actId="47"/>
        <pc:sldMkLst>
          <pc:docMk/>
          <pc:sldMk cId="3716120379" sldId="274"/>
        </pc:sldMkLst>
      </pc:sldChg>
      <pc:sldChg chg="add del">
        <pc:chgData name="Julia Ribeiro" userId="bc629e19-3159-4917-8fc2-610f04de161c" providerId="ADAL" clId="{8BE2BEEB-39EB-418F-ABB5-98993C70FA6E}" dt="2023-08-03T04:03:57.062" v="1778" actId="47"/>
        <pc:sldMkLst>
          <pc:docMk/>
          <pc:sldMk cId="659174489" sldId="331"/>
        </pc:sldMkLst>
      </pc:sldChg>
      <pc:sldChg chg="modSp add del mod ord">
        <pc:chgData name="Julia Ribeiro" userId="bc629e19-3159-4917-8fc2-610f04de161c" providerId="ADAL" clId="{8BE2BEEB-39EB-418F-ABB5-98993C70FA6E}" dt="2023-08-03T02:12:39.030" v="1204" actId="2696"/>
        <pc:sldMkLst>
          <pc:docMk/>
          <pc:sldMk cId="2447427617" sldId="331"/>
        </pc:sldMkLst>
        <pc:spChg chg="mod">
          <ac:chgData name="Julia Ribeiro" userId="bc629e19-3159-4917-8fc2-610f04de161c" providerId="ADAL" clId="{8BE2BEEB-39EB-418F-ABB5-98993C70FA6E}" dt="2023-08-03T02:05:03.427" v="1150" actId="688"/>
          <ac:spMkLst>
            <pc:docMk/>
            <pc:sldMk cId="2447427617" sldId="331"/>
            <ac:spMk id="200" creationId="{00000000-0000-0000-0000-000000000000}"/>
          </ac:spMkLst>
        </pc:spChg>
      </pc:sldChg>
      <pc:sldChg chg="modSp add del mod ord">
        <pc:chgData name="Julia Ribeiro" userId="bc629e19-3159-4917-8fc2-610f04de161c" providerId="ADAL" clId="{8BE2BEEB-39EB-418F-ABB5-98993C70FA6E}" dt="2023-08-03T02:12:39.030" v="1204" actId="2696"/>
        <pc:sldMkLst>
          <pc:docMk/>
          <pc:sldMk cId="1196224105" sldId="332"/>
        </pc:sldMkLst>
        <pc:graphicFrameChg chg="mod modGraphic">
          <ac:chgData name="Julia Ribeiro" userId="bc629e19-3159-4917-8fc2-610f04de161c" providerId="ADAL" clId="{8BE2BEEB-39EB-418F-ABB5-98993C70FA6E}" dt="2023-08-03T02:10:44.221" v="1202" actId="1076"/>
          <ac:graphicFrameMkLst>
            <pc:docMk/>
            <pc:sldMk cId="1196224105" sldId="332"/>
            <ac:graphicFrameMk id="348" creationId="{00000000-0000-0000-0000-000000000000}"/>
          </ac:graphicFrameMkLst>
        </pc:graphicFrameChg>
      </pc:sldChg>
      <pc:sldChg chg="add del">
        <pc:chgData name="Julia Ribeiro" userId="bc629e19-3159-4917-8fc2-610f04de161c" providerId="ADAL" clId="{8BE2BEEB-39EB-418F-ABB5-98993C70FA6E}" dt="2023-08-03T04:03:57.062" v="1778" actId="47"/>
        <pc:sldMkLst>
          <pc:docMk/>
          <pc:sldMk cId="1743691545" sldId="332"/>
        </pc:sldMkLst>
      </pc:sldChg>
      <pc:sldChg chg="modSp add del mod ord">
        <pc:chgData name="Julia Ribeiro" userId="bc629e19-3159-4917-8fc2-610f04de161c" providerId="ADAL" clId="{8BE2BEEB-39EB-418F-ABB5-98993C70FA6E}" dt="2023-08-03T01:53:09.629" v="933" actId="47"/>
        <pc:sldMkLst>
          <pc:docMk/>
          <pc:sldMk cId="408447852" sldId="333"/>
        </pc:sldMkLst>
        <pc:spChg chg="mod">
          <ac:chgData name="Julia Ribeiro" userId="bc629e19-3159-4917-8fc2-610f04de161c" providerId="ADAL" clId="{8BE2BEEB-39EB-418F-ABB5-98993C70FA6E}" dt="2023-08-03T01:50:09.605" v="904" actId="1076"/>
          <ac:spMkLst>
            <pc:docMk/>
            <pc:sldMk cId="408447852" sldId="333"/>
            <ac:spMk id="296" creationId="{00000000-0000-0000-0000-000000000000}"/>
          </ac:spMkLst>
        </pc:spChg>
      </pc:sldChg>
      <pc:sldChg chg="add del ord">
        <pc:chgData name="Julia Ribeiro" userId="bc629e19-3159-4917-8fc2-610f04de161c" providerId="ADAL" clId="{8BE2BEEB-39EB-418F-ABB5-98993C70FA6E}" dt="2023-08-03T01:58:41.612" v="1095" actId="47"/>
        <pc:sldMkLst>
          <pc:docMk/>
          <pc:sldMk cId="1088168939" sldId="334"/>
        </pc:sldMkLst>
      </pc:sldChg>
      <pc:sldChg chg="addSp delSp modSp add mod ord setBg">
        <pc:chgData name="Julia Ribeiro" userId="bc629e19-3159-4917-8fc2-610f04de161c" providerId="ADAL" clId="{8BE2BEEB-39EB-418F-ABB5-98993C70FA6E}" dt="2023-08-03T11:09:08.074" v="1886" actId="20577"/>
        <pc:sldMkLst>
          <pc:docMk/>
          <pc:sldMk cId="1907762876" sldId="665"/>
        </pc:sldMkLst>
        <pc:spChg chg="mod">
          <ac:chgData name="Julia Ribeiro" userId="bc629e19-3159-4917-8fc2-610f04de161c" providerId="ADAL" clId="{8BE2BEEB-39EB-418F-ABB5-98993C70FA6E}" dt="2023-08-03T02:52:10.013" v="1335" actId="1076"/>
          <ac:spMkLst>
            <pc:docMk/>
            <pc:sldMk cId="1907762876" sldId="665"/>
            <ac:spMk id="4" creationId="{71ABA5C2-68E9-22AC-547A-6356B4EA8D65}"/>
          </ac:spMkLst>
        </pc:spChg>
        <pc:spChg chg="add del mod">
          <ac:chgData name="Julia Ribeiro" userId="bc629e19-3159-4917-8fc2-610f04de161c" providerId="ADAL" clId="{8BE2BEEB-39EB-418F-ABB5-98993C70FA6E}" dt="2023-08-03T02:54:15.265" v="1414"/>
          <ac:spMkLst>
            <pc:docMk/>
            <pc:sldMk cId="1907762876" sldId="665"/>
            <ac:spMk id="7" creationId="{E58473C1-8CE4-5592-6FBC-1D253B3FEBAE}"/>
          </ac:spMkLst>
        </pc:spChg>
        <pc:spChg chg="add del mod">
          <ac:chgData name="Julia Ribeiro" userId="bc629e19-3159-4917-8fc2-610f04de161c" providerId="ADAL" clId="{8BE2BEEB-39EB-418F-ABB5-98993C70FA6E}" dt="2023-08-03T11:09:08.074" v="1886" actId="20577"/>
          <ac:spMkLst>
            <pc:docMk/>
            <pc:sldMk cId="1907762876" sldId="665"/>
            <ac:spMk id="8" creationId="{E7B4E151-F206-4C1B-8E39-C71946210B94}"/>
          </ac:spMkLst>
        </pc:spChg>
        <pc:spChg chg="add mod">
          <ac:chgData name="Julia Ribeiro" userId="bc629e19-3159-4917-8fc2-610f04de161c" providerId="ADAL" clId="{8BE2BEEB-39EB-418F-ABB5-98993C70FA6E}" dt="2023-08-03T03:01:00.810" v="1465" actId="1076"/>
          <ac:spMkLst>
            <pc:docMk/>
            <pc:sldMk cId="1907762876" sldId="665"/>
            <ac:spMk id="10" creationId="{EEE38129-9ABB-F19D-1393-9EAC407EC6FE}"/>
          </ac:spMkLst>
        </pc:spChg>
        <pc:picChg chg="add del mod">
          <ac:chgData name="Julia Ribeiro" userId="bc629e19-3159-4917-8fc2-610f04de161c" providerId="ADAL" clId="{8BE2BEEB-39EB-418F-ABB5-98993C70FA6E}" dt="2023-08-03T02:59:48.142" v="1452" actId="478"/>
          <ac:picMkLst>
            <pc:docMk/>
            <pc:sldMk cId="1907762876" sldId="665"/>
            <ac:picMk id="2" creationId="{CB155BCD-C35A-483A-CBF5-315EE134354D}"/>
          </ac:picMkLst>
        </pc:picChg>
        <pc:picChg chg="add del">
          <ac:chgData name="Julia Ribeiro" userId="bc629e19-3159-4917-8fc2-610f04de161c" providerId="ADAL" clId="{8BE2BEEB-39EB-418F-ABB5-98993C70FA6E}" dt="2023-08-03T02:51:28.695" v="1257" actId="478"/>
          <ac:picMkLst>
            <pc:docMk/>
            <pc:sldMk cId="1907762876" sldId="665"/>
            <ac:picMk id="5" creationId="{4DED92B6-75F5-2727-D59E-823C08861D1F}"/>
          </ac:picMkLst>
        </pc:picChg>
        <pc:picChg chg="add del mod">
          <ac:chgData name="Julia Ribeiro" userId="bc629e19-3159-4917-8fc2-610f04de161c" providerId="ADAL" clId="{8BE2BEEB-39EB-418F-ABB5-98993C70FA6E}" dt="2023-08-03T03:00:40.142" v="1461" actId="21"/>
          <ac:picMkLst>
            <pc:docMk/>
            <pc:sldMk cId="1907762876" sldId="665"/>
            <ac:picMk id="9" creationId="{DA73E843-B5C1-9D03-D5C8-35F1EDFDE844}"/>
          </ac:picMkLst>
        </pc:picChg>
        <pc:picChg chg="add mod">
          <ac:chgData name="Julia Ribeiro" userId="bc629e19-3159-4917-8fc2-610f04de161c" providerId="ADAL" clId="{8BE2BEEB-39EB-418F-ABB5-98993C70FA6E}" dt="2023-08-03T03:00:41.715" v="1462"/>
          <ac:picMkLst>
            <pc:docMk/>
            <pc:sldMk cId="1907762876" sldId="665"/>
            <ac:picMk id="11" creationId="{8B0B944F-9E9C-D20B-16CE-1E5B76E580DF}"/>
          </ac:picMkLst>
        </pc:picChg>
        <pc:picChg chg="add mod">
          <ac:chgData name="Julia Ribeiro" userId="bc629e19-3159-4917-8fc2-610f04de161c" providerId="ADAL" clId="{8BE2BEEB-39EB-418F-ABB5-98993C70FA6E}" dt="2023-08-03T03:01:38.165" v="1466"/>
          <ac:picMkLst>
            <pc:docMk/>
            <pc:sldMk cId="1907762876" sldId="665"/>
            <ac:picMk id="12" creationId="{DF849CB0-11DC-43D3-551E-35F052264747}"/>
          </ac:picMkLst>
        </pc:picChg>
      </pc:sldChg>
      <pc:sldChg chg="add ord">
        <pc:chgData name="Julia Ribeiro" userId="bc629e19-3159-4917-8fc2-610f04de161c" providerId="ADAL" clId="{8BE2BEEB-39EB-418F-ABB5-98993C70FA6E}" dt="2023-08-03T00:24:19.399" v="534"/>
        <pc:sldMkLst>
          <pc:docMk/>
          <pc:sldMk cId="1573811472" sldId="721"/>
        </pc:sldMkLst>
      </pc:sldChg>
      <pc:sldChg chg="add del">
        <pc:chgData name="Julia Ribeiro" userId="bc629e19-3159-4917-8fc2-610f04de161c" providerId="ADAL" clId="{8BE2BEEB-39EB-418F-ABB5-98993C70FA6E}" dt="2023-08-03T01:41:43.623" v="794" actId="47"/>
        <pc:sldMkLst>
          <pc:docMk/>
          <pc:sldMk cId="1865695685" sldId="859"/>
        </pc:sldMkLst>
      </pc:sldChg>
      <pc:sldChg chg="add del ord">
        <pc:chgData name="Julia Ribeiro" userId="bc629e19-3159-4917-8fc2-610f04de161c" providerId="ADAL" clId="{8BE2BEEB-39EB-418F-ABB5-98993C70FA6E}" dt="2023-08-03T04:03:57.062" v="1778" actId="47"/>
        <pc:sldMkLst>
          <pc:docMk/>
          <pc:sldMk cId="3788945821" sldId="860"/>
        </pc:sldMkLst>
      </pc:sldChg>
      <pc:sldChg chg="modSp add mod ord addCm delCm modCm">
        <pc:chgData name="Julia Ribeiro" userId="bc629e19-3159-4917-8fc2-610f04de161c" providerId="ADAL" clId="{8BE2BEEB-39EB-418F-ABB5-98993C70FA6E}" dt="2023-08-03T01:12:11.116" v="656" actId="1592"/>
        <pc:sldMkLst>
          <pc:docMk/>
          <pc:sldMk cId="1986596059" sldId="892"/>
        </pc:sldMkLst>
        <pc:spChg chg="mod">
          <ac:chgData name="Julia Ribeiro" userId="bc629e19-3159-4917-8fc2-610f04de161c" providerId="ADAL" clId="{8BE2BEEB-39EB-418F-ABB5-98993C70FA6E}" dt="2023-08-03T01:07:59.650" v="639" actId="403"/>
          <ac:spMkLst>
            <pc:docMk/>
            <pc:sldMk cId="1986596059" sldId="892"/>
            <ac:spMk id="27" creationId="{5873B373-8095-421C-B8E2-28610603815C}"/>
          </ac:spMkLst>
        </pc:spChg>
      </pc:sldChg>
      <pc:sldChg chg="modSp add mod ord">
        <pc:chgData name="Julia Ribeiro" userId="bc629e19-3159-4917-8fc2-610f04de161c" providerId="ADAL" clId="{8BE2BEEB-39EB-418F-ABB5-98993C70FA6E}" dt="2023-08-03T04:03:21.322" v="1777"/>
        <pc:sldMkLst>
          <pc:docMk/>
          <pc:sldMk cId="1628529355" sldId="897"/>
        </pc:sldMkLst>
        <pc:spChg chg="mod">
          <ac:chgData name="Julia Ribeiro" userId="bc629e19-3159-4917-8fc2-610f04de161c" providerId="ADAL" clId="{8BE2BEEB-39EB-418F-ABB5-98993C70FA6E}" dt="2023-08-03T02:19:16.189" v="1240" actId="6549"/>
          <ac:spMkLst>
            <pc:docMk/>
            <pc:sldMk cId="1628529355" sldId="897"/>
            <ac:spMk id="8" creationId="{50D02734-48D9-439F-A3C6-44E44280A1F4}"/>
          </ac:spMkLst>
        </pc:spChg>
      </pc:sldChg>
      <pc:sldChg chg="add del mod ord modShow">
        <pc:chgData name="Julia Ribeiro" userId="bc629e19-3159-4917-8fc2-610f04de161c" providerId="ADAL" clId="{8BE2BEEB-39EB-418F-ABB5-98993C70FA6E}" dt="2023-08-03T01:08:33.165" v="641" actId="2696"/>
        <pc:sldMkLst>
          <pc:docMk/>
          <pc:sldMk cId="2619782320" sldId="899"/>
        </pc:sldMkLst>
      </pc:sldChg>
      <pc:sldChg chg="add del">
        <pc:chgData name="Julia Ribeiro" userId="bc629e19-3159-4917-8fc2-610f04de161c" providerId="ADAL" clId="{8BE2BEEB-39EB-418F-ABB5-98993C70FA6E}" dt="2023-08-03T04:03:57.062" v="1778" actId="47"/>
        <pc:sldMkLst>
          <pc:docMk/>
          <pc:sldMk cId="4290005423" sldId="899"/>
        </pc:sldMkLst>
      </pc:sldChg>
      <pc:sldChg chg="modSp add mod ord">
        <pc:chgData name="Julia Ribeiro" userId="bc629e19-3159-4917-8fc2-610f04de161c" providerId="ADAL" clId="{8BE2BEEB-39EB-418F-ABB5-98993C70FA6E}" dt="2023-08-03T03:07:05.440" v="1497" actId="1076"/>
        <pc:sldMkLst>
          <pc:docMk/>
          <pc:sldMk cId="700251770" sldId="903"/>
        </pc:sldMkLst>
        <pc:spChg chg="mod">
          <ac:chgData name="Julia Ribeiro" userId="bc629e19-3159-4917-8fc2-610f04de161c" providerId="ADAL" clId="{8BE2BEEB-39EB-418F-ABB5-98993C70FA6E}" dt="2023-08-03T03:07:05.440" v="1497" actId="1076"/>
          <ac:spMkLst>
            <pc:docMk/>
            <pc:sldMk cId="700251770" sldId="903"/>
            <ac:spMk id="4" creationId="{B559017C-5077-4D0B-84A6-F2282FF9CBA6}"/>
          </ac:spMkLst>
        </pc:spChg>
      </pc:sldChg>
      <pc:sldChg chg="add ord">
        <pc:chgData name="Julia Ribeiro" userId="bc629e19-3159-4917-8fc2-610f04de161c" providerId="ADAL" clId="{8BE2BEEB-39EB-418F-ABB5-98993C70FA6E}" dt="2023-08-03T00:46:16.394" v="542"/>
        <pc:sldMkLst>
          <pc:docMk/>
          <pc:sldMk cId="2856817544" sldId="904"/>
        </pc:sldMkLst>
      </pc:sldChg>
      <pc:sldChg chg="add del">
        <pc:chgData name="Julia Ribeiro" userId="bc629e19-3159-4917-8fc2-610f04de161c" providerId="ADAL" clId="{8BE2BEEB-39EB-418F-ABB5-98993C70FA6E}" dt="2023-08-03T04:03:57.062" v="1778" actId="47"/>
        <pc:sldMkLst>
          <pc:docMk/>
          <pc:sldMk cId="1444452055" sldId="907"/>
        </pc:sldMkLst>
      </pc:sldChg>
      <pc:sldChg chg="add del">
        <pc:chgData name="Julia Ribeiro" userId="bc629e19-3159-4917-8fc2-610f04de161c" providerId="ADAL" clId="{8BE2BEEB-39EB-418F-ABB5-98993C70FA6E}" dt="2023-08-03T01:08:18.973" v="640" actId="47"/>
        <pc:sldMkLst>
          <pc:docMk/>
          <pc:sldMk cId="457892135" sldId="909"/>
        </pc:sldMkLst>
      </pc:sldChg>
      <pc:sldChg chg="add del ord">
        <pc:chgData name="Julia Ribeiro" userId="bc629e19-3159-4917-8fc2-610f04de161c" providerId="ADAL" clId="{8BE2BEEB-39EB-418F-ABB5-98993C70FA6E}" dt="2023-08-03T04:03:57.062" v="1778" actId="47"/>
        <pc:sldMkLst>
          <pc:docMk/>
          <pc:sldMk cId="3311312771" sldId="912"/>
        </pc:sldMkLst>
      </pc:sldChg>
      <pc:sldChg chg="modSp add mod ord">
        <pc:chgData name="Julia Ribeiro" userId="bc629e19-3159-4917-8fc2-610f04de161c" providerId="ADAL" clId="{8BE2BEEB-39EB-418F-ABB5-98993C70FA6E}" dt="2023-08-03T11:02:01.768" v="1847" actId="6549"/>
        <pc:sldMkLst>
          <pc:docMk/>
          <pc:sldMk cId="2924825387" sldId="913"/>
        </pc:sldMkLst>
        <pc:spChg chg="mod">
          <ac:chgData name="Julia Ribeiro" userId="bc629e19-3159-4917-8fc2-610f04de161c" providerId="ADAL" clId="{8BE2BEEB-39EB-418F-ABB5-98993C70FA6E}" dt="2023-08-03T11:02:01.768" v="1847" actId="6549"/>
          <ac:spMkLst>
            <pc:docMk/>
            <pc:sldMk cId="2924825387" sldId="913"/>
            <ac:spMk id="2" creationId="{D71D7F3D-D646-42D9-A292-7B8B7F17B93A}"/>
          </ac:spMkLst>
        </pc:spChg>
        <pc:spChg chg="mod">
          <ac:chgData name="Julia Ribeiro" userId="bc629e19-3159-4917-8fc2-610f04de161c" providerId="ADAL" clId="{8BE2BEEB-39EB-418F-ABB5-98993C70FA6E}" dt="2023-08-03T03:44:18.188" v="1604" actId="1076"/>
          <ac:spMkLst>
            <pc:docMk/>
            <pc:sldMk cId="2924825387" sldId="913"/>
            <ac:spMk id="3" creationId="{DC62638D-0805-47DB-AD38-843495AE17F7}"/>
          </ac:spMkLst>
        </pc:spChg>
        <pc:spChg chg="mod">
          <ac:chgData name="Julia Ribeiro" userId="bc629e19-3159-4917-8fc2-610f04de161c" providerId="ADAL" clId="{8BE2BEEB-39EB-418F-ABB5-98993C70FA6E}" dt="2023-08-03T03:41:01.981" v="1504" actId="1076"/>
          <ac:spMkLst>
            <pc:docMk/>
            <pc:sldMk cId="2924825387" sldId="913"/>
            <ac:spMk id="14" creationId="{3D856CCA-4F6E-41DD-B49B-5EF73FADC21D}"/>
          </ac:spMkLst>
        </pc:spChg>
        <pc:spChg chg="mod">
          <ac:chgData name="Julia Ribeiro" userId="bc629e19-3159-4917-8fc2-610f04de161c" providerId="ADAL" clId="{8BE2BEEB-39EB-418F-ABB5-98993C70FA6E}" dt="2023-08-03T03:40:49.397" v="1501" actId="14100"/>
          <ac:spMkLst>
            <pc:docMk/>
            <pc:sldMk cId="2924825387" sldId="913"/>
            <ac:spMk id="17" creationId="{A7598916-1955-4CFB-BD47-6CC85C69453A}"/>
          </ac:spMkLst>
        </pc:spChg>
        <pc:spChg chg="mod">
          <ac:chgData name="Julia Ribeiro" userId="bc629e19-3159-4917-8fc2-610f04de161c" providerId="ADAL" clId="{8BE2BEEB-39EB-418F-ABB5-98993C70FA6E}" dt="2023-08-03T03:44:12.493" v="1603" actId="14100"/>
          <ac:spMkLst>
            <pc:docMk/>
            <pc:sldMk cId="2924825387" sldId="913"/>
            <ac:spMk id="31" creationId="{7136FAFA-3EDB-42F3-912B-D00964BA5FD2}"/>
          </ac:spMkLst>
        </pc:spChg>
        <pc:picChg chg="mod">
          <ac:chgData name="Julia Ribeiro" userId="bc629e19-3159-4917-8fc2-610f04de161c" providerId="ADAL" clId="{8BE2BEEB-39EB-418F-ABB5-98993C70FA6E}" dt="2023-08-03T03:40:56.934" v="1503" actId="1076"/>
          <ac:picMkLst>
            <pc:docMk/>
            <pc:sldMk cId="2924825387" sldId="913"/>
            <ac:picMk id="13" creationId="{89C10FF4-DD12-44E3-AF49-5A1934F8FCBF}"/>
          </ac:picMkLst>
        </pc:picChg>
      </pc:sldChg>
      <pc:sldChg chg="addSp delSp modSp add del mod">
        <pc:chgData name="Julia Ribeiro" userId="bc629e19-3159-4917-8fc2-610f04de161c" providerId="ADAL" clId="{8BE2BEEB-39EB-418F-ABB5-98993C70FA6E}" dt="2023-08-03T01:41:24.534" v="793" actId="47"/>
        <pc:sldMkLst>
          <pc:docMk/>
          <pc:sldMk cId="1673684746" sldId="953"/>
        </pc:sldMkLst>
        <pc:picChg chg="add del mod">
          <ac:chgData name="Julia Ribeiro" userId="bc629e19-3159-4917-8fc2-610f04de161c" providerId="ADAL" clId="{8BE2BEEB-39EB-418F-ABB5-98993C70FA6E}" dt="2023-08-03T01:36:52.617" v="721" actId="21"/>
          <ac:picMkLst>
            <pc:docMk/>
            <pc:sldMk cId="1673684746" sldId="953"/>
            <ac:picMk id="3" creationId="{7B849BA1-0CE5-1594-EEA9-A1B62C0AEF84}"/>
          </ac:picMkLst>
        </pc:picChg>
      </pc:sldChg>
      <pc:sldChg chg="addSp delSp modSp add mod ord addCm delCm modCm">
        <pc:chgData name="Julia Ribeiro" userId="bc629e19-3159-4917-8fc2-610f04de161c" providerId="ADAL" clId="{8BE2BEEB-39EB-418F-ABB5-98993C70FA6E}" dt="2023-08-03T03:48:51.494" v="1736"/>
        <pc:sldMkLst>
          <pc:docMk/>
          <pc:sldMk cId="1129808804" sldId="954"/>
        </pc:sldMkLst>
        <pc:spChg chg="del">
          <ac:chgData name="Julia Ribeiro" userId="bc629e19-3159-4917-8fc2-610f04de161c" providerId="ADAL" clId="{8BE2BEEB-39EB-418F-ABB5-98993C70FA6E}" dt="2023-08-03T01:38:15.218" v="753" actId="478"/>
          <ac:spMkLst>
            <pc:docMk/>
            <pc:sldMk cId="1129808804" sldId="954"/>
            <ac:spMk id="4" creationId="{1FF0F8E6-6061-4138-906D-CEF21BC57CD6}"/>
          </ac:spMkLst>
        </pc:spChg>
        <pc:spChg chg="mod">
          <ac:chgData name="Julia Ribeiro" userId="bc629e19-3159-4917-8fc2-610f04de161c" providerId="ADAL" clId="{8BE2BEEB-39EB-418F-ABB5-98993C70FA6E}" dt="2023-08-03T01:39:47.223" v="770" actId="1076"/>
          <ac:spMkLst>
            <pc:docMk/>
            <pc:sldMk cId="1129808804" sldId="954"/>
            <ac:spMk id="5" creationId="{90A1A8CA-FD9E-412E-B033-BC158EA944A9}"/>
          </ac:spMkLst>
        </pc:spChg>
        <pc:spChg chg="del">
          <ac:chgData name="Julia Ribeiro" userId="bc629e19-3159-4917-8fc2-610f04de161c" providerId="ADAL" clId="{8BE2BEEB-39EB-418F-ABB5-98993C70FA6E}" dt="2023-08-03T01:38:20.517" v="755" actId="478"/>
          <ac:spMkLst>
            <pc:docMk/>
            <pc:sldMk cId="1129808804" sldId="954"/>
            <ac:spMk id="10" creationId="{74C2DD7C-DE25-4323-A75E-A5C2C83F3CCD}"/>
          </ac:spMkLst>
        </pc:spChg>
        <pc:spChg chg="add mod">
          <ac:chgData name="Julia Ribeiro" userId="bc629e19-3159-4917-8fc2-610f04de161c" providerId="ADAL" clId="{8BE2BEEB-39EB-418F-ABB5-98993C70FA6E}" dt="2023-08-03T03:48:51.494" v="1736"/>
          <ac:spMkLst>
            <pc:docMk/>
            <pc:sldMk cId="1129808804" sldId="954"/>
            <ac:spMk id="17" creationId="{8C073AD8-7A61-D359-08B9-288545C91FEA}"/>
          </ac:spMkLst>
        </pc:spChg>
        <pc:picChg chg="del">
          <ac:chgData name="Julia Ribeiro" userId="bc629e19-3159-4917-8fc2-610f04de161c" providerId="ADAL" clId="{8BE2BEEB-39EB-418F-ABB5-98993C70FA6E}" dt="2023-08-03T01:38:11.090" v="752" actId="478"/>
          <ac:picMkLst>
            <pc:docMk/>
            <pc:sldMk cId="1129808804" sldId="954"/>
            <ac:picMk id="2" creationId="{49CF47DB-E025-402C-AB6A-D9ED265295A8}"/>
          </ac:picMkLst>
        </pc:picChg>
        <pc:picChg chg="add del mod">
          <ac:chgData name="Julia Ribeiro" userId="bc629e19-3159-4917-8fc2-610f04de161c" providerId="ADAL" clId="{8BE2BEEB-39EB-418F-ABB5-98993C70FA6E}" dt="2023-08-03T01:36:20.827" v="717" actId="21"/>
          <ac:picMkLst>
            <pc:docMk/>
            <pc:sldMk cId="1129808804" sldId="954"/>
            <ac:picMk id="7" creationId="{FE5A3DD2-9FC9-F295-301D-BF507AF4C651}"/>
          </ac:picMkLst>
        </pc:picChg>
        <pc:picChg chg="add del mod">
          <ac:chgData name="Julia Ribeiro" userId="bc629e19-3159-4917-8fc2-610f04de161c" providerId="ADAL" clId="{8BE2BEEB-39EB-418F-ABB5-98993C70FA6E}" dt="2023-08-03T01:36:45.440" v="719" actId="21"/>
          <ac:picMkLst>
            <pc:docMk/>
            <pc:sldMk cId="1129808804" sldId="954"/>
            <ac:picMk id="8" creationId="{F27404CF-6088-26DD-BF74-28DC486FF86A}"/>
          </ac:picMkLst>
        </pc:picChg>
        <pc:picChg chg="add del mod">
          <ac:chgData name="Julia Ribeiro" userId="bc629e19-3159-4917-8fc2-610f04de161c" providerId="ADAL" clId="{8BE2BEEB-39EB-418F-ABB5-98993C70FA6E}" dt="2023-08-03T01:38:45.092" v="757" actId="478"/>
          <ac:picMkLst>
            <pc:docMk/>
            <pc:sldMk cId="1129808804" sldId="954"/>
            <ac:picMk id="9" creationId="{AAA599FD-2216-2B1C-F5B9-927ED927F499}"/>
          </ac:picMkLst>
        </pc:picChg>
        <pc:picChg chg="add del mod">
          <ac:chgData name="Julia Ribeiro" userId="bc629e19-3159-4917-8fc2-610f04de161c" providerId="ADAL" clId="{8BE2BEEB-39EB-418F-ABB5-98993C70FA6E}" dt="2023-08-03T01:39:19.726" v="762" actId="478"/>
          <ac:picMkLst>
            <pc:docMk/>
            <pc:sldMk cId="1129808804" sldId="954"/>
            <ac:picMk id="13" creationId="{C40B0B8D-4AF9-DD96-F969-9F394D3DD063}"/>
          </ac:picMkLst>
        </pc:picChg>
        <pc:picChg chg="add mod">
          <ac:chgData name="Julia Ribeiro" userId="bc629e19-3159-4917-8fc2-610f04de161c" providerId="ADAL" clId="{8BE2BEEB-39EB-418F-ABB5-98993C70FA6E}" dt="2023-08-03T01:39:40.909" v="769" actId="1076"/>
          <ac:picMkLst>
            <pc:docMk/>
            <pc:sldMk cId="1129808804" sldId="954"/>
            <ac:picMk id="15" creationId="{A25B7863-DAC4-5813-CB86-98C4D6071CE1}"/>
          </ac:picMkLst>
        </pc:picChg>
      </pc:sldChg>
      <pc:sldChg chg="add ord">
        <pc:chgData name="Julia Ribeiro" userId="bc629e19-3159-4917-8fc2-610f04de161c" providerId="ADAL" clId="{8BE2BEEB-39EB-418F-ABB5-98993C70FA6E}" dt="2023-08-03T01:13:20.108" v="658"/>
        <pc:sldMkLst>
          <pc:docMk/>
          <pc:sldMk cId="213669601" sldId="957"/>
        </pc:sldMkLst>
      </pc:sldChg>
      <pc:sldChg chg="add ord">
        <pc:chgData name="Julia Ribeiro" userId="bc629e19-3159-4917-8fc2-610f04de161c" providerId="ADAL" clId="{8BE2BEEB-39EB-418F-ABB5-98993C70FA6E}" dt="2023-08-03T01:14:02.093" v="660"/>
        <pc:sldMkLst>
          <pc:docMk/>
          <pc:sldMk cId="2735825879" sldId="958"/>
        </pc:sldMkLst>
      </pc:sldChg>
      <pc:sldChg chg="addSp modSp add mod ord addCm delCm modCm">
        <pc:chgData name="Julia Ribeiro" userId="bc629e19-3159-4917-8fc2-610f04de161c" providerId="ADAL" clId="{8BE2BEEB-39EB-418F-ABB5-98993C70FA6E}" dt="2023-08-03T11:07:22.418" v="1881" actId="20577"/>
        <pc:sldMkLst>
          <pc:docMk/>
          <pc:sldMk cId="4032540963" sldId="960"/>
        </pc:sldMkLst>
        <pc:spChg chg="add mod">
          <ac:chgData name="Julia Ribeiro" userId="bc629e19-3159-4917-8fc2-610f04de161c" providerId="ADAL" clId="{8BE2BEEB-39EB-418F-ABB5-98993C70FA6E}" dt="2023-08-02T13:31:59.405" v="430" actId="403"/>
          <ac:spMkLst>
            <pc:docMk/>
            <pc:sldMk cId="4032540963" sldId="960"/>
            <ac:spMk id="2" creationId="{3ACCFE1D-D7CF-415A-8DDA-11AE1A54E290}"/>
          </ac:spMkLst>
        </pc:spChg>
        <pc:spChg chg="mod">
          <ac:chgData name="Julia Ribeiro" userId="bc629e19-3159-4917-8fc2-610f04de161c" providerId="ADAL" clId="{8BE2BEEB-39EB-418F-ABB5-98993C70FA6E}" dt="2023-08-03T11:07:22.418" v="1881" actId="20577"/>
          <ac:spMkLst>
            <pc:docMk/>
            <pc:sldMk cId="4032540963" sldId="960"/>
            <ac:spMk id="14" creationId="{A583D667-0D84-4AF1-BA75-8980F4CA1B6A}"/>
          </ac:spMkLst>
        </pc:spChg>
        <pc:picChg chg="add mod">
          <ac:chgData name="Julia Ribeiro" userId="bc629e19-3159-4917-8fc2-610f04de161c" providerId="ADAL" clId="{8BE2BEEB-39EB-418F-ABB5-98993C70FA6E}" dt="2023-08-02T13:32:06.121" v="431" actId="14100"/>
          <ac:picMkLst>
            <pc:docMk/>
            <pc:sldMk cId="4032540963" sldId="960"/>
            <ac:picMk id="9" creationId="{08135E5C-FF32-4792-B40B-BD8851742A11}"/>
          </ac:picMkLst>
        </pc:picChg>
      </pc:sldChg>
      <pc:sldChg chg="add del ord">
        <pc:chgData name="Julia Ribeiro" userId="bc629e19-3159-4917-8fc2-610f04de161c" providerId="ADAL" clId="{8BE2BEEB-39EB-418F-ABB5-98993C70FA6E}" dt="2023-08-03T04:03:57.062" v="1778" actId="47"/>
        <pc:sldMkLst>
          <pc:docMk/>
          <pc:sldMk cId="3116146120" sldId="961"/>
        </pc:sldMkLst>
      </pc:sldChg>
      <pc:sldChg chg="modSp new del mod">
        <pc:chgData name="Julia Ribeiro" userId="bc629e19-3159-4917-8fc2-610f04de161c" providerId="ADAL" clId="{8BE2BEEB-39EB-418F-ABB5-98993C70FA6E}" dt="2023-08-03T02:19:58.978" v="1245" actId="47"/>
        <pc:sldMkLst>
          <pc:docMk/>
          <pc:sldMk cId="3071224109" sldId="962"/>
        </pc:sldMkLst>
        <pc:spChg chg="mod">
          <ac:chgData name="Julia Ribeiro" userId="bc629e19-3159-4917-8fc2-610f04de161c" providerId="ADAL" clId="{8BE2BEEB-39EB-418F-ABB5-98993C70FA6E}" dt="2023-07-29T21:38:18.431" v="339" actId="5793"/>
          <ac:spMkLst>
            <pc:docMk/>
            <pc:sldMk cId="3071224109" sldId="962"/>
            <ac:spMk id="3" creationId="{9CD2951E-107E-4CA4-840C-B2812AB7C50A}"/>
          </ac:spMkLst>
        </pc:spChg>
      </pc:sldChg>
      <pc:sldChg chg="add ord">
        <pc:chgData name="Julia Ribeiro" userId="bc629e19-3159-4917-8fc2-610f04de161c" providerId="ADAL" clId="{8BE2BEEB-39EB-418F-ABB5-98993C70FA6E}" dt="2023-08-03T00:51:55.466" v="604"/>
        <pc:sldMkLst>
          <pc:docMk/>
          <pc:sldMk cId="2168089210" sldId="1003"/>
        </pc:sldMkLst>
      </pc:sldChg>
      <pc:sldChg chg="addSp delSp modSp add mod ord">
        <pc:chgData name="Julia Ribeiro" userId="bc629e19-3159-4917-8fc2-610f04de161c" providerId="ADAL" clId="{8BE2BEEB-39EB-418F-ABB5-98993C70FA6E}" dt="2023-08-03T03:48:46.728" v="1735" actId="1076"/>
        <pc:sldMkLst>
          <pc:docMk/>
          <pc:sldMk cId="3872633095" sldId="1004"/>
        </pc:sldMkLst>
        <pc:spChg chg="mod">
          <ac:chgData name="Julia Ribeiro" userId="bc629e19-3159-4917-8fc2-610f04de161c" providerId="ADAL" clId="{8BE2BEEB-39EB-418F-ABB5-98993C70FA6E}" dt="2023-08-03T01:32:56.169" v="693" actId="20577"/>
          <ac:spMkLst>
            <pc:docMk/>
            <pc:sldMk cId="3872633095" sldId="1004"/>
            <ac:spMk id="5" creationId="{90A1A8CA-FD9E-412E-B033-BC158EA944A9}"/>
          </ac:spMkLst>
        </pc:spChg>
        <pc:spChg chg="add mod">
          <ac:chgData name="Julia Ribeiro" userId="bc629e19-3159-4917-8fc2-610f04de161c" providerId="ADAL" clId="{8BE2BEEB-39EB-418F-ABB5-98993C70FA6E}" dt="2023-08-03T03:48:46.728" v="1735" actId="1076"/>
          <ac:spMkLst>
            <pc:docMk/>
            <pc:sldMk cId="3872633095" sldId="1004"/>
            <ac:spMk id="9" creationId="{6A28CD4C-BF80-AEF6-C018-FEAC8184D507}"/>
          </ac:spMkLst>
        </pc:spChg>
        <pc:spChg chg="del">
          <ac:chgData name="Julia Ribeiro" userId="bc629e19-3159-4917-8fc2-610f04de161c" providerId="ADAL" clId="{8BE2BEEB-39EB-418F-ABB5-98993C70FA6E}" dt="2023-08-03T01:32:09.078" v="667" actId="478"/>
          <ac:spMkLst>
            <pc:docMk/>
            <pc:sldMk cId="3872633095" sldId="1004"/>
            <ac:spMk id="14" creationId="{6947BE3D-D651-458B-8781-5820519642C5}"/>
          </ac:spMkLst>
        </pc:spChg>
        <pc:spChg chg="mod">
          <ac:chgData name="Julia Ribeiro" userId="bc629e19-3159-4917-8fc2-610f04de161c" providerId="ADAL" clId="{8BE2BEEB-39EB-418F-ABB5-98993C70FA6E}" dt="2023-08-03T03:47:14.680" v="1632" actId="207"/>
          <ac:spMkLst>
            <pc:docMk/>
            <pc:sldMk cId="3872633095" sldId="1004"/>
            <ac:spMk id="20" creationId="{A64F30F2-DC79-45B4-AAAE-5DCAF6C72465}"/>
          </ac:spMkLst>
        </pc:spChg>
        <pc:picChg chg="add del mod">
          <ac:chgData name="Julia Ribeiro" userId="bc629e19-3159-4917-8fc2-610f04de161c" providerId="ADAL" clId="{8BE2BEEB-39EB-418F-ABB5-98993C70FA6E}" dt="2023-08-03T01:33:58.992" v="698" actId="478"/>
          <ac:picMkLst>
            <pc:docMk/>
            <pc:sldMk cId="3872633095" sldId="1004"/>
            <ac:picMk id="2" creationId="{493D2735-B1E3-FECF-930A-FCFC51308370}"/>
          </ac:picMkLst>
        </pc:picChg>
        <pc:picChg chg="del">
          <ac:chgData name="Julia Ribeiro" userId="bc629e19-3159-4917-8fc2-610f04de161c" providerId="ADAL" clId="{8BE2BEEB-39EB-418F-ABB5-98993C70FA6E}" dt="2023-08-03T01:32:02.566" v="666" actId="478"/>
          <ac:picMkLst>
            <pc:docMk/>
            <pc:sldMk cId="3872633095" sldId="1004"/>
            <ac:picMk id="4" creationId="{962B29BB-DEEF-49FE-9700-01E801385EC1}"/>
          </ac:picMkLst>
        </pc:picChg>
        <pc:picChg chg="add mod">
          <ac:chgData name="Julia Ribeiro" userId="bc629e19-3159-4917-8fc2-610f04de161c" providerId="ADAL" clId="{8BE2BEEB-39EB-418F-ABB5-98993C70FA6E}" dt="2023-08-03T01:34:18.022" v="702" actId="1076"/>
          <ac:picMkLst>
            <pc:docMk/>
            <pc:sldMk cId="3872633095" sldId="1004"/>
            <ac:picMk id="6" creationId="{19531570-5C85-F599-5C85-442E392F9FD1}"/>
          </ac:picMkLst>
        </pc:picChg>
      </pc:sldChg>
      <pc:sldChg chg="addSp delSp modSp add mod">
        <pc:chgData name="Julia Ribeiro" userId="bc629e19-3159-4917-8fc2-610f04de161c" providerId="ADAL" clId="{8BE2BEEB-39EB-418F-ABB5-98993C70FA6E}" dt="2023-08-03T04:00:37.721" v="1763" actId="20577"/>
        <pc:sldMkLst>
          <pc:docMk/>
          <pc:sldMk cId="1459922834" sldId="1005"/>
        </pc:sldMkLst>
        <pc:spChg chg="del">
          <ac:chgData name="Julia Ribeiro" userId="bc629e19-3159-4917-8fc2-610f04de161c" providerId="ADAL" clId="{8BE2BEEB-39EB-418F-ABB5-98993C70FA6E}" dt="2023-08-03T01:43:21.832" v="803" actId="478"/>
          <ac:spMkLst>
            <pc:docMk/>
            <pc:sldMk cId="1459922834" sldId="1005"/>
            <ac:spMk id="2" creationId="{1EC8EA00-F542-49F3-A610-F142F09866A2}"/>
          </ac:spMkLst>
        </pc:spChg>
        <pc:spChg chg="del">
          <ac:chgData name="Julia Ribeiro" userId="bc629e19-3159-4917-8fc2-610f04de161c" providerId="ADAL" clId="{8BE2BEEB-39EB-418F-ABB5-98993C70FA6E}" dt="2023-08-03T01:43:16.113" v="801" actId="478"/>
          <ac:spMkLst>
            <pc:docMk/>
            <pc:sldMk cId="1459922834" sldId="1005"/>
            <ac:spMk id="4" creationId="{B559017C-5077-4D0B-84A6-F2282FF9CBA6}"/>
          </ac:spMkLst>
        </pc:spChg>
        <pc:spChg chg="add del mod">
          <ac:chgData name="Julia Ribeiro" userId="bc629e19-3159-4917-8fc2-610f04de161c" providerId="ADAL" clId="{8BE2BEEB-39EB-418F-ABB5-98993C70FA6E}" dt="2023-08-03T01:48:52.445" v="894" actId="21"/>
          <ac:spMkLst>
            <pc:docMk/>
            <pc:sldMk cId="1459922834" sldId="1005"/>
            <ac:spMk id="5" creationId="{34BDB577-1802-F978-08A9-7D136EE9A3F5}"/>
          </ac:spMkLst>
        </pc:spChg>
        <pc:spChg chg="del">
          <ac:chgData name="Julia Ribeiro" userId="bc629e19-3159-4917-8fc2-610f04de161c" providerId="ADAL" clId="{8BE2BEEB-39EB-418F-ABB5-98993C70FA6E}" dt="2023-08-03T01:43:25.575" v="804" actId="478"/>
          <ac:spMkLst>
            <pc:docMk/>
            <pc:sldMk cId="1459922834" sldId="1005"/>
            <ac:spMk id="6" creationId="{51C0EC84-76EC-455C-8991-4CE093201523}"/>
          </ac:spMkLst>
        </pc:spChg>
        <pc:spChg chg="del">
          <ac:chgData name="Julia Ribeiro" userId="bc629e19-3159-4917-8fc2-610f04de161c" providerId="ADAL" clId="{8BE2BEEB-39EB-418F-ABB5-98993C70FA6E}" dt="2023-08-03T01:43:19.115" v="802" actId="478"/>
          <ac:spMkLst>
            <pc:docMk/>
            <pc:sldMk cId="1459922834" sldId="1005"/>
            <ac:spMk id="7" creationId="{96FC2296-AFB8-4051-BAFE-C89BA28BC688}"/>
          </ac:spMkLst>
        </pc:spChg>
        <pc:spChg chg="add mod">
          <ac:chgData name="Julia Ribeiro" userId="bc629e19-3159-4917-8fc2-610f04de161c" providerId="ADAL" clId="{8BE2BEEB-39EB-418F-ABB5-98993C70FA6E}" dt="2023-08-03T04:00:37.721" v="1763" actId="20577"/>
          <ac:spMkLst>
            <pc:docMk/>
            <pc:sldMk cId="1459922834" sldId="1005"/>
            <ac:spMk id="9" creationId="{21CF8542-A929-1D95-D337-E4489308FF81}"/>
          </ac:spMkLst>
        </pc:spChg>
        <pc:spChg chg="add del mod">
          <ac:chgData name="Julia Ribeiro" userId="bc629e19-3159-4917-8fc2-610f04de161c" providerId="ADAL" clId="{8BE2BEEB-39EB-418F-ABB5-98993C70FA6E}" dt="2023-08-03T01:48:49.454" v="893" actId="21"/>
          <ac:spMkLst>
            <pc:docMk/>
            <pc:sldMk cId="1459922834" sldId="1005"/>
            <ac:spMk id="12" creationId="{4F53E7A6-7879-52BD-26A7-DCFA24558456}"/>
          </ac:spMkLst>
        </pc:spChg>
        <pc:spChg chg="add del mod">
          <ac:chgData name="Julia Ribeiro" userId="bc629e19-3159-4917-8fc2-610f04de161c" providerId="ADAL" clId="{8BE2BEEB-39EB-418F-ABB5-98993C70FA6E}" dt="2023-08-03T01:49:16.342" v="900" actId="478"/>
          <ac:spMkLst>
            <pc:docMk/>
            <pc:sldMk cId="1459922834" sldId="1005"/>
            <ac:spMk id="14" creationId="{4CDD35A2-BB21-5669-63D8-662BEA05A020}"/>
          </ac:spMkLst>
        </pc:spChg>
        <pc:spChg chg="add mod">
          <ac:chgData name="Julia Ribeiro" userId="bc629e19-3159-4917-8fc2-610f04de161c" providerId="ADAL" clId="{8BE2BEEB-39EB-418F-ABB5-98993C70FA6E}" dt="2023-08-03T01:53:02.388" v="932" actId="5793"/>
          <ac:spMkLst>
            <pc:docMk/>
            <pc:sldMk cId="1459922834" sldId="1005"/>
            <ac:spMk id="15" creationId="{CA072960-7ADC-B85F-5123-07BD51C5BE3D}"/>
          </ac:spMkLst>
        </pc:spChg>
        <pc:spChg chg="add mod">
          <ac:chgData name="Julia Ribeiro" userId="bc629e19-3159-4917-8fc2-610f04de161c" providerId="ADAL" clId="{8BE2BEEB-39EB-418F-ABB5-98993C70FA6E}" dt="2023-08-03T03:58:41.221" v="1755" actId="1076"/>
          <ac:spMkLst>
            <pc:docMk/>
            <pc:sldMk cId="1459922834" sldId="1005"/>
            <ac:spMk id="19" creationId="{A78A934A-A75C-FAF1-3916-7CBD49DC00CC}"/>
          </ac:spMkLst>
        </pc:spChg>
        <pc:spChg chg="mod">
          <ac:chgData name="Julia Ribeiro" userId="bc629e19-3159-4917-8fc2-610f04de161c" providerId="ADAL" clId="{8BE2BEEB-39EB-418F-ABB5-98993C70FA6E}" dt="2023-08-03T01:44:33.687" v="817" actId="14100"/>
          <ac:spMkLst>
            <pc:docMk/>
            <pc:sldMk cId="1459922834" sldId="1005"/>
            <ac:spMk id="38" creationId="{C0C4E3F3-ED7F-42EE-B0E7-CC52883A4FC4}"/>
          </ac:spMkLst>
        </pc:spChg>
        <pc:picChg chg="del">
          <ac:chgData name="Julia Ribeiro" userId="bc629e19-3159-4917-8fc2-610f04de161c" providerId="ADAL" clId="{8BE2BEEB-39EB-418F-ABB5-98993C70FA6E}" dt="2023-08-03T01:43:12.565" v="800" actId="478"/>
          <ac:picMkLst>
            <pc:docMk/>
            <pc:sldMk cId="1459922834" sldId="1005"/>
            <ac:picMk id="8" creationId="{D30AC3B4-C22C-4FF7-A331-DC4526C7AA1C}"/>
          </ac:picMkLst>
        </pc:picChg>
        <pc:picChg chg="add mod">
          <ac:chgData name="Julia Ribeiro" userId="bc629e19-3159-4917-8fc2-610f04de161c" providerId="ADAL" clId="{8BE2BEEB-39EB-418F-ABB5-98993C70FA6E}" dt="2023-08-03T03:58:37.344" v="1754" actId="1076"/>
          <ac:picMkLst>
            <pc:docMk/>
            <pc:sldMk cId="1459922834" sldId="1005"/>
            <ac:picMk id="10" creationId="{8BCAAAE2-84FA-73F4-2D03-7546E1E82489}"/>
          </ac:picMkLst>
        </pc:picChg>
        <pc:picChg chg="add del mod">
          <ac:chgData name="Julia Ribeiro" userId="bc629e19-3159-4917-8fc2-610f04de161c" providerId="ADAL" clId="{8BE2BEEB-39EB-418F-ABB5-98993C70FA6E}" dt="2023-08-03T01:52:58.691" v="929" actId="22"/>
          <ac:picMkLst>
            <pc:docMk/>
            <pc:sldMk cId="1459922834" sldId="1005"/>
            <ac:picMk id="18" creationId="{6173970C-45F9-52F5-5B7D-F23718BB4FDA}"/>
          </ac:picMkLst>
        </pc:picChg>
      </pc:sldChg>
      <pc:sldChg chg="addSp delSp modSp add mod">
        <pc:chgData name="Julia Ribeiro" userId="bc629e19-3159-4917-8fc2-610f04de161c" providerId="ADAL" clId="{8BE2BEEB-39EB-418F-ABB5-98993C70FA6E}" dt="2023-08-03T11:04:14.317" v="1848" actId="6549"/>
        <pc:sldMkLst>
          <pc:docMk/>
          <pc:sldMk cId="993329464" sldId="1006"/>
        </pc:sldMkLst>
        <pc:spChg chg="add mod">
          <ac:chgData name="Julia Ribeiro" userId="bc629e19-3159-4917-8fc2-610f04de161c" providerId="ADAL" clId="{8BE2BEEB-39EB-418F-ABB5-98993C70FA6E}" dt="2023-08-03T01:54:09.939" v="965" actId="1076"/>
          <ac:spMkLst>
            <pc:docMk/>
            <pc:sldMk cId="993329464" sldId="1006"/>
            <ac:spMk id="2" creationId="{FE64FA92-2BDF-6206-0A66-1B73C4DEBBD2}"/>
          </ac:spMkLst>
        </pc:spChg>
        <pc:spChg chg="add mod">
          <ac:chgData name="Julia Ribeiro" userId="bc629e19-3159-4917-8fc2-610f04de161c" providerId="ADAL" clId="{8BE2BEEB-39EB-418F-ABB5-98993C70FA6E}" dt="2023-08-03T11:04:14.317" v="1848" actId="6549"/>
          <ac:spMkLst>
            <pc:docMk/>
            <pc:sldMk cId="993329464" sldId="1006"/>
            <ac:spMk id="4" creationId="{5210CFBB-6A13-7F51-9D76-A78F25FCA46C}"/>
          </ac:spMkLst>
        </pc:spChg>
        <pc:spChg chg="mod">
          <ac:chgData name="Julia Ribeiro" userId="bc629e19-3159-4917-8fc2-610f04de161c" providerId="ADAL" clId="{8BE2BEEB-39EB-418F-ABB5-98993C70FA6E}" dt="2023-08-03T04:00:23.001" v="1759" actId="20577"/>
          <ac:spMkLst>
            <pc:docMk/>
            <pc:sldMk cId="993329464" sldId="1006"/>
            <ac:spMk id="9" creationId="{21CF8542-A929-1D95-D337-E4489308FF81}"/>
          </ac:spMkLst>
        </pc:spChg>
        <pc:spChg chg="del">
          <ac:chgData name="Julia Ribeiro" userId="bc629e19-3159-4917-8fc2-610f04de161c" providerId="ADAL" clId="{8BE2BEEB-39EB-418F-ABB5-98993C70FA6E}" dt="2023-08-03T01:54:38.717" v="970" actId="478"/>
          <ac:spMkLst>
            <pc:docMk/>
            <pc:sldMk cId="993329464" sldId="1006"/>
            <ac:spMk id="15" creationId="{CA072960-7ADC-B85F-5123-07BD51C5BE3D}"/>
          </ac:spMkLst>
        </pc:spChg>
        <pc:picChg chg="add mod">
          <ac:chgData name="Julia Ribeiro" userId="bc629e19-3159-4917-8fc2-610f04de161c" providerId="ADAL" clId="{8BE2BEEB-39EB-418F-ABB5-98993C70FA6E}" dt="2023-08-03T01:54:26.356" v="969" actId="1076"/>
          <ac:picMkLst>
            <pc:docMk/>
            <pc:sldMk cId="993329464" sldId="1006"/>
            <ac:picMk id="3" creationId="{677A7279-3342-8344-B80C-E386636F17C1}"/>
          </ac:picMkLst>
        </pc:picChg>
        <pc:picChg chg="del">
          <ac:chgData name="Julia Ribeiro" userId="bc629e19-3159-4917-8fc2-610f04de161c" providerId="ADAL" clId="{8BE2BEEB-39EB-418F-ABB5-98993C70FA6E}" dt="2023-08-03T01:53:29.172" v="957" actId="478"/>
          <ac:picMkLst>
            <pc:docMk/>
            <pc:sldMk cId="993329464" sldId="1006"/>
            <ac:picMk id="10" creationId="{8BCAAAE2-84FA-73F4-2D03-7546E1E82489}"/>
          </ac:picMkLst>
        </pc:picChg>
      </pc:sldChg>
      <pc:sldChg chg="addSp delSp modSp add mod">
        <pc:chgData name="Julia Ribeiro" userId="bc629e19-3159-4917-8fc2-610f04de161c" providerId="ADAL" clId="{8BE2BEEB-39EB-418F-ABB5-98993C70FA6E}" dt="2023-08-03T04:02:47.503" v="1775" actId="14100"/>
        <pc:sldMkLst>
          <pc:docMk/>
          <pc:sldMk cId="1878017120" sldId="1007"/>
        </pc:sldMkLst>
        <pc:spChg chg="del">
          <ac:chgData name="Julia Ribeiro" userId="bc629e19-3159-4917-8fc2-610f04de161c" providerId="ADAL" clId="{8BE2BEEB-39EB-418F-ABB5-98993C70FA6E}" dt="2023-08-03T02:01:28.585" v="1100" actId="478"/>
          <ac:spMkLst>
            <pc:docMk/>
            <pc:sldMk cId="1878017120" sldId="1007"/>
            <ac:spMk id="2" creationId="{FE64FA92-2BDF-6206-0A66-1B73C4DEBBD2}"/>
          </ac:spMkLst>
        </pc:spChg>
        <pc:spChg chg="del">
          <ac:chgData name="Julia Ribeiro" userId="bc629e19-3159-4917-8fc2-610f04de161c" providerId="ADAL" clId="{8BE2BEEB-39EB-418F-ABB5-98993C70FA6E}" dt="2023-08-03T02:01:31.239" v="1101" actId="478"/>
          <ac:spMkLst>
            <pc:docMk/>
            <pc:sldMk cId="1878017120" sldId="1007"/>
            <ac:spMk id="4" creationId="{5210CFBB-6A13-7F51-9D76-A78F25FCA46C}"/>
          </ac:spMkLst>
        </pc:spChg>
        <pc:spChg chg="mod">
          <ac:chgData name="Julia Ribeiro" userId="bc629e19-3159-4917-8fc2-610f04de161c" providerId="ADAL" clId="{8BE2BEEB-39EB-418F-ABB5-98993C70FA6E}" dt="2023-08-03T02:04:42.460" v="1147" actId="20577"/>
          <ac:spMkLst>
            <pc:docMk/>
            <pc:sldMk cId="1878017120" sldId="1007"/>
            <ac:spMk id="9" creationId="{21CF8542-A929-1D95-D337-E4489308FF81}"/>
          </ac:spMkLst>
        </pc:spChg>
        <pc:spChg chg="add mod">
          <ac:chgData name="Julia Ribeiro" userId="bc629e19-3159-4917-8fc2-610f04de161c" providerId="ADAL" clId="{8BE2BEEB-39EB-418F-ABB5-98993C70FA6E}" dt="2023-08-03T02:05:24.876" v="1152" actId="1076"/>
          <ac:spMkLst>
            <pc:docMk/>
            <pc:sldMk cId="1878017120" sldId="1007"/>
            <ac:spMk id="10" creationId="{4DEF40D6-BAB1-7F1B-EF32-427AB5D3C84E}"/>
          </ac:spMkLst>
        </pc:spChg>
        <pc:spChg chg="add mod">
          <ac:chgData name="Julia Ribeiro" userId="bc629e19-3159-4917-8fc2-610f04de161c" providerId="ADAL" clId="{8BE2BEEB-39EB-418F-ABB5-98993C70FA6E}" dt="2023-08-03T02:05:39.764" v="1154" actId="1076"/>
          <ac:spMkLst>
            <pc:docMk/>
            <pc:sldMk cId="1878017120" sldId="1007"/>
            <ac:spMk id="11" creationId="{D1F19508-6917-AB77-82C2-780E5EED9FC3}"/>
          </ac:spMkLst>
        </pc:spChg>
        <pc:spChg chg="add mod">
          <ac:chgData name="Julia Ribeiro" userId="bc629e19-3159-4917-8fc2-610f04de161c" providerId="ADAL" clId="{8BE2BEEB-39EB-418F-ABB5-98993C70FA6E}" dt="2023-08-03T02:05:58.700" v="1157" actId="1076"/>
          <ac:spMkLst>
            <pc:docMk/>
            <pc:sldMk cId="1878017120" sldId="1007"/>
            <ac:spMk id="12" creationId="{77AA23FB-6E81-09A4-2C8F-BB54DE489AF9}"/>
          </ac:spMkLst>
        </pc:spChg>
        <pc:spChg chg="add mod">
          <ac:chgData name="Julia Ribeiro" userId="bc629e19-3159-4917-8fc2-610f04de161c" providerId="ADAL" clId="{8BE2BEEB-39EB-418F-ABB5-98993C70FA6E}" dt="2023-08-03T04:02:47.503" v="1775" actId="14100"/>
          <ac:spMkLst>
            <pc:docMk/>
            <pc:sldMk cId="1878017120" sldId="1007"/>
            <ac:spMk id="13" creationId="{AE192FA1-4FA9-6EBB-17E6-339480A031EA}"/>
          </ac:spMkLst>
        </pc:spChg>
        <pc:spChg chg="add mod">
          <ac:chgData name="Julia Ribeiro" userId="bc629e19-3159-4917-8fc2-610f04de161c" providerId="ADAL" clId="{8BE2BEEB-39EB-418F-ABB5-98993C70FA6E}" dt="2023-08-03T02:06:32.995" v="1161" actId="1076"/>
          <ac:spMkLst>
            <pc:docMk/>
            <pc:sldMk cId="1878017120" sldId="1007"/>
            <ac:spMk id="14" creationId="{444A28BF-56CD-694D-40AC-600FD217AA39}"/>
          </ac:spMkLst>
        </pc:spChg>
        <pc:spChg chg="add mod">
          <ac:chgData name="Julia Ribeiro" userId="bc629e19-3159-4917-8fc2-610f04de161c" providerId="ADAL" clId="{8BE2BEEB-39EB-418F-ABB5-98993C70FA6E}" dt="2023-08-03T02:06:50.515" v="1163" actId="1076"/>
          <ac:spMkLst>
            <pc:docMk/>
            <pc:sldMk cId="1878017120" sldId="1007"/>
            <ac:spMk id="15" creationId="{942ECB77-A841-B202-E0F1-83F0CC6467D1}"/>
          </ac:spMkLst>
        </pc:spChg>
        <pc:spChg chg="add mod">
          <ac:chgData name="Julia Ribeiro" userId="bc629e19-3159-4917-8fc2-610f04de161c" providerId="ADAL" clId="{8BE2BEEB-39EB-418F-ABB5-98993C70FA6E}" dt="2023-08-03T04:01:49.434" v="1765" actId="1076"/>
          <ac:spMkLst>
            <pc:docMk/>
            <pc:sldMk cId="1878017120" sldId="1007"/>
            <ac:spMk id="16" creationId="{1E55AABE-DACB-7AE0-6F8B-C5EDA430497D}"/>
          </ac:spMkLst>
        </pc:spChg>
        <pc:spChg chg="add mod">
          <ac:chgData name="Julia Ribeiro" userId="bc629e19-3159-4917-8fc2-610f04de161c" providerId="ADAL" clId="{8BE2BEEB-39EB-418F-ABB5-98993C70FA6E}" dt="2023-08-03T04:02:12.419" v="1770" actId="1076"/>
          <ac:spMkLst>
            <pc:docMk/>
            <pc:sldMk cId="1878017120" sldId="1007"/>
            <ac:spMk id="18" creationId="{F2B1B489-2D85-57F4-3AC3-A95E88AAD70D}"/>
          </ac:spMkLst>
        </pc:spChg>
        <pc:spChg chg="add mod">
          <ac:chgData name="Julia Ribeiro" userId="bc629e19-3159-4917-8fc2-610f04de161c" providerId="ADAL" clId="{8BE2BEEB-39EB-418F-ABB5-98993C70FA6E}" dt="2023-08-03T04:02:00.350" v="1768" actId="1076"/>
          <ac:spMkLst>
            <pc:docMk/>
            <pc:sldMk cId="1878017120" sldId="1007"/>
            <ac:spMk id="19" creationId="{85EEFAB8-2895-5BE7-2E58-DAAE59064382}"/>
          </ac:spMkLst>
        </pc:spChg>
        <pc:spChg chg="add mod">
          <ac:chgData name="Julia Ribeiro" userId="bc629e19-3159-4917-8fc2-610f04de161c" providerId="ADAL" clId="{8BE2BEEB-39EB-418F-ABB5-98993C70FA6E}" dt="2023-08-03T04:02:07.883" v="1769" actId="1076"/>
          <ac:spMkLst>
            <pc:docMk/>
            <pc:sldMk cId="1878017120" sldId="1007"/>
            <ac:spMk id="20" creationId="{3A8A47FE-534F-320C-FB57-DDF98432F760}"/>
          </ac:spMkLst>
        </pc:spChg>
        <pc:spChg chg="add mod">
          <ac:chgData name="Julia Ribeiro" userId="bc629e19-3159-4917-8fc2-610f04de161c" providerId="ADAL" clId="{8BE2BEEB-39EB-418F-ABB5-98993C70FA6E}" dt="2023-08-03T04:01:53.598" v="1766" actId="1076"/>
          <ac:spMkLst>
            <pc:docMk/>
            <pc:sldMk cId="1878017120" sldId="1007"/>
            <ac:spMk id="21" creationId="{2C6A77DA-D263-CC36-5733-B18F751D66BA}"/>
          </ac:spMkLst>
        </pc:spChg>
        <pc:spChg chg="add mod">
          <ac:chgData name="Julia Ribeiro" userId="bc629e19-3159-4917-8fc2-610f04de161c" providerId="ADAL" clId="{8BE2BEEB-39EB-418F-ABB5-98993C70FA6E}" dt="2023-08-03T04:01:56.629" v="1767" actId="1076"/>
          <ac:spMkLst>
            <pc:docMk/>
            <pc:sldMk cId="1878017120" sldId="1007"/>
            <ac:spMk id="22" creationId="{E7C29FF0-C827-9D52-2C9D-BAC574EA36B5}"/>
          </ac:spMkLst>
        </pc:spChg>
        <pc:spChg chg="add mod">
          <ac:chgData name="Julia Ribeiro" userId="bc629e19-3159-4917-8fc2-610f04de161c" providerId="ADAL" clId="{8BE2BEEB-39EB-418F-ABB5-98993C70FA6E}" dt="2023-08-03T02:09:37.885" v="1190" actId="1076"/>
          <ac:spMkLst>
            <pc:docMk/>
            <pc:sldMk cId="1878017120" sldId="1007"/>
            <ac:spMk id="24" creationId="{BE815D66-107B-89A7-3FC9-A58CEC22C489}"/>
          </ac:spMkLst>
        </pc:spChg>
        <pc:spChg chg="add mod">
          <ac:chgData name="Julia Ribeiro" userId="bc629e19-3159-4917-8fc2-610f04de161c" providerId="ADAL" clId="{8BE2BEEB-39EB-418F-ABB5-98993C70FA6E}" dt="2023-08-03T04:02:39.485" v="1774" actId="1076"/>
          <ac:spMkLst>
            <pc:docMk/>
            <pc:sldMk cId="1878017120" sldId="1007"/>
            <ac:spMk id="25" creationId="{C479096B-A73C-80E9-CDE0-3682DE926E34}"/>
          </ac:spMkLst>
        </pc:spChg>
        <pc:spChg chg="mod">
          <ac:chgData name="Julia Ribeiro" userId="bc629e19-3159-4917-8fc2-610f04de161c" providerId="ADAL" clId="{8BE2BEEB-39EB-418F-ABB5-98993C70FA6E}" dt="2023-08-03T04:01:43.785" v="1764" actId="14100"/>
          <ac:spMkLst>
            <pc:docMk/>
            <pc:sldMk cId="1878017120" sldId="1007"/>
            <ac:spMk id="38" creationId="{C0C4E3F3-ED7F-42EE-B0E7-CC52883A4FC4}"/>
          </ac:spMkLst>
        </pc:spChg>
        <pc:picChg chg="del">
          <ac:chgData name="Julia Ribeiro" userId="bc629e19-3159-4917-8fc2-610f04de161c" providerId="ADAL" clId="{8BE2BEEB-39EB-418F-ABB5-98993C70FA6E}" dt="2023-08-03T02:01:25.550" v="1099" actId="478"/>
          <ac:picMkLst>
            <pc:docMk/>
            <pc:sldMk cId="1878017120" sldId="1007"/>
            <ac:picMk id="3" creationId="{677A7279-3342-8344-B80C-E386636F17C1}"/>
          </ac:picMkLst>
        </pc:picChg>
        <pc:picChg chg="add mod">
          <ac:chgData name="Julia Ribeiro" userId="bc629e19-3159-4917-8fc2-610f04de161c" providerId="ADAL" clId="{8BE2BEEB-39EB-418F-ABB5-98993C70FA6E}" dt="2023-08-03T04:02:34.468" v="1773" actId="1076"/>
          <ac:picMkLst>
            <pc:docMk/>
            <pc:sldMk cId="1878017120" sldId="1007"/>
            <ac:picMk id="6" creationId="{9C1BEAD4-1AD3-24EF-B205-FD45ABE1927E}"/>
          </ac:picMkLst>
        </pc:picChg>
        <pc:picChg chg="add del">
          <ac:chgData name="Julia Ribeiro" userId="bc629e19-3159-4917-8fc2-610f04de161c" providerId="ADAL" clId="{8BE2BEEB-39EB-418F-ABB5-98993C70FA6E}" dt="2023-08-03T02:04:01.587" v="1131" actId="22"/>
          <ac:picMkLst>
            <pc:docMk/>
            <pc:sldMk cId="1878017120" sldId="1007"/>
            <ac:picMk id="8" creationId="{79E15BEF-3E17-4453-752B-368671249D88}"/>
          </ac:picMkLst>
        </pc:picChg>
        <pc:cxnChg chg="add mod">
          <ac:chgData name="Julia Ribeiro" userId="bc629e19-3159-4917-8fc2-610f04de161c" providerId="ADAL" clId="{8BE2BEEB-39EB-418F-ABB5-98993C70FA6E}" dt="2023-08-03T02:08:56.766" v="1181" actId="1076"/>
          <ac:cxnSpMkLst>
            <pc:docMk/>
            <pc:sldMk cId="1878017120" sldId="1007"/>
            <ac:cxnSpMk id="23" creationId="{780DEA2A-F2A1-4ECE-E261-D8D0F8A4DD16}"/>
          </ac:cxnSpMkLst>
        </pc:cxn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7T22:28:21.231"/>
    </inkml:context>
    <inkml:brush xml:id="br0">
      <inkml:brushProperty name="width" value="0.1" units="cm"/>
      <inkml:brushProperty name="height" value="0.1" units="cm"/>
      <inkml:brushProperty name="color" value="#33CCFF"/>
      <inkml:brushProperty name="ignorePressure" value="1"/>
    </inkml:brush>
  </inkml:definitions>
  <inkml:trace contextRef="#ctx0" brushRef="#br0">0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B19DF-2EC2-470E-B6F7-7C6FDDD42D6E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D0FFB-16B4-485B-8822-A4A3ED01E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1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8349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F09F9-148C-4E0D-B724-E3BBCE7B90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26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F09F9-148C-4E0D-B724-E3BBCE7B90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51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F09F9-148C-4E0D-B724-E3BBCE7B90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29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F09F9-148C-4E0D-B724-E3BBCE7B90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22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0426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49313"/>
            <a:ext cx="4073525" cy="22923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990600" y="3270317"/>
            <a:ext cx="7924717" cy="2675538"/>
          </a:xfrm>
          <a:prstGeom prst="rect">
            <a:avLst/>
          </a:prstGeom>
          <a:noFill/>
          <a:ln>
            <a:noFill/>
          </a:ln>
        </p:spPr>
        <p:txBody>
          <a:bodyPr lIns="78543" tIns="78543" rIns="78543" bIns="78543" anchor="t" anchorCtr="0">
            <a:noAutofit/>
          </a:bodyPr>
          <a:lstStyle/>
          <a:p>
            <a:pPr>
              <a:buSzPct val="25000"/>
            </a:pPr>
            <a:endParaRPr sz="1000" dirty="0"/>
          </a:p>
        </p:txBody>
      </p:sp>
      <p:sp>
        <p:nvSpPr>
          <p:cNvPr id="380" name="Shape 380"/>
          <p:cNvSpPr txBox="1">
            <a:spLocks noGrp="1"/>
          </p:cNvSpPr>
          <p:nvPr>
            <p:ph type="sldNum" idx="12"/>
          </p:nvPr>
        </p:nvSpPr>
        <p:spPr>
          <a:xfrm>
            <a:off x="5611193" y="6453635"/>
            <a:ext cx="4292086" cy="340944"/>
          </a:xfrm>
          <a:prstGeom prst="rect">
            <a:avLst/>
          </a:prstGeom>
          <a:noFill/>
          <a:ln>
            <a:noFill/>
          </a:ln>
        </p:spPr>
        <p:txBody>
          <a:bodyPr lIns="78543" tIns="39261" rIns="78543" bIns="39261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 sz="1200"/>
              <a:pPr>
                <a:buClr>
                  <a:srgbClr val="000000"/>
                </a:buClr>
                <a:buSzPct val="25000"/>
              </a:pPr>
              <a:t>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70367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49313"/>
            <a:ext cx="4073525" cy="22923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990600" y="3270317"/>
            <a:ext cx="7924717" cy="2675538"/>
          </a:xfrm>
          <a:prstGeom prst="rect">
            <a:avLst/>
          </a:prstGeom>
          <a:noFill/>
          <a:ln>
            <a:noFill/>
          </a:ln>
        </p:spPr>
        <p:txBody>
          <a:bodyPr lIns="78543" tIns="78543" rIns="78543" bIns="78543" anchor="t" anchorCtr="0">
            <a:noAutofit/>
          </a:bodyPr>
          <a:lstStyle/>
          <a:p>
            <a:pPr>
              <a:buSzPct val="25000"/>
            </a:pPr>
            <a:endParaRPr sz="1000" dirty="0"/>
          </a:p>
        </p:txBody>
      </p:sp>
      <p:sp>
        <p:nvSpPr>
          <p:cNvPr id="380" name="Shape 380"/>
          <p:cNvSpPr txBox="1">
            <a:spLocks noGrp="1"/>
          </p:cNvSpPr>
          <p:nvPr>
            <p:ph type="sldNum" idx="12"/>
          </p:nvPr>
        </p:nvSpPr>
        <p:spPr>
          <a:xfrm>
            <a:off x="5611193" y="6453635"/>
            <a:ext cx="4292086" cy="340944"/>
          </a:xfrm>
          <a:prstGeom prst="rect">
            <a:avLst/>
          </a:prstGeom>
          <a:noFill/>
          <a:ln>
            <a:noFill/>
          </a:ln>
        </p:spPr>
        <p:txBody>
          <a:bodyPr lIns="78543" tIns="39261" rIns="78543" bIns="39261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 sz="1200"/>
              <a:pPr>
                <a:buClr>
                  <a:srgbClr val="000000"/>
                </a:buClr>
                <a:buSzPct val="25000"/>
              </a:pPr>
              <a:t>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686318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41812-94C2-46CD-A9C3-8A6AB6596E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0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F09F9-148C-4E0D-B724-E3BBCE7B90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27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F09F9-148C-4E0D-B724-E3BBCE7B90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65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1ACDFA-7339-4681-A30A-86450AD57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4108015-6590-415A-A9D1-966E6F979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DB81BF0-75BB-4D14-9872-CF58AFC1F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9943-A9D9-40FB-BB3C-94932FB39996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B688CC-4E99-4A62-88FB-71791A3C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A20CE4-A2DC-404F-9B2B-9E772C35B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1C16-576D-4E50-AF37-D1115748635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6815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9D4821-F27B-4E6E-B534-879687FE1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50BD468-7880-430D-A336-DA734B1A3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D27551-6D22-4363-B39F-ED4BA58F9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9943-A9D9-40FB-BB3C-94932FB39996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392E14-8869-4D22-AFBB-360264120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A1BB4C-AB93-4840-99F8-A3343DE62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1C16-576D-4E50-AF37-D1115748635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498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DE32ABE-716B-43DF-8713-E20AB3A9EB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CEC3EFF-0042-4CAE-9A1D-2C34EAC35E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3D13332-74D4-4F4F-936C-7D5661C3E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9943-A9D9-40FB-BB3C-94932FB39996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D2284E-FB44-4EF8-A8A6-74670DF43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054768-187B-45AB-9D58-5C8E8D40D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1C16-576D-4E50-AF37-D1115748635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0923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74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or m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47705" y="1901826"/>
            <a:ext cx="5295900" cy="385603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1"/>
          <p:cNvSpPr>
            <a:spLocks noGrp="1"/>
          </p:cNvSpPr>
          <p:nvPr>
            <p:ph type="pic" sz="quarter" idx="10" hasCustomPrompt="1"/>
          </p:nvPr>
        </p:nvSpPr>
        <p:spPr>
          <a:xfrm>
            <a:off x="660403" y="1902186"/>
            <a:ext cx="5286309" cy="3856064"/>
          </a:xfr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>
              <a:defRPr sz="132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Maps, Graphs, Diagrams, pie charts etc.</a:t>
            </a:r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12" hasCustomPrompt="1"/>
          </p:nvPr>
        </p:nvSpPr>
        <p:spPr>
          <a:xfrm>
            <a:off x="6203952" y="1902186"/>
            <a:ext cx="5286309" cy="3856064"/>
          </a:xfr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>
              <a:defRPr sz="132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Maps, Graphs, Diagrams, pie charts etc.</a:t>
            </a:r>
          </a:p>
        </p:txBody>
      </p:sp>
    </p:spTree>
    <p:extLst>
      <p:ext uri="{BB962C8B-B14F-4D97-AF65-F5344CB8AC3E}">
        <p14:creationId xmlns:p14="http://schemas.microsoft.com/office/powerpoint/2010/main" val="385456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60CB48-E08B-4FFF-839F-6399668F4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00BEC2-E7EE-47AB-AED9-50C748CE2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60EDBB-631B-46DC-A623-0DEE0DFF4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9943-A9D9-40FB-BB3C-94932FB39996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A6B653-2790-435B-B5BF-84CF100B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809351-3E26-4FFC-8E78-D63D91076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1C16-576D-4E50-AF37-D1115748635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074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909BBC-CB58-4481-84E1-588171E5F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9010842-7203-41C5-8CFD-F3FD4881C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8CE246-DC66-435D-99EB-30AD10A42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9943-A9D9-40FB-BB3C-94932FB39996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ED3792-8BEA-4699-8EAA-FCCAB3DC4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62C56A8-9E06-47F3-97A1-ADDC1ED2A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1C16-576D-4E50-AF37-D1115748635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8182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47093B-E84E-45AA-9C58-534E724FF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4D46DE-56D2-4CF9-A27F-390FAF1A57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BA8AD6A-F157-4778-8FC8-80F460727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FCABD35-98B8-41DE-912D-20928F9E7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9943-A9D9-40FB-BB3C-94932FB39996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676D81-E4EA-4B76-A9A0-C36BDE76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69B3835-C856-4B10-9BD1-8FD97CB3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1C16-576D-4E50-AF37-D1115748635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8709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499CE5-3211-40E7-A563-B28AB2F2A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48FE0EA-FE9D-4BCC-A821-36968A108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DBD885-C9EC-48BF-A28C-B65F90056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AAA7335-581D-4CDE-85B0-B138E9BE6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E3A841F-C900-4712-95DC-ED851D8176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8693592-DBA7-47F2-9BD0-FFEF08D84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9943-A9D9-40FB-BB3C-94932FB39996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C3020AC-A760-4B6C-AEF9-098F12BCE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300FA6D-6CD0-498D-B9FD-3580C65A8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1C16-576D-4E50-AF37-D1115748635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9905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075525-A507-4B3B-ACEA-16092BAE7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6DE7DEA-6A52-4AC9-9E2D-E8A87D838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9943-A9D9-40FB-BB3C-94932FB39996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6E0D207-1FAD-44A6-87F6-92A3458E7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B7BB25D-4DED-4576-8129-40F7D3343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1C16-576D-4E50-AF37-D1115748635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3758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90B647B-64E5-4425-9EBD-81D47B588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9943-A9D9-40FB-BB3C-94932FB39996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EC9F379-BA2D-41E5-BD03-528C65695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876D4AF-964A-4AA3-83A9-76BBC74E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1C16-576D-4E50-AF37-D1115748635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7713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2CEE75-392C-40C9-A42B-F48767E4E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84522B-66C0-42B4-9E46-761E9625F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40FBF93-90A0-4FCE-AD7C-738B44D7E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77AC64-3ED0-4EBE-8AA1-418683A14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9943-A9D9-40FB-BB3C-94932FB39996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991F23B-D118-4514-9BF7-EE10EF8DB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E775ADF-A351-4846-BF33-B7FD630EC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1C16-576D-4E50-AF37-D1115748635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9401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F38378-8769-4C19-8718-E885D892D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1A2707B-023F-4EC9-8D57-FDC7CD8492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EFC5DB1-13E5-442D-8066-5464AB2DB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A66BAC4-E4E0-4DE7-85AE-25040549A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9943-A9D9-40FB-BB3C-94932FB39996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D37B889-3467-45A8-9481-503FD2C4E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A2DDB5E-A7CB-4BB5-A757-6FF1EE276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1C16-576D-4E50-AF37-D1115748635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816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4653F6C-6D71-4A1B-9E0A-53FAF240E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6B39342-CBA9-405D-A4D2-AFCC8BF9D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7D13B9-BDD5-4D0D-88C8-4AE410D21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39943-A9D9-40FB-BB3C-94932FB39996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DC560FC-A93C-4C00-97C7-1C1DB200D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23D569-878C-432C-8C02-D08581592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71C16-576D-4E50-AF37-D1115748635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82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qedu.org.br/uf/15-para/distorcao-idade-serie?ano=2022&amp;dependencia_id=5&amp;localizacao_id=0&amp;ciclo_id=AI" TargetMode="Externa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hyperlink" Target="https://qedu.org.br/uf/15-para/distorcao-idade-serie?ano=2022&amp;dependencia_id=5&amp;localizacao_id=0&amp;ciclo_id=AI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2.camara.leg.br/orcamento-da-uniao/estudos/2022/NTn23_2022FundebVAAFVAAT20212022.pdf" TargetMode="Externa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jribeiro@unicef.org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95DBBD-D44A-42D4-9460-EA71F3100B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9B185E-E2F0-4A13-A1B1-AE00DFB727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E4CA17C-3309-4BE0-935B-EF1373FEE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4E9EB9-9234-480A-8088-663F21C70D41}"/>
              </a:ext>
            </a:extLst>
          </p:cNvPr>
          <p:cNvSpPr txBox="1"/>
          <p:nvPr/>
        </p:nvSpPr>
        <p:spPr>
          <a:xfrm>
            <a:off x="2539014" y="4309160"/>
            <a:ext cx="4935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Júlia Ribeiro</a:t>
            </a:r>
          </a:p>
          <a:p>
            <a:r>
              <a:rPr lang="en-US" sz="2000" b="1" dirty="0">
                <a:solidFill>
                  <a:srgbClr val="00B0F0"/>
                </a:solidFill>
              </a:rPr>
              <a:t>Oficial de Educação do UNICEF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9E0CD9-9466-42C6-BF3D-C33E316968F7}"/>
              </a:ext>
            </a:extLst>
          </p:cNvPr>
          <p:cNvSpPr txBox="1"/>
          <p:nvPr/>
        </p:nvSpPr>
        <p:spPr>
          <a:xfrm>
            <a:off x="2467894" y="2048148"/>
            <a:ext cx="4207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Inclusão escolar e </a:t>
            </a:r>
            <a:r>
              <a:rPr lang="en-US" sz="2400" b="1" dirty="0" err="1">
                <a:solidFill>
                  <a:srgbClr val="00B0F0"/>
                </a:solidFill>
              </a:rPr>
              <a:t>recuperação</a:t>
            </a:r>
            <a:r>
              <a:rPr lang="en-US" sz="2400" b="1" dirty="0">
                <a:solidFill>
                  <a:srgbClr val="00B0F0"/>
                </a:solidFill>
              </a:rPr>
              <a:t> da aprendizagem, </a:t>
            </a:r>
            <a:r>
              <a:rPr lang="en-US" sz="2400" b="1" dirty="0" err="1">
                <a:solidFill>
                  <a:srgbClr val="00B0F0"/>
                </a:solidFill>
              </a:rPr>
              <a:t>prioridade</a:t>
            </a:r>
            <a:r>
              <a:rPr lang="en-US" sz="2400" b="1" dirty="0">
                <a:solidFill>
                  <a:srgbClr val="00B0F0"/>
                </a:solidFill>
              </a:rPr>
              <a:t> da educação no Brasil</a:t>
            </a:r>
          </a:p>
        </p:txBody>
      </p:sp>
    </p:spTree>
    <p:extLst>
      <p:ext uri="{BB962C8B-B14F-4D97-AF65-F5344CB8AC3E}">
        <p14:creationId xmlns:p14="http://schemas.microsoft.com/office/powerpoint/2010/main" val="269536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7">
            <a:extLst>
              <a:ext uri="{FF2B5EF4-FFF2-40B4-BE49-F238E27FC236}">
                <a16:creationId xmlns:a16="http://schemas.microsoft.com/office/drawing/2014/main" id="{16FC62F4-28FB-494E-9C56-A7335708DBD8}"/>
              </a:ext>
            </a:extLst>
          </p:cNvPr>
          <p:cNvSpPr/>
          <p:nvPr/>
        </p:nvSpPr>
        <p:spPr>
          <a:xfrm>
            <a:off x="810384" y="355944"/>
            <a:ext cx="10417910" cy="58293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" descr="Logo&#10;&#10;Description automatically generated">
            <a:extLst>
              <a:ext uri="{FF2B5EF4-FFF2-40B4-BE49-F238E27FC236}">
                <a16:creationId xmlns:a16="http://schemas.microsoft.com/office/drawing/2014/main" id="{E439D3C4-170C-4189-93A1-1DFEF0364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7090" y="5783717"/>
            <a:ext cx="1786860" cy="1099958"/>
          </a:xfrm>
          <a:prstGeom prst="rect">
            <a:avLst/>
          </a:prstGeom>
          <a:solidFill>
            <a:srgbClr val="00B0F0"/>
          </a:solidFill>
          <a:ln>
            <a:solidFill>
              <a:srgbClr val="00ADEE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645AC8-FCB3-4EC6-8381-AA3289964B13}"/>
              </a:ext>
            </a:extLst>
          </p:cNvPr>
          <p:cNvSpPr txBox="1"/>
          <p:nvPr/>
        </p:nvSpPr>
        <p:spPr>
          <a:xfrm>
            <a:off x="938117" y="5522107"/>
            <a:ext cx="980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BF37BD8-4A8D-489F-A261-3CB8BE0F30E0}"/>
              </a:ext>
            </a:extLst>
          </p:cNvPr>
          <p:cNvSpPr/>
          <p:nvPr/>
        </p:nvSpPr>
        <p:spPr>
          <a:xfrm>
            <a:off x="1560427" y="570308"/>
            <a:ext cx="9071146" cy="96556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66" hangingPunct="0">
              <a:defRPr/>
            </a:pPr>
            <a:r>
              <a:rPr lang="pt-BR" altLang="pt-BR" sz="3200" b="1" kern="0" dirty="0">
                <a:solidFill>
                  <a:schemeClr val="bg1"/>
                </a:solidFill>
                <a:latin typeface="Arial"/>
                <a:cs typeface="Arial"/>
                <a:sym typeface="Helvetica Neue"/>
              </a:rPr>
              <a:t>Por que cultura de fracasso escolar?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29E089-65DC-4DED-934D-A4E66F3C1A1C}"/>
              </a:ext>
            </a:extLst>
          </p:cNvPr>
          <p:cNvSpPr txBox="1"/>
          <p:nvPr/>
        </p:nvSpPr>
        <p:spPr>
          <a:xfrm>
            <a:off x="1060914" y="2274319"/>
            <a:ext cx="58746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 “fracasso escolar” não </a:t>
            </a:r>
            <a:r>
              <a:rPr lang="en-US" sz="2400" b="1" dirty="0" err="1"/>
              <a:t>existe</a:t>
            </a:r>
            <a:r>
              <a:rPr lang="en-US" sz="2400" b="1" dirty="0"/>
              <a:t>; o que </a:t>
            </a:r>
            <a:r>
              <a:rPr lang="en-US" sz="2400" b="1" dirty="0" err="1"/>
              <a:t>existe</a:t>
            </a:r>
            <a:r>
              <a:rPr lang="en-US" sz="2400" b="1" dirty="0"/>
              <a:t> são alunos </a:t>
            </a:r>
            <a:r>
              <a:rPr lang="en-US" sz="2400" b="1" dirty="0" err="1"/>
              <a:t>fracassados</a:t>
            </a:r>
            <a:r>
              <a:rPr lang="en-US" sz="2400" b="1" dirty="0"/>
              <a:t>, situações de fracasso, </a:t>
            </a:r>
            <a:r>
              <a:rPr lang="en-US" sz="2400" b="1" dirty="0" err="1"/>
              <a:t>histórias</a:t>
            </a:r>
            <a:r>
              <a:rPr lang="en-US" sz="2400" b="1" dirty="0"/>
              <a:t> escolares que </a:t>
            </a:r>
            <a:r>
              <a:rPr lang="en-US" sz="2400" b="1" dirty="0" err="1"/>
              <a:t>terminam</a:t>
            </a:r>
            <a:r>
              <a:rPr lang="en-US" sz="2400" b="1" dirty="0"/>
              <a:t> mal. Esses alunos, </a:t>
            </a:r>
            <a:r>
              <a:rPr lang="en-US" sz="2400" b="1" dirty="0" err="1"/>
              <a:t>essas</a:t>
            </a:r>
            <a:r>
              <a:rPr lang="en-US" sz="2400" b="1" dirty="0"/>
              <a:t> situações, </a:t>
            </a:r>
            <a:r>
              <a:rPr lang="en-US" sz="2400" b="1" dirty="0" err="1"/>
              <a:t>essas</a:t>
            </a:r>
            <a:r>
              <a:rPr lang="en-US" sz="2400" b="1" dirty="0"/>
              <a:t> </a:t>
            </a:r>
            <a:r>
              <a:rPr lang="en-US" sz="2400" b="1" dirty="0" err="1"/>
              <a:t>histórias</a:t>
            </a:r>
            <a:r>
              <a:rPr lang="en-US" sz="2400" b="1" dirty="0"/>
              <a:t> é que </a:t>
            </a:r>
            <a:r>
              <a:rPr lang="en-US" sz="2400" b="1" dirty="0" err="1"/>
              <a:t>devem</a:t>
            </a:r>
            <a:r>
              <a:rPr lang="en-US" sz="2400" b="1" dirty="0"/>
              <a:t> ser analisados, e não </a:t>
            </a:r>
            <a:r>
              <a:rPr lang="en-US" sz="2400" b="1" dirty="0" err="1"/>
              <a:t>algum</a:t>
            </a:r>
            <a:r>
              <a:rPr lang="en-US" sz="2400" b="1" dirty="0"/>
              <a:t> objeto misterioso, ou </a:t>
            </a:r>
            <a:r>
              <a:rPr lang="en-US" sz="2400" b="1" dirty="0" err="1"/>
              <a:t>algum</a:t>
            </a:r>
            <a:r>
              <a:rPr lang="en-US" sz="2400" b="1" dirty="0"/>
              <a:t> </a:t>
            </a:r>
            <a:r>
              <a:rPr lang="en-US" sz="2400" b="1" dirty="0" err="1"/>
              <a:t>vírus</a:t>
            </a:r>
            <a:r>
              <a:rPr lang="en-US" sz="2400" b="1" dirty="0"/>
              <a:t> </a:t>
            </a:r>
            <a:r>
              <a:rPr lang="en-US" sz="2400" b="1" dirty="0" err="1"/>
              <a:t>resistente</a:t>
            </a:r>
            <a:r>
              <a:rPr lang="en-US" sz="2400" b="1" dirty="0"/>
              <a:t> </a:t>
            </a:r>
            <a:r>
              <a:rPr lang="en-US" sz="2400" b="1" dirty="0" err="1"/>
              <a:t>chamado</a:t>
            </a:r>
            <a:r>
              <a:rPr lang="en-US" sz="2400" b="1" dirty="0"/>
              <a:t> “fracasso escolar”.</a:t>
            </a:r>
          </a:p>
          <a:p>
            <a:r>
              <a:rPr lang="en-US" sz="2400" b="1" dirty="0"/>
              <a:t>Bernard </a:t>
            </a:r>
            <a:r>
              <a:rPr lang="en-US" sz="2400" b="1" dirty="0" err="1"/>
              <a:t>Charlot</a:t>
            </a:r>
            <a:r>
              <a:rPr lang="en-US" sz="2400" b="1" dirty="0"/>
              <a:t>, 2000 </a:t>
            </a:r>
            <a:r>
              <a:rPr lang="en-US" sz="2800" b="1" dirty="0"/>
              <a:t> 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C82D55A2-85B2-40DB-BF22-3F2B2900AFED}"/>
              </a:ext>
            </a:extLst>
          </p:cNvPr>
          <p:cNvSpPr/>
          <p:nvPr/>
        </p:nvSpPr>
        <p:spPr>
          <a:xfrm>
            <a:off x="6540961" y="1979525"/>
            <a:ext cx="776748" cy="3669847"/>
          </a:xfrm>
          <a:prstGeom prst="rightBrace">
            <a:avLst>
              <a:gd name="adj1" fmla="val 89832"/>
              <a:gd name="adj2" fmla="val 50000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CC16E24D-6B69-4449-826E-2522CDF21D8B}"/>
              </a:ext>
            </a:extLst>
          </p:cNvPr>
          <p:cNvSpPr txBox="1"/>
          <p:nvPr/>
        </p:nvSpPr>
        <p:spPr>
          <a:xfrm>
            <a:off x="7807783" y="2688987"/>
            <a:ext cx="33233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4400" b="1" dirty="0">
                <a:solidFill>
                  <a:srgbClr val="00B0F0"/>
                </a:solidFill>
                <a:ea typeface="+mn-ea"/>
                <a:cs typeface="Aharoni" panose="02010803020104030203" pitchFamily="2" charset="-79"/>
              </a:rPr>
              <a:t>É </a:t>
            </a:r>
            <a:r>
              <a:rPr lang="en-US" sz="4400" b="1" dirty="0" err="1">
                <a:solidFill>
                  <a:srgbClr val="00B0F0"/>
                </a:solidFill>
                <a:ea typeface="+mn-ea"/>
                <a:cs typeface="Aharoni" panose="02010803020104030203" pitchFamily="2" charset="-79"/>
              </a:rPr>
              <a:t>preciso</a:t>
            </a:r>
            <a:r>
              <a:rPr lang="en-US" sz="4400" b="1" dirty="0">
                <a:solidFill>
                  <a:srgbClr val="00B0F0"/>
                </a:solidFill>
                <a:ea typeface="+mn-ea"/>
                <a:cs typeface="Aharoni" panose="02010803020104030203" pitchFamily="2" charset="-79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ea typeface="+mn-ea"/>
                <a:cs typeface="Aharoni" panose="02010803020104030203" pitchFamily="2" charset="-79"/>
              </a:rPr>
              <a:t>contrariar</a:t>
            </a:r>
            <a:r>
              <a:rPr lang="en-US" sz="4400" b="1" dirty="0">
                <a:solidFill>
                  <a:srgbClr val="00B0F0"/>
                </a:solidFill>
                <a:ea typeface="+mn-ea"/>
                <a:cs typeface="Aharoni" panose="02010803020104030203" pitchFamily="2" charset="-79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ea typeface="+mn-ea"/>
                <a:cs typeface="Aharoni" panose="02010803020104030203" pitchFamily="2" charset="-79"/>
              </a:rPr>
              <a:t>destinos</a:t>
            </a:r>
            <a:r>
              <a:rPr lang="en-US" sz="4400" b="1" dirty="0">
                <a:solidFill>
                  <a:srgbClr val="00B0F0"/>
                </a:solidFill>
                <a:ea typeface="+mn-ea"/>
                <a:cs typeface="Aharoni" panose="02010803020104030203" pitchFamily="2" charset="-79"/>
              </a:rPr>
              <a:t> </a:t>
            </a:r>
            <a:endParaRPr lang="pt-BR" sz="4400" b="1" dirty="0">
              <a:solidFill>
                <a:srgbClr val="00B0F0"/>
              </a:solidFill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35825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7989F6-A3CF-4EB1-9886-9A5013011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3"/>
          <a:stretch/>
        </p:blipFill>
        <p:spPr>
          <a:xfrm>
            <a:off x="7966502" y="-22939"/>
            <a:ext cx="4241827" cy="68580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1810CE4-CC21-47AA-8CEC-644AB3804D21}"/>
              </a:ext>
            </a:extLst>
          </p:cNvPr>
          <p:cNvSpPr/>
          <p:nvPr/>
        </p:nvSpPr>
        <p:spPr>
          <a:xfrm>
            <a:off x="289560" y="159559"/>
            <a:ext cx="4280261" cy="89464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A64F30F2-DC79-45B4-AAAE-5DCAF6C72465}"/>
              </a:ext>
            </a:extLst>
          </p:cNvPr>
          <p:cNvSpPr txBox="1">
            <a:spLocks/>
          </p:cNvSpPr>
          <p:nvPr/>
        </p:nvSpPr>
        <p:spPr>
          <a:xfrm>
            <a:off x="0" y="249259"/>
            <a:ext cx="4859383" cy="71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chemeClr val="bg1"/>
                </a:solidFill>
              </a:rPr>
              <a:t>Abandono</a:t>
            </a:r>
            <a:r>
              <a:rPr lang="en-US" sz="4000" dirty="0">
                <a:solidFill>
                  <a:schemeClr val="bg1"/>
                </a:solidFill>
              </a:rPr>
              <a:t> escolar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A1A8CA-FD9E-412E-B033-BC158EA944A9}"/>
              </a:ext>
            </a:extLst>
          </p:cNvPr>
          <p:cNvSpPr txBox="1"/>
          <p:nvPr/>
        </p:nvSpPr>
        <p:spPr>
          <a:xfrm>
            <a:off x="371809" y="1160339"/>
            <a:ext cx="681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Em 2021, </a:t>
            </a:r>
            <a:r>
              <a:rPr lang="pt-BR" sz="2400" b="1" dirty="0">
                <a:solidFill>
                  <a:srgbClr val="00B0F0"/>
                </a:solidFill>
              </a:rPr>
              <a:t>677.288</a:t>
            </a:r>
            <a:r>
              <a:rPr lang="pt-BR" dirty="0"/>
              <a:t> estudantes (2,4%) abandonaram a escola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F2C75B-F981-40A6-B99E-373ED87D29A8}"/>
              </a:ext>
            </a:extLst>
          </p:cNvPr>
          <p:cNvSpPr txBox="1"/>
          <p:nvPr/>
        </p:nvSpPr>
        <p:spPr>
          <a:xfrm rot="5400000">
            <a:off x="11226981" y="795463"/>
            <a:ext cx="18036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©UNICEF/BRZ/</a:t>
            </a:r>
            <a:r>
              <a:rPr lang="en-US" sz="1050" dirty="0" err="1">
                <a:solidFill>
                  <a:schemeClr val="bg1"/>
                </a:solidFill>
              </a:rPr>
              <a:t>Ítalo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 err="1">
                <a:solidFill>
                  <a:schemeClr val="bg1"/>
                </a:solidFill>
              </a:rPr>
              <a:t>Cristóvão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789918B-0922-4CDA-8B03-1957B9FB6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410" y="5766153"/>
            <a:ext cx="1368767" cy="842588"/>
          </a:xfrm>
          <a:prstGeom prst="rect">
            <a:avLst/>
          </a:prstGeom>
          <a:solidFill>
            <a:srgbClr val="00B0F0"/>
          </a:solidFill>
          <a:ln>
            <a:solidFill>
              <a:srgbClr val="00ADEE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531570-5C85-F599-5C85-442E392F9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1" y="2339254"/>
            <a:ext cx="7919042" cy="41559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28CD4C-BF80-AEF6-C018-FEAC8184D507}"/>
              </a:ext>
            </a:extLst>
          </p:cNvPr>
          <p:cNvSpPr txBox="1"/>
          <p:nvPr/>
        </p:nvSpPr>
        <p:spPr>
          <a:xfrm>
            <a:off x="19881" y="6503890"/>
            <a:ext cx="27819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effectLst/>
                <a:latin typeface="Segoe UI" panose="020B0502040204020203" pitchFamily="34" charset="0"/>
              </a:rPr>
              <a:t>Fonte: Censo Escolar/ INEP, 2021</a:t>
            </a:r>
            <a:endParaRPr lang="pt-BR" sz="120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633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person&#10;&#10;Description automatically generated">
            <a:extLst>
              <a:ext uri="{FF2B5EF4-FFF2-40B4-BE49-F238E27FC236}">
                <a16:creationId xmlns:a16="http://schemas.microsoft.com/office/drawing/2014/main" id="{759AD34F-F373-4BD9-A785-3B3C93E7CD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8"/>
          <a:stretch/>
        </p:blipFill>
        <p:spPr>
          <a:xfrm>
            <a:off x="7911739" y="0"/>
            <a:ext cx="4280261" cy="68580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1810CE4-CC21-47AA-8CEC-644AB3804D21}"/>
              </a:ext>
            </a:extLst>
          </p:cNvPr>
          <p:cNvSpPr/>
          <p:nvPr/>
        </p:nvSpPr>
        <p:spPr>
          <a:xfrm>
            <a:off x="289560" y="159559"/>
            <a:ext cx="4280261" cy="89464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A64F30F2-DC79-45B4-AAAE-5DCAF6C72465}"/>
              </a:ext>
            </a:extLst>
          </p:cNvPr>
          <p:cNvSpPr txBox="1">
            <a:spLocks/>
          </p:cNvSpPr>
          <p:nvPr/>
        </p:nvSpPr>
        <p:spPr>
          <a:xfrm>
            <a:off x="0" y="249259"/>
            <a:ext cx="4859383" cy="71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Reprovação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320108-A962-4A1B-8328-D54519822A7D}"/>
              </a:ext>
            </a:extLst>
          </p:cNvPr>
          <p:cNvSpPr/>
          <p:nvPr/>
        </p:nvSpPr>
        <p:spPr>
          <a:xfrm>
            <a:off x="908622" y="2063896"/>
            <a:ext cx="930729" cy="212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A1A8CA-FD9E-412E-B033-BC158EA944A9}"/>
              </a:ext>
            </a:extLst>
          </p:cNvPr>
          <p:cNvSpPr txBox="1"/>
          <p:nvPr/>
        </p:nvSpPr>
        <p:spPr>
          <a:xfrm>
            <a:off x="350245" y="1309734"/>
            <a:ext cx="681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Em 2021, </a:t>
            </a:r>
            <a:r>
              <a:rPr lang="pt-BR" sz="2400" b="1" dirty="0">
                <a:solidFill>
                  <a:srgbClr val="00B0F0"/>
                </a:solidFill>
              </a:rPr>
              <a:t>758.704</a:t>
            </a:r>
            <a:r>
              <a:rPr lang="pt-BR" sz="2400" b="1" dirty="0"/>
              <a:t> </a:t>
            </a:r>
            <a:r>
              <a:rPr lang="pt-BR" dirty="0"/>
              <a:t>(2,7%) de estudantes foram reprovados no Brasil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013245-B774-4117-A9CE-BF48E871B002}"/>
              </a:ext>
            </a:extLst>
          </p:cNvPr>
          <p:cNvSpPr txBox="1"/>
          <p:nvPr/>
        </p:nvSpPr>
        <p:spPr>
          <a:xfrm rot="5400000">
            <a:off x="11226981" y="795463"/>
            <a:ext cx="18036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©UNICEF/BRZ/Ítalo </a:t>
            </a:r>
            <a:r>
              <a:rPr lang="en-US" sz="1050" err="1">
                <a:solidFill>
                  <a:schemeClr val="bg1"/>
                </a:solidFill>
              </a:rPr>
              <a:t>Cristóvão</a:t>
            </a:r>
            <a:endParaRPr lang="en-US" sz="1050">
              <a:solidFill>
                <a:schemeClr val="bg1"/>
              </a:solidFill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FA8E6EF-C7C9-494C-84EB-008735DF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105" y="5828142"/>
            <a:ext cx="1368767" cy="842588"/>
          </a:xfrm>
          <a:prstGeom prst="rect">
            <a:avLst/>
          </a:prstGeom>
          <a:solidFill>
            <a:srgbClr val="00B0F0"/>
          </a:solidFill>
          <a:ln>
            <a:solidFill>
              <a:srgbClr val="00ADEE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5B7863-DAC4-5813-CB86-98C4D6071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46" y="2411461"/>
            <a:ext cx="7794404" cy="41972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C073AD8-7A61-D359-08B9-288545C91FEA}"/>
              </a:ext>
            </a:extLst>
          </p:cNvPr>
          <p:cNvSpPr txBox="1"/>
          <p:nvPr/>
        </p:nvSpPr>
        <p:spPr>
          <a:xfrm>
            <a:off x="19881" y="6503890"/>
            <a:ext cx="27819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effectLst/>
                <a:latin typeface="Segoe UI" panose="020B0502040204020203" pitchFamily="34" charset="0"/>
              </a:rPr>
              <a:t>Fonte: Censo Escolar/ INEP, 2021</a:t>
            </a:r>
            <a:endParaRPr lang="pt-BR" sz="120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808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floor&#10;&#10;Description automatically generated">
            <a:extLst>
              <a:ext uri="{FF2B5EF4-FFF2-40B4-BE49-F238E27FC236}">
                <a16:creationId xmlns:a16="http://schemas.microsoft.com/office/drawing/2014/main" id="{1A1F0240-BEC9-4FC5-80A2-251EE3ABB4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t="2897" r="6502" b="2899"/>
          <a:stretch/>
        </p:blipFill>
        <p:spPr>
          <a:xfrm>
            <a:off x="7966502" y="0"/>
            <a:ext cx="4280261" cy="6857999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1810CE4-CC21-47AA-8CEC-644AB3804D21}"/>
              </a:ext>
            </a:extLst>
          </p:cNvPr>
          <p:cNvSpPr/>
          <p:nvPr/>
        </p:nvSpPr>
        <p:spPr>
          <a:xfrm>
            <a:off x="289560" y="176616"/>
            <a:ext cx="4280261" cy="89464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A64F30F2-DC79-45B4-AAAE-5DCAF6C72465}"/>
              </a:ext>
            </a:extLst>
          </p:cNvPr>
          <p:cNvSpPr txBox="1">
            <a:spLocks/>
          </p:cNvSpPr>
          <p:nvPr/>
        </p:nvSpPr>
        <p:spPr>
          <a:xfrm>
            <a:off x="0" y="249259"/>
            <a:ext cx="4859383" cy="71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Distorção idade-série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320108-A962-4A1B-8328-D54519822A7D}"/>
              </a:ext>
            </a:extLst>
          </p:cNvPr>
          <p:cNvSpPr/>
          <p:nvPr/>
        </p:nvSpPr>
        <p:spPr>
          <a:xfrm>
            <a:off x="924951" y="2063896"/>
            <a:ext cx="930729" cy="212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A1A8CA-FD9E-412E-B033-BC158EA944A9}"/>
              </a:ext>
            </a:extLst>
          </p:cNvPr>
          <p:cNvSpPr txBox="1"/>
          <p:nvPr/>
        </p:nvSpPr>
        <p:spPr>
          <a:xfrm>
            <a:off x="423630" y="1143902"/>
            <a:ext cx="7090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Em 2021, </a:t>
            </a:r>
            <a:r>
              <a:rPr lang="pt-BR" sz="2400" b="1" dirty="0">
                <a:solidFill>
                  <a:srgbClr val="00B0F0"/>
                </a:solidFill>
              </a:rPr>
              <a:t>5,2 milhões</a:t>
            </a:r>
            <a:r>
              <a:rPr lang="pt-BR" dirty="0"/>
              <a:t> de estudantes (18%) em distorção idade-série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31015A-EC7F-4F47-A064-B3683CB22B54}"/>
              </a:ext>
            </a:extLst>
          </p:cNvPr>
          <p:cNvSpPr txBox="1"/>
          <p:nvPr/>
        </p:nvSpPr>
        <p:spPr>
          <a:xfrm rot="5400000">
            <a:off x="11226981" y="795463"/>
            <a:ext cx="18036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©UNICEF/BRZ/</a:t>
            </a:r>
            <a:r>
              <a:rPr lang="en-US" sz="1050" dirty="0" err="1">
                <a:solidFill>
                  <a:schemeClr val="bg1"/>
                </a:solidFill>
              </a:rPr>
              <a:t>Ítalo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 err="1">
                <a:solidFill>
                  <a:schemeClr val="bg1"/>
                </a:solidFill>
              </a:rPr>
              <a:t>Cristóvão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1C72E092-6028-4A5E-82C1-B0B270CDF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105" y="5828142"/>
            <a:ext cx="1368767" cy="842588"/>
          </a:xfrm>
          <a:prstGeom prst="rect">
            <a:avLst/>
          </a:prstGeom>
          <a:solidFill>
            <a:srgbClr val="00B0F0"/>
          </a:solidFill>
          <a:ln>
            <a:solidFill>
              <a:srgbClr val="00ADEE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7C3C78-AA98-417A-FCE1-0836BDEBC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03" y="2276167"/>
            <a:ext cx="7842999" cy="43184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B0A57D-094A-D5E6-7054-643F07251682}"/>
              </a:ext>
            </a:extLst>
          </p:cNvPr>
          <p:cNvSpPr txBox="1"/>
          <p:nvPr/>
        </p:nvSpPr>
        <p:spPr>
          <a:xfrm>
            <a:off x="19881" y="6503890"/>
            <a:ext cx="27819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effectLst/>
                <a:latin typeface="Segoe UI" panose="020B0502040204020203" pitchFamily="34" charset="0"/>
              </a:rPr>
              <a:t>Fonte: Censo Escolar/ INEP, 2021</a:t>
            </a:r>
            <a:endParaRPr lang="pt-BR" sz="120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892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C0C4E3F3-ED7F-42EE-B0E7-CC52883A4FC4}"/>
              </a:ext>
            </a:extLst>
          </p:cNvPr>
          <p:cNvSpPr/>
          <p:nvPr/>
        </p:nvSpPr>
        <p:spPr>
          <a:xfrm>
            <a:off x="345440" y="355944"/>
            <a:ext cx="11328400" cy="58293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5" descr="Logo&#10;&#10;Description automatically generated">
            <a:extLst>
              <a:ext uri="{FF2B5EF4-FFF2-40B4-BE49-F238E27FC236}">
                <a16:creationId xmlns:a16="http://schemas.microsoft.com/office/drawing/2014/main" id="{B18EA6A6-381F-4E47-8CE4-E3945E21D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053" y="5758042"/>
            <a:ext cx="1786860" cy="1099958"/>
          </a:xfrm>
          <a:prstGeom prst="rect">
            <a:avLst/>
          </a:prstGeom>
          <a:solidFill>
            <a:srgbClr val="00B0F0"/>
          </a:solidFill>
          <a:ln>
            <a:solidFill>
              <a:srgbClr val="00ADEE"/>
            </a:solidFill>
          </a:ln>
        </p:spPr>
      </p:pic>
      <p:sp>
        <p:nvSpPr>
          <p:cNvPr id="9" name="Google Shape;292;g1e363e59d9a_0_10">
            <a:extLst>
              <a:ext uri="{FF2B5EF4-FFF2-40B4-BE49-F238E27FC236}">
                <a16:creationId xmlns:a16="http://schemas.microsoft.com/office/drawing/2014/main" id="{21CF8542-A929-1D95-D337-E4489308FF81}"/>
              </a:ext>
            </a:extLst>
          </p:cNvPr>
          <p:cNvSpPr/>
          <p:nvPr/>
        </p:nvSpPr>
        <p:spPr>
          <a:xfrm>
            <a:off x="685360" y="335960"/>
            <a:ext cx="111612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4000"/>
            </a:pPr>
            <a:r>
              <a:rPr lang="pt-BR" sz="44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Distorção idade-série: anos iniciais - PARÁ</a:t>
            </a:r>
            <a:endParaRPr sz="4400" b="1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BCAAAE2-84FA-73F4-2D03-7546E1E82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4" t="16889" r="11553" b="5860"/>
          <a:stretch/>
        </p:blipFill>
        <p:spPr bwMode="auto">
          <a:xfrm>
            <a:off x="518160" y="1082574"/>
            <a:ext cx="8569847" cy="5020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CA072960-7ADC-B85F-5123-07BD51C5BE3D}"/>
              </a:ext>
            </a:extLst>
          </p:cNvPr>
          <p:cNvSpPr txBox="1">
            <a:spLocks/>
          </p:cNvSpPr>
          <p:nvPr/>
        </p:nvSpPr>
        <p:spPr>
          <a:xfrm>
            <a:off x="9127254" y="1916645"/>
            <a:ext cx="2507339" cy="302470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latin typeface="Calibri"/>
                <a:cs typeface="Calibri"/>
                <a:sym typeface="Calibri"/>
              </a:rPr>
              <a:t>Municípios com mais de 30% (Portel, Nova Ipixuna, Bannach)</a:t>
            </a:r>
          </a:p>
          <a:p>
            <a:pPr algn="l"/>
            <a:endParaRPr lang="pt-BR" sz="2000" dirty="0">
              <a:latin typeface="Calibri"/>
              <a:cs typeface="Calibri"/>
              <a:sym typeface="Calibri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latin typeface="Calibri"/>
                <a:ea typeface="Calibri"/>
                <a:cs typeface="Calibri"/>
                <a:sym typeface="Calibri"/>
              </a:rPr>
              <a:t>Chama a atenção que, ao olhar para o 5º ano, já se encontre uma taxa de 26,9%. </a:t>
            </a:r>
          </a:p>
          <a:p>
            <a:pPr algn="l"/>
            <a:br>
              <a:rPr lang="pt-BR" sz="2000" dirty="0">
                <a:latin typeface="Calibri"/>
                <a:cs typeface="Calibri"/>
                <a:sym typeface="Calibri"/>
              </a:rPr>
            </a:b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9" name="Google Shape;306;g1e363e59d9a_0_22">
            <a:extLst>
              <a:ext uri="{FF2B5EF4-FFF2-40B4-BE49-F238E27FC236}">
                <a16:creationId xmlns:a16="http://schemas.microsoft.com/office/drawing/2014/main" id="{A78A934A-A75C-FAF1-3916-7CBD49DC00CC}"/>
              </a:ext>
            </a:extLst>
          </p:cNvPr>
          <p:cNvSpPr txBox="1"/>
          <p:nvPr/>
        </p:nvSpPr>
        <p:spPr>
          <a:xfrm>
            <a:off x="478913" y="5549207"/>
            <a:ext cx="174760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200"/>
            </a:pPr>
            <a:endParaRPr sz="1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200"/>
            </a:pPr>
            <a:r>
              <a:rPr lang="pt-BR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2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Qedu</a:t>
            </a:r>
            <a:endParaRPr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922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C0C4E3F3-ED7F-42EE-B0E7-CC52883A4FC4}"/>
              </a:ext>
            </a:extLst>
          </p:cNvPr>
          <p:cNvSpPr/>
          <p:nvPr/>
        </p:nvSpPr>
        <p:spPr>
          <a:xfrm>
            <a:off x="345440" y="355944"/>
            <a:ext cx="11328400" cy="58293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5" descr="Logo&#10;&#10;Description automatically generated">
            <a:extLst>
              <a:ext uri="{FF2B5EF4-FFF2-40B4-BE49-F238E27FC236}">
                <a16:creationId xmlns:a16="http://schemas.microsoft.com/office/drawing/2014/main" id="{B18EA6A6-381F-4E47-8CE4-E3945E21D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053" y="5758042"/>
            <a:ext cx="1786860" cy="1099958"/>
          </a:xfrm>
          <a:prstGeom prst="rect">
            <a:avLst/>
          </a:prstGeom>
          <a:solidFill>
            <a:srgbClr val="00B0F0"/>
          </a:solidFill>
          <a:ln>
            <a:solidFill>
              <a:srgbClr val="00ADEE"/>
            </a:solidFill>
          </a:ln>
        </p:spPr>
      </p:pic>
      <p:sp>
        <p:nvSpPr>
          <p:cNvPr id="9" name="Google Shape;292;g1e363e59d9a_0_10">
            <a:extLst>
              <a:ext uri="{FF2B5EF4-FFF2-40B4-BE49-F238E27FC236}">
                <a16:creationId xmlns:a16="http://schemas.microsoft.com/office/drawing/2014/main" id="{21CF8542-A929-1D95-D337-E4489308FF81}"/>
              </a:ext>
            </a:extLst>
          </p:cNvPr>
          <p:cNvSpPr/>
          <p:nvPr/>
        </p:nvSpPr>
        <p:spPr>
          <a:xfrm>
            <a:off x="685360" y="335960"/>
            <a:ext cx="111612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4000"/>
            </a:pPr>
            <a:r>
              <a:rPr lang="pt-BR" sz="44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Distorção idade-série: anos finais - PARÁ</a:t>
            </a:r>
            <a:endParaRPr sz="4400" b="1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306;g1e363e59d9a_0_22">
            <a:extLst>
              <a:ext uri="{FF2B5EF4-FFF2-40B4-BE49-F238E27FC236}">
                <a16:creationId xmlns:a16="http://schemas.microsoft.com/office/drawing/2014/main" id="{FE64FA92-2BDF-6206-0A66-1B73C4DEBBD2}"/>
              </a:ext>
            </a:extLst>
          </p:cNvPr>
          <p:cNvSpPr txBox="1"/>
          <p:nvPr/>
        </p:nvSpPr>
        <p:spPr>
          <a:xfrm>
            <a:off x="345440" y="5515063"/>
            <a:ext cx="17476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200"/>
            </a:pPr>
            <a:endParaRPr sz="1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200"/>
            </a:pPr>
            <a:r>
              <a:rPr lang="pt-BR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6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Qedu</a:t>
            </a:r>
            <a:endParaRPr sz="1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77A7279-3342-8344-B80C-E386636F1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0" t="16689" r="11524" b="5723"/>
          <a:stretch/>
        </p:blipFill>
        <p:spPr bwMode="auto">
          <a:xfrm>
            <a:off x="685440" y="1082797"/>
            <a:ext cx="7100112" cy="47814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Google Shape;308;g1e363e59d9a_0_22">
            <a:extLst>
              <a:ext uri="{FF2B5EF4-FFF2-40B4-BE49-F238E27FC236}">
                <a16:creationId xmlns:a16="http://schemas.microsoft.com/office/drawing/2014/main" id="{5210CFBB-6A13-7F51-9D76-A78F25FCA46C}"/>
              </a:ext>
            </a:extLst>
          </p:cNvPr>
          <p:cNvSpPr txBox="1"/>
          <p:nvPr/>
        </p:nvSpPr>
        <p:spPr>
          <a:xfrm>
            <a:off x="8012961" y="1221135"/>
            <a:ext cx="3660879" cy="326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SzPts val="1200"/>
            </a:pPr>
            <a:endParaRPr lang="pt-BR" sz="2133" b="1" dirty="0"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115000"/>
              </a:lnSpc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pt-BR" sz="2133" dirty="0">
                <a:latin typeface="Calibri"/>
                <a:ea typeface="Calibri"/>
                <a:cs typeface="Calibri"/>
                <a:sym typeface="Calibri"/>
              </a:rPr>
              <a:t>Predomínio de áreas avermelhadas, indicando taxas acima de 30%. </a:t>
            </a:r>
          </a:p>
          <a:p>
            <a:pPr marL="342900" indent="-342900">
              <a:lnSpc>
                <a:spcPct val="115000"/>
              </a:lnSpc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pt-BR" sz="2133" dirty="0">
                <a:latin typeface="Calibri"/>
                <a:ea typeface="Calibri"/>
                <a:cs typeface="Calibri"/>
                <a:sym typeface="Calibri"/>
              </a:rPr>
              <a:t>No 9º ano, de cada 100 alunos, praticamente 38 estão em situação de distorção idade-série</a:t>
            </a:r>
            <a:endParaRPr sz="2133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3329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C0C4E3F3-ED7F-42EE-B0E7-CC52883A4FC4}"/>
              </a:ext>
            </a:extLst>
          </p:cNvPr>
          <p:cNvSpPr/>
          <p:nvPr/>
        </p:nvSpPr>
        <p:spPr>
          <a:xfrm>
            <a:off x="345440" y="355944"/>
            <a:ext cx="11328400" cy="614611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5" descr="Logo&#10;&#10;Description automatically generated">
            <a:extLst>
              <a:ext uri="{FF2B5EF4-FFF2-40B4-BE49-F238E27FC236}">
                <a16:creationId xmlns:a16="http://schemas.microsoft.com/office/drawing/2014/main" id="{B18EA6A6-381F-4E47-8CE4-E3945E21D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053" y="5758042"/>
            <a:ext cx="1786860" cy="1099958"/>
          </a:xfrm>
          <a:prstGeom prst="rect">
            <a:avLst/>
          </a:prstGeom>
          <a:solidFill>
            <a:srgbClr val="00B0F0"/>
          </a:solidFill>
          <a:ln>
            <a:solidFill>
              <a:srgbClr val="00ADEE"/>
            </a:solidFill>
          </a:ln>
        </p:spPr>
      </p:pic>
      <p:sp>
        <p:nvSpPr>
          <p:cNvPr id="9" name="Google Shape;292;g1e363e59d9a_0_10">
            <a:extLst>
              <a:ext uri="{FF2B5EF4-FFF2-40B4-BE49-F238E27FC236}">
                <a16:creationId xmlns:a16="http://schemas.microsoft.com/office/drawing/2014/main" id="{21CF8542-A929-1D95-D337-E4489308FF81}"/>
              </a:ext>
            </a:extLst>
          </p:cNvPr>
          <p:cNvSpPr/>
          <p:nvPr/>
        </p:nvSpPr>
        <p:spPr>
          <a:xfrm>
            <a:off x="452120" y="355944"/>
            <a:ext cx="11115040" cy="31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4000"/>
            </a:pPr>
            <a:r>
              <a:rPr lang="pt-BR" sz="44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Custo da distorção idade-série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para o atual número de matrículas nesta situação (anos finais)</a:t>
            </a:r>
            <a:r>
              <a:rPr lang="pt-BR" sz="44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- PA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1BEAD4-1AD3-24EF-B205-FD45ABE19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3" y="1779362"/>
            <a:ext cx="4103475" cy="2606152"/>
          </a:xfrm>
          <a:prstGeom prst="rect">
            <a:avLst/>
          </a:prstGeom>
        </p:spPr>
      </p:pic>
      <p:sp>
        <p:nvSpPr>
          <p:cNvPr id="10" name="Google Shape;200;g1e2344e7edd_0_1">
            <a:extLst>
              <a:ext uri="{FF2B5EF4-FFF2-40B4-BE49-F238E27FC236}">
                <a16:creationId xmlns:a16="http://schemas.microsoft.com/office/drawing/2014/main" id="{4DEF40D6-BAB1-7F1B-EF32-427AB5D3C84E}"/>
              </a:ext>
            </a:extLst>
          </p:cNvPr>
          <p:cNvSpPr txBox="1"/>
          <p:nvPr/>
        </p:nvSpPr>
        <p:spPr>
          <a:xfrm>
            <a:off x="5517229" y="1840417"/>
            <a:ext cx="2020443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 algn="r"/>
            <a:r>
              <a:rPr lang="pt-BR" sz="2667" b="1" dirty="0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R$ 5.643,92</a:t>
            </a:r>
            <a:endParaRPr sz="26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01;g1e2344e7edd_0_1">
            <a:extLst>
              <a:ext uri="{FF2B5EF4-FFF2-40B4-BE49-F238E27FC236}">
                <a16:creationId xmlns:a16="http://schemas.microsoft.com/office/drawing/2014/main" id="{D1F19508-6917-AB77-82C2-780E5EED9FC3}"/>
              </a:ext>
            </a:extLst>
          </p:cNvPr>
          <p:cNvSpPr txBox="1"/>
          <p:nvPr/>
        </p:nvSpPr>
        <p:spPr>
          <a:xfrm>
            <a:off x="7632954" y="1921047"/>
            <a:ext cx="3065176" cy="69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t-B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Valor/aluno do </a:t>
            </a:r>
            <a:r>
              <a:rPr lang="pt-BR" sz="1867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Fundeb</a:t>
            </a:r>
            <a:r>
              <a:rPr lang="pt-B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2022 (</a:t>
            </a:r>
            <a:r>
              <a:rPr lang="pt-BR" sz="1867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VAAT-MIN</a:t>
            </a:r>
            <a:r>
              <a:rPr lang="pt-B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sz="1867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02;g1e2344e7edd_0_1">
            <a:extLst>
              <a:ext uri="{FF2B5EF4-FFF2-40B4-BE49-F238E27FC236}">
                <a16:creationId xmlns:a16="http://schemas.microsoft.com/office/drawing/2014/main" id="{77AA23FB-6E81-09A4-2C8F-BB54DE489AF9}"/>
              </a:ext>
            </a:extLst>
          </p:cNvPr>
          <p:cNvSpPr txBox="1"/>
          <p:nvPr/>
        </p:nvSpPr>
        <p:spPr>
          <a:xfrm>
            <a:off x="5517229" y="2767765"/>
            <a:ext cx="2195841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 algn="r"/>
            <a:r>
              <a:rPr lang="pt-BR" sz="2667" b="1" dirty="0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R$ 22.575,68</a:t>
            </a:r>
            <a:endParaRPr sz="26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03;g1e2344e7edd_0_1">
            <a:extLst>
              <a:ext uri="{FF2B5EF4-FFF2-40B4-BE49-F238E27FC236}">
                <a16:creationId xmlns:a16="http://schemas.microsoft.com/office/drawing/2014/main" id="{AE192FA1-4FA9-6EBB-17E6-339480A031EA}"/>
              </a:ext>
            </a:extLst>
          </p:cNvPr>
          <p:cNvSpPr txBox="1"/>
          <p:nvPr/>
        </p:nvSpPr>
        <p:spPr>
          <a:xfrm>
            <a:off x="7808352" y="2747221"/>
            <a:ext cx="3218476" cy="69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t-B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Investimento na conclusão em 4 anos</a:t>
            </a:r>
            <a:endParaRPr sz="1867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04;g1e2344e7edd_0_1">
            <a:extLst>
              <a:ext uri="{FF2B5EF4-FFF2-40B4-BE49-F238E27FC236}">
                <a16:creationId xmlns:a16="http://schemas.microsoft.com/office/drawing/2014/main" id="{444A28BF-56CD-694D-40AC-600FD217AA39}"/>
              </a:ext>
            </a:extLst>
          </p:cNvPr>
          <p:cNvSpPr txBox="1"/>
          <p:nvPr/>
        </p:nvSpPr>
        <p:spPr>
          <a:xfrm>
            <a:off x="5517229" y="3573396"/>
            <a:ext cx="2195841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 algn="r"/>
            <a:r>
              <a:rPr lang="pt-BR" sz="2667" b="1" dirty="0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R$ 33.863,52</a:t>
            </a:r>
            <a:endParaRPr sz="26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05;g1e2344e7edd_0_1">
            <a:extLst>
              <a:ext uri="{FF2B5EF4-FFF2-40B4-BE49-F238E27FC236}">
                <a16:creationId xmlns:a16="http://schemas.microsoft.com/office/drawing/2014/main" id="{942ECB77-A841-B202-E0F1-83F0CC6467D1}"/>
              </a:ext>
            </a:extLst>
          </p:cNvPr>
          <p:cNvSpPr txBox="1"/>
          <p:nvPr/>
        </p:nvSpPr>
        <p:spPr>
          <a:xfrm>
            <a:off x="7808352" y="3640740"/>
            <a:ext cx="3218476" cy="69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t-B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Investimento na conclusão da etapa “anos finais” em 6 anos</a:t>
            </a:r>
            <a:endParaRPr sz="1867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5AABE-DACB-7AE0-6F8B-C5EDA430497D}"/>
              </a:ext>
            </a:extLst>
          </p:cNvPr>
          <p:cNvSpPr/>
          <p:nvPr/>
        </p:nvSpPr>
        <p:spPr>
          <a:xfrm>
            <a:off x="579646" y="4791680"/>
            <a:ext cx="5995437" cy="14211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D05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8" name="Google Shape;206;g1e2344e7edd_0_1">
            <a:extLst>
              <a:ext uri="{FF2B5EF4-FFF2-40B4-BE49-F238E27FC236}">
                <a16:creationId xmlns:a16="http://schemas.microsoft.com/office/drawing/2014/main" id="{F2B1B489-2D85-57F4-3AC3-A95E88AAD70D}"/>
              </a:ext>
            </a:extLst>
          </p:cNvPr>
          <p:cNvSpPr txBox="1"/>
          <p:nvPr/>
        </p:nvSpPr>
        <p:spPr>
          <a:xfrm>
            <a:off x="548643" y="4741458"/>
            <a:ext cx="2195841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 algn="r"/>
            <a:r>
              <a:rPr lang="pt-BR" sz="2667" b="1" dirty="0">
                <a:solidFill>
                  <a:srgbClr val="FD0593"/>
                </a:solidFill>
                <a:latin typeface="Calibri"/>
                <a:ea typeface="Calibri"/>
                <a:cs typeface="Calibri"/>
                <a:sym typeface="Calibri"/>
              </a:rPr>
              <a:t>R$ 11.287,84</a:t>
            </a:r>
            <a:endParaRPr sz="2667" dirty="0">
              <a:solidFill>
                <a:srgbClr val="FD059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07;g1e2344e7edd_0_1">
            <a:extLst>
              <a:ext uri="{FF2B5EF4-FFF2-40B4-BE49-F238E27FC236}">
                <a16:creationId xmlns:a16="http://schemas.microsoft.com/office/drawing/2014/main" id="{85EEFAB8-2895-5BE7-2E58-DAAE59064382}"/>
              </a:ext>
            </a:extLst>
          </p:cNvPr>
          <p:cNvSpPr txBox="1"/>
          <p:nvPr/>
        </p:nvSpPr>
        <p:spPr>
          <a:xfrm>
            <a:off x="2815258" y="4743786"/>
            <a:ext cx="3065176" cy="69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t-B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Diferença entre terminar os anos finais em 4 ou 6 anos</a:t>
            </a:r>
            <a:endParaRPr sz="1867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10;g1e2344e7edd_0_1">
            <a:extLst>
              <a:ext uri="{FF2B5EF4-FFF2-40B4-BE49-F238E27FC236}">
                <a16:creationId xmlns:a16="http://schemas.microsoft.com/office/drawing/2014/main" id="{3A8A47FE-534F-320C-FB57-DDF98432F760}"/>
              </a:ext>
            </a:extLst>
          </p:cNvPr>
          <p:cNvSpPr txBox="1"/>
          <p:nvPr/>
        </p:nvSpPr>
        <p:spPr>
          <a:xfrm>
            <a:off x="1512715" y="5115510"/>
            <a:ext cx="437728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pt-BR" sz="2667" b="1" dirty="0">
                <a:latin typeface="Calibri"/>
                <a:ea typeface="Calibri"/>
                <a:cs typeface="Calibri"/>
                <a:sym typeface="Calibri"/>
              </a:rPr>
              <a:t>X</a:t>
            </a:r>
            <a:endParaRPr sz="2667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08;g1e2344e7edd_0_1">
            <a:extLst>
              <a:ext uri="{FF2B5EF4-FFF2-40B4-BE49-F238E27FC236}">
                <a16:creationId xmlns:a16="http://schemas.microsoft.com/office/drawing/2014/main" id="{2C6A77DA-D263-CC36-5733-B18F751D66BA}"/>
              </a:ext>
            </a:extLst>
          </p:cNvPr>
          <p:cNvSpPr txBox="1"/>
          <p:nvPr/>
        </p:nvSpPr>
        <p:spPr>
          <a:xfrm>
            <a:off x="757668" y="5502268"/>
            <a:ext cx="177592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 algn="r"/>
            <a:r>
              <a:rPr lang="pt-BR" sz="3200" b="1" dirty="0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216.861 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09;g1e2344e7edd_0_1">
            <a:extLst>
              <a:ext uri="{FF2B5EF4-FFF2-40B4-BE49-F238E27FC236}">
                <a16:creationId xmlns:a16="http://schemas.microsoft.com/office/drawing/2014/main" id="{E7C29FF0-C827-9D52-2C9D-BAC574EA36B5}"/>
              </a:ext>
            </a:extLst>
          </p:cNvPr>
          <p:cNvSpPr txBox="1"/>
          <p:nvPr/>
        </p:nvSpPr>
        <p:spPr>
          <a:xfrm>
            <a:off x="2802146" y="5469522"/>
            <a:ext cx="3803940" cy="69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t-B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Matrículas em situação de distorção idade-série nos anos finais</a:t>
            </a:r>
            <a:endParaRPr sz="1867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80DEA2A-F2A1-4ECE-E261-D8D0F8A4DD16}"/>
              </a:ext>
            </a:extLst>
          </p:cNvPr>
          <p:cNvCxnSpPr>
            <a:cxnSpLocks/>
          </p:cNvCxnSpPr>
          <p:nvPr/>
        </p:nvCxnSpPr>
        <p:spPr>
          <a:xfrm>
            <a:off x="6723272" y="5262880"/>
            <a:ext cx="599440" cy="0"/>
          </a:xfrm>
          <a:prstGeom prst="straightConnector1">
            <a:avLst/>
          </a:prstGeom>
          <a:ln w="57150">
            <a:solidFill>
              <a:srgbClr val="FD05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E815D66-107B-89A7-3FC9-A58CEC22C489}"/>
              </a:ext>
            </a:extLst>
          </p:cNvPr>
          <p:cNvSpPr txBox="1"/>
          <p:nvPr/>
        </p:nvSpPr>
        <p:spPr>
          <a:xfrm>
            <a:off x="7439898" y="4955156"/>
            <a:ext cx="4226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u="none" strike="noStrike" cap="none" dirty="0">
                <a:solidFill>
                  <a:srgbClr val="FD0593"/>
                </a:solidFill>
                <a:latin typeface="Calibri"/>
                <a:ea typeface="Calibri"/>
                <a:cs typeface="Calibri"/>
                <a:sym typeface="Calibri"/>
              </a:rPr>
              <a:t>R$ 2.447.892.270,24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79096B-A73C-80E9-CDE0-3682DE926E34}"/>
              </a:ext>
            </a:extLst>
          </p:cNvPr>
          <p:cNvSpPr txBox="1"/>
          <p:nvPr/>
        </p:nvSpPr>
        <p:spPr>
          <a:xfrm>
            <a:off x="490453" y="4416269"/>
            <a:ext cx="3260311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Inep, dados de 2022 (recorte escolas públicas).</a:t>
            </a:r>
            <a:endParaRPr lang="pt-BR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017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32585F-E8D5-5B42-8E64-8D34887D2580}"/>
              </a:ext>
            </a:extLst>
          </p:cNvPr>
          <p:cNvSpPr txBox="1"/>
          <p:nvPr/>
        </p:nvSpPr>
        <p:spPr>
          <a:xfrm rot="16200000">
            <a:off x="9015884" y="-635360"/>
            <a:ext cx="6096000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 UNICEF/BRZ/RAONI LIBORIO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​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B4E151-F206-4C1B-8E39-C71946210B94}"/>
              </a:ext>
            </a:extLst>
          </p:cNvPr>
          <p:cNvSpPr txBox="1"/>
          <p:nvPr/>
        </p:nvSpPr>
        <p:spPr>
          <a:xfrm>
            <a:off x="4253109" y="1636168"/>
            <a:ext cx="7024491" cy="43838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000"/>
              </a:spcAft>
              <a:buFont typeface="Nunito" pitchFamily="2" charset="0"/>
              <a:buChar char="-"/>
            </a:pP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Precisam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 ser </a:t>
            </a: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tratadas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 de modo </a:t>
            </a: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permanente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, uma vez que os </a:t>
            </a: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problemas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 </a:t>
            </a: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enfrentados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 não são </a:t>
            </a: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exclusivos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 </a:t>
            </a: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deste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 </a:t>
            </a: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momento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, </a:t>
            </a: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embora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 tenham se </a:t>
            </a: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ampliado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 com a </a:t>
            </a: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pandemia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. </a:t>
            </a:r>
            <a:endParaRPr lang="en-US" sz="2200" dirty="0">
              <a:effectLst/>
              <a:latin typeface="Calibri" panose="020F0502020204030204" pitchFamily="34" charset="0"/>
              <a:ea typeface="Nunito" pitchFamily="2" charset="0"/>
              <a:cs typeface="Nunito" pitchFamily="2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000"/>
              </a:spcAft>
              <a:buFont typeface="Nunito" pitchFamily="2" charset="0"/>
              <a:buChar char="-"/>
            </a:pP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Requerem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 o </a:t>
            </a: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engajamento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 dos </a:t>
            </a: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entes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 </a:t>
            </a: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federados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 e a </a:t>
            </a: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superação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 de </a:t>
            </a: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barreiras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 </a:t>
            </a: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regionais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 e </a:t>
            </a: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locais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 para </a:t>
            </a: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fazer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 disso </a:t>
            </a: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prioridade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000"/>
              </a:spcAft>
              <a:buFont typeface="Nunito" pitchFamily="2" charset="0"/>
              <a:buChar char="-"/>
            </a:pP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Necessitam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 da </a:t>
            </a: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disposição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 dos </a:t>
            </a: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atores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 para o trabalho </a:t>
            </a:r>
            <a:r>
              <a:rPr lang="en-US" sz="2200" dirty="0" err="1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colaborativo</a:t>
            </a:r>
            <a:r>
              <a:rPr lang="en-US" sz="2200" dirty="0">
                <a:effectLst/>
                <a:latin typeface="Nunito" pitchFamily="2" charset="0"/>
                <a:ea typeface="Nunito" pitchFamily="2" charset="0"/>
                <a:cs typeface="Nunito" pitchFamily="2" charset="0"/>
              </a:rPr>
              <a:t> intersetorial</a:t>
            </a:r>
            <a:endParaRPr lang="en-US" sz="2200" dirty="0">
              <a:effectLst/>
              <a:latin typeface="Calibri" panose="020F0502020204030204" pitchFamily="34" charset="0"/>
              <a:ea typeface="Nunito" pitchFamily="2" charset="0"/>
              <a:cs typeface="Nunito" pitchFamily="2" charset="0"/>
            </a:endParaRPr>
          </a:p>
          <a:p>
            <a:pPr>
              <a:spcBef>
                <a:spcPts val="1200"/>
              </a:spcBef>
            </a:pPr>
            <a:endParaRPr lang="pt-BR" sz="3200" b="1" dirty="0">
              <a:latin typeface="Calibri"/>
              <a:cs typeface="Calibri"/>
            </a:endParaRPr>
          </a:p>
        </p:txBody>
      </p:sp>
      <p:pic>
        <p:nvPicPr>
          <p:cNvPr id="3" name="Picture 2" descr="A blue rectangle with black background&#10;&#10;Description automatically generated">
            <a:extLst>
              <a:ext uri="{FF2B5EF4-FFF2-40B4-BE49-F238E27FC236}">
                <a16:creationId xmlns:a16="http://schemas.microsoft.com/office/drawing/2014/main" id="{58910C16-209F-48B2-1035-C84692F42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" y="-229407"/>
            <a:ext cx="8246534" cy="30146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ABA5C2-68E9-22AC-547A-6356B4EA8D65}"/>
              </a:ext>
            </a:extLst>
          </p:cNvPr>
          <p:cNvSpPr txBox="1"/>
          <p:nvPr/>
        </p:nvSpPr>
        <p:spPr>
          <a:xfrm>
            <a:off x="100426" y="133052"/>
            <a:ext cx="754062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cs typeface="Arial"/>
              </a:rPr>
              <a:t>Recomposição</a:t>
            </a:r>
            <a:r>
              <a:rPr lang="en-US" sz="4000" b="1" dirty="0">
                <a:solidFill>
                  <a:schemeClr val="bg1"/>
                </a:solidFill>
                <a:cs typeface="Arial"/>
              </a:rPr>
              <a:t> das Aprendizagens</a:t>
            </a: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EEE38129-9ABB-F19D-1393-9EAC407EC6FE}"/>
              </a:ext>
            </a:extLst>
          </p:cNvPr>
          <p:cNvSpPr/>
          <p:nvPr/>
        </p:nvSpPr>
        <p:spPr>
          <a:xfrm>
            <a:off x="1029163" y="731082"/>
            <a:ext cx="10417910" cy="58293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ground&#10;&#10;Description automatically generated">
            <a:extLst>
              <a:ext uri="{FF2B5EF4-FFF2-40B4-BE49-F238E27FC236}">
                <a16:creationId xmlns:a16="http://schemas.microsoft.com/office/drawing/2014/main" id="{8B0B944F-9E9C-D20B-16CE-1E5B76E580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0" r="30170"/>
          <a:stretch/>
        </p:blipFill>
        <p:spPr>
          <a:xfrm>
            <a:off x="12700" y="1033139"/>
            <a:ext cx="4212770" cy="5824861"/>
          </a:xfrm>
          <a:prstGeom prst="rect">
            <a:avLst/>
          </a:prstGeom>
        </p:spPr>
      </p:pic>
      <p:pic>
        <p:nvPicPr>
          <p:cNvPr id="12" name="Picture 5" descr="Logo&#10;&#10;Description automatically generated">
            <a:extLst>
              <a:ext uri="{FF2B5EF4-FFF2-40B4-BE49-F238E27FC236}">
                <a16:creationId xmlns:a16="http://schemas.microsoft.com/office/drawing/2014/main" id="{DF849CB0-11DC-43D3-551E-35F052264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7090" y="5783717"/>
            <a:ext cx="1786860" cy="1099958"/>
          </a:xfrm>
          <a:prstGeom prst="rect">
            <a:avLst/>
          </a:prstGeom>
          <a:solidFill>
            <a:srgbClr val="00B0F0"/>
          </a:solidFill>
          <a:ln>
            <a:solidFill>
              <a:srgbClr val="00ADEE"/>
            </a:solidFill>
          </a:ln>
        </p:spPr>
      </p:pic>
    </p:spTree>
    <p:extLst>
      <p:ext uri="{BB962C8B-B14F-4D97-AF65-F5344CB8AC3E}">
        <p14:creationId xmlns:p14="http://schemas.microsoft.com/office/powerpoint/2010/main" val="1907762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7">
            <a:extLst>
              <a:ext uri="{FF2B5EF4-FFF2-40B4-BE49-F238E27FC236}">
                <a16:creationId xmlns:a16="http://schemas.microsoft.com/office/drawing/2014/main" id="{16FC62F4-28FB-494E-9C56-A7335708DBD8}"/>
              </a:ext>
            </a:extLst>
          </p:cNvPr>
          <p:cNvSpPr/>
          <p:nvPr/>
        </p:nvSpPr>
        <p:spPr>
          <a:xfrm>
            <a:off x="810384" y="355944"/>
            <a:ext cx="10417910" cy="58293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" descr="Logo&#10;&#10;Description automatically generated">
            <a:extLst>
              <a:ext uri="{FF2B5EF4-FFF2-40B4-BE49-F238E27FC236}">
                <a16:creationId xmlns:a16="http://schemas.microsoft.com/office/drawing/2014/main" id="{E439D3C4-170C-4189-93A1-1DFEF0364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7090" y="5783717"/>
            <a:ext cx="1786860" cy="1099958"/>
          </a:xfrm>
          <a:prstGeom prst="rect">
            <a:avLst/>
          </a:prstGeom>
          <a:solidFill>
            <a:srgbClr val="00B0F0"/>
          </a:solidFill>
          <a:ln>
            <a:solidFill>
              <a:srgbClr val="00ADEE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82AC8EF-E0E0-4339-AD66-7D6E2FA0DB05}"/>
                  </a:ext>
                </a:extLst>
              </p14:cNvPr>
              <p14:cNvContentPartPr/>
              <p14:nvPr/>
            </p14:nvContentPartPr>
            <p14:xfrm>
              <a:off x="4795280" y="1421880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82AC8EF-E0E0-4339-AD66-7D6E2FA0DB0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77280" y="14038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Imagem 6">
            <a:extLst>
              <a:ext uri="{FF2B5EF4-FFF2-40B4-BE49-F238E27FC236}">
                <a16:creationId xmlns:a16="http://schemas.microsoft.com/office/drawing/2014/main" id="{06C7212A-142E-4564-B133-C3BB34F2F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394593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83D667-0D84-4AF1-BA75-8980F4CA1B6A}"/>
              </a:ext>
            </a:extLst>
          </p:cNvPr>
          <p:cNvSpPr txBox="1"/>
          <p:nvPr/>
        </p:nvSpPr>
        <p:spPr>
          <a:xfrm>
            <a:off x="4394593" y="1382512"/>
            <a:ext cx="67527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pt-BR" sz="2800" b="1" dirty="0">
                <a:latin typeface="Calibri"/>
                <a:cs typeface="Calibri"/>
              </a:rPr>
              <a:t>Alavancas para a recomposição das aprendizagens:</a:t>
            </a:r>
            <a:r>
              <a:rPr lang="pt-BR" sz="2800" dirty="0">
                <a:latin typeface="Calibri"/>
                <a:cs typeface="Calibri"/>
              </a:rPr>
              <a:t>  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t-BR" sz="2800" dirty="0">
                <a:latin typeface="Calibri"/>
                <a:cs typeface="Calibri"/>
              </a:rPr>
              <a:t>d</a:t>
            </a:r>
            <a:r>
              <a:rPr lang="en-US" sz="2800" dirty="0" err="1">
                <a:latin typeface="Calibri"/>
                <a:cs typeface="Calibri"/>
              </a:rPr>
              <a:t>iagnóstico</a:t>
            </a:r>
            <a:r>
              <a:rPr lang="en-US" sz="2800" dirty="0">
                <a:latin typeface="Calibri"/>
                <a:cs typeface="Calibri"/>
              </a:rPr>
              <a:t> </a:t>
            </a:r>
            <a:r>
              <a:rPr lang="en-US" sz="2800" dirty="0" err="1">
                <a:latin typeface="Calibri"/>
                <a:cs typeface="Calibri"/>
              </a:rPr>
              <a:t>contínuo</a:t>
            </a:r>
            <a:r>
              <a:rPr lang="en-US" sz="2800" dirty="0">
                <a:latin typeface="Calibri"/>
                <a:cs typeface="Calibri"/>
              </a:rPr>
              <a:t>, 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/>
                <a:cs typeface="Calibri"/>
              </a:rPr>
              <a:t>s</a:t>
            </a:r>
            <a:r>
              <a:rPr lang="pt-BR" sz="2800" dirty="0">
                <a:latin typeface="Calibri"/>
                <a:cs typeface="Calibri"/>
              </a:rPr>
              <a:t>ensibilização de docentes e gestores(as), 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t-BR" sz="2800" dirty="0">
                <a:latin typeface="Calibri"/>
                <a:cs typeface="Calibri"/>
              </a:rPr>
              <a:t>a</a:t>
            </a:r>
            <a:r>
              <a:rPr lang="en-US" sz="2800" dirty="0" err="1">
                <a:latin typeface="Calibri"/>
                <a:cs typeface="Calibri"/>
              </a:rPr>
              <a:t>daptação</a:t>
            </a:r>
            <a:r>
              <a:rPr lang="en-US" sz="2800" dirty="0">
                <a:latin typeface="Calibri"/>
                <a:cs typeface="Calibri"/>
              </a:rPr>
              <a:t> curricular, 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/>
                <a:cs typeface="Calibri"/>
              </a:rPr>
              <a:t>gestão das aprendizagens, 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/>
                <a:cs typeface="Calibri"/>
              </a:rPr>
              <a:t>f</a:t>
            </a:r>
            <a:r>
              <a:rPr lang="pt-BR" sz="2800" dirty="0">
                <a:latin typeface="Calibri"/>
                <a:cs typeface="Calibri"/>
              </a:rPr>
              <a:t>ormação continuada de professores(as) e gestores(as);  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t-BR" sz="2800" dirty="0">
                <a:latin typeface="Calibri"/>
                <a:cs typeface="Calibri"/>
              </a:rPr>
              <a:t>a</a:t>
            </a:r>
            <a:r>
              <a:rPr lang="en-US" sz="2800" dirty="0" err="1">
                <a:latin typeface="Calibri"/>
                <a:cs typeface="Calibri"/>
              </a:rPr>
              <a:t>companhamento</a:t>
            </a:r>
            <a:r>
              <a:rPr lang="en-US" sz="2800" dirty="0">
                <a:latin typeface="Calibri"/>
                <a:cs typeface="Calibri"/>
              </a:rPr>
              <a:t> da implementação</a:t>
            </a:r>
            <a:endParaRPr lang="pt-BR" sz="2800" spc="-150" dirty="0">
              <a:latin typeface="+mn-lt"/>
            </a:endParaRPr>
          </a:p>
        </p:txBody>
      </p:sp>
      <p:pic>
        <p:nvPicPr>
          <p:cNvPr id="9" name="Picture 8" descr="A blue rectangle with black background&#10;&#10;Description automatically generated">
            <a:extLst>
              <a:ext uri="{FF2B5EF4-FFF2-40B4-BE49-F238E27FC236}">
                <a16:creationId xmlns:a16="http://schemas.microsoft.com/office/drawing/2014/main" id="{08135E5C-FF32-4792-B40B-BD8851742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2" y="-229407"/>
            <a:ext cx="8246534" cy="25560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CCFE1D-D7CF-415A-8DDA-11AE1A54E290}"/>
              </a:ext>
            </a:extLst>
          </p:cNvPr>
          <p:cNvSpPr txBox="1"/>
          <p:nvPr/>
        </p:nvSpPr>
        <p:spPr>
          <a:xfrm>
            <a:off x="172720" y="121920"/>
            <a:ext cx="7752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Recomposição</a:t>
            </a:r>
            <a:r>
              <a:rPr lang="en-US" sz="4000" b="1" dirty="0">
                <a:solidFill>
                  <a:schemeClr val="bg1"/>
                </a:solidFill>
              </a:rPr>
              <a:t> das Aprendizagens</a:t>
            </a:r>
          </a:p>
        </p:txBody>
      </p:sp>
    </p:spTree>
    <p:extLst>
      <p:ext uri="{BB962C8B-B14F-4D97-AF65-F5344CB8AC3E}">
        <p14:creationId xmlns:p14="http://schemas.microsoft.com/office/powerpoint/2010/main" val="4032540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C8EA00-F542-49F3-A610-F142F0986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7840" y="832874"/>
            <a:ext cx="8640838" cy="989840"/>
          </a:xfrm>
        </p:spPr>
        <p:txBody>
          <a:bodyPr>
            <a:noAutofit/>
          </a:bodyPr>
          <a:lstStyle/>
          <a:p>
            <a:pPr>
              <a:lnSpc>
                <a:spcPts val="5000"/>
              </a:lnSpc>
            </a:pPr>
            <a:r>
              <a:rPr lang="pt-BR" sz="4800" spc="-150" dirty="0">
                <a:latin typeface="+mn-lt"/>
              </a:rPr>
              <a:t>Situação exige urgência nas respostas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0C4E3F3-ED7F-42EE-B0E7-CC52883A4FC4}"/>
              </a:ext>
            </a:extLst>
          </p:cNvPr>
          <p:cNvSpPr/>
          <p:nvPr/>
        </p:nvSpPr>
        <p:spPr>
          <a:xfrm>
            <a:off x="810384" y="355944"/>
            <a:ext cx="10417910" cy="58293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50D02734-48D9-439F-A3C6-44E44280A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5141" y="1896905"/>
            <a:ext cx="7153153" cy="378694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l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"/>
            </a:pPr>
            <a:r>
              <a:rPr lang="pt-BR" dirty="0">
                <a:latin typeface="Segoe UI"/>
                <a:cs typeface="Segoe UI"/>
              </a:rPr>
              <a:t>Buscar quem deixou a escola ou não conseguiu aprender na pandemia </a:t>
            </a:r>
          </a:p>
          <a:p>
            <a:pPr marL="342900" indent="-342900" algn="l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"/>
            </a:pPr>
            <a:r>
              <a:rPr lang="pt-BR" dirty="0">
                <a:latin typeface="Segoe UI"/>
                <a:cs typeface="Segoe UI"/>
              </a:rPr>
              <a:t>Acolher e cuidar de estudantes e professores(as) nas escolas</a:t>
            </a:r>
          </a:p>
          <a:p>
            <a:pPr marL="342900" indent="-342900" algn="l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"/>
            </a:pPr>
            <a:r>
              <a:rPr lang="pt-BR" dirty="0">
                <a:latin typeface="Segoe UI"/>
                <a:cs typeface="Segoe UI"/>
              </a:rPr>
              <a:t>Garantir a aprendizagem dos(as) estudantes</a:t>
            </a:r>
          </a:p>
          <a:p>
            <a:pPr marL="342900" indent="-342900" algn="l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"/>
            </a:pPr>
            <a:r>
              <a:rPr lang="pt-BR" dirty="0">
                <a:latin typeface="Segoe UI"/>
                <a:cs typeface="Segoe UI"/>
              </a:rPr>
              <a:t>Articular a rede de proteção para enfrentar as causas da exclusão escolar, o que inclui violências </a:t>
            </a:r>
          </a:p>
          <a:p>
            <a:pPr marL="342900" indent="-342900" algn="l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"/>
            </a:pPr>
            <a:r>
              <a:rPr lang="pt-BR" sz="2400" dirty="0"/>
              <a:t>Desenvolver estratégias concretas de enfrentamento da cultura do fracasso escolar e de ações voltadas para a recuperação de aprendizagens</a:t>
            </a:r>
          </a:p>
        </p:txBody>
      </p:sp>
      <p:pic>
        <p:nvPicPr>
          <p:cNvPr id="9" name="Picture 5" descr="Logo&#10;&#10;Description automatically generated">
            <a:extLst>
              <a:ext uri="{FF2B5EF4-FFF2-40B4-BE49-F238E27FC236}">
                <a16:creationId xmlns:a16="http://schemas.microsoft.com/office/drawing/2014/main" id="{5B863777-40A2-452B-A279-EB251A6AD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5140" y="5758042"/>
            <a:ext cx="1786860" cy="1099958"/>
          </a:xfrm>
          <a:prstGeom prst="rect">
            <a:avLst/>
          </a:prstGeom>
          <a:solidFill>
            <a:srgbClr val="00B0F0"/>
          </a:solidFill>
          <a:ln>
            <a:solidFill>
              <a:srgbClr val="00ADEE"/>
            </a:solidFill>
          </a:ln>
        </p:spPr>
      </p:pic>
      <p:pic>
        <p:nvPicPr>
          <p:cNvPr id="11" name="Picture 10" descr="A picture containing building, person, outdoor&#10;&#10;Description automatically generated">
            <a:extLst>
              <a:ext uri="{FF2B5EF4-FFF2-40B4-BE49-F238E27FC236}">
                <a16:creationId xmlns:a16="http://schemas.microsoft.com/office/drawing/2014/main" id="{7CB415DF-B83A-4BE6-A97D-D11B9E405C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72" r="40107"/>
          <a:stretch/>
        </p:blipFill>
        <p:spPr>
          <a:xfrm>
            <a:off x="0" y="0"/>
            <a:ext cx="3854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29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>
            <a:extLst>
              <a:ext uri="{FF2B5EF4-FFF2-40B4-BE49-F238E27FC236}">
                <a16:creationId xmlns:a16="http://schemas.microsoft.com/office/drawing/2014/main" id="{D26537FE-2BFB-4415-BE6A-A76C72E1D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" y="-1"/>
            <a:ext cx="6281054" cy="450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A91096EE-C56C-4A62-AD2E-F7E9B8DAF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259" y="2625213"/>
            <a:ext cx="5934742" cy="423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14B306E-2FDE-4EB0-A23C-F1185F9F7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3213" y="74645"/>
            <a:ext cx="1515739" cy="933061"/>
          </a:xfrm>
          <a:prstGeom prst="rect">
            <a:avLst/>
          </a:prstGeom>
          <a:solidFill>
            <a:srgbClr val="00B0F0"/>
          </a:solidFill>
          <a:ln>
            <a:solidFill>
              <a:srgbClr val="00ADEE"/>
            </a:solidFill>
          </a:ln>
        </p:spPr>
      </p:pic>
    </p:spTree>
    <p:extLst>
      <p:ext uri="{BB962C8B-B14F-4D97-AF65-F5344CB8AC3E}">
        <p14:creationId xmlns:p14="http://schemas.microsoft.com/office/powerpoint/2010/main" val="1573811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95FC55-FC0C-45A5-A15D-6ABBBB817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7773CD6-5C9A-4AEC-93FA-60AD5AE37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96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94A96B-B070-4020-81D1-1665BDF58D6B}"/>
              </a:ext>
            </a:extLst>
          </p:cNvPr>
          <p:cNvSpPr txBox="1"/>
          <p:nvPr/>
        </p:nvSpPr>
        <p:spPr>
          <a:xfrm>
            <a:off x="1280850" y="1690688"/>
            <a:ext cx="457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</a:rPr>
              <a:t>Júlia Ribeiro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jribeiro@unicef.org</a:t>
            </a:r>
            <a:endParaRPr lang="en-US" sz="2400" dirty="0">
              <a:solidFill>
                <a:srgbClr val="00B0F0"/>
              </a:solidFill>
            </a:endParaRPr>
          </a:p>
          <a:p>
            <a:pPr algn="ctr"/>
            <a:r>
              <a:rPr lang="en-US" sz="2400" dirty="0">
                <a:solidFill>
                  <a:srgbClr val="00B0F0"/>
                </a:solidFill>
              </a:rPr>
              <a:t>61 – 99854 2548</a:t>
            </a:r>
          </a:p>
          <a:p>
            <a:pPr algn="ctr"/>
            <a:endParaRPr lang="en-US" sz="2400" dirty="0">
              <a:solidFill>
                <a:srgbClr val="00B0F0"/>
              </a:solidFill>
            </a:endParaRPr>
          </a:p>
          <a:p>
            <a:pPr algn="ctr"/>
            <a:endParaRPr lang="en-US" sz="2400" dirty="0">
              <a:solidFill>
                <a:srgbClr val="00B0F0"/>
              </a:solidFill>
            </a:endParaRPr>
          </a:p>
          <a:p>
            <a:pPr algn="ctr"/>
            <a:r>
              <a:rPr lang="en-US" sz="4400" dirty="0">
                <a:solidFill>
                  <a:srgbClr val="00B0F0"/>
                </a:solidFill>
              </a:rPr>
              <a:t>Obrigada!</a:t>
            </a:r>
          </a:p>
        </p:txBody>
      </p:sp>
    </p:spTree>
    <p:extLst>
      <p:ext uri="{BB962C8B-B14F-4D97-AF65-F5344CB8AC3E}">
        <p14:creationId xmlns:p14="http://schemas.microsoft.com/office/powerpoint/2010/main" val="496014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C8EA00-F542-49F3-A610-F142F0986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8920" y="382473"/>
            <a:ext cx="8640838" cy="989840"/>
          </a:xfrm>
        </p:spPr>
        <p:txBody>
          <a:bodyPr>
            <a:noAutofit/>
          </a:bodyPr>
          <a:lstStyle/>
          <a:p>
            <a:pPr>
              <a:lnSpc>
                <a:spcPts val="5000"/>
              </a:lnSpc>
            </a:pPr>
            <a:r>
              <a:rPr lang="pt-BR" sz="4800" spc="-150" dirty="0">
                <a:latin typeface="+mn-lt"/>
              </a:rPr>
              <a:t>A pandemia ampliou desigualdades </a:t>
            </a:r>
          </a:p>
        </p:txBody>
      </p:sp>
      <p:sp>
        <p:nvSpPr>
          <p:cNvPr id="4" name="CaixaDeTexto 21">
            <a:extLst>
              <a:ext uri="{FF2B5EF4-FFF2-40B4-BE49-F238E27FC236}">
                <a16:creationId xmlns:a16="http://schemas.microsoft.com/office/drawing/2014/main" id="{B559017C-5077-4D0B-84A6-F2282FF9CBA6}"/>
              </a:ext>
            </a:extLst>
          </p:cNvPr>
          <p:cNvSpPr txBox="1"/>
          <p:nvPr/>
        </p:nvSpPr>
        <p:spPr>
          <a:xfrm>
            <a:off x="810384" y="5661690"/>
            <a:ext cx="802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Fonte: Pesquisa UNICEF e IPEC, setembro de 2022</a:t>
            </a:r>
          </a:p>
          <a:p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https://www.unicef.org/brazil/relatorios/educacao-brasileira-em-2022-a-voz-de-adolescentes</a:t>
            </a:r>
          </a:p>
          <a:p>
            <a:pPr lvl="0"/>
            <a:endParaRPr lang="pt-BR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0C4E3F3-ED7F-42EE-B0E7-CC52883A4FC4}"/>
              </a:ext>
            </a:extLst>
          </p:cNvPr>
          <p:cNvSpPr/>
          <p:nvPr/>
        </p:nvSpPr>
        <p:spPr>
          <a:xfrm>
            <a:off x="810384" y="355944"/>
            <a:ext cx="10417910" cy="58293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CB273DDD-0B69-4E39-B57B-A8E0724D71FA}"/>
              </a:ext>
            </a:extLst>
          </p:cNvPr>
          <p:cNvSpPr/>
          <p:nvPr/>
        </p:nvSpPr>
        <p:spPr>
          <a:xfrm>
            <a:off x="2638993" y="1656368"/>
            <a:ext cx="1574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BRASIL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25" name="Picture 5" descr="Logo&#10;&#10;Description automatically generated">
            <a:extLst>
              <a:ext uri="{FF2B5EF4-FFF2-40B4-BE49-F238E27FC236}">
                <a16:creationId xmlns:a16="http://schemas.microsoft.com/office/drawing/2014/main" id="{9F85C00B-455E-43F7-947F-9BDBB246A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053" y="5758042"/>
            <a:ext cx="1786860" cy="1099958"/>
          </a:xfrm>
          <a:prstGeom prst="rect">
            <a:avLst/>
          </a:prstGeom>
          <a:solidFill>
            <a:srgbClr val="00B0F0"/>
          </a:solidFill>
          <a:ln>
            <a:solidFill>
              <a:srgbClr val="00ADEE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CC0C73-505E-4A8C-8727-4B00739A7ED3}"/>
              </a:ext>
            </a:extLst>
          </p:cNvPr>
          <p:cNvSpPr txBox="1"/>
          <p:nvPr/>
        </p:nvSpPr>
        <p:spPr>
          <a:xfrm>
            <a:off x="1163759" y="1910527"/>
            <a:ext cx="9711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milhões de crianças e adolescentes de 11 a 19 anos não estão frequentando a escola no Brasil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Número representa </a:t>
            </a: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11% das pessoas na faixa de 11 a 19 anos 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 não completaram a Educação básica e </a:t>
            </a: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não estão frequentando a escola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classe AB, o percentual é de 4%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classe DE, chega a 17%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251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21">
            <a:extLst>
              <a:ext uri="{FF2B5EF4-FFF2-40B4-BE49-F238E27FC236}">
                <a16:creationId xmlns:a16="http://schemas.microsoft.com/office/drawing/2014/main" id="{B559017C-5077-4D0B-84A6-F2282FF9CBA6}"/>
              </a:ext>
            </a:extLst>
          </p:cNvPr>
          <p:cNvSpPr txBox="1"/>
          <p:nvPr/>
        </p:nvSpPr>
        <p:spPr>
          <a:xfrm>
            <a:off x="6873300" y="5829124"/>
            <a:ext cx="4142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Fonte: Pesquisa UNICEF e IPEC, setembro de 2022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/>
            <a:endParaRPr lang="pt-BR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0C4E3F3-ED7F-42EE-B0E7-CC52883A4FC4}"/>
              </a:ext>
            </a:extLst>
          </p:cNvPr>
          <p:cNvSpPr/>
          <p:nvPr/>
        </p:nvSpPr>
        <p:spPr>
          <a:xfrm>
            <a:off x="810384" y="355944"/>
            <a:ext cx="10417910" cy="58293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CB273DDD-0B69-4E39-B57B-A8E0724D71FA}"/>
              </a:ext>
            </a:extLst>
          </p:cNvPr>
          <p:cNvSpPr/>
          <p:nvPr/>
        </p:nvSpPr>
        <p:spPr>
          <a:xfrm>
            <a:off x="2638993" y="1656368"/>
            <a:ext cx="1574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BRASIL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25" name="Picture 5" descr="Logo&#10;&#10;Description automatically generated">
            <a:extLst>
              <a:ext uri="{FF2B5EF4-FFF2-40B4-BE49-F238E27FC236}">
                <a16:creationId xmlns:a16="http://schemas.microsoft.com/office/drawing/2014/main" id="{9F85C00B-455E-43F7-947F-9BDBB246A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053" y="5758042"/>
            <a:ext cx="1786860" cy="1099958"/>
          </a:xfrm>
          <a:prstGeom prst="rect">
            <a:avLst/>
          </a:prstGeom>
          <a:solidFill>
            <a:srgbClr val="00B0F0"/>
          </a:solidFill>
          <a:ln>
            <a:solidFill>
              <a:srgbClr val="00ADEE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CC0C73-505E-4A8C-8727-4B00739A7ED3}"/>
              </a:ext>
            </a:extLst>
          </p:cNvPr>
          <p:cNvSpPr txBox="1"/>
          <p:nvPr/>
        </p:nvSpPr>
        <p:spPr>
          <a:xfrm>
            <a:off x="1134181" y="1448188"/>
            <a:ext cx="971116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pt-B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quem não está frequentando a escola: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pt-B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48% afirmam que deixou de estudar “porque tinha de trabalhar fora”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pt-B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30% dizem que saiu “por não conseguir acompanhar as explicações ou atividades”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pt-B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29% dizem que desistiram, pois, “a escola não tinha retomado atividades presenciais”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pt-B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28% afirmam que “tinham que cuidar de familiares”.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pt-B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Aparecem na lista, também, temas como: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Falta de transporte (18%)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Gravidez (14%)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Desafios por ter alguma deficiência (9%)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Racismo (6%)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outros...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88907BEC-C177-496E-A216-B5F1F8275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3706" y="523537"/>
            <a:ext cx="10052111" cy="989840"/>
          </a:xfrm>
        </p:spPr>
        <p:txBody>
          <a:bodyPr>
            <a:no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Trabalho infantil e dificuldades de aprendizagem são apontadas como as principais causas da exclusão escolar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817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C8EA00-F542-49F3-A610-F142F0986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7141" y="218707"/>
            <a:ext cx="9144000" cy="989840"/>
          </a:xfrm>
        </p:spPr>
        <p:txBody>
          <a:bodyPr>
            <a:normAutofit fontScale="90000"/>
          </a:bodyPr>
          <a:lstStyle/>
          <a:p>
            <a:pPr>
              <a:lnSpc>
                <a:spcPts val="5000"/>
              </a:lnSpc>
            </a:pPr>
            <a:r>
              <a:rPr lang="pt-BR" sz="4800" spc="-150" dirty="0">
                <a:latin typeface="+mn-lt"/>
              </a:rPr>
              <a:t>É preciso identificar e enfrentar as causas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9B6B240-61FF-4207-B532-33DA9D4EE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9987" y="1379733"/>
            <a:ext cx="9391154" cy="3781721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l">
              <a:buClr>
                <a:schemeClr val="accent4">
                  <a:lumMod val="75000"/>
                </a:schemeClr>
              </a:buClr>
              <a:buFont typeface="Wingdings 2" panose="05020102010507070707" pitchFamily="18" charset="2"/>
              <a:buChar char=""/>
            </a:pPr>
            <a:r>
              <a:rPr lang="pt-BR" sz="2000" dirty="0"/>
              <a:t>Falta de escolas, de vagas, de infraestrutura, de transporte escolar</a:t>
            </a:r>
          </a:p>
          <a:p>
            <a:pPr marL="342900" indent="-342900" algn="l">
              <a:buClr>
                <a:schemeClr val="accent4">
                  <a:lumMod val="75000"/>
                </a:schemeClr>
              </a:buClr>
              <a:buFont typeface="Wingdings 2" panose="05020102010507070707" pitchFamily="18" charset="2"/>
              <a:buChar char=""/>
            </a:pPr>
            <a:r>
              <a:rPr lang="pt-BR" sz="2000" dirty="0"/>
              <a:t>Falta de interesse pela escola e estudos</a:t>
            </a:r>
          </a:p>
          <a:p>
            <a:pPr marL="342900" indent="-342900" algn="l">
              <a:buClr>
                <a:schemeClr val="accent4">
                  <a:lumMod val="75000"/>
                </a:schemeClr>
              </a:buClr>
              <a:buFont typeface="Wingdings 2" panose="05020102010507070707" pitchFamily="18" charset="2"/>
              <a:buChar char=""/>
            </a:pPr>
            <a:r>
              <a:rPr lang="pt-BR" sz="2000" dirty="0"/>
              <a:t>Trabalho infantil </a:t>
            </a:r>
          </a:p>
          <a:p>
            <a:pPr marL="342900" indent="-342900" algn="l">
              <a:buClr>
                <a:schemeClr val="accent4">
                  <a:lumMod val="75000"/>
                </a:schemeClr>
              </a:buClr>
              <a:buFont typeface="Wingdings 2" panose="05020102010507070707" pitchFamily="18" charset="2"/>
              <a:buChar char=""/>
            </a:pPr>
            <a:r>
              <a:rPr lang="pt-BR" sz="2000" dirty="0"/>
              <a:t>Gravidez na adolescência</a:t>
            </a:r>
          </a:p>
          <a:p>
            <a:pPr marL="342900" indent="-342900" algn="l">
              <a:buClr>
                <a:schemeClr val="accent4">
                  <a:lumMod val="75000"/>
                </a:schemeClr>
              </a:buClr>
              <a:buFont typeface="Wingdings 2" panose="05020102010507070707" pitchFamily="18" charset="2"/>
              <a:buChar char=""/>
            </a:pPr>
            <a:r>
              <a:rPr lang="pt-BR" sz="2000" dirty="0"/>
              <a:t>Problemas de saúde que impedem a frequência à escola</a:t>
            </a:r>
          </a:p>
          <a:p>
            <a:pPr marL="342900" indent="-342900" algn="l">
              <a:buClr>
                <a:schemeClr val="accent4">
                  <a:lumMod val="75000"/>
                </a:schemeClr>
              </a:buClr>
              <a:buFont typeface="Wingdings 2" panose="05020102010507070707" pitchFamily="18" charset="2"/>
              <a:buChar char=""/>
            </a:pPr>
            <a:r>
              <a:rPr lang="pt-BR" sz="2000" dirty="0"/>
              <a:t>Violências sexual, familiar, territorial, escolar</a:t>
            </a:r>
          </a:p>
          <a:p>
            <a:pPr marL="342900" indent="-342900" algn="l">
              <a:buClr>
                <a:schemeClr val="accent4">
                  <a:lumMod val="75000"/>
                </a:schemeClr>
              </a:buClr>
              <a:buFont typeface="Wingdings 2" panose="05020102010507070707" pitchFamily="18" charset="2"/>
              <a:buChar char=""/>
            </a:pPr>
            <a:r>
              <a:rPr lang="pt-BR" sz="2000" dirty="0"/>
              <a:t>Racismo</a:t>
            </a:r>
          </a:p>
          <a:p>
            <a:pPr marL="342900" indent="-342900" algn="l">
              <a:buClr>
                <a:schemeClr val="accent4">
                  <a:lumMod val="75000"/>
                </a:schemeClr>
              </a:buClr>
              <a:buFont typeface="Wingdings 2" panose="05020102010507070707" pitchFamily="18" charset="2"/>
              <a:buChar char=""/>
            </a:pPr>
            <a:r>
              <a:rPr lang="pt-BR" sz="2000" dirty="0"/>
              <a:t>Falta de documentação</a:t>
            </a:r>
          </a:p>
          <a:p>
            <a:pPr marL="342900" indent="-342900" algn="l">
              <a:buClr>
                <a:schemeClr val="accent4">
                  <a:lumMod val="75000"/>
                </a:schemeClr>
              </a:buClr>
              <a:buFont typeface="Wingdings 2" panose="05020102010507070707" pitchFamily="18" charset="2"/>
              <a:buChar char=""/>
            </a:pPr>
            <a:r>
              <a:rPr lang="pt-BR" sz="2000" dirty="0"/>
              <a:t>Grupos específicos: deficiência, em acolhimento institucional, em situação de rua, em cumprimento de medida socioeducativa, que faz uso/abuso de substâncias psicoativas</a:t>
            </a:r>
          </a:p>
          <a:p>
            <a:pPr marL="342900" indent="-342900" algn="l">
              <a:buClr>
                <a:schemeClr val="accent4">
                  <a:lumMod val="75000"/>
                </a:schemeClr>
              </a:buClr>
              <a:buFont typeface="Wingdings 2" panose="05020102010507070707" pitchFamily="18" charset="2"/>
              <a:buChar char=""/>
            </a:pPr>
            <a:endParaRPr lang="pt-BR" sz="2000" dirty="0"/>
          </a:p>
          <a:p>
            <a:pPr marL="342900" indent="-342900" algn="l">
              <a:buClr>
                <a:schemeClr val="accent4">
                  <a:lumMod val="75000"/>
                </a:schemeClr>
              </a:buClr>
              <a:buFont typeface="Wingdings 2" panose="05020102010507070707" pitchFamily="18" charset="2"/>
              <a:buChar char=""/>
            </a:pPr>
            <a:endParaRPr lang="pt-BR" sz="2000" dirty="0"/>
          </a:p>
          <a:p>
            <a:pPr marL="342900" indent="-342900" algn="l">
              <a:buClr>
                <a:schemeClr val="accent4">
                  <a:lumMod val="75000"/>
                </a:schemeClr>
              </a:buClr>
              <a:buFont typeface="Wingdings 2" panose="05020102010507070707" pitchFamily="18" charset="2"/>
              <a:buChar char=""/>
            </a:pPr>
            <a:endParaRPr lang="pt-BR" sz="2000" dirty="0"/>
          </a:p>
          <a:p>
            <a:pPr marL="342900" indent="-342900" algn="l">
              <a:buClr>
                <a:schemeClr val="accent4">
                  <a:lumMod val="75000"/>
                </a:schemeClr>
              </a:buClr>
              <a:buFont typeface="Wingdings 2" panose="05020102010507070707" pitchFamily="18" charset="2"/>
              <a:buChar char=""/>
            </a:pPr>
            <a:endParaRPr lang="en-US" sz="2000" dirty="0"/>
          </a:p>
          <a:p>
            <a:pPr marL="342900" indent="-342900" algn="l">
              <a:buClr>
                <a:schemeClr val="accent4">
                  <a:lumMod val="75000"/>
                </a:schemeClr>
              </a:buClr>
              <a:buFont typeface="Wingdings 2" panose="05020102010507070707" pitchFamily="18" charset="2"/>
              <a:buChar char=""/>
            </a:pPr>
            <a:endParaRPr lang="pt-BR" sz="2000" dirty="0"/>
          </a:p>
        </p:txBody>
      </p:sp>
      <p:sp>
        <p:nvSpPr>
          <p:cNvPr id="7" name="Rectangle 37">
            <a:extLst>
              <a:ext uri="{FF2B5EF4-FFF2-40B4-BE49-F238E27FC236}">
                <a16:creationId xmlns:a16="http://schemas.microsoft.com/office/drawing/2014/main" id="{16FC62F4-28FB-494E-9C56-A7335708DBD8}"/>
              </a:ext>
            </a:extLst>
          </p:cNvPr>
          <p:cNvSpPr/>
          <p:nvPr/>
        </p:nvSpPr>
        <p:spPr>
          <a:xfrm>
            <a:off x="810384" y="355944"/>
            <a:ext cx="10417910" cy="58293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" descr="Logo&#10;&#10;Description automatically generated">
            <a:extLst>
              <a:ext uri="{FF2B5EF4-FFF2-40B4-BE49-F238E27FC236}">
                <a16:creationId xmlns:a16="http://schemas.microsoft.com/office/drawing/2014/main" id="{E439D3C4-170C-4189-93A1-1DFEF0364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7090" y="5783717"/>
            <a:ext cx="1786860" cy="1099958"/>
          </a:xfrm>
          <a:prstGeom prst="rect">
            <a:avLst/>
          </a:prstGeom>
          <a:solidFill>
            <a:srgbClr val="00B0F0"/>
          </a:solidFill>
          <a:ln>
            <a:solidFill>
              <a:srgbClr val="00ADEE"/>
            </a:solidFill>
          </a:ln>
        </p:spPr>
      </p:pic>
      <p:pic>
        <p:nvPicPr>
          <p:cNvPr id="10" name="Imagem 16">
            <a:extLst>
              <a:ext uri="{FF2B5EF4-FFF2-40B4-BE49-F238E27FC236}">
                <a16:creationId xmlns:a16="http://schemas.microsoft.com/office/drawing/2014/main" id="{2F04CD78-1BAF-42B4-A8F7-52571E054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21" y="454441"/>
            <a:ext cx="712733" cy="7127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645AC8-FCB3-4EC6-8381-AA3289964B13}"/>
              </a:ext>
            </a:extLst>
          </p:cNvPr>
          <p:cNvSpPr txBox="1"/>
          <p:nvPr/>
        </p:nvSpPr>
        <p:spPr>
          <a:xfrm>
            <a:off x="938117" y="5522107"/>
            <a:ext cx="980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A </a:t>
            </a:r>
            <a:r>
              <a:rPr lang="en-US" sz="2600" b="1" dirty="0" err="1"/>
              <a:t>resposta</a:t>
            </a:r>
            <a:r>
              <a:rPr lang="en-US" sz="2600" b="1" dirty="0"/>
              <a:t> a esse enfrentamento </a:t>
            </a:r>
            <a:r>
              <a:rPr lang="en-US" sz="2600" b="1" dirty="0" err="1"/>
              <a:t>envolve</a:t>
            </a:r>
            <a:r>
              <a:rPr lang="en-US" sz="2600" b="1" dirty="0"/>
              <a:t> outras </a:t>
            </a:r>
            <a:r>
              <a:rPr lang="en-US" sz="2600" b="1" dirty="0" err="1"/>
              <a:t>áreas</a:t>
            </a:r>
            <a:r>
              <a:rPr lang="en-US" sz="2600" b="1" dirty="0"/>
              <a:t> e polí</a:t>
            </a:r>
            <a:r>
              <a:rPr lang="en-US" sz="2800" b="1" dirty="0"/>
              <a:t>ticas! </a:t>
            </a:r>
          </a:p>
        </p:txBody>
      </p:sp>
    </p:spTree>
    <p:extLst>
      <p:ext uri="{BB962C8B-B14F-4D97-AF65-F5344CB8AC3E}">
        <p14:creationId xmlns:p14="http://schemas.microsoft.com/office/powerpoint/2010/main" val="3304975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uilding, person, outdoor&#10;&#10;Description automatically generated">
            <a:extLst>
              <a:ext uri="{FF2B5EF4-FFF2-40B4-BE49-F238E27FC236}">
                <a16:creationId xmlns:a16="http://schemas.microsoft.com/office/drawing/2014/main" id="{FDF1FD54-44A8-437D-A92D-089E46A787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72" r="40107"/>
          <a:stretch/>
        </p:blipFill>
        <p:spPr>
          <a:xfrm>
            <a:off x="-1268720" y="0"/>
            <a:ext cx="485549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CA4745-539C-40E4-93B6-1357E75B2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896" y="137617"/>
            <a:ext cx="1772578" cy="1255576"/>
          </a:xfrm>
          <a:prstGeom prst="rect">
            <a:avLst/>
          </a:prstGeom>
        </p:spPr>
      </p:pic>
      <p:pic>
        <p:nvPicPr>
          <p:cNvPr id="8" name="Picture 5" descr="Logo&#10;&#10;Description automatically generated">
            <a:extLst>
              <a:ext uri="{FF2B5EF4-FFF2-40B4-BE49-F238E27FC236}">
                <a16:creationId xmlns:a16="http://schemas.microsoft.com/office/drawing/2014/main" id="{63216E73-71F4-49E9-B24F-4CCA7A98F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2053" y="5758042"/>
            <a:ext cx="1786860" cy="1099958"/>
          </a:xfrm>
          <a:prstGeom prst="rect">
            <a:avLst/>
          </a:prstGeom>
          <a:solidFill>
            <a:srgbClr val="00B0F0"/>
          </a:solidFill>
          <a:ln>
            <a:solidFill>
              <a:srgbClr val="00ADEE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DF19CF8-1563-41FD-ADEF-5CFB7E35528F}"/>
              </a:ext>
            </a:extLst>
          </p:cNvPr>
          <p:cNvSpPr/>
          <p:nvPr/>
        </p:nvSpPr>
        <p:spPr>
          <a:xfrm>
            <a:off x="5543595" y="301597"/>
            <a:ext cx="4682180" cy="826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70" b="1" i="0" u="none" strike="noStrike" kern="1200" cap="none" spc="-62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Arial" charset="0"/>
              </a:rPr>
              <a:t>A </a:t>
            </a:r>
            <a:r>
              <a:rPr kumimoji="0" lang="en-US" sz="4770" b="1" i="0" u="none" strike="noStrike" kern="1200" cap="none" spc="-62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Arial" charset="0"/>
              </a:rPr>
              <a:t>resposta</a:t>
            </a:r>
            <a:r>
              <a:rPr kumimoji="0" lang="en-US" sz="4770" b="1" i="0" u="none" strike="noStrike" kern="1200" cap="none" spc="-62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Arial" charset="0"/>
              </a:rPr>
              <a:t> é inter</a:t>
            </a:r>
            <a:endParaRPr kumimoji="0" lang="en-US" sz="1237" b="1" i="0" u="none" strike="noStrike" kern="1200" cap="none" spc="-62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egoe UI Emoji" panose="020B0502040204020203" pitchFamily="34" charset="0"/>
              <a:ea typeface="Segoe UI Emoji" panose="020B0502040204020203" pitchFamily="34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5729F0-3EF6-443F-8A40-CB220A0449F0}"/>
              </a:ext>
            </a:extLst>
          </p:cNvPr>
          <p:cNvSpPr txBox="1"/>
          <p:nvPr/>
        </p:nvSpPr>
        <p:spPr>
          <a:xfrm>
            <a:off x="10067572" y="294672"/>
            <a:ext cx="42488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-4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setorial</a:t>
            </a:r>
            <a:endParaRPr kumimoji="0" lang="en-US" sz="4800" b="1" i="0" u="none" strike="noStrike" kern="1200" cap="none" spc="-4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Emoji" panose="020B0502040204020203" pitchFamily="34" charset="0"/>
              <a:ea typeface="Segoe UI Emoji" panose="020B0502040204020203" pitchFamily="34" charset="0"/>
              <a:cs typeface="+mn-cs"/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691F373A-DEB2-4CEC-9924-6FCA75B4A39B}"/>
              </a:ext>
            </a:extLst>
          </p:cNvPr>
          <p:cNvSpPr txBox="1">
            <a:spLocks/>
          </p:cNvSpPr>
          <p:nvPr/>
        </p:nvSpPr>
        <p:spPr>
          <a:xfrm>
            <a:off x="3817033" y="2015848"/>
            <a:ext cx="8411880" cy="40097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>
                <a:srgbClr val="BA6C2C"/>
              </a:buClr>
              <a:buSzPct val="75000"/>
              <a:buFont typeface="Wingdings" panose="05000000000000000000" pitchFamily="2" charset="2"/>
              <a:buChar char=""/>
              <a:tabLst/>
              <a:defRPr/>
            </a:pPr>
            <a:r>
              <a:rPr kumimoji="0" lang="en-US" sz="2800" b="0" i="0" u="none" strike="noStrike" kern="1200" cap="none" spc="-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Direitos</a:t>
            </a:r>
            <a:r>
              <a:rPr kumimoji="0" lang="en-US" sz="2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-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são</a:t>
            </a:r>
            <a:r>
              <a:rPr kumimoji="0" lang="en-US" sz="2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-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integrais</a:t>
            </a:r>
            <a:r>
              <a:rPr kumimoji="0" lang="en-US" sz="2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 (ECA, CDC)</a:t>
            </a:r>
          </a:p>
          <a:p>
            <a:pPr marL="457200" marR="0" lvl="0" indent="-45720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>
                <a:srgbClr val="BA6C2C"/>
              </a:buClr>
              <a:buSzPct val="75000"/>
              <a:buFont typeface="Wingdings" panose="05000000000000000000" pitchFamily="2" charset="2"/>
              <a:buChar char=""/>
              <a:tabLst/>
              <a:defRPr/>
            </a:pPr>
            <a:r>
              <a:rPr kumimoji="0" lang="en-US" sz="2800" b="0" i="0" u="none" strike="noStrike" kern="1200" cap="none" spc="-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Olhar</a:t>
            </a:r>
            <a:r>
              <a:rPr kumimoji="0" lang="en-US" sz="2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 para </a:t>
            </a:r>
            <a:r>
              <a:rPr kumimoji="0" lang="en-US" sz="2800" b="0" i="0" u="none" strike="noStrike" kern="1200" cap="none" spc="-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os</a:t>
            </a:r>
            <a:r>
              <a:rPr kumimoji="0" lang="en-US" sz="2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-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mais</a:t>
            </a:r>
            <a:r>
              <a:rPr kumimoji="0" lang="en-US" sz="2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-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vulneráveis</a:t>
            </a:r>
            <a:r>
              <a:rPr kumimoji="0" lang="en-US" sz="2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>
                <a:srgbClr val="BA6C2C"/>
              </a:buClr>
              <a:buSzPct val="75000"/>
              <a:buFont typeface="Wingdings" panose="05000000000000000000" pitchFamily="2" charset="2"/>
              <a:buChar char=""/>
              <a:tabLst/>
              <a:defRPr/>
            </a:pPr>
            <a:r>
              <a:rPr kumimoji="0" lang="en-US" sz="2800" b="0" i="0" u="none" strike="noStrike" kern="1200" cap="none" spc="-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Fenômeno</a:t>
            </a:r>
            <a:r>
              <a:rPr kumimoji="0" lang="en-US" sz="2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 multicausal = </a:t>
            </a:r>
            <a:r>
              <a:rPr kumimoji="0" lang="en-US" sz="2800" b="0" i="0" u="none" strike="noStrike" kern="1200" cap="none" spc="-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respostas</a:t>
            </a:r>
            <a:r>
              <a:rPr kumimoji="0" lang="en-US" sz="2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-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multidimensionais</a:t>
            </a:r>
            <a:endParaRPr kumimoji="0" lang="en-US" sz="2800" b="0" i="0" u="none" strike="noStrike" kern="1200" cap="none" spc="-1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>
                <a:srgbClr val="BA6C2C"/>
              </a:buClr>
              <a:buSzPct val="75000"/>
              <a:buFont typeface="Wingdings" panose="05000000000000000000" pitchFamily="2" charset="2"/>
              <a:buChar char=""/>
              <a:tabLst/>
              <a:defRPr/>
            </a:pPr>
            <a:r>
              <a:rPr kumimoji="0" lang="en-US" sz="2800" b="0" i="0" u="none" strike="noStrike" kern="1200" cap="none" spc="-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Estar</a:t>
            </a:r>
            <a:r>
              <a:rPr kumimoji="0" lang="en-US" sz="2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 na </a:t>
            </a:r>
            <a:r>
              <a:rPr kumimoji="0" lang="en-US" sz="2800" b="0" i="0" u="none" strike="noStrike" kern="1200" cap="none" spc="-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escola</a:t>
            </a:r>
            <a:r>
              <a:rPr kumimoji="0" lang="en-US" sz="2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 é </a:t>
            </a:r>
            <a:r>
              <a:rPr kumimoji="0" lang="en-US" sz="2800" b="0" i="0" u="none" strike="noStrike" kern="1200" cap="none" spc="-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fator</a:t>
            </a:r>
            <a:r>
              <a:rPr kumimoji="0" lang="en-US" sz="2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 de </a:t>
            </a:r>
            <a:r>
              <a:rPr kumimoji="0" lang="en-US" sz="2800" b="0" i="0" u="none" strike="noStrike" kern="1200" cap="none" spc="-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proteção</a:t>
            </a:r>
            <a:endParaRPr kumimoji="0" lang="en-US" sz="2800" b="0" i="0" u="none" strike="noStrike" kern="1200" cap="none" spc="-1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>
                <a:srgbClr val="BA6C2C"/>
              </a:buClr>
              <a:buSzPct val="75000"/>
              <a:buFont typeface="Wingdings" panose="05000000000000000000" pitchFamily="2" charset="2"/>
              <a:buChar char=""/>
              <a:tabLst/>
              <a:defRPr/>
            </a:pPr>
            <a:r>
              <a:rPr kumimoji="0" lang="en-US" sz="2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A Educação que protege </a:t>
            </a:r>
            <a:r>
              <a:rPr kumimoji="0" lang="en-US" sz="2800" b="0" i="0" u="none" strike="noStrike" kern="1200" cap="none" spc="-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não</a:t>
            </a:r>
            <a:r>
              <a:rPr kumimoji="0" lang="en-US" sz="2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-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caminha</a:t>
            </a:r>
            <a:r>
              <a:rPr kumimoji="0" lang="en-US" sz="2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-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sozinha</a:t>
            </a:r>
            <a:endParaRPr kumimoji="0" lang="en-US" sz="2800" b="0" i="0" u="none" strike="noStrike" kern="1200" cap="none" spc="-1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egoe UI Emoji" panose="020B0502040204020203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>
                <a:srgbClr val="BA6C2C"/>
              </a:buClr>
              <a:buSzPct val="75000"/>
              <a:buFont typeface="Wingdings" panose="05000000000000000000" pitchFamily="2" charset="2"/>
              <a:buChar char=""/>
              <a:tabLst/>
              <a:defRPr/>
            </a:pPr>
            <a:r>
              <a:rPr kumimoji="0" lang="en-US" sz="2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Para </a:t>
            </a:r>
            <a:r>
              <a:rPr kumimoji="0" lang="en-US" sz="2800" b="0" i="0" u="none" strike="noStrike" kern="1200" cap="none" spc="-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além</a:t>
            </a:r>
            <a:r>
              <a:rPr kumimoji="0" lang="en-US" sz="2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 da </a:t>
            </a:r>
            <a:r>
              <a:rPr kumimoji="0" lang="en-US" sz="2800" b="0" i="0" u="none" strike="noStrike" kern="1200" cap="none" spc="-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escola</a:t>
            </a:r>
            <a:r>
              <a:rPr kumimoji="0" lang="en-US" sz="2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... </a:t>
            </a:r>
            <a:r>
              <a:rPr kumimoji="0" lang="en-US" sz="2800" b="0" i="0" u="none" strike="noStrike" kern="1200" cap="none" spc="-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envolve</a:t>
            </a:r>
            <a:r>
              <a:rPr kumimoji="0" lang="en-US" sz="2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-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toda</a:t>
            </a:r>
            <a:r>
              <a:rPr kumimoji="0" lang="en-US" sz="2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 a rede de </a:t>
            </a:r>
            <a:r>
              <a:rPr kumimoji="0" lang="en-US" sz="2800" b="0" i="0" u="none" strike="noStrike" kern="1200" cap="none" spc="-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 Emoji" panose="020B0502040204020203" pitchFamily="34" charset="0"/>
                <a:cs typeface="+mn-cs"/>
              </a:rPr>
              <a:t>proteçã</a:t>
            </a:r>
            <a:r>
              <a:rPr kumimoji="0" lang="en-US" sz="3200" b="0" i="0" u="none" strike="noStrike" kern="1200" cap="none" spc="-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endParaRPr kumimoji="0" lang="en-US" sz="3200" b="0" i="0" u="none" strike="noStrike" kern="1200" cap="none" spc="-1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08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2D85449-F837-450D-8D6E-38B449D54EF4}"/>
              </a:ext>
            </a:extLst>
          </p:cNvPr>
          <p:cNvGrpSpPr/>
          <p:nvPr/>
        </p:nvGrpSpPr>
        <p:grpSpPr>
          <a:xfrm>
            <a:off x="11308022" y="3060011"/>
            <a:ext cx="816955" cy="2580232"/>
            <a:chOff x="12193987" y="2651436"/>
            <a:chExt cx="1091431" cy="3397860"/>
          </a:xfrm>
        </p:grpSpPr>
        <p:pic>
          <p:nvPicPr>
            <p:cNvPr id="13" name="Picture 4" descr="Resultado de imagem para undime">
              <a:extLst>
                <a:ext uri="{FF2B5EF4-FFF2-40B4-BE49-F238E27FC236}">
                  <a16:creationId xmlns:a16="http://schemas.microsoft.com/office/drawing/2014/main" id="{2FE53E37-8122-45C0-A9BA-914DECD30C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2" t="19240" r="10575" b="16037"/>
            <a:stretch/>
          </p:blipFill>
          <p:spPr bwMode="auto">
            <a:xfrm>
              <a:off x="12292307" y="4485751"/>
              <a:ext cx="761878" cy="616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Imagem 10">
              <a:extLst>
                <a:ext uri="{FF2B5EF4-FFF2-40B4-BE49-F238E27FC236}">
                  <a16:creationId xmlns:a16="http://schemas.microsoft.com/office/drawing/2014/main" id="{25E228F3-011B-42EA-9476-E22B48CEC47D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4" r="5581"/>
            <a:stretch/>
          </p:blipFill>
          <p:spPr>
            <a:xfrm>
              <a:off x="12259189" y="3538867"/>
              <a:ext cx="766917" cy="671865"/>
            </a:xfrm>
            <a:prstGeom prst="rect">
              <a:avLst/>
            </a:prstGeom>
          </p:spPr>
        </p:pic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81E99E20-9C81-4B41-925C-ACDF67AD3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270073" y="2651436"/>
              <a:ext cx="757399" cy="612412"/>
            </a:xfrm>
            <a:prstGeom prst="rect">
              <a:avLst/>
            </a:prstGeom>
          </p:spPr>
        </p:pic>
        <p:pic>
          <p:nvPicPr>
            <p:cNvPr id="16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DD470397-6CFC-480B-9D3C-116948160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3987" y="5377431"/>
              <a:ext cx="1091431" cy="671865"/>
            </a:xfrm>
            <a:prstGeom prst="rect">
              <a:avLst/>
            </a:prstGeom>
          </p:spPr>
        </p:pic>
      </p:grpSp>
      <p:sp>
        <p:nvSpPr>
          <p:cNvPr id="17" name="Rectangle 37">
            <a:extLst>
              <a:ext uri="{FF2B5EF4-FFF2-40B4-BE49-F238E27FC236}">
                <a16:creationId xmlns:a16="http://schemas.microsoft.com/office/drawing/2014/main" id="{A7598916-1955-4CFB-BD47-6CC85C69453A}"/>
              </a:ext>
            </a:extLst>
          </p:cNvPr>
          <p:cNvSpPr/>
          <p:nvPr/>
        </p:nvSpPr>
        <p:spPr>
          <a:xfrm>
            <a:off x="810384" y="355944"/>
            <a:ext cx="10417910" cy="58293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0477C78B-3CA5-4DD3-810B-85E524AC1A7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1339" y="4792007"/>
            <a:ext cx="401720" cy="401720"/>
          </a:xfrm>
          <a:prstGeom prst="rect">
            <a:avLst/>
          </a:prstGeom>
          <a:effectLst>
            <a:glow>
              <a:schemeClr val="accent1">
                <a:alpha val="97000"/>
              </a:schemeClr>
            </a:glow>
          </a:effectLst>
        </p:spPr>
      </p:pic>
      <p:sp>
        <p:nvSpPr>
          <p:cNvPr id="24" name="Rectangle 10">
            <a:extLst>
              <a:ext uri="{FF2B5EF4-FFF2-40B4-BE49-F238E27FC236}">
                <a16:creationId xmlns:a16="http://schemas.microsoft.com/office/drawing/2014/main" id="{C77F2F42-6021-4EC6-8D3A-C28384D9B45A}"/>
              </a:ext>
            </a:extLst>
          </p:cNvPr>
          <p:cNvSpPr/>
          <p:nvPr/>
        </p:nvSpPr>
        <p:spPr>
          <a:xfrm>
            <a:off x="1008725" y="3557301"/>
            <a:ext cx="95433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buClr>
                <a:srgbClr val="314361"/>
              </a:buClr>
              <a:buSzPct val="100000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  <a:sym typeface="Trebuchet MS"/>
              </a:rPr>
              <a:t>    </a:t>
            </a:r>
          </a:p>
          <a:p>
            <a:pPr marL="76200">
              <a:buClr>
                <a:srgbClr val="314361"/>
              </a:buClr>
              <a:buSzPct val="100000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pt-BR" sz="2400" dirty="0">
              <a:latin typeface="Arial" panose="020B0604020202020204" pitchFamily="34" charset="0"/>
              <a:ea typeface="Trebuchet MS"/>
              <a:cs typeface="Arial" panose="020B0604020202020204" pitchFamily="34" charset="0"/>
            </a:endParaRPr>
          </a:p>
          <a:p>
            <a:pPr marL="76200">
              <a:buClr>
                <a:srgbClr val="314361"/>
              </a:buClr>
              <a:buSzPct val="100000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6200">
              <a:buClr>
                <a:srgbClr val="314361"/>
              </a:buClr>
              <a:buSzPct val="100000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6200">
              <a:buClr>
                <a:srgbClr val="314361"/>
              </a:buClr>
              <a:buSzPct val="100000"/>
            </a:pPr>
            <a:endParaRPr lang="pt-BR" sz="2400" dirty="0">
              <a:latin typeface="Arial" panose="020B0604020202020204" pitchFamily="34" charset="0"/>
              <a:ea typeface="Trebuchet MS"/>
              <a:cs typeface="Arial" panose="020B0604020202020204" pitchFamily="34" charset="0"/>
            </a:endParaRPr>
          </a:p>
          <a:p>
            <a:pPr marL="76200">
              <a:buClr>
                <a:srgbClr val="314361"/>
              </a:buClr>
              <a:buSzPct val="100000"/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  <a:sym typeface="Trebuchet MS"/>
            </a:endParaRPr>
          </a:p>
          <a:p>
            <a:pPr marL="76200">
              <a:buClr>
                <a:srgbClr val="314361"/>
              </a:buClr>
              <a:buSzPct val="100000"/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  <a:sym typeface="Trebuchet MS"/>
            </a:endParaRPr>
          </a:p>
        </p:txBody>
      </p:sp>
      <p:pic>
        <p:nvPicPr>
          <p:cNvPr id="25" name="Picture 12">
            <a:extLst>
              <a:ext uri="{FF2B5EF4-FFF2-40B4-BE49-F238E27FC236}">
                <a16:creationId xmlns:a16="http://schemas.microsoft.com/office/drawing/2014/main" id="{95005821-5B0E-495A-85EF-DF04D2FE40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7889" y="6260041"/>
            <a:ext cx="398707" cy="398707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A2A8444-4502-40E3-A8A9-1872BEB417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3089" y="7720602"/>
            <a:ext cx="559411" cy="559411"/>
          </a:xfrm>
          <a:prstGeom prst="rect">
            <a:avLst/>
          </a:prstGeom>
        </p:spPr>
      </p:pic>
      <p:pic>
        <p:nvPicPr>
          <p:cNvPr id="30" name="Picture 11">
            <a:extLst>
              <a:ext uri="{FF2B5EF4-FFF2-40B4-BE49-F238E27FC236}">
                <a16:creationId xmlns:a16="http://schemas.microsoft.com/office/drawing/2014/main" id="{BDC4DD20-ECF2-42CA-B7EF-B1BB68F4A7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5074" y="5460107"/>
            <a:ext cx="444906" cy="4449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6C09F90-F0F7-48AB-8CDA-1D4A86589FA7}"/>
              </a:ext>
            </a:extLst>
          </p:cNvPr>
          <p:cNvGrpSpPr/>
          <p:nvPr/>
        </p:nvGrpSpPr>
        <p:grpSpPr>
          <a:xfrm>
            <a:off x="6863024" y="-24431"/>
            <a:ext cx="5328976" cy="3294499"/>
            <a:chOff x="2886956" y="2267253"/>
            <a:chExt cx="6041878" cy="3536838"/>
          </a:xfrm>
        </p:grpSpPr>
        <p:pic>
          <p:nvPicPr>
            <p:cNvPr id="8" name="Imagem 5">
              <a:extLst>
                <a:ext uri="{FF2B5EF4-FFF2-40B4-BE49-F238E27FC236}">
                  <a16:creationId xmlns:a16="http://schemas.microsoft.com/office/drawing/2014/main" id="{3ADD05FC-54F8-4318-B1BA-9477B68A9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86956" y="2267253"/>
              <a:ext cx="6041878" cy="289271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2416444-5239-493B-91AC-B5A58FCEE5C1}"/>
                </a:ext>
              </a:extLst>
            </p:cNvPr>
            <p:cNvSpPr/>
            <p:nvPr/>
          </p:nvSpPr>
          <p:spPr>
            <a:xfrm>
              <a:off x="3716416" y="5209771"/>
              <a:ext cx="3940046" cy="5943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902" spc="-82" dirty="0">
                  <a:solidFill>
                    <a:srgbClr val="00B0F0"/>
                  </a:solidFill>
                  <a:cs typeface="Arial" panose="020B0604020202020204" pitchFamily="34" charset="0"/>
                </a:rPr>
                <a:t>buscaativaescolar.org.br</a:t>
              </a:r>
              <a:endParaRPr lang="en-US" sz="2902" spc="-82" dirty="0">
                <a:solidFill>
                  <a:srgbClr val="00B0F0"/>
                </a:solidFill>
              </a:endParaRPr>
            </a:p>
          </p:txBody>
        </p:sp>
      </p:grpSp>
      <p:pic>
        <p:nvPicPr>
          <p:cNvPr id="33" name="Picture 2">
            <a:extLst>
              <a:ext uri="{FF2B5EF4-FFF2-40B4-BE49-F238E27FC236}">
                <a16:creationId xmlns:a16="http://schemas.microsoft.com/office/drawing/2014/main" id="{9DDAF4A9-6BAC-4B63-B307-51D8B6771E9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7541" y="3242686"/>
            <a:ext cx="313932" cy="31393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glow>
              <a:schemeClr val="accent1">
                <a:alpha val="97000"/>
              </a:schemeClr>
            </a:glow>
          </a:effectLst>
        </p:spPr>
      </p:pic>
      <p:pic>
        <p:nvPicPr>
          <p:cNvPr id="34" name="Picture 11">
            <a:extLst>
              <a:ext uri="{FF2B5EF4-FFF2-40B4-BE49-F238E27FC236}">
                <a16:creationId xmlns:a16="http://schemas.microsoft.com/office/drawing/2014/main" id="{D84BA6BF-7724-46CA-962F-E153004EB7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0954" y="3699597"/>
            <a:ext cx="308733" cy="308733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450D8E47-96C9-4BD2-8C46-F4B58717B3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4029" y="4209340"/>
            <a:ext cx="315658" cy="315658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36" name="Picture 15">
            <a:extLst>
              <a:ext uri="{FF2B5EF4-FFF2-40B4-BE49-F238E27FC236}">
                <a16:creationId xmlns:a16="http://schemas.microsoft.com/office/drawing/2014/main" id="{1665C373-2234-4D7A-859D-A4820BAD69A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6761" y="4631997"/>
            <a:ext cx="315658" cy="315658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37" name="Picture 18">
            <a:extLst>
              <a:ext uri="{FF2B5EF4-FFF2-40B4-BE49-F238E27FC236}">
                <a16:creationId xmlns:a16="http://schemas.microsoft.com/office/drawing/2014/main" id="{0FD4111B-7F92-42C0-B1AA-A32C85230B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50382" y="5058209"/>
            <a:ext cx="341394" cy="341394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B466AE3-5C87-4B54-860F-83918CA9A950}"/>
              </a:ext>
            </a:extLst>
          </p:cNvPr>
          <p:cNvSpPr txBox="1"/>
          <p:nvPr/>
        </p:nvSpPr>
        <p:spPr>
          <a:xfrm>
            <a:off x="1716182" y="3231530"/>
            <a:ext cx="9034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  <a:sym typeface="Trebuchet MS"/>
              </a:rPr>
              <a:t>Identificar</a:t>
            </a:r>
            <a:r>
              <a:rPr lang="en-US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Trebuchet MS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  <a:sym typeface="Trebuchet MS"/>
              </a:rPr>
              <a:t>crianças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  <a:sym typeface="Trebuchet MS"/>
              </a:rPr>
              <a:t> e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  <a:sym typeface="Trebuchet MS"/>
              </a:rPr>
              <a:t>adolescentes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  <a:sym typeface="Trebuchet MS"/>
              </a:rPr>
              <a:t> fora da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  <a:sym typeface="Trebuchet MS"/>
              </a:rPr>
              <a:t>escola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  <a:sym typeface="Trebuchet MS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  <a:sym typeface="Trebuchet MS"/>
              </a:rPr>
              <a:t>ou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  <a:sym typeface="Trebuchet MS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  <a:sym typeface="Trebuchet MS"/>
              </a:rPr>
              <a:t>em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  <a:sym typeface="Trebuchet MS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  <a:sym typeface="Trebuchet MS"/>
              </a:rPr>
              <a:t>risco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  <a:sym typeface="Trebuchet MS"/>
              </a:rPr>
              <a:t> de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  <a:sym typeface="Trebuchet MS"/>
              </a:rPr>
              <a:t>abandoná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  <a:sym typeface="Trebuchet MS"/>
              </a:rPr>
              <a:t>-la</a:t>
            </a:r>
            <a:endParaRPr lang="pt-B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D18BF93E-E78F-489C-B05A-BE1872FA790A}"/>
              </a:ext>
            </a:extLst>
          </p:cNvPr>
          <p:cNvSpPr txBox="1"/>
          <p:nvPr/>
        </p:nvSpPr>
        <p:spPr>
          <a:xfrm>
            <a:off x="1639891" y="3706300"/>
            <a:ext cx="2301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(Re)matriculá-las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C984FCF-3657-4322-A2BB-D68AD614AD1E}"/>
              </a:ext>
            </a:extLst>
          </p:cNvPr>
          <p:cNvSpPr txBox="1"/>
          <p:nvPr/>
        </p:nvSpPr>
        <p:spPr>
          <a:xfrm>
            <a:off x="1668858" y="4164039"/>
            <a:ext cx="854150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Acionar os equipamentos da </a:t>
            </a:r>
            <a:r>
              <a:rPr lang="pt-BR" sz="2000" b="1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rede de proteção 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para garantir seus direitos</a:t>
            </a:r>
          </a:p>
          <a:p>
            <a:endParaRPr lang="pt-BR" dirty="0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AE7F1656-8D54-426E-A045-E88560C2B595}"/>
              </a:ext>
            </a:extLst>
          </p:cNvPr>
          <p:cNvSpPr txBox="1"/>
          <p:nvPr/>
        </p:nvSpPr>
        <p:spPr>
          <a:xfrm>
            <a:off x="1661074" y="4594669"/>
            <a:ext cx="696254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314361"/>
              </a:buClr>
              <a:buSzPct val="100000"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Fortalecer a </a:t>
            </a:r>
            <a:r>
              <a:rPr lang="pt-BR" sz="2000" b="1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intersetorialidade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e o </a:t>
            </a:r>
            <a:r>
              <a:rPr lang="pt-BR" sz="2000" b="1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regime de colaboração</a:t>
            </a:r>
          </a:p>
          <a:p>
            <a:endParaRPr lang="pt-BR" dirty="0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48BAC470-C13B-426C-A251-BDC7257B2197}"/>
              </a:ext>
            </a:extLst>
          </p:cNvPr>
          <p:cNvSpPr txBox="1"/>
          <p:nvPr/>
        </p:nvSpPr>
        <p:spPr>
          <a:xfrm>
            <a:off x="1582419" y="5022315"/>
            <a:ext cx="810831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6200">
              <a:buClr>
                <a:srgbClr val="314361"/>
              </a:buClr>
              <a:buSzPct val="100000"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Produzir </a:t>
            </a:r>
            <a:r>
              <a:rPr lang="pt-BR" sz="2000" b="1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informações diagnósticas 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para apoiar a tomada de decisão</a:t>
            </a:r>
          </a:p>
          <a:p>
            <a:endParaRPr lang="pt-BR" dirty="0"/>
          </a:p>
        </p:txBody>
      </p:sp>
      <p:sp>
        <p:nvSpPr>
          <p:cNvPr id="27" name="Subtitle 5">
            <a:extLst>
              <a:ext uri="{FF2B5EF4-FFF2-40B4-BE49-F238E27FC236}">
                <a16:creationId xmlns:a16="http://schemas.microsoft.com/office/drawing/2014/main" id="{5873B373-8095-421C-B8E2-28610603815C}"/>
              </a:ext>
            </a:extLst>
          </p:cNvPr>
          <p:cNvSpPr txBox="1">
            <a:spLocks/>
          </p:cNvSpPr>
          <p:nvPr/>
        </p:nvSpPr>
        <p:spPr>
          <a:xfrm>
            <a:off x="963706" y="542304"/>
            <a:ext cx="5808292" cy="28312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00B0F0"/>
                </a:solidFill>
              </a:rPr>
              <a:t>+ de 193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b="1" dirty="0">
                <a:solidFill>
                  <a:srgbClr val="00B0F0"/>
                </a:solidFill>
              </a:rPr>
              <a:t>mil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2400" dirty="0"/>
              <a:t>crianças e adolescentes foram </a:t>
            </a:r>
            <a:r>
              <a:rPr lang="en-US" sz="2400" dirty="0" err="1"/>
              <a:t>encontrados</a:t>
            </a:r>
            <a:r>
              <a:rPr lang="en-US" sz="2400" dirty="0"/>
              <a:t> pela Busca Ativa Escolar e </a:t>
            </a:r>
            <a:r>
              <a:rPr lang="en-US" sz="2400" dirty="0" err="1"/>
              <a:t>voltaram</a:t>
            </a:r>
            <a:r>
              <a:rPr lang="en-US" sz="2400" dirty="0"/>
              <a:t> para a escola</a:t>
            </a:r>
          </a:p>
          <a:p>
            <a:pPr marL="0" indent="0" algn="r">
              <a:buNone/>
            </a:pPr>
            <a:r>
              <a:rPr lang="en-US" sz="2400" b="1" dirty="0">
                <a:solidFill>
                  <a:srgbClr val="00B0F0"/>
                </a:solidFill>
              </a:rPr>
              <a:t>3.513 municípios, </a:t>
            </a:r>
            <a:r>
              <a:rPr lang="en-US" sz="2000" dirty="0"/>
              <a:t>sendo</a:t>
            </a:r>
            <a:r>
              <a:rPr lang="en-US" sz="1800" b="1" dirty="0">
                <a:solidFill>
                  <a:srgbClr val="00B0F0"/>
                </a:solidFill>
              </a:rPr>
              <a:t> </a:t>
            </a:r>
            <a:r>
              <a:rPr lang="en-US" sz="2400" b="1" dirty="0">
                <a:solidFill>
                  <a:srgbClr val="00B0F0"/>
                </a:solidFill>
              </a:rPr>
              <a:t>127 </a:t>
            </a:r>
            <a:r>
              <a:rPr lang="en-US" sz="2000" dirty="0"/>
              <a:t>no</a:t>
            </a:r>
            <a:r>
              <a:rPr lang="en-US" sz="2400" b="1" dirty="0">
                <a:solidFill>
                  <a:srgbClr val="00B0F0"/>
                </a:solidFill>
              </a:rPr>
              <a:t> Pará</a:t>
            </a:r>
          </a:p>
          <a:p>
            <a:pPr marL="0" indent="0" algn="r">
              <a:buNone/>
            </a:pPr>
            <a:r>
              <a:rPr lang="en-US" sz="2400" b="1" dirty="0">
                <a:solidFill>
                  <a:srgbClr val="00B0F0"/>
                </a:solidFill>
              </a:rPr>
              <a:t>22 estados </a:t>
            </a:r>
            <a:endParaRPr lang="en-US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9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7">
            <a:extLst>
              <a:ext uri="{FF2B5EF4-FFF2-40B4-BE49-F238E27FC236}">
                <a16:creationId xmlns:a16="http://schemas.microsoft.com/office/drawing/2014/main" id="{A7598916-1955-4CFB-BD47-6CC85C69453A}"/>
              </a:ext>
            </a:extLst>
          </p:cNvPr>
          <p:cNvSpPr/>
          <p:nvPr/>
        </p:nvSpPr>
        <p:spPr>
          <a:xfrm>
            <a:off x="492369" y="355944"/>
            <a:ext cx="11172093" cy="58293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0477C78B-3CA5-4DD3-810B-85E524AC1A7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1339" y="4792007"/>
            <a:ext cx="401720" cy="401720"/>
          </a:xfrm>
          <a:prstGeom prst="rect">
            <a:avLst/>
          </a:prstGeom>
          <a:effectLst>
            <a:glow>
              <a:schemeClr val="accent1">
                <a:alpha val="97000"/>
              </a:schemeClr>
            </a:glow>
          </a:effectLst>
        </p:spPr>
      </p:pic>
      <p:sp>
        <p:nvSpPr>
          <p:cNvPr id="24" name="Rectangle 10">
            <a:extLst>
              <a:ext uri="{FF2B5EF4-FFF2-40B4-BE49-F238E27FC236}">
                <a16:creationId xmlns:a16="http://schemas.microsoft.com/office/drawing/2014/main" id="{C77F2F42-6021-4EC6-8D3A-C28384D9B45A}"/>
              </a:ext>
            </a:extLst>
          </p:cNvPr>
          <p:cNvSpPr/>
          <p:nvPr/>
        </p:nvSpPr>
        <p:spPr>
          <a:xfrm>
            <a:off x="1008725" y="3557301"/>
            <a:ext cx="95433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buClr>
                <a:srgbClr val="314361"/>
              </a:buClr>
              <a:buSzPct val="100000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  <a:sym typeface="Trebuchet MS"/>
              </a:rPr>
              <a:t>    </a:t>
            </a:r>
          </a:p>
          <a:p>
            <a:pPr marL="76200">
              <a:buClr>
                <a:srgbClr val="314361"/>
              </a:buClr>
              <a:buSzPct val="100000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pt-BR" sz="2400" dirty="0">
              <a:latin typeface="Arial" panose="020B0604020202020204" pitchFamily="34" charset="0"/>
              <a:ea typeface="Trebuchet MS"/>
              <a:cs typeface="Arial" panose="020B0604020202020204" pitchFamily="34" charset="0"/>
            </a:endParaRPr>
          </a:p>
          <a:p>
            <a:pPr marL="76200">
              <a:buClr>
                <a:srgbClr val="314361"/>
              </a:buClr>
              <a:buSzPct val="100000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6200">
              <a:buClr>
                <a:srgbClr val="314361"/>
              </a:buClr>
              <a:buSzPct val="100000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6200">
              <a:buClr>
                <a:srgbClr val="314361"/>
              </a:buClr>
              <a:buSzPct val="100000"/>
            </a:pPr>
            <a:endParaRPr lang="pt-BR" sz="2400" dirty="0">
              <a:latin typeface="Arial" panose="020B0604020202020204" pitchFamily="34" charset="0"/>
              <a:ea typeface="Trebuchet MS"/>
              <a:cs typeface="Arial" panose="020B0604020202020204" pitchFamily="34" charset="0"/>
            </a:endParaRPr>
          </a:p>
          <a:p>
            <a:pPr marL="76200">
              <a:buClr>
                <a:srgbClr val="314361"/>
              </a:buClr>
              <a:buSzPct val="100000"/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  <a:sym typeface="Trebuchet MS"/>
            </a:endParaRPr>
          </a:p>
          <a:p>
            <a:pPr marL="76200">
              <a:buClr>
                <a:srgbClr val="314361"/>
              </a:buClr>
              <a:buSzPct val="100000"/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  <a:sym typeface="Trebuchet MS"/>
            </a:endParaRPr>
          </a:p>
        </p:txBody>
      </p:sp>
      <p:pic>
        <p:nvPicPr>
          <p:cNvPr id="25" name="Picture 12">
            <a:extLst>
              <a:ext uri="{FF2B5EF4-FFF2-40B4-BE49-F238E27FC236}">
                <a16:creationId xmlns:a16="http://schemas.microsoft.com/office/drawing/2014/main" id="{95005821-5B0E-495A-85EF-DF04D2FE4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7889" y="6260041"/>
            <a:ext cx="398707" cy="398707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A2A8444-4502-40E3-A8A9-1872BEB417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3089" y="7720602"/>
            <a:ext cx="559411" cy="559411"/>
          </a:xfrm>
          <a:prstGeom prst="rect">
            <a:avLst/>
          </a:prstGeom>
        </p:spPr>
      </p:pic>
      <p:pic>
        <p:nvPicPr>
          <p:cNvPr id="30" name="Picture 11">
            <a:extLst>
              <a:ext uri="{FF2B5EF4-FFF2-40B4-BE49-F238E27FC236}">
                <a16:creationId xmlns:a16="http://schemas.microsoft.com/office/drawing/2014/main" id="{BDC4DD20-ECF2-42CA-B7EF-B1BB68F4A7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5074" y="5460107"/>
            <a:ext cx="444906" cy="444906"/>
          </a:xfrm>
          <a:prstGeom prst="rect">
            <a:avLst/>
          </a:prstGeom>
        </p:spPr>
      </p:pic>
      <p:pic>
        <p:nvPicPr>
          <p:cNvPr id="28" name="Picture 5" descr="Logo&#10;&#10;Description automatically generated">
            <a:extLst>
              <a:ext uri="{FF2B5EF4-FFF2-40B4-BE49-F238E27FC236}">
                <a16:creationId xmlns:a16="http://schemas.microsoft.com/office/drawing/2014/main" id="{6C773C32-D8E3-467F-A6EC-8C084BFDFE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7090" y="5783717"/>
            <a:ext cx="1786860" cy="1099958"/>
          </a:xfrm>
          <a:prstGeom prst="rect">
            <a:avLst/>
          </a:prstGeom>
          <a:solidFill>
            <a:srgbClr val="00B0F0"/>
          </a:solidFill>
          <a:ln>
            <a:solidFill>
              <a:srgbClr val="00ADEE"/>
            </a:solidFill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136FAFA-3EDB-42F3-912B-D00964BA5FD2}"/>
              </a:ext>
            </a:extLst>
          </p:cNvPr>
          <p:cNvSpPr/>
          <p:nvPr/>
        </p:nvSpPr>
        <p:spPr>
          <a:xfrm>
            <a:off x="574248" y="415688"/>
            <a:ext cx="6541660" cy="5668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252100" algn="ctr" defTabSz="1008400">
              <a:defRPr/>
            </a:pPr>
            <a:endParaRPr lang="pt-BR" sz="3970" b="1" kern="12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1D7F3D-D646-42D9-A292-7B8B7F17B93A}"/>
              </a:ext>
            </a:extLst>
          </p:cNvPr>
          <p:cNvSpPr txBox="1"/>
          <p:nvPr/>
        </p:nvSpPr>
        <p:spPr>
          <a:xfrm>
            <a:off x="5598462" y="1002275"/>
            <a:ext cx="594640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i="0" dirty="0">
                <a:solidFill>
                  <a:srgbClr val="4F4F4F"/>
                </a:solidFill>
                <a:effectLst/>
              </a:rPr>
              <a:t>Manter os vínculos com os(as) estudantes e atuar de maneira ágil para prevenir um possível abandono escolar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4F4F4F"/>
                </a:solidFill>
              </a:rPr>
              <a:t>Acompanhamento frequência escolar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i="0" dirty="0">
                <a:solidFill>
                  <a:srgbClr val="4F4F4F"/>
                </a:solidFill>
                <a:effectLst/>
              </a:rPr>
              <a:t>Fortalecer diálogo com estudantes e famílias para compreender motivos das ausências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4F4F4F"/>
                </a:solidFill>
              </a:rPr>
              <a:t>Realizar ações de escuta com estudantes para melhor compreender seus interesses</a:t>
            </a:r>
          </a:p>
          <a:p>
            <a:endParaRPr lang="pt-BR" dirty="0">
              <a:solidFill>
                <a:srgbClr val="4F4F4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i="0" dirty="0">
                <a:solidFill>
                  <a:srgbClr val="4F4F4F"/>
                </a:solidFill>
                <a:effectLst/>
              </a:rPr>
              <a:t>Articular com rede intersetorial mais ampla para que consigam identificar estudantes em risco de abandono ou abandono e possam agir rapidamente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i="0" dirty="0">
                <a:solidFill>
                  <a:srgbClr val="4F4F4F"/>
                </a:solidFill>
                <a:effectLst/>
              </a:rPr>
              <a:t>Participar efetivamente da rede de proteção – prevenir, identificar e encaminhar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4F4F4F"/>
                </a:solidFill>
              </a:rPr>
              <a:t>Realizar a matrícula a qualquer tempo (quando da identificação de criança ou adolescente fora da escola)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4F4F4F"/>
                </a:solidFill>
              </a:rPr>
              <a:t>Implementar estratégias específicas para os meninos e meninas que estão regressando a escola</a:t>
            </a:r>
            <a:endParaRPr lang="pt-BR" i="0" dirty="0">
              <a:solidFill>
                <a:srgbClr val="4F4F4F"/>
              </a:solidFill>
              <a:effectLst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62638D-0805-47DB-AD38-843495AE17F7}"/>
              </a:ext>
            </a:extLst>
          </p:cNvPr>
          <p:cNvSpPr txBox="1"/>
          <p:nvPr/>
        </p:nvSpPr>
        <p:spPr>
          <a:xfrm>
            <a:off x="603249" y="349590"/>
            <a:ext cx="10763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E o que a escola </a:t>
            </a:r>
            <a:r>
              <a:rPr lang="en-US" sz="3600" b="1" dirty="0" err="1">
                <a:solidFill>
                  <a:schemeClr val="bg1"/>
                </a:solidFill>
              </a:rPr>
              <a:t>pode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fazer</a:t>
            </a:r>
            <a:r>
              <a:rPr lang="en-US" sz="3600" b="1" dirty="0">
                <a:solidFill>
                  <a:schemeClr val="bg1"/>
                </a:solidFill>
              </a:rPr>
              <a:t>?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9C10FF4-DD12-44E3-AF49-5A1934F8FCB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6604" r="235" b="-472"/>
          <a:stretch/>
        </p:blipFill>
        <p:spPr>
          <a:xfrm>
            <a:off x="574249" y="1831572"/>
            <a:ext cx="4856501" cy="30246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856CCA-4F6E-41DD-B49B-5EF73FADC21D}"/>
              </a:ext>
            </a:extLst>
          </p:cNvPr>
          <p:cNvSpPr txBox="1"/>
          <p:nvPr/>
        </p:nvSpPr>
        <p:spPr>
          <a:xfrm rot="16200000">
            <a:off x="-2242188" y="1779955"/>
            <a:ext cx="5921708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900" b="0" i="0" u="none" strike="noStrike" dirty="0">
                <a:solidFill>
                  <a:srgbClr val="FFFFFF"/>
                </a:solidFill>
                <a:effectLst/>
                <a:latin typeface="Arial"/>
                <a:cs typeface="Arial"/>
              </a:rPr>
              <a:t>© UNICEF/BRZ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482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7">
            <a:extLst>
              <a:ext uri="{FF2B5EF4-FFF2-40B4-BE49-F238E27FC236}">
                <a16:creationId xmlns:a16="http://schemas.microsoft.com/office/drawing/2014/main" id="{16FC62F4-28FB-494E-9C56-A7335708DBD8}"/>
              </a:ext>
            </a:extLst>
          </p:cNvPr>
          <p:cNvSpPr/>
          <p:nvPr/>
        </p:nvSpPr>
        <p:spPr>
          <a:xfrm>
            <a:off x="810384" y="355944"/>
            <a:ext cx="10417910" cy="58293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645AC8-FCB3-4EC6-8381-AA3289964B13}"/>
              </a:ext>
            </a:extLst>
          </p:cNvPr>
          <p:cNvSpPr txBox="1"/>
          <p:nvPr/>
        </p:nvSpPr>
        <p:spPr>
          <a:xfrm>
            <a:off x="938117" y="5522107"/>
            <a:ext cx="980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E66080-FE95-45FB-A2E9-87668CC30A44}"/>
              </a:ext>
            </a:extLst>
          </p:cNvPr>
          <p:cNvSpPr/>
          <p:nvPr/>
        </p:nvSpPr>
        <p:spPr>
          <a:xfrm>
            <a:off x="1483766" y="462342"/>
            <a:ext cx="9071146" cy="96556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66" hangingPunct="0">
              <a:defRPr/>
            </a:pPr>
            <a:r>
              <a:rPr lang="pt-BR" altLang="pt-BR" sz="3200" b="1" kern="0" dirty="0">
                <a:solidFill>
                  <a:schemeClr val="bg1"/>
                </a:solidFill>
                <a:latin typeface="Arial"/>
                <a:cs typeface="Arial"/>
                <a:sym typeface="Helvetica Neue"/>
              </a:rPr>
              <a:t>Cultura do fracasso escolar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A1ABA2-B64C-4A52-AE77-8397B92AA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05" t="50000" r="18143" b="36476"/>
          <a:stretch/>
        </p:blipFill>
        <p:spPr>
          <a:xfrm>
            <a:off x="1671308" y="3442137"/>
            <a:ext cx="6028511" cy="21211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8DEAC-3080-40A4-8F2D-ADCFB1553229}"/>
              </a:ext>
            </a:extLst>
          </p:cNvPr>
          <p:cNvSpPr txBox="1"/>
          <p:nvPr/>
        </p:nvSpPr>
        <p:spPr>
          <a:xfrm>
            <a:off x="1761743" y="2336620"/>
            <a:ext cx="6817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Um ciclo que </a:t>
            </a:r>
            <a:r>
              <a:rPr lang="pt-BR" sz="2400" b="1" dirty="0">
                <a:solidFill>
                  <a:srgbClr val="00B0F0"/>
                </a:solidFill>
              </a:rPr>
              <a:t>interrompe a trajetória escolar </a:t>
            </a:r>
          </a:p>
          <a:p>
            <a:r>
              <a:rPr lang="pt-BR" sz="2000" dirty="0"/>
              <a:t>de crianças e adolescentes</a:t>
            </a:r>
            <a:endParaRPr lang="en-US" sz="2000" dirty="0"/>
          </a:p>
        </p:txBody>
      </p:sp>
      <p:pic>
        <p:nvPicPr>
          <p:cNvPr id="14" name="Picture 13" descr="A picture containing ground&#10;&#10;Description automatically generated">
            <a:extLst>
              <a:ext uri="{FF2B5EF4-FFF2-40B4-BE49-F238E27FC236}">
                <a16:creationId xmlns:a16="http://schemas.microsoft.com/office/drawing/2014/main" id="{71A2477C-E3E6-4355-8DC3-C7B8F5B6F5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0" r="30170"/>
          <a:stretch/>
        </p:blipFill>
        <p:spPr>
          <a:xfrm>
            <a:off x="7840354" y="1484758"/>
            <a:ext cx="3247405" cy="4560569"/>
          </a:xfrm>
          <a:prstGeom prst="rect">
            <a:avLst/>
          </a:prstGeom>
        </p:spPr>
      </p:pic>
      <p:pic>
        <p:nvPicPr>
          <p:cNvPr id="15" name="Picture 5" descr="Logo&#10;&#10;Description automatically generated">
            <a:extLst>
              <a:ext uri="{FF2B5EF4-FFF2-40B4-BE49-F238E27FC236}">
                <a16:creationId xmlns:a16="http://schemas.microsoft.com/office/drawing/2014/main" id="{11696A5D-BE69-496B-BCA9-6778F9147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7090" y="5783717"/>
            <a:ext cx="1786860" cy="1099958"/>
          </a:xfrm>
          <a:prstGeom prst="rect">
            <a:avLst/>
          </a:prstGeom>
          <a:solidFill>
            <a:srgbClr val="00B0F0"/>
          </a:solidFill>
          <a:ln>
            <a:solidFill>
              <a:srgbClr val="00ADEE"/>
            </a:solidFill>
          </a:ln>
        </p:spPr>
      </p:pic>
    </p:spTree>
    <p:extLst>
      <p:ext uri="{BB962C8B-B14F-4D97-AF65-F5344CB8AC3E}">
        <p14:creationId xmlns:p14="http://schemas.microsoft.com/office/powerpoint/2010/main" val="2136696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2460</TotalTime>
  <Words>1140</Words>
  <Application>Microsoft Office PowerPoint</Application>
  <PresentationFormat>Widescreen</PresentationFormat>
  <Paragraphs>160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Calibri Light</vt:lpstr>
      <vt:lpstr>Courier New</vt:lpstr>
      <vt:lpstr>Nunito</vt:lpstr>
      <vt:lpstr>Segoe UI</vt:lpstr>
      <vt:lpstr>Segoe UI Emoji</vt:lpstr>
      <vt:lpstr>Segoe UI Light</vt:lpstr>
      <vt:lpstr>Symbol</vt:lpstr>
      <vt:lpstr>Wingdings</vt:lpstr>
      <vt:lpstr>Wingdings 2</vt:lpstr>
      <vt:lpstr>Tema do Office</vt:lpstr>
      <vt:lpstr>PowerPoint Presentation</vt:lpstr>
      <vt:lpstr>PowerPoint Presentation</vt:lpstr>
      <vt:lpstr>A pandemia ampliou desigualdades </vt:lpstr>
      <vt:lpstr>Trabalho infantil e dificuldades de aprendizagem são apontadas como as principais causas da exclusão escolar </vt:lpstr>
      <vt:lpstr>É preciso identificar e enfrentar as causas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Situação exige urgência nas respostas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Dell</dc:creator>
  <cp:lastModifiedBy>Julia Ribeiro</cp:lastModifiedBy>
  <cp:revision>1</cp:revision>
  <dcterms:created xsi:type="dcterms:W3CDTF">2023-07-13T14:15:05Z</dcterms:created>
  <dcterms:modified xsi:type="dcterms:W3CDTF">2023-08-03T11:09:17Z</dcterms:modified>
</cp:coreProperties>
</file>