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6"/>
  </p:notesMasterIdLst>
  <p:sldIdLst>
    <p:sldId id="298" r:id="rId2"/>
    <p:sldId id="299" r:id="rId3"/>
    <p:sldId id="256" r:id="rId4"/>
    <p:sldId id="302" r:id="rId5"/>
    <p:sldId id="303" r:id="rId6"/>
    <p:sldId id="300" r:id="rId7"/>
    <p:sldId id="260" r:id="rId8"/>
    <p:sldId id="304" r:id="rId9"/>
    <p:sldId id="305" r:id="rId10"/>
    <p:sldId id="306" r:id="rId11"/>
    <p:sldId id="308" r:id="rId12"/>
    <p:sldId id="307" r:id="rId13"/>
    <p:sldId id="258" r:id="rId14"/>
    <p:sldId id="309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loria Hallelujah" panose="020B0604020202020204" charset="0"/>
      <p:regular r:id="rId21"/>
    </p:embeddedFont>
    <p:embeddedFont>
      <p:font typeface="Lato" panose="020F0502020204030203" pitchFamily="34" charset="0"/>
      <p:regular r:id="rId22"/>
      <p:bold r:id="rId23"/>
      <p:italic r:id="rId24"/>
      <p:boldItalic r:id="rId25"/>
    </p:embeddedFont>
    <p:embeddedFont>
      <p:font typeface="Pacifico" panose="020F0502020204030204" pitchFamily="2" charset="0"/>
      <p:regular r:id="rId26"/>
    </p:embeddedFont>
    <p:embeddedFont>
      <p:font typeface="Source Sans Pro" panose="020B050303040302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1D6137-1E5B-4DFC-9BB5-16DDDBA1486F}">
  <a:tblStyle styleId="{DF1D6137-1E5B-4DFC-9BB5-16DDDBA148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0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52d32caf4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52d32caf4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155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52d32caf4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52d32caf4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5897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52d32caf4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52d32caf4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9427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52d32caf4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52d32caf4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526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52d32caf4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52d32caf4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3897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52d32caf4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52d32caf4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117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52d32caf4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52d32caf4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1504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797875" y="652375"/>
            <a:ext cx="5688401" cy="3992938"/>
          </a:xfrm>
          <a:custGeom>
            <a:avLst/>
            <a:gdLst/>
            <a:ahLst/>
            <a:cxnLst/>
            <a:rect l="l" t="t" r="r" b="b"/>
            <a:pathLst>
              <a:path w="13796" h="14030" extrusionOk="0">
                <a:moveTo>
                  <a:pt x="11018" y="1"/>
                </a:moveTo>
                <a:lnTo>
                  <a:pt x="0" y="3021"/>
                </a:lnTo>
                <a:lnTo>
                  <a:pt x="2769" y="14030"/>
                </a:lnTo>
                <a:cubicBezTo>
                  <a:pt x="5639" y="13612"/>
                  <a:pt x="8500" y="13135"/>
                  <a:pt x="11353" y="12608"/>
                </a:cubicBezTo>
                <a:cubicBezTo>
                  <a:pt x="11294" y="11771"/>
                  <a:pt x="11244" y="10935"/>
                  <a:pt x="11202" y="10098"/>
                </a:cubicBezTo>
                <a:cubicBezTo>
                  <a:pt x="12064" y="9789"/>
                  <a:pt x="12925" y="9504"/>
                  <a:pt x="13795" y="9245"/>
                </a:cubicBezTo>
                <a:cubicBezTo>
                  <a:pt x="12917" y="9128"/>
                  <a:pt x="12039" y="9036"/>
                  <a:pt x="11152" y="8985"/>
                </a:cubicBezTo>
                <a:cubicBezTo>
                  <a:pt x="11018" y="5999"/>
                  <a:pt x="10976" y="3004"/>
                  <a:pt x="1101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243661" y="709114"/>
            <a:ext cx="5467809" cy="3684842"/>
          </a:xfrm>
          <a:custGeom>
            <a:avLst/>
            <a:gdLst/>
            <a:ahLst/>
            <a:cxnLst/>
            <a:rect l="l" t="t" r="r" b="b"/>
            <a:pathLst>
              <a:path w="13261" h="13189" extrusionOk="0">
                <a:moveTo>
                  <a:pt x="11288" y="337"/>
                </a:moveTo>
                <a:cubicBezTo>
                  <a:pt x="10886" y="3230"/>
                  <a:pt x="10563" y="6138"/>
                  <a:pt x="10326" y="9047"/>
                </a:cubicBezTo>
                <a:lnTo>
                  <a:pt x="10326" y="9047"/>
                </a:lnTo>
                <a:cubicBezTo>
                  <a:pt x="10302" y="9119"/>
                  <a:pt x="10324" y="9201"/>
                  <a:pt x="10411" y="9227"/>
                </a:cubicBezTo>
                <a:lnTo>
                  <a:pt x="10411" y="9227"/>
                </a:lnTo>
                <a:cubicBezTo>
                  <a:pt x="10424" y="9231"/>
                  <a:pt x="10437" y="9234"/>
                  <a:pt x="10451" y="9235"/>
                </a:cubicBezTo>
                <a:lnTo>
                  <a:pt x="10451" y="9235"/>
                </a:lnTo>
                <a:cubicBezTo>
                  <a:pt x="11077" y="9356"/>
                  <a:pt x="11699" y="9489"/>
                  <a:pt x="12316" y="9639"/>
                </a:cubicBezTo>
                <a:lnTo>
                  <a:pt x="12316" y="9639"/>
                </a:lnTo>
                <a:cubicBezTo>
                  <a:pt x="11658" y="9760"/>
                  <a:pt x="11003" y="9893"/>
                  <a:pt x="10349" y="10035"/>
                </a:cubicBezTo>
                <a:cubicBezTo>
                  <a:pt x="10282" y="10060"/>
                  <a:pt x="10232" y="10118"/>
                  <a:pt x="10232" y="10194"/>
                </a:cubicBezTo>
                <a:cubicBezTo>
                  <a:pt x="10177" y="10980"/>
                  <a:pt x="10122" y="11767"/>
                  <a:pt x="10073" y="12553"/>
                </a:cubicBezTo>
                <a:lnTo>
                  <a:pt x="10073" y="12553"/>
                </a:lnTo>
                <a:cubicBezTo>
                  <a:pt x="7267" y="12713"/>
                  <a:pt x="4468" y="12818"/>
                  <a:pt x="1662" y="12876"/>
                </a:cubicBezTo>
                <a:lnTo>
                  <a:pt x="1662" y="12876"/>
                </a:lnTo>
                <a:cubicBezTo>
                  <a:pt x="1214" y="9210"/>
                  <a:pt x="774" y="5551"/>
                  <a:pt x="334" y="1893"/>
                </a:cubicBezTo>
                <a:lnTo>
                  <a:pt x="334" y="1893"/>
                </a:lnTo>
                <a:lnTo>
                  <a:pt x="11288" y="337"/>
                </a:lnTo>
                <a:close/>
                <a:moveTo>
                  <a:pt x="11464" y="0"/>
                </a:moveTo>
                <a:cubicBezTo>
                  <a:pt x="11452" y="0"/>
                  <a:pt x="11440" y="1"/>
                  <a:pt x="11428" y="4"/>
                </a:cubicBezTo>
                <a:lnTo>
                  <a:pt x="117" y="1610"/>
                </a:lnTo>
                <a:cubicBezTo>
                  <a:pt x="50" y="1627"/>
                  <a:pt x="0" y="1686"/>
                  <a:pt x="9" y="1761"/>
                </a:cubicBezTo>
                <a:cubicBezTo>
                  <a:pt x="460" y="5517"/>
                  <a:pt x="912" y="9273"/>
                  <a:pt x="1364" y="13038"/>
                </a:cubicBezTo>
                <a:cubicBezTo>
                  <a:pt x="1364" y="13122"/>
                  <a:pt x="1439" y="13189"/>
                  <a:pt x="1523" y="13189"/>
                </a:cubicBezTo>
                <a:cubicBezTo>
                  <a:pt x="4426" y="13130"/>
                  <a:pt x="7320" y="13021"/>
                  <a:pt x="10223" y="12854"/>
                </a:cubicBezTo>
                <a:cubicBezTo>
                  <a:pt x="10307" y="12854"/>
                  <a:pt x="10374" y="12787"/>
                  <a:pt x="10374" y="12703"/>
                </a:cubicBezTo>
                <a:cubicBezTo>
                  <a:pt x="10421" y="11909"/>
                  <a:pt x="10477" y="11116"/>
                  <a:pt x="10532" y="10322"/>
                </a:cubicBezTo>
                <a:lnTo>
                  <a:pt x="10532" y="10322"/>
                </a:lnTo>
                <a:cubicBezTo>
                  <a:pt x="11386" y="10130"/>
                  <a:pt x="12240" y="9962"/>
                  <a:pt x="13101" y="9817"/>
                </a:cubicBezTo>
                <a:cubicBezTo>
                  <a:pt x="13260" y="9792"/>
                  <a:pt x="13243" y="9549"/>
                  <a:pt x="13101" y="9516"/>
                </a:cubicBezTo>
                <a:cubicBezTo>
                  <a:pt x="12290" y="9301"/>
                  <a:pt x="11471" y="9117"/>
                  <a:pt x="10645" y="8955"/>
                </a:cubicBezTo>
                <a:lnTo>
                  <a:pt x="10645" y="8955"/>
                </a:lnTo>
                <a:cubicBezTo>
                  <a:pt x="10894" y="6022"/>
                  <a:pt x="11217" y="3105"/>
                  <a:pt x="11629" y="197"/>
                </a:cubicBezTo>
                <a:cubicBezTo>
                  <a:pt x="11651" y="92"/>
                  <a:pt x="11566" y="0"/>
                  <a:pt x="114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3"/>
              </a:solidFill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flipH="1">
            <a:off x="3326150" y="3427650"/>
            <a:ext cx="24963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135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-5400000">
            <a:off x="51826" y="196600"/>
            <a:ext cx="1888761" cy="1762891"/>
            <a:chOff x="7280351" y="0"/>
            <a:chExt cx="1888761" cy="1762891"/>
          </a:xfrm>
        </p:grpSpPr>
        <p:sp>
          <p:nvSpPr>
            <p:cNvPr id="13" name="Google Shape;13;p2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912751" y="260115"/>
              <a:ext cx="239069" cy="169069"/>
            </a:xfrm>
            <a:custGeom>
              <a:avLst/>
              <a:gdLst/>
              <a:ahLst/>
              <a:cxnLst/>
              <a:rect l="l" t="t" r="r" b="b"/>
              <a:pathLst>
                <a:path w="3487" h="2466" extrusionOk="0">
                  <a:moveTo>
                    <a:pt x="2219" y="0"/>
                  </a:moveTo>
                  <a:cubicBezTo>
                    <a:pt x="2135" y="0"/>
                    <a:pt x="2050" y="39"/>
                    <a:pt x="1996" y="127"/>
                  </a:cubicBezTo>
                  <a:cubicBezTo>
                    <a:pt x="1839" y="367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1"/>
                    <a:pt x="253" y="1353"/>
                  </a:cubicBezTo>
                  <a:cubicBezTo>
                    <a:pt x="721" y="1377"/>
                    <a:pt x="1202" y="1389"/>
                    <a:pt x="1683" y="1401"/>
                  </a:cubicBezTo>
                  <a:cubicBezTo>
                    <a:pt x="1695" y="1749"/>
                    <a:pt x="1767" y="2086"/>
                    <a:pt x="1900" y="2387"/>
                  </a:cubicBezTo>
                  <a:cubicBezTo>
                    <a:pt x="1922" y="2442"/>
                    <a:pt x="1968" y="2465"/>
                    <a:pt x="2016" y="2465"/>
                  </a:cubicBezTo>
                  <a:cubicBezTo>
                    <a:pt x="2093" y="2465"/>
                    <a:pt x="2176" y="2404"/>
                    <a:pt x="2176" y="2314"/>
                  </a:cubicBezTo>
                  <a:cubicBezTo>
                    <a:pt x="2164" y="2014"/>
                    <a:pt x="2152" y="1701"/>
                    <a:pt x="2188" y="1413"/>
                  </a:cubicBezTo>
                  <a:lnTo>
                    <a:pt x="3162" y="1413"/>
                  </a:lnTo>
                  <a:cubicBezTo>
                    <a:pt x="3486" y="1413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6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33846" y="241741"/>
              <a:ext cx="256414" cy="192105"/>
            </a:xfrm>
            <a:custGeom>
              <a:avLst/>
              <a:gdLst/>
              <a:ahLst/>
              <a:cxnLst/>
              <a:rect l="l" t="t" r="r" b="b"/>
              <a:pathLst>
                <a:path w="3740" h="2802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7121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 rot="5400000">
            <a:off x="7105176" y="3084900"/>
            <a:ext cx="1888761" cy="1762891"/>
            <a:chOff x="7280351" y="0"/>
            <a:chExt cx="1888761" cy="1762891"/>
          </a:xfrm>
        </p:grpSpPr>
        <p:sp>
          <p:nvSpPr>
            <p:cNvPr id="48" name="Google Shape;48;p2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912751" y="260115"/>
              <a:ext cx="239069" cy="169069"/>
            </a:xfrm>
            <a:custGeom>
              <a:avLst/>
              <a:gdLst/>
              <a:ahLst/>
              <a:cxnLst/>
              <a:rect l="l" t="t" r="r" b="b"/>
              <a:pathLst>
                <a:path w="3487" h="2466" extrusionOk="0">
                  <a:moveTo>
                    <a:pt x="2219" y="0"/>
                  </a:moveTo>
                  <a:cubicBezTo>
                    <a:pt x="2135" y="0"/>
                    <a:pt x="2050" y="39"/>
                    <a:pt x="1996" y="127"/>
                  </a:cubicBezTo>
                  <a:cubicBezTo>
                    <a:pt x="1839" y="367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1"/>
                    <a:pt x="253" y="1353"/>
                  </a:cubicBezTo>
                  <a:cubicBezTo>
                    <a:pt x="721" y="1377"/>
                    <a:pt x="1202" y="1389"/>
                    <a:pt x="1683" y="1401"/>
                  </a:cubicBezTo>
                  <a:cubicBezTo>
                    <a:pt x="1695" y="1749"/>
                    <a:pt x="1767" y="2086"/>
                    <a:pt x="1900" y="2387"/>
                  </a:cubicBezTo>
                  <a:cubicBezTo>
                    <a:pt x="1922" y="2442"/>
                    <a:pt x="1968" y="2465"/>
                    <a:pt x="2016" y="2465"/>
                  </a:cubicBezTo>
                  <a:cubicBezTo>
                    <a:pt x="2093" y="2465"/>
                    <a:pt x="2176" y="2404"/>
                    <a:pt x="2176" y="2314"/>
                  </a:cubicBezTo>
                  <a:cubicBezTo>
                    <a:pt x="2164" y="2014"/>
                    <a:pt x="2152" y="1701"/>
                    <a:pt x="2188" y="1413"/>
                  </a:cubicBezTo>
                  <a:lnTo>
                    <a:pt x="3162" y="1413"/>
                  </a:lnTo>
                  <a:cubicBezTo>
                    <a:pt x="3486" y="1413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6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8333846" y="241741"/>
              <a:ext cx="256414" cy="192105"/>
            </a:xfrm>
            <a:custGeom>
              <a:avLst/>
              <a:gdLst/>
              <a:ahLst/>
              <a:cxnLst/>
              <a:rect l="l" t="t" r="r" b="b"/>
              <a:pathLst>
                <a:path w="3740" h="2802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1"/>
                    <a:pt x="1383" y="479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4"/>
                    <a:pt x="217" y="1008"/>
                  </a:cubicBezTo>
                  <a:cubicBezTo>
                    <a:pt x="590" y="1056"/>
                    <a:pt x="987" y="1092"/>
                    <a:pt x="1383" y="1092"/>
                  </a:cubicBezTo>
                  <a:cubicBezTo>
                    <a:pt x="1395" y="1597"/>
                    <a:pt x="1431" y="2102"/>
                    <a:pt x="1455" y="2594"/>
                  </a:cubicBezTo>
                  <a:cubicBezTo>
                    <a:pt x="1461" y="2733"/>
                    <a:pt x="1564" y="2802"/>
                    <a:pt x="1666" y="2802"/>
                  </a:cubicBezTo>
                  <a:cubicBezTo>
                    <a:pt x="1768" y="2802"/>
                    <a:pt x="1870" y="2733"/>
                    <a:pt x="1876" y="2594"/>
                  </a:cubicBezTo>
                  <a:cubicBezTo>
                    <a:pt x="1900" y="2102"/>
                    <a:pt x="1936" y="1597"/>
                    <a:pt x="1948" y="1104"/>
                  </a:cubicBezTo>
                  <a:cubicBezTo>
                    <a:pt x="2441" y="1104"/>
                    <a:pt x="2934" y="1092"/>
                    <a:pt x="3415" y="1092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cubicBezTo>
                    <a:pt x="3255" y="591"/>
                    <a:pt x="3093" y="592"/>
                    <a:pt x="2930" y="592"/>
                  </a:cubicBezTo>
                  <a:cubicBezTo>
                    <a:pt x="2605" y="592"/>
                    <a:pt x="2277" y="587"/>
                    <a:pt x="1948" y="587"/>
                  </a:cubicBezTo>
                  <a:cubicBezTo>
                    <a:pt x="1948" y="479"/>
                    <a:pt x="1948" y="371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12751" y="724676"/>
              <a:ext cx="239069" cy="168726"/>
            </a:xfrm>
            <a:custGeom>
              <a:avLst/>
              <a:gdLst/>
              <a:ahLst/>
              <a:cxnLst/>
              <a:rect l="l" t="t" r="r" b="b"/>
              <a:pathLst>
                <a:path w="3487" h="2461" extrusionOk="0">
                  <a:moveTo>
                    <a:pt x="2215" y="0"/>
                  </a:moveTo>
                  <a:cubicBezTo>
                    <a:pt x="2132" y="0"/>
                    <a:pt x="2049" y="36"/>
                    <a:pt x="1996" y="118"/>
                  </a:cubicBezTo>
                  <a:cubicBezTo>
                    <a:pt x="1839" y="359"/>
                    <a:pt x="1755" y="635"/>
                    <a:pt x="1707" y="912"/>
                  </a:cubicBezTo>
                  <a:cubicBezTo>
                    <a:pt x="1226" y="924"/>
                    <a:pt x="733" y="936"/>
                    <a:pt x="253" y="960"/>
                  </a:cubicBezTo>
                  <a:cubicBezTo>
                    <a:pt x="0" y="972"/>
                    <a:pt x="0" y="1345"/>
                    <a:pt x="253" y="1357"/>
                  </a:cubicBezTo>
                  <a:cubicBezTo>
                    <a:pt x="721" y="1369"/>
                    <a:pt x="1202" y="1393"/>
                    <a:pt x="1683" y="1405"/>
                  </a:cubicBezTo>
                  <a:cubicBezTo>
                    <a:pt x="1695" y="1741"/>
                    <a:pt x="1767" y="2090"/>
                    <a:pt x="1900" y="2390"/>
                  </a:cubicBezTo>
                  <a:cubicBezTo>
                    <a:pt x="1922" y="2440"/>
                    <a:pt x="1966" y="2460"/>
                    <a:pt x="2012" y="2460"/>
                  </a:cubicBezTo>
                  <a:cubicBezTo>
                    <a:pt x="2091" y="2460"/>
                    <a:pt x="2176" y="2401"/>
                    <a:pt x="2176" y="2318"/>
                  </a:cubicBezTo>
                  <a:cubicBezTo>
                    <a:pt x="2164" y="2018"/>
                    <a:pt x="2152" y="1705"/>
                    <a:pt x="2188" y="1405"/>
                  </a:cubicBezTo>
                  <a:cubicBezTo>
                    <a:pt x="2513" y="1405"/>
                    <a:pt x="2837" y="1417"/>
                    <a:pt x="3162" y="1417"/>
                  </a:cubicBezTo>
                  <a:cubicBezTo>
                    <a:pt x="3486" y="1405"/>
                    <a:pt x="3486" y="900"/>
                    <a:pt x="3162" y="900"/>
                  </a:cubicBezTo>
                  <a:cubicBezTo>
                    <a:pt x="2873" y="900"/>
                    <a:pt x="2585" y="900"/>
                    <a:pt x="2296" y="912"/>
                  </a:cubicBezTo>
                  <a:cubicBezTo>
                    <a:pt x="2344" y="707"/>
                    <a:pt x="2416" y="527"/>
                    <a:pt x="2477" y="323"/>
                  </a:cubicBezTo>
                  <a:cubicBezTo>
                    <a:pt x="2532" y="133"/>
                    <a:pt x="2374" y="0"/>
                    <a:pt x="2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33846" y="705959"/>
              <a:ext cx="256414" cy="191899"/>
            </a:xfrm>
            <a:custGeom>
              <a:avLst/>
              <a:gdLst/>
              <a:ahLst/>
              <a:cxnLst/>
              <a:rect l="l" t="t" r="r" b="b"/>
              <a:pathLst>
                <a:path w="3740" h="2799" extrusionOk="0">
                  <a:moveTo>
                    <a:pt x="1666" y="1"/>
                  </a:moveTo>
                  <a:cubicBezTo>
                    <a:pt x="1534" y="1"/>
                    <a:pt x="1401" y="91"/>
                    <a:pt x="1395" y="271"/>
                  </a:cubicBezTo>
                  <a:cubicBezTo>
                    <a:pt x="1383" y="379"/>
                    <a:pt x="1383" y="488"/>
                    <a:pt x="1383" y="596"/>
                  </a:cubicBezTo>
                  <a:cubicBezTo>
                    <a:pt x="987" y="608"/>
                    <a:pt x="590" y="632"/>
                    <a:pt x="217" y="680"/>
                  </a:cubicBezTo>
                  <a:cubicBezTo>
                    <a:pt x="1" y="716"/>
                    <a:pt x="1" y="980"/>
                    <a:pt x="217" y="1016"/>
                  </a:cubicBezTo>
                  <a:cubicBezTo>
                    <a:pt x="590" y="1065"/>
                    <a:pt x="987" y="1089"/>
                    <a:pt x="1383" y="1101"/>
                  </a:cubicBezTo>
                  <a:cubicBezTo>
                    <a:pt x="1395" y="1593"/>
                    <a:pt x="1431" y="2098"/>
                    <a:pt x="1455" y="2591"/>
                  </a:cubicBezTo>
                  <a:cubicBezTo>
                    <a:pt x="1461" y="2729"/>
                    <a:pt x="1564" y="2799"/>
                    <a:pt x="1666" y="2799"/>
                  </a:cubicBezTo>
                  <a:cubicBezTo>
                    <a:pt x="1768" y="2799"/>
                    <a:pt x="1870" y="2729"/>
                    <a:pt x="1876" y="2591"/>
                  </a:cubicBezTo>
                  <a:cubicBezTo>
                    <a:pt x="1900" y="2098"/>
                    <a:pt x="1936" y="1605"/>
                    <a:pt x="1948" y="1113"/>
                  </a:cubicBezTo>
                  <a:cubicBezTo>
                    <a:pt x="2441" y="1113"/>
                    <a:pt x="2934" y="1101"/>
                    <a:pt x="3415" y="1101"/>
                  </a:cubicBezTo>
                  <a:cubicBezTo>
                    <a:pt x="3739" y="1101"/>
                    <a:pt x="3739" y="596"/>
                    <a:pt x="3415" y="596"/>
                  </a:cubicBezTo>
                  <a:cubicBezTo>
                    <a:pt x="2934" y="596"/>
                    <a:pt x="2441" y="584"/>
                    <a:pt x="1948" y="584"/>
                  </a:cubicBezTo>
                  <a:cubicBezTo>
                    <a:pt x="1948" y="476"/>
                    <a:pt x="1948" y="367"/>
                    <a:pt x="1936" y="271"/>
                  </a:cubicBezTo>
                  <a:cubicBezTo>
                    <a:pt x="1930" y="91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12160" y="728241"/>
              <a:ext cx="234955" cy="169000"/>
            </a:xfrm>
            <a:custGeom>
              <a:avLst/>
              <a:gdLst/>
              <a:ahLst/>
              <a:cxnLst/>
              <a:rect l="l" t="t" r="r" b="b"/>
              <a:pathLst>
                <a:path w="3427" h="2465" extrusionOk="0">
                  <a:moveTo>
                    <a:pt x="1387" y="0"/>
                  </a:moveTo>
                  <a:cubicBezTo>
                    <a:pt x="1278" y="0"/>
                    <a:pt x="1167" y="78"/>
                    <a:pt x="1143" y="235"/>
                  </a:cubicBezTo>
                  <a:cubicBezTo>
                    <a:pt x="1119" y="451"/>
                    <a:pt x="1106" y="679"/>
                    <a:pt x="1119" y="908"/>
                  </a:cubicBezTo>
                  <a:cubicBezTo>
                    <a:pt x="818" y="920"/>
                    <a:pt x="517" y="920"/>
                    <a:pt x="217" y="932"/>
                  </a:cubicBezTo>
                  <a:cubicBezTo>
                    <a:pt x="1" y="944"/>
                    <a:pt x="1" y="1268"/>
                    <a:pt x="217" y="1280"/>
                  </a:cubicBezTo>
                  <a:cubicBezTo>
                    <a:pt x="517" y="1293"/>
                    <a:pt x="830" y="1293"/>
                    <a:pt x="1131" y="1305"/>
                  </a:cubicBezTo>
                  <a:cubicBezTo>
                    <a:pt x="1143" y="1629"/>
                    <a:pt x="1167" y="1954"/>
                    <a:pt x="1179" y="2266"/>
                  </a:cubicBezTo>
                  <a:cubicBezTo>
                    <a:pt x="1185" y="2398"/>
                    <a:pt x="1287" y="2465"/>
                    <a:pt x="1387" y="2465"/>
                  </a:cubicBezTo>
                  <a:cubicBezTo>
                    <a:pt x="1488" y="2465"/>
                    <a:pt x="1587" y="2398"/>
                    <a:pt x="1587" y="2266"/>
                  </a:cubicBezTo>
                  <a:cubicBezTo>
                    <a:pt x="1599" y="1954"/>
                    <a:pt x="1623" y="1641"/>
                    <a:pt x="1647" y="1317"/>
                  </a:cubicBezTo>
                  <a:cubicBezTo>
                    <a:pt x="2140" y="1329"/>
                    <a:pt x="2633" y="1329"/>
                    <a:pt x="3126" y="1341"/>
                  </a:cubicBezTo>
                  <a:cubicBezTo>
                    <a:pt x="3427" y="1341"/>
                    <a:pt x="3427" y="872"/>
                    <a:pt x="3126" y="872"/>
                  </a:cubicBezTo>
                  <a:cubicBezTo>
                    <a:pt x="2633" y="872"/>
                    <a:pt x="2152" y="884"/>
                    <a:pt x="1659" y="896"/>
                  </a:cubicBezTo>
                  <a:cubicBezTo>
                    <a:pt x="1659" y="667"/>
                    <a:pt x="1647" y="451"/>
                    <a:pt x="1623" y="235"/>
                  </a:cubicBezTo>
                  <a:cubicBezTo>
                    <a:pt x="1605" y="78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7121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8333846" y="1170588"/>
              <a:ext cx="256414" cy="191282"/>
            </a:xfrm>
            <a:custGeom>
              <a:avLst/>
              <a:gdLst/>
              <a:ahLst/>
              <a:cxnLst/>
              <a:rect l="l" t="t" r="r" b="b"/>
              <a:pathLst>
                <a:path w="3740" h="2790" extrusionOk="0">
                  <a:moveTo>
                    <a:pt x="1666" y="1"/>
                  </a:moveTo>
                  <a:cubicBezTo>
                    <a:pt x="1534" y="1"/>
                    <a:pt x="1401" y="88"/>
                    <a:pt x="1395" y="262"/>
                  </a:cubicBezTo>
                  <a:cubicBezTo>
                    <a:pt x="1383" y="370"/>
                    <a:pt x="1383" y="478"/>
                    <a:pt x="1383" y="587"/>
                  </a:cubicBezTo>
                  <a:cubicBezTo>
                    <a:pt x="987" y="599"/>
                    <a:pt x="590" y="623"/>
                    <a:pt x="217" y="683"/>
                  </a:cubicBezTo>
                  <a:cubicBezTo>
                    <a:pt x="1" y="707"/>
                    <a:pt x="1" y="983"/>
                    <a:pt x="217" y="1007"/>
                  </a:cubicBezTo>
                  <a:cubicBezTo>
                    <a:pt x="590" y="1055"/>
                    <a:pt x="987" y="1079"/>
                    <a:pt x="1383" y="1091"/>
                  </a:cubicBezTo>
                  <a:cubicBezTo>
                    <a:pt x="1395" y="1596"/>
                    <a:pt x="1431" y="2089"/>
                    <a:pt x="1455" y="2582"/>
                  </a:cubicBezTo>
                  <a:cubicBezTo>
                    <a:pt x="1461" y="2720"/>
                    <a:pt x="1564" y="2789"/>
                    <a:pt x="1666" y="2789"/>
                  </a:cubicBezTo>
                  <a:cubicBezTo>
                    <a:pt x="1768" y="2789"/>
                    <a:pt x="1870" y="2720"/>
                    <a:pt x="1876" y="2582"/>
                  </a:cubicBezTo>
                  <a:cubicBezTo>
                    <a:pt x="1900" y="2101"/>
                    <a:pt x="1936" y="1596"/>
                    <a:pt x="1948" y="1103"/>
                  </a:cubicBezTo>
                  <a:cubicBezTo>
                    <a:pt x="2441" y="1103"/>
                    <a:pt x="2934" y="1091"/>
                    <a:pt x="3415" y="1091"/>
                  </a:cubicBezTo>
                  <a:cubicBezTo>
                    <a:pt x="3419" y="1092"/>
                    <a:pt x="3422" y="1092"/>
                    <a:pt x="3426" y="1092"/>
                  </a:cubicBezTo>
                  <a:cubicBezTo>
                    <a:pt x="3739" y="1092"/>
                    <a:pt x="3736" y="587"/>
                    <a:pt x="3415" y="587"/>
                  </a:cubicBezTo>
                  <a:lnTo>
                    <a:pt x="1948" y="587"/>
                  </a:lnTo>
                  <a:cubicBezTo>
                    <a:pt x="1948" y="478"/>
                    <a:pt x="1948" y="370"/>
                    <a:pt x="1936" y="262"/>
                  </a:cubicBezTo>
                  <a:cubicBezTo>
                    <a:pt x="1930" y="88"/>
                    <a:pt x="1798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712488" y="520025"/>
              <a:ext cx="264847" cy="135337"/>
            </a:xfrm>
            <a:custGeom>
              <a:avLst/>
              <a:gdLst/>
              <a:ahLst/>
              <a:cxnLst/>
              <a:rect l="l" t="t" r="r" b="b"/>
              <a:pathLst>
                <a:path w="3863" h="1974" extrusionOk="0">
                  <a:moveTo>
                    <a:pt x="1881" y="0"/>
                  </a:moveTo>
                  <a:cubicBezTo>
                    <a:pt x="1815" y="0"/>
                    <a:pt x="1746" y="26"/>
                    <a:pt x="1683" y="86"/>
                  </a:cubicBezTo>
                  <a:cubicBezTo>
                    <a:pt x="1563" y="194"/>
                    <a:pt x="1491" y="339"/>
                    <a:pt x="1443" y="483"/>
                  </a:cubicBezTo>
                  <a:cubicBezTo>
                    <a:pt x="1046" y="459"/>
                    <a:pt x="661" y="423"/>
                    <a:pt x="265" y="411"/>
                  </a:cubicBezTo>
                  <a:cubicBezTo>
                    <a:pt x="60" y="411"/>
                    <a:pt x="0" y="747"/>
                    <a:pt x="216" y="783"/>
                  </a:cubicBezTo>
                  <a:cubicBezTo>
                    <a:pt x="601" y="843"/>
                    <a:pt x="974" y="892"/>
                    <a:pt x="1358" y="928"/>
                  </a:cubicBezTo>
                  <a:cubicBezTo>
                    <a:pt x="1358" y="988"/>
                    <a:pt x="1346" y="1036"/>
                    <a:pt x="1346" y="1084"/>
                  </a:cubicBezTo>
                  <a:cubicBezTo>
                    <a:pt x="1346" y="1336"/>
                    <a:pt x="1370" y="1685"/>
                    <a:pt x="1587" y="1841"/>
                  </a:cubicBezTo>
                  <a:lnTo>
                    <a:pt x="1587" y="1853"/>
                  </a:lnTo>
                  <a:cubicBezTo>
                    <a:pt x="1626" y="1936"/>
                    <a:pt x="1700" y="1973"/>
                    <a:pt x="1771" y="1973"/>
                  </a:cubicBezTo>
                  <a:cubicBezTo>
                    <a:pt x="1875" y="1973"/>
                    <a:pt x="1971" y="1893"/>
                    <a:pt x="1935" y="1757"/>
                  </a:cubicBezTo>
                  <a:cubicBezTo>
                    <a:pt x="1935" y="1745"/>
                    <a:pt x="1935" y="1745"/>
                    <a:pt x="1923" y="1733"/>
                  </a:cubicBezTo>
                  <a:cubicBezTo>
                    <a:pt x="2008" y="1565"/>
                    <a:pt x="1947" y="1372"/>
                    <a:pt x="1960" y="1180"/>
                  </a:cubicBezTo>
                  <a:cubicBezTo>
                    <a:pt x="1960" y="1120"/>
                    <a:pt x="1972" y="1060"/>
                    <a:pt x="1984" y="1000"/>
                  </a:cubicBezTo>
                  <a:cubicBezTo>
                    <a:pt x="2452" y="1060"/>
                    <a:pt x="2921" y="1108"/>
                    <a:pt x="3390" y="1180"/>
                  </a:cubicBezTo>
                  <a:cubicBezTo>
                    <a:pt x="3409" y="1183"/>
                    <a:pt x="3428" y="1184"/>
                    <a:pt x="3446" y="1184"/>
                  </a:cubicBezTo>
                  <a:cubicBezTo>
                    <a:pt x="3806" y="1184"/>
                    <a:pt x="3863" y="638"/>
                    <a:pt x="3462" y="627"/>
                  </a:cubicBezTo>
                  <a:cubicBezTo>
                    <a:pt x="3017" y="603"/>
                    <a:pt x="2573" y="579"/>
                    <a:pt x="2128" y="543"/>
                  </a:cubicBezTo>
                  <a:cubicBezTo>
                    <a:pt x="2140" y="483"/>
                    <a:pt x="2152" y="423"/>
                    <a:pt x="2164" y="375"/>
                  </a:cubicBezTo>
                  <a:cubicBezTo>
                    <a:pt x="2199" y="175"/>
                    <a:pt x="2051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2" name="Google Shape;82;p2"/>
          <p:cNvSpPr/>
          <p:nvPr/>
        </p:nvSpPr>
        <p:spPr>
          <a:xfrm rot="7631413">
            <a:off x="7610830" y="197792"/>
            <a:ext cx="1087435" cy="811204"/>
          </a:xfrm>
          <a:custGeom>
            <a:avLst/>
            <a:gdLst/>
            <a:ahLst/>
            <a:cxnLst/>
            <a:rect l="l" t="t" r="r" b="b"/>
            <a:pathLst>
              <a:path w="3740" h="2790" extrusionOk="0">
                <a:moveTo>
                  <a:pt x="1666" y="1"/>
                </a:moveTo>
                <a:cubicBezTo>
                  <a:pt x="1534" y="1"/>
                  <a:pt x="1401" y="88"/>
                  <a:pt x="1395" y="262"/>
                </a:cubicBezTo>
                <a:cubicBezTo>
                  <a:pt x="1383" y="370"/>
                  <a:pt x="1383" y="478"/>
                  <a:pt x="1383" y="587"/>
                </a:cubicBezTo>
                <a:cubicBezTo>
                  <a:pt x="987" y="599"/>
                  <a:pt x="590" y="623"/>
                  <a:pt x="217" y="683"/>
                </a:cubicBezTo>
                <a:cubicBezTo>
                  <a:pt x="1" y="707"/>
                  <a:pt x="1" y="983"/>
                  <a:pt x="217" y="1007"/>
                </a:cubicBezTo>
                <a:cubicBezTo>
                  <a:pt x="590" y="1055"/>
                  <a:pt x="987" y="1079"/>
                  <a:pt x="1383" y="1091"/>
                </a:cubicBezTo>
                <a:cubicBezTo>
                  <a:pt x="1395" y="1596"/>
                  <a:pt x="1431" y="2089"/>
                  <a:pt x="1455" y="2582"/>
                </a:cubicBezTo>
                <a:cubicBezTo>
                  <a:pt x="1461" y="2720"/>
                  <a:pt x="1564" y="2789"/>
                  <a:pt x="1666" y="2789"/>
                </a:cubicBezTo>
                <a:cubicBezTo>
                  <a:pt x="1768" y="2789"/>
                  <a:pt x="1870" y="2720"/>
                  <a:pt x="1876" y="2582"/>
                </a:cubicBezTo>
                <a:cubicBezTo>
                  <a:pt x="1900" y="2101"/>
                  <a:pt x="1936" y="1596"/>
                  <a:pt x="1948" y="1103"/>
                </a:cubicBezTo>
                <a:cubicBezTo>
                  <a:pt x="2441" y="1103"/>
                  <a:pt x="2934" y="1091"/>
                  <a:pt x="3415" y="1091"/>
                </a:cubicBezTo>
                <a:cubicBezTo>
                  <a:pt x="3419" y="1092"/>
                  <a:pt x="3422" y="1092"/>
                  <a:pt x="3426" y="1092"/>
                </a:cubicBezTo>
                <a:cubicBezTo>
                  <a:pt x="3739" y="1092"/>
                  <a:pt x="3736" y="587"/>
                  <a:pt x="3415" y="587"/>
                </a:cubicBezTo>
                <a:lnTo>
                  <a:pt x="1948" y="587"/>
                </a:lnTo>
                <a:cubicBezTo>
                  <a:pt x="1948" y="478"/>
                  <a:pt x="1948" y="370"/>
                  <a:pt x="1936" y="262"/>
                </a:cubicBezTo>
                <a:cubicBezTo>
                  <a:pt x="1930" y="88"/>
                  <a:pt x="1798" y="1"/>
                  <a:pt x="16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 flipH="1">
            <a:off x="2867275" y="1514975"/>
            <a:ext cx="3414300" cy="17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Font typeface="Pacifico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84" name="Google Shape;84;p2"/>
          <p:cNvGrpSpPr/>
          <p:nvPr/>
        </p:nvGrpSpPr>
        <p:grpSpPr>
          <a:xfrm>
            <a:off x="-110838" y="3995083"/>
            <a:ext cx="2217087" cy="796455"/>
            <a:chOff x="7591575" y="960850"/>
            <a:chExt cx="2263950" cy="470301"/>
          </a:xfrm>
        </p:grpSpPr>
        <p:sp>
          <p:nvSpPr>
            <p:cNvPr id="85" name="Google Shape;85;p2"/>
            <p:cNvSpPr/>
            <p:nvPr/>
          </p:nvSpPr>
          <p:spPr>
            <a:xfrm>
              <a:off x="7592364" y="960850"/>
              <a:ext cx="514794" cy="32804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591575" y="1040377"/>
              <a:ext cx="1049388" cy="48815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592562" y="1151009"/>
              <a:ext cx="1520439" cy="47377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593943" y="1246676"/>
              <a:ext cx="1898608" cy="45547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593154" y="1355805"/>
              <a:ext cx="2262372" cy="75346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90" name="Google Shape;90;p2"/>
          <p:cNvSpPr/>
          <p:nvPr/>
        </p:nvSpPr>
        <p:spPr>
          <a:xfrm>
            <a:off x="3095226" y="3246276"/>
            <a:ext cx="2391554" cy="108050"/>
          </a:xfrm>
          <a:custGeom>
            <a:avLst/>
            <a:gdLst/>
            <a:ahLst/>
            <a:cxnLst/>
            <a:rect l="l" t="t" r="r" b="b"/>
            <a:pathLst>
              <a:path w="15953" h="747" extrusionOk="0">
                <a:moveTo>
                  <a:pt x="14696" y="0"/>
                </a:moveTo>
                <a:cubicBezTo>
                  <a:pt x="13740" y="0"/>
                  <a:pt x="12771" y="77"/>
                  <a:pt x="11829" y="95"/>
                </a:cubicBezTo>
                <a:cubicBezTo>
                  <a:pt x="10507" y="119"/>
                  <a:pt x="9172" y="155"/>
                  <a:pt x="7850" y="179"/>
                </a:cubicBezTo>
                <a:cubicBezTo>
                  <a:pt x="6564" y="191"/>
                  <a:pt x="5278" y="215"/>
                  <a:pt x="3991" y="227"/>
                </a:cubicBezTo>
                <a:cubicBezTo>
                  <a:pt x="3882" y="228"/>
                  <a:pt x="3773" y="228"/>
                  <a:pt x="3664" y="228"/>
                </a:cubicBezTo>
                <a:cubicBezTo>
                  <a:pt x="3250" y="228"/>
                  <a:pt x="2833" y="223"/>
                  <a:pt x="2417" y="223"/>
                </a:cubicBezTo>
                <a:cubicBezTo>
                  <a:pt x="1671" y="223"/>
                  <a:pt x="926" y="242"/>
                  <a:pt x="193" y="347"/>
                </a:cubicBezTo>
                <a:cubicBezTo>
                  <a:pt x="0" y="371"/>
                  <a:pt x="85" y="624"/>
                  <a:pt x="229" y="648"/>
                </a:cubicBezTo>
                <a:cubicBezTo>
                  <a:pt x="807" y="724"/>
                  <a:pt x="1396" y="746"/>
                  <a:pt x="1985" y="746"/>
                </a:cubicBezTo>
                <a:cubicBezTo>
                  <a:pt x="2694" y="746"/>
                  <a:pt x="3404" y="714"/>
                  <a:pt x="4100" y="708"/>
                </a:cubicBezTo>
                <a:cubicBezTo>
                  <a:pt x="5386" y="684"/>
                  <a:pt x="6672" y="672"/>
                  <a:pt x="7970" y="648"/>
                </a:cubicBezTo>
                <a:cubicBezTo>
                  <a:pt x="9220" y="624"/>
                  <a:pt x="10471" y="600"/>
                  <a:pt x="11721" y="576"/>
                </a:cubicBezTo>
                <a:cubicBezTo>
                  <a:pt x="13031" y="540"/>
                  <a:pt x="14390" y="600"/>
                  <a:pt x="15700" y="419"/>
                </a:cubicBezTo>
                <a:cubicBezTo>
                  <a:pt x="15940" y="395"/>
                  <a:pt x="15952" y="59"/>
                  <a:pt x="15700" y="35"/>
                </a:cubicBezTo>
                <a:cubicBezTo>
                  <a:pt x="15368" y="10"/>
                  <a:pt x="15033" y="0"/>
                  <a:pt x="146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91" name="Google Shape;91;p2"/>
          <p:cNvSpPr/>
          <p:nvPr/>
        </p:nvSpPr>
        <p:spPr>
          <a:xfrm rot="7631436">
            <a:off x="8198706" y="885440"/>
            <a:ext cx="726647" cy="542071"/>
          </a:xfrm>
          <a:custGeom>
            <a:avLst/>
            <a:gdLst/>
            <a:ahLst/>
            <a:cxnLst/>
            <a:rect l="l" t="t" r="r" b="b"/>
            <a:pathLst>
              <a:path w="3740" h="2790" extrusionOk="0">
                <a:moveTo>
                  <a:pt x="1666" y="1"/>
                </a:moveTo>
                <a:cubicBezTo>
                  <a:pt x="1534" y="1"/>
                  <a:pt x="1401" y="88"/>
                  <a:pt x="1395" y="262"/>
                </a:cubicBezTo>
                <a:cubicBezTo>
                  <a:pt x="1383" y="370"/>
                  <a:pt x="1383" y="478"/>
                  <a:pt x="1383" y="587"/>
                </a:cubicBezTo>
                <a:cubicBezTo>
                  <a:pt x="987" y="599"/>
                  <a:pt x="590" y="623"/>
                  <a:pt x="217" y="683"/>
                </a:cubicBezTo>
                <a:cubicBezTo>
                  <a:pt x="1" y="707"/>
                  <a:pt x="1" y="983"/>
                  <a:pt x="217" y="1007"/>
                </a:cubicBezTo>
                <a:cubicBezTo>
                  <a:pt x="590" y="1055"/>
                  <a:pt x="987" y="1079"/>
                  <a:pt x="1383" y="1091"/>
                </a:cubicBezTo>
                <a:cubicBezTo>
                  <a:pt x="1395" y="1596"/>
                  <a:pt x="1431" y="2089"/>
                  <a:pt x="1455" y="2582"/>
                </a:cubicBezTo>
                <a:cubicBezTo>
                  <a:pt x="1461" y="2720"/>
                  <a:pt x="1564" y="2789"/>
                  <a:pt x="1666" y="2789"/>
                </a:cubicBezTo>
                <a:cubicBezTo>
                  <a:pt x="1768" y="2789"/>
                  <a:pt x="1870" y="2720"/>
                  <a:pt x="1876" y="2582"/>
                </a:cubicBezTo>
                <a:cubicBezTo>
                  <a:pt x="1900" y="2101"/>
                  <a:pt x="1936" y="1596"/>
                  <a:pt x="1948" y="1103"/>
                </a:cubicBezTo>
                <a:cubicBezTo>
                  <a:pt x="2441" y="1103"/>
                  <a:pt x="2934" y="1091"/>
                  <a:pt x="3415" y="1091"/>
                </a:cubicBezTo>
                <a:cubicBezTo>
                  <a:pt x="3419" y="1092"/>
                  <a:pt x="3422" y="1092"/>
                  <a:pt x="3426" y="1092"/>
                </a:cubicBezTo>
                <a:cubicBezTo>
                  <a:pt x="3739" y="1092"/>
                  <a:pt x="3736" y="587"/>
                  <a:pt x="3415" y="587"/>
                </a:cubicBezTo>
                <a:lnTo>
                  <a:pt x="1948" y="587"/>
                </a:lnTo>
                <a:cubicBezTo>
                  <a:pt x="1948" y="478"/>
                  <a:pt x="1948" y="370"/>
                  <a:pt x="1936" y="262"/>
                </a:cubicBezTo>
                <a:cubicBezTo>
                  <a:pt x="1930" y="88"/>
                  <a:pt x="1798" y="1"/>
                  <a:pt x="166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4"/>
          <p:cNvSpPr txBox="1">
            <a:spLocks noGrp="1"/>
          </p:cNvSpPr>
          <p:nvPr>
            <p:ph type="title"/>
          </p:nvPr>
        </p:nvSpPr>
        <p:spPr>
          <a:xfrm>
            <a:off x="615900" y="445025"/>
            <a:ext cx="79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3" name="Google Shape;273;p14"/>
          <p:cNvSpPr txBox="1">
            <a:spLocks noGrp="1"/>
          </p:cNvSpPr>
          <p:nvPr>
            <p:ph type="subTitle" idx="1"/>
          </p:nvPr>
        </p:nvSpPr>
        <p:spPr>
          <a:xfrm>
            <a:off x="2094221" y="3970450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4" name="Google Shape;274;p14"/>
          <p:cNvSpPr txBox="1">
            <a:spLocks noGrp="1"/>
          </p:cNvSpPr>
          <p:nvPr>
            <p:ph type="subTitle" idx="2"/>
          </p:nvPr>
        </p:nvSpPr>
        <p:spPr>
          <a:xfrm>
            <a:off x="4678796" y="3970450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5" name="Google Shape;275;p14"/>
          <p:cNvSpPr txBox="1">
            <a:spLocks noGrp="1"/>
          </p:cNvSpPr>
          <p:nvPr>
            <p:ph type="title" idx="3" hasCustomPrompt="1"/>
          </p:nvPr>
        </p:nvSpPr>
        <p:spPr>
          <a:xfrm>
            <a:off x="2500925" y="151582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6" name="Google Shape;276;p14"/>
          <p:cNvSpPr txBox="1">
            <a:spLocks noGrp="1"/>
          </p:cNvSpPr>
          <p:nvPr>
            <p:ph type="title" idx="4" hasCustomPrompt="1"/>
          </p:nvPr>
        </p:nvSpPr>
        <p:spPr>
          <a:xfrm>
            <a:off x="5089518" y="1548415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7" name="Google Shape;277;p14"/>
          <p:cNvSpPr txBox="1">
            <a:spLocks noGrp="1"/>
          </p:cNvSpPr>
          <p:nvPr>
            <p:ph type="title" idx="5" hasCustomPrompt="1"/>
          </p:nvPr>
        </p:nvSpPr>
        <p:spPr>
          <a:xfrm>
            <a:off x="2501169" y="3247044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8" name="Google Shape;278;p14"/>
          <p:cNvSpPr txBox="1">
            <a:spLocks noGrp="1"/>
          </p:cNvSpPr>
          <p:nvPr>
            <p:ph type="title" idx="6" hasCustomPrompt="1"/>
          </p:nvPr>
        </p:nvSpPr>
        <p:spPr>
          <a:xfrm>
            <a:off x="5089762" y="3247044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9" name="Google Shape;279;p14"/>
          <p:cNvSpPr txBox="1">
            <a:spLocks noGrp="1"/>
          </p:cNvSpPr>
          <p:nvPr>
            <p:ph type="subTitle" idx="7"/>
          </p:nvPr>
        </p:nvSpPr>
        <p:spPr>
          <a:xfrm>
            <a:off x="1974950" y="1994907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subTitle" idx="8"/>
          </p:nvPr>
        </p:nvSpPr>
        <p:spPr>
          <a:xfrm>
            <a:off x="4590650" y="1994907"/>
            <a:ext cx="25401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14"/>
          <p:cNvSpPr txBox="1">
            <a:spLocks noGrp="1"/>
          </p:cNvSpPr>
          <p:nvPr>
            <p:ph type="subTitle" idx="9"/>
          </p:nvPr>
        </p:nvSpPr>
        <p:spPr>
          <a:xfrm>
            <a:off x="4567075" y="3697600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14"/>
          <p:cNvSpPr txBox="1">
            <a:spLocks noGrp="1"/>
          </p:cNvSpPr>
          <p:nvPr>
            <p:ph type="subTitle" idx="13"/>
          </p:nvPr>
        </p:nvSpPr>
        <p:spPr>
          <a:xfrm>
            <a:off x="2093196" y="2266029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3" name="Google Shape;283;p14"/>
          <p:cNvSpPr txBox="1">
            <a:spLocks noGrp="1"/>
          </p:cNvSpPr>
          <p:nvPr>
            <p:ph type="subTitle" idx="14"/>
          </p:nvPr>
        </p:nvSpPr>
        <p:spPr>
          <a:xfrm>
            <a:off x="4682796" y="2263629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subTitle" idx="15"/>
          </p:nvPr>
        </p:nvSpPr>
        <p:spPr>
          <a:xfrm>
            <a:off x="1973950" y="3697600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85" name="Google Shape;285;p14"/>
          <p:cNvGrpSpPr/>
          <p:nvPr/>
        </p:nvGrpSpPr>
        <p:grpSpPr>
          <a:xfrm>
            <a:off x="7132667" y="105825"/>
            <a:ext cx="1888761" cy="1762891"/>
            <a:chOff x="7280351" y="0"/>
            <a:chExt cx="1888761" cy="1762891"/>
          </a:xfrm>
        </p:grpSpPr>
        <p:sp>
          <p:nvSpPr>
            <p:cNvPr id="286" name="Google Shape;286;p14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87883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8" name="Google Shape;308;p14"/>
          <p:cNvSpPr/>
          <p:nvPr/>
        </p:nvSpPr>
        <p:spPr>
          <a:xfrm>
            <a:off x="8740853" y="2107405"/>
            <a:ext cx="264642" cy="134995"/>
          </a:xfrm>
          <a:custGeom>
            <a:avLst/>
            <a:gdLst/>
            <a:ahLst/>
            <a:cxnLst/>
            <a:rect l="l" t="t" r="r" b="b"/>
            <a:pathLst>
              <a:path w="3860" h="1969" extrusionOk="0">
                <a:moveTo>
                  <a:pt x="1879" y="0"/>
                </a:moveTo>
                <a:cubicBezTo>
                  <a:pt x="1814" y="0"/>
                  <a:pt x="1746" y="25"/>
                  <a:pt x="1683" y="81"/>
                </a:cubicBezTo>
                <a:cubicBezTo>
                  <a:pt x="1563" y="189"/>
                  <a:pt x="1491" y="333"/>
                  <a:pt x="1443" y="478"/>
                </a:cubicBezTo>
                <a:cubicBezTo>
                  <a:pt x="1046" y="454"/>
                  <a:pt x="661" y="430"/>
                  <a:pt x="265" y="405"/>
                </a:cubicBezTo>
                <a:cubicBezTo>
                  <a:pt x="60" y="405"/>
                  <a:pt x="0" y="754"/>
                  <a:pt x="216" y="778"/>
                </a:cubicBezTo>
                <a:cubicBezTo>
                  <a:pt x="601" y="838"/>
                  <a:pt x="974" y="886"/>
                  <a:pt x="1358" y="934"/>
                </a:cubicBezTo>
                <a:cubicBezTo>
                  <a:pt x="1358" y="983"/>
                  <a:pt x="1346" y="1031"/>
                  <a:pt x="1346" y="1079"/>
                </a:cubicBezTo>
                <a:cubicBezTo>
                  <a:pt x="1346" y="1331"/>
                  <a:pt x="1370" y="1692"/>
                  <a:pt x="1587" y="1836"/>
                </a:cubicBezTo>
                <a:lnTo>
                  <a:pt x="1587" y="1848"/>
                </a:lnTo>
                <a:cubicBezTo>
                  <a:pt x="1626" y="1931"/>
                  <a:pt x="1700" y="1968"/>
                  <a:pt x="1771" y="1968"/>
                </a:cubicBezTo>
                <a:cubicBezTo>
                  <a:pt x="1875" y="1968"/>
                  <a:pt x="1971" y="1888"/>
                  <a:pt x="1935" y="1752"/>
                </a:cubicBezTo>
                <a:cubicBezTo>
                  <a:pt x="1935" y="1752"/>
                  <a:pt x="1935" y="1740"/>
                  <a:pt x="1923" y="1728"/>
                </a:cubicBezTo>
                <a:cubicBezTo>
                  <a:pt x="2008" y="1560"/>
                  <a:pt x="1947" y="1379"/>
                  <a:pt x="1960" y="1175"/>
                </a:cubicBezTo>
                <a:cubicBezTo>
                  <a:pt x="1960" y="1115"/>
                  <a:pt x="1972" y="1055"/>
                  <a:pt x="1984" y="1007"/>
                </a:cubicBezTo>
                <a:cubicBezTo>
                  <a:pt x="2452" y="1055"/>
                  <a:pt x="2921" y="1103"/>
                  <a:pt x="3390" y="1175"/>
                </a:cubicBezTo>
                <a:cubicBezTo>
                  <a:pt x="3413" y="1179"/>
                  <a:pt x="3434" y="1181"/>
                  <a:pt x="3455" y="1181"/>
                </a:cubicBezTo>
                <a:cubicBezTo>
                  <a:pt x="3807" y="1181"/>
                  <a:pt x="3860" y="633"/>
                  <a:pt x="3462" y="622"/>
                </a:cubicBezTo>
                <a:cubicBezTo>
                  <a:pt x="3017" y="610"/>
                  <a:pt x="2573" y="574"/>
                  <a:pt x="2128" y="538"/>
                </a:cubicBezTo>
                <a:cubicBezTo>
                  <a:pt x="2140" y="478"/>
                  <a:pt x="2152" y="430"/>
                  <a:pt x="2164" y="369"/>
                </a:cubicBezTo>
                <a:cubicBezTo>
                  <a:pt x="2199" y="169"/>
                  <a:pt x="2050" y="0"/>
                  <a:pt x="18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604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>
            <a:spLocks noGrp="1"/>
          </p:cNvSpPr>
          <p:nvPr>
            <p:ph type="title"/>
          </p:nvPr>
        </p:nvSpPr>
        <p:spPr>
          <a:xfrm>
            <a:off x="602350" y="1215450"/>
            <a:ext cx="2680800" cy="10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Font typeface="Source Sans Pro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3" name="Google Shape;163;p7"/>
          <p:cNvSpPr txBox="1">
            <a:spLocks noGrp="1"/>
          </p:cNvSpPr>
          <p:nvPr>
            <p:ph type="subTitle" idx="1"/>
          </p:nvPr>
        </p:nvSpPr>
        <p:spPr>
          <a:xfrm flipH="1">
            <a:off x="601925" y="2303850"/>
            <a:ext cx="2760600" cy="16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425" y="-39345"/>
            <a:ext cx="9174869" cy="51873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10"/>
          <p:cNvGrpSpPr/>
          <p:nvPr/>
        </p:nvGrpSpPr>
        <p:grpSpPr>
          <a:xfrm>
            <a:off x="1549150" y="173450"/>
            <a:ext cx="5714832" cy="4796387"/>
            <a:chOff x="1717918" y="395196"/>
            <a:chExt cx="5377653" cy="4513397"/>
          </a:xfrm>
        </p:grpSpPr>
        <p:sp>
          <p:nvSpPr>
            <p:cNvPr id="243" name="Google Shape;243;p10"/>
            <p:cNvSpPr/>
            <p:nvPr/>
          </p:nvSpPr>
          <p:spPr>
            <a:xfrm>
              <a:off x="1896012" y="395196"/>
              <a:ext cx="5199559" cy="4267876"/>
            </a:xfrm>
            <a:custGeom>
              <a:avLst/>
              <a:gdLst/>
              <a:ahLst/>
              <a:cxnLst/>
              <a:rect l="l" t="t" r="r" b="b"/>
              <a:pathLst>
                <a:path w="14189" h="13118" extrusionOk="0">
                  <a:moveTo>
                    <a:pt x="10181" y="0"/>
                  </a:moveTo>
                  <a:cubicBezTo>
                    <a:pt x="9821" y="369"/>
                    <a:pt x="9378" y="636"/>
                    <a:pt x="8893" y="795"/>
                  </a:cubicBezTo>
                  <a:cubicBezTo>
                    <a:pt x="8487" y="919"/>
                    <a:pt x="8065" y="971"/>
                    <a:pt x="7641" y="971"/>
                  </a:cubicBezTo>
                  <a:cubicBezTo>
                    <a:pt x="7121" y="971"/>
                    <a:pt x="6597" y="894"/>
                    <a:pt x="6090" y="778"/>
                  </a:cubicBezTo>
                  <a:cubicBezTo>
                    <a:pt x="5898" y="737"/>
                    <a:pt x="5697" y="678"/>
                    <a:pt x="5505" y="611"/>
                  </a:cubicBezTo>
                  <a:cubicBezTo>
                    <a:pt x="5438" y="829"/>
                    <a:pt x="5346" y="1038"/>
                    <a:pt x="5220" y="1222"/>
                  </a:cubicBezTo>
                  <a:cubicBezTo>
                    <a:pt x="4678" y="2011"/>
                    <a:pt x="3780" y="2477"/>
                    <a:pt x="2828" y="2477"/>
                  </a:cubicBezTo>
                  <a:cubicBezTo>
                    <a:pt x="2811" y="2477"/>
                    <a:pt x="2794" y="2477"/>
                    <a:pt x="2777" y="2477"/>
                  </a:cubicBezTo>
                  <a:lnTo>
                    <a:pt x="2777" y="2477"/>
                  </a:lnTo>
                  <a:cubicBezTo>
                    <a:pt x="2920" y="3313"/>
                    <a:pt x="2560" y="4192"/>
                    <a:pt x="1983" y="4819"/>
                  </a:cubicBezTo>
                  <a:cubicBezTo>
                    <a:pt x="1707" y="5112"/>
                    <a:pt x="1389" y="5371"/>
                    <a:pt x="1046" y="5580"/>
                  </a:cubicBezTo>
                  <a:cubicBezTo>
                    <a:pt x="1288" y="5898"/>
                    <a:pt x="1431" y="6342"/>
                    <a:pt x="1531" y="6743"/>
                  </a:cubicBezTo>
                  <a:cubicBezTo>
                    <a:pt x="1648" y="7203"/>
                    <a:pt x="1748" y="7672"/>
                    <a:pt x="1690" y="8140"/>
                  </a:cubicBezTo>
                  <a:cubicBezTo>
                    <a:pt x="1615" y="8776"/>
                    <a:pt x="1238" y="9353"/>
                    <a:pt x="770" y="9788"/>
                  </a:cubicBezTo>
                  <a:cubicBezTo>
                    <a:pt x="527" y="10006"/>
                    <a:pt x="276" y="10198"/>
                    <a:pt x="0" y="10366"/>
                  </a:cubicBezTo>
                  <a:cubicBezTo>
                    <a:pt x="44" y="10363"/>
                    <a:pt x="88" y="10362"/>
                    <a:pt x="132" y="10362"/>
                  </a:cubicBezTo>
                  <a:cubicBezTo>
                    <a:pt x="438" y="10362"/>
                    <a:pt x="735" y="10413"/>
                    <a:pt x="1021" y="10508"/>
                  </a:cubicBezTo>
                  <a:cubicBezTo>
                    <a:pt x="1556" y="10700"/>
                    <a:pt x="1991" y="11110"/>
                    <a:pt x="2376" y="11528"/>
                  </a:cubicBezTo>
                  <a:cubicBezTo>
                    <a:pt x="2769" y="11947"/>
                    <a:pt x="3162" y="12415"/>
                    <a:pt x="3413" y="12942"/>
                  </a:cubicBezTo>
                  <a:cubicBezTo>
                    <a:pt x="4451" y="12189"/>
                    <a:pt x="5647" y="11671"/>
                    <a:pt x="6919" y="11587"/>
                  </a:cubicBezTo>
                  <a:cubicBezTo>
                    <a:pt x="7050" y="11577"/>
                    <a:pt x="7182" y="11572"/>
                    <a:pt x="7314" y="11572"/>
                  </a:cubicBezTo>
                  <a:cubicBezTo>
                    <a:pt x="8681" y="11572"/>
                    <a:pt x="10069" y="12119"/>
                    <a:pt x="10984" y="13118"/>
                  </a:cubicBezTo>
                  <a:cubicBezTo>
                    <a:pt x="11043" y="12323"/>
                    <a:pt x="11327" y="11570"/>
                    <a:pt x="11796" y="10934"/>
                  </a:cubicBezTo>
                  <a:cubicBezTo>
                    <a:pt x="12406" y="10131"/>
                    <a:pt x="13285" y="9596"/>
                    <a:pt x="14188" y="9111"/>
                  </a:cubicBezTo>
                  <a:cubicBezTo>
                    <a:pt x="13686" y="8508"/>
                    <a:pt x="13377" y="7772"/>
                    <a:pt x="13285" y="7003"/>
                  </a:cubicBezTo>
                  <a:cubicBezTo>
                    <a:pt x="13184" y="5999"/>
                    <a:pt x="13452" y="4986"/>
                    <a:pt x="14055" y="4175"/>
                  </a:cubicBezTo>
                  <a:cubicBezTo>
                    <a:pt x="12850" y="3840"/>
                    <a:pt x="11620" y="3338"/>
                    <a:pt x="10917" y="2326"/>
                  </a:cubicBezTo>
                  <a:cubicBezTo>
                    <a:pt x="10449" y="1648"/>
                    <a:pt x="10273" y="829"/>
                    <a:pt x="10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1717918" y="545066"/>
              <a:ext cx="5334779" cy="4363527"/>
            </a:xfrm>
            <a:custGeom>
              <a:avLst/>
              <a:gdLst/>
              <a:ahLst/>
              <a:cxnLst/>
              <a:rect l="l" t="t" r="r" b="b"/>
              <a:pathLst>
                <a:path w="14558" h="13412" extrusionOk="0">
                  <a:moveTo>
                    <a:pt x="10175" y="456"/>
                  </a:moveTo>
                  <a:cubicBezTo>
                    <a:pt x="10324" y="1424"/>
                    <a:pt x="10620" y="2352"/>
                    <a:pt x="11345" y="3054"/>
                  </a:cubicBezTo>
                  <a:cubicBezTo>
                    <a:pt x="12054" y="3732"/>
                    <a:pt x="13002" y="4105"/>
                    <a:pt x="13939" y="4376"/>
                  </a:cubicBezTo>
                  <a:lnTo>
                    <a:pt x="13939" y="4376"/>
                  </a:lnTo>
                  <a:cubicBezTo>
                    <a:pt x="13426" y="5193"/>
                    <a:pt x="13192" y="6153"/>
                    <a:pt x="13286" y="7120"/>
                  </a:cubicBezTo>
                  <a:cubicBezTo>
                    <a:pt x="13287" y="7131"/>
                    <a:pt x="13290" y="7141"/>
                    <a:pt x="13293" y="7150"/>
                  </a:cubicBezTo>
                  <a:lnTo>
                    <a:pt x="13293" y="7150"/>
                  </a:lnTo>
                  <a:cubicBezTo>
                    <a:pt x="13293" y="7154"/>
                    <a:pt x="13294" y="7158"/>
                    <a:pt x="13294" y="7162"/>
                  </a:cubicBezTo>
                  <a:cubicBezTo>
                    <a:pt x="13409" y="7899"/>
                    <a:pt x="13700" y="8594"/>
                    <a:pt x="14142" y="9181"/>
                  </a:cubicBezTo>
                  <a:lnTo>
                    <a:pt x="14142" y="9181"/>
                  </a:lnTo>
                  <a:cubicBezTo>
                    <a:pt x="12619" y="10045"/>
                    <a:pt x="11383" y="11152"/>
                    <a:pt x="11102" y="12923"/>
                  </a:cubicBezTo>
                  <a:lnTo>
                    <a:pt x="11102" y="12923"/>
                  </a:lnTo>
                  <a:cubicBezTo>
                    <a:pt x="10105" y="12012"/>
                    <a:pt x="8890" y="11616"/>
                    <a:pt x="7650" y="11616"/>
                  </a:cubicBezTo>
                  <a:cubicBezTo>
                    <a:pt x="6273" y="11616"/>
                    <a:pt x="4866" y="12104"/>
                    <a:pt x="3693" y="12918"/>
                  </a:cubicBezTo>
                  <a:lnTo>
                    <a:pt x="3693" y="12918"/>
                  </a:lnTo>
                  <a:cubicBezTo>
                    <a:pt x="3047" y="11746"/>
                    <a:pt x="1977" y="10660"/>
                    <a:pt x="644" y="10470"/>
                  </a:cubicBezTo>
                  <a:lnTo>
                    <a:pt x="644" y="10470"/>
                  </a:lnTo>
                  <a:cubicBezTo>
                    <a:pt x="1280" y="9982"/>
                    <a:pt x="1838" y="9368"/>
                    <a:pt x="2000" y="8559"/>
                  </a:cubicBezTo>
                  <a:cubicBezTo>
                    <a:pt x="2167" y="7709"/>
                    <a:pt x="1889" y="6589"/>
                    <a:pt x="1410" y="5840"/>
                  </a:cubicBezTo>
                  <a:lnTo>
                    <a:pt x="1410" y="5840"/>
                  </a:lnTo>
                  <a:cubicBezTo>
                    <a:pt x="2426" y="5137"/>
                    <a:pt x="3173" y="4098"/>
                    <a:pt x="3075" y="2829"/>
                  </a:cubicBezTo>
                  <a:lnTo>
                    <a:pt x="3075" y="2829"/>
                  </a:lnTo>
                  <a:cubicBezTo>
                    <a:pt x="4231" y="2748"/>
                    <a:pt x="5273" y="2085"/>
                    <a:pt x="5706" y="991"/>
                  </a:cubicBezTo>
                  <a:lnTo>
                    <a:pt x="5706" y="991"/>
                  </a:lnTo>
                  <a:cubicBezTo>
                    <a:pt x="6307" y="1186"/>
                    <a:pt x="6959" y="1302"/>
                    <a:pt x="7603" y="1302"/>
                  </a:cubicBezTo>
                  <a:cubicBezTo>
                    <a:pt x="8536" y="1302"/>
                    <a:pt x="9453" y="1058"/>
                    <a:pt x="10175" y="456"/>
                  </a:cubicBezTo>
                  <a:close/>
                  <a:moveTo>
                    <a:pt x="10302" y="0"/>
                  </a:moveTo>
                  <a:cubicBezTo>
                    <a:pt x="10265" y="0"/>
                    <a:pt x="10228" y="13"/>
                    <a:pt x="10199" y="43"/>
                  </a:cubicBezTo>
                  <a:cubicBezTo>
                    <a:pt x="9506" y="731"/>
                    <a:pt x="8576" y="1000"/>
                    <a:pt x="7627" y="1000"/>
                  </a:cubicBezTo>
                  <a:cubicBezTo>
                    <a:pt x="6960" y="1000"/>
                    <a:pt x="6284" y="867"/>
                    <a:pt x="5673" y="653"/>
                  </a:cubicBezTo>
                  <a:cubicBezTo>
                    <a:pt x="5658" y="649"/>
                    <a:pt x="5643" y="647"/>
                    <a:pt x="5629" y="647"/>
                  </a:cubicBezTo>
                  <a:cubicBezTo>
                    <a:pt x="5561" y="647"/>
                    <a:pt x="5501" y="692"/>
                    <a:pt x="5480" y="754"/>
                  </a:cubicBezTo>
                  <a:cubicBezTo>
                    <a:pt x="5112" y="1858"/>
                    <a:pt x="4058" y="2510"/>
                    <a:pt x="2920" y="2527"/>
                  </a:cubicBezTo>
                  <a:cubicBezTo>
                    <a:pt x="2812" y="2527"/>
                    <a:pt x="2745" y="2628"/>
                    <a:pt x="2770" y="2728"/>
                  </a:cubicBezTo>
                  <a:cubicBezTo>
                    <a:pt x="2946" y="3983"/>
                    <a:pt x="2134" y="5020"/>
                    <a:pt x="1130" y="5664"/>
                  </a:cubicBezTo>
                  <a:cubicBezTo>
                    <a:pt x="1055" y="5715"/>
                    <a:pt x="1030" y="5807"/>
                    <a:pt x="1080" y="5882"/>
                  </a:cubicBezTo>
                  <a:cubicBezTo>
                    <a:pt x="1548" y="6551"/>
                    <a:pt x="1858" y="7672"/>
                    <a:pt x="1707" y="8475"/>
                  </a:cubicBezTo>
                  <a:cubicBezTo>
                    <a:pt x="1540" y="9362"/>
                    <a:pt x="837" y="9989"/>
                    <a:pt x="126" y="10466"/>
                  </a:cubicBezTo>
                  <a:cubicBezTo>
                    <a:pt x="1" y="10550"/>
                    <a:pt x="51" y="10751"/>
                    <a:pt x="210" y="10759"/>
                  </a:cubicBezTo>
                  <a:cubicBezTo>
                    <a:pt x="225" y="10759"/>
                    <a:pt x="239" y="10759"/>
                    <a:pt x="254" y="10759"/>
                  </a:cubicBezTo>
                  <a:cubicBezTo>
                    <a:pt x="1714" y="10759"/>
                    <a:pt x="2868" y="11993"/>
                    <a:pt x="3514" y="13227"/>
                  </a:cubicBezTo>
                  <a:cubicBezTo>
                    <a:pt x="3543" y="13278"/>
                    <a:pt x="3594" y="13302"/>
                    <a:pt x="3647" y="13302"/>
                  </a:cubicBezTo>
                  <a:cubicBezTo>
                    <a:pt x="3673" y="13302"/>
                    <a:pt x="3699" y="13296"/>
                    <a:pt x="3724" y="13286"/>
                  </a:cubicBezTo>
                  <a:cubicBezTo>
                    <a:pt x="4874" y="12446"/>
                    <a:pt x="6278" y="11928"/>
                    <a:pt x="7649" y="11928"/>
                  </a:cubicBezTo>
                  <a:cubicBezTo>
                    <a:pt x="8900" y="11928"/>
                    <a:pt x="10124" y="12359"/>
                    <a:pt x="11102" y="13369"/>
                  </a:cubicBezTo>
                  <a:cubicBezTo>
                    <a:pt x="11134" y="13399"/>
                    <a:pt x="11172" y="13412"/>
                    <a:pt x="11209" y="13412"/>
                  </a:cubicBezTo>
                  <a:cubicBezTo>
                    <a:pt x="11289" y="13412"/>
                    <a:pt x="11364" y="13352"/>
                    <a:pt x="11370" y="13260"/>
                  </a:cubicBezTo>
                  <a:cubicBezTo>
                    <a:pt x="11537" y="11345"/>
                    <a:pt x="12876" y="10232"/>
                    <a:pt x="14457" y="9362"/>
                  </a:cubicBezTo>
                  <a:cubicBezTo>
                    <a:pt x="14541" y="9312"/>
                    <a:pt x="14557" y="9186"/>
                    <a:pt x="14490" y="9119"/>
                  </a:cubicBezTo>
                  <a:cubicBezTo>
                    <a:pt x="14034" y="8559"/>
                    <a:pt x="13731" y="7891"/>
                    <a:pt x="13618" y="7175"/>
                  </a:cubicBezTo>
                  <a:lnTo>
                    <a:pt x="13618" y="7175"/>
                  </a:lnTo>
                  <a:cubicBezTo>
                    <a:pt x="13621" y="7161"/>
                    <a:pt x="13622" y="7145"/>
                    <a:pt x="13620" y="7128"/>
                  </a:cubicBezTo>
                  <a:cubicBezTo>
                    <a:pt x="13520" y="6150"/>
                    <a:pt x="13779" y="5179"/>
                    <a:pt x="14340" y="4376"/>
                  </a:cubicBezTo>
                  <a:cubicBezTo>
                    <a:pt x="14390" y="4284"/>
                    <a:pt x="14348" y="4175"/>
                    <a:pt x="14248" y="4142"/>
                  </a:cubicBezTo>
                  <a:cubicBezTo>
                    <a:pt x="13344" y="3891"/>
                    <a:pt x="12416" y="3581"/>
                    <a:pt x="11696" y="2945"/>
                  </a:cubicBezTo>
                  <a:cubicBezTo>
                    <a:pt x="10876" y="2226"/>
                    <a:pt x="10592" y="1205"/>
                    <a:pt x="10466" y="151"/>
                  </a:cubicBezTo>
                  <a:cubicBezTo>
                    <a:pt x="10461" y="60"/>
                    <a:pt x="10381" y="0"/>
                    <a:pt x="10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" name="Google Shape;245;p10"/>
          <p:cNvSpPr txBox="1">
            <a:spLocks noGrp="1"/>
          </p:cNvSpPr>
          <p:nvPr>
            <p:ph type="title"/>
          </p:nvPr>
        </p:nvSpPr>
        <p:spPr>
          <a:xfrm>
            <a:off x="2678500" y="1935000"/>
            <a:ext cx="3788400" cy="17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None/>
              <a:defRPr sz="6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accent2"/>
        </a:solidFill>
        <a:effectLst/>
      </p:bgPr>
    </p:bg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825" y="-19325"/>
            <a:ext cx="9165672" cy="5182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bg>
      <p:bgPr>
        <a:solidFill>
          <a:schemeClr val="accent2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600003">
            <a:off x="-3096929" y="-19325"/>
            <a:ext cx="9165672" cy="518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600003">
            <a:off x="2997646" y="-19325"/>
            <a:ext cx="9165672" cy="51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425" y="-39345"/>
            <a:ext cx="9174869" cy="5187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60CB48-E08B-4FFF-839F-6399668F4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00BEC2-E7EE-47AB-AED9-50C748CE2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60EDBB-631B-46DC-A623-0DEE0DFF4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9943-A9D9-40FB-BB3C-94932FB39996}" type="datetimeFigureOut">
              <a:rPr lang="pt-BR" smtClean="0"/>
              <a:t>01/08/2023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A6B653-2790-435B-B5BF-84CF100B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809351-3E26-4FFC-8E78-D63D9107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1C16-576D-4E50-AF37-D111574863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67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lumns">
  <p:cSld name="Title and 3 columns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"/>
          <p:cNvSpPr txBox="1">
            <a:spLocks noGrp="1"/>
          </p:cNvSpPr>
          <p:nvPr>
            <p:ph type="subTitle" idx="1"/>
          </p:nvPr>
        </p:nvSpPr>
        <p:spPr>
          <a:xfrm flipH="1">
            <a:off x="3760800" y="3127475"/>
            <a:ext cx="16224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subTitle" idx="2"/>
          </p:nvPr>
        </p:nvSpPr>
        <p:spPr>
          <a:xfrm flipH="1">
            <a:off x="6359525" y="3127475"/>
            <a:ext cx="16224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subTitle" idx="3"/>
          </p:nvPr>
        </p:nvSpPr>
        <p:spPr>
          <a:xfrm flipH="1">
            <a:off x="1194300" y="3127500"/>
            <a:ext cx="15978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title" hasCustomPrompt="1"/>
          </p:nvPr>
        </p:nvSpPr>
        <p:spPr>
          <a:xfrm>
            <a:off x="1251900" y="2271200"/>
            <a:ext cx="14826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8" name="Google Shape;258;p13"/>
          <p:cNvSpPr txBox="1">
            <a:spLocks noGrp="1"/>
          </p:cNvSpPr>
          <p:nvPr>
            <p:ph type="title" idx="4" hasCustomPrompt="1"/>
          </p:nvPr>
        </p:nvSpPr>
        <p:spPr>
          <a:xfrm>
            <a:off x="3818800" y="2271200"/>
            <a:ext cx="15063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9" name="Google Shape;259;p13"/>
          <p:cNvSpPr txBox="1">
            <a:spLocks noGrp="1"/>
          </p:cNvSpPr>
          <p:nvPr>
            <p:ph type="title" idx="5" hasCustomPrompt="1"/>
          </p:nvPr>
        </p:nvSpPr>
        <p:spPr>
          <a:xfrm>
            <a:off x="6419675" y="2271200"/>
            <a:ext cx="15021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260" name="Google Shape;260;p13"/>
          <p:cNvGrpSpPr/>
          <p:nvPr/>
        </p:nvGrpSpPr>
        <p:grpSpPr>
          <a:xfrm>
            <a:off x="7444110" y="564558"/>
            <a:ext cx="1765833" cy="1401494"/>
            <a:chOff x="7101094" y="572788"/>
            <a:chExt cx="2108709" cy="1401494"/>
          </a:xfrm>
        </p:grpSpPr>
        <p:sp>
          <p:nvSpPr>
            <p:cNvPr id="261" name="Google Shape;261;p13"/>
            <p:cNvSpPr/>
            <p:nvPr/>
          </p:nvSpPr>
          <p:spPr>
            <a:xfrm rot="10800000">
              <a:off x="7732422" y="1397361"/>
              <a:ext cx="1477373" cy="46475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2" name="Google Shape;262;p13"/>
            <p:cNvSpPr/>
            <p:nvPr/>
          </p:nvSpPr>
          <p:spPr>
            <a:xfrm rot="10800000">
              <a:off x="8253341" y="1194662"/>
              <a:ext cx="956462" cy="69150"/>
            </a:xfrm>
            <a:custGeom>
              <a:avLst/>
              <a:gdLst/>
              <a:ahLst/>
              <a:cxnLst/>
              <a:rect l="l" t="t" r="r" b="b"/>
              <a:pathLst>
                <a:path w="15953" h="747" extrusionOk="0">
                  <a:moveTo>
                    <a:pt x="14696" y="0"/>
                  </a:moveTo>
                  <a:cubicBezTo>
                    <a:pt x="13740" y="0"/>
                    <a:pt x="12771" y="77"/>
                    <a:pt x="11829" y="95"/>
                  </a:cubicBezTo>
                  <a:cubicBezTo>
                    <a:pt x="10507" y="119"/>
                    <a:pt x="9172" y="155"/>
                    <a:pt x="7850" y="179"/>
                  </a:cubicBezTo>
                  <a:cubicBezTo>
                    <a:pt x="6564" y="191"/>
                    <a:pt x="5278" y="215"/>
                    <a:pt x="3991" y="227"/>
                  </a:cubicBezTo>
                  <a:cubicBezTo>
                    <a:pt x="3882" y="228"/>
                    <a:pt x="3773" y="228"/>
                    <a:pt x="3664" y="228"/>
                  </a:cubicBezTo>
                  <a:cubicBezTo>
                    <a:pt x="3250" y="228"/>
                    <a:pt x="2833" y="223"/>
                    <a:pt x="2417" y="223"/>
                  </a:cubicBezTo>
                  <a:cubicBezTo>
                    <a:pt x="1671" y="223"/>
                    <a:pt x="926" y="242"/>
                    <a:pt x="193" y="347"/>
                  </a:cubicBezTo>
                  <a:cubicBezTo>
                    <a:pt x="0" y="371"/>
                    <a:pt x="85" y="624"/>
                    <a:pt x="229" y="648"/>
                  </a:cubicBezTo>
                  <a:cubicBezTo>
                    <a:pt x="807" y="724"/>
                    <a:pt x="1396" y="746"/>
                    <a:pt x="1985" y="746"/>
                  </a:cubicBezTo>
                  <a:cubicBezTo>
                    <a:pt x="2694" y="746"/>
                    <a:pt x="3404" y="714"/>
                    <a:pt x="4100" y="708"/>
                  </a:cubicBezTo>
                  <a:cubicBezTo>
                    <a:pt x="5386" y="684"/>
                    <a:pt x="6672" y="672"/>
                    <a:pt x="7970" y="648"/>
                  </a:cubicBezTo>
                  <a:cubicBezTo>
                    <a:pt x="9220" y="624"/>
                    <a:pt x="10471" y="600"/>
                    <a:pt x="11721" y="576"/>
                  </a:cubicBezTo>
                  <a:cubicBezTo>
                    <a:pt x="13031" y="540"/>
                    <a:pt x="14390" y="600"/>
                    <a:pt x="15700" y="419"/>
                  </a:cubicBezTo>
                  <a:cubicBezTo>
                    <a:pt x="15940" y="395"/>
                    <a:pt x="15952" y="59"/>
                    <a:pt x="15700" y="35"/>
                  </a:cubicBezTo>
                  <a:cubicBezTo>
                    <a:pt x="15368" y="10"/>
                    <a:pt x="15033" y="0"/>
                    <a:pt x="14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3" name="Google Shape;263;p13"/>
            <p:cNvSpPr/>
            <p:nvPr/>
          </p:nvSpPr>
          <p:spPr>
            <a:xfrm rot="10800000">
              <a:off x="7935681" y="998712"/>
              <a:ext cx="1273870" cy="67124"/>
            </a:xfrm>
            <a:custGeom>
              <a:avLst/>
              <a:gdLst/>
              <a:ahLst/>
              <a:cxnLst/>
              <a:rect l="l" t="t" r="r" b="b"/>
              <a:pathLst>
                <a:path w="23114" h="725" extrusionOk="0">
                  <a:moveTo>
                    <a:pt x="215" y="0"/>
                  </a:moveTo>
                  <a:cubicBezTo>
                    <a:pt x="44" y="0"/>
                    <a:pt x="1" y="290"/>
                    <a:pt x="178" y="325"/>
                  </a:cubicBezTo>
                  <a:cubicBezTo>
                    <a:pt x="1419" y="578"/>
                    <a:pt x="2707" y="630"/>
                    <a:pt x="3985" y="630"/>
                  </a:cubicBezTo>
                  <a:cubicBezTo>
                    <a:pt x="4526" y="630"/>
                    <a:pt x="5066" y="621"/>
                    <a:pt x="5599" y="614"/>
                  </a:cubicBezTo>
                  <a:cubicBezTo>
                    <a:pt x="7523" y="578"/>
                    <a:pt x="9446" y="505"/>
                    <a:pt x="11381" y="493"/>
                  </a:cubicBezTo>
                  <a:cubicBezTo>
                    <a:pt x="11830" y="491"/>
                    <a:pt x="12278" y="489"/>
                    <a:pt x="12726" y="489"/>
                  </a:cubicBezTo>
                  <a:cubicBezTo>
                    <a:pt x="14177" y="489"/>
                    <a:pt x="15628" y="505"/>
                    <a:pt x="17079" y="542"/>
                  </a:cubicBezTo>
                  <a:cubicBezTo>
                    <a:pt x="18886" y="575"/>
                    <a:pt x="20704" y="724"/>
                    <a:pt x="22513" y="724"/>
                  </a:cubicBezTo>
                  <a:cubicBezTo>
                    <a:pt x="22641" y="724"/>
                    <a:pt x="22769" y="723"/>
                    <a:pt x="22897" y="722"/>
                  </a:cubicBezTo>
                  <a:cubicBezTo>
                    <a:pt x="23114" y="722"/>
                    <a:pt x="23102" y="421"/>
                    <a:pt x="22897" y="397"/>
                  </a:cubicBezTo>
                  <a:cubicBezTo>
                    <a:pt x="21010" y="181"/>
                    <a:pt x="19087" y="193"/>
                    <a:pt x="17199" y="157"/>
                  </a:cubicBezTo>
                  <a:cubicBezTo>
                    <a:pt x="15748" y="120"/>
                    <a:pt x="14291" y="104"/>
                    <a:pt x="12836" y="104"/>
                  </a:cubicBezTo>
                  <a:cubicBezTo>
                    <a:pt x="12387" y="104"/>
                    <a:pt x="11938" y="106"/>
                    <a:pt x="11489" y="109"/>
                  </a:cubicBezTo>
                  <a:cubicBezTo>
                    <a:pt x="9602" y="121"/>
                    <a:pt x="7715" y="181"/>
                    <a:pt x="5816" y="217"/>
                  </a:cubicBezTo>
                  <a:cubicBezTo>
                    <a:pt x="5510" y="225"/>
                    <a:pt x="5205" y="228"/>
                    <a:pt x="4900" y="228"/>
                  </a:cubicBezTo>
                  <a:cubicBezTo>
                    <a:pt x="3336" y="228"/>
                    <a:pt x="1785" y="131"/>
                    <a:pt x="226" y="1"/>
                  </a:cubicBezTo>
                  <a:cubicBezTo>
                    <a:pt x="222" y="0"/>
                    <a:pt x="219" y="0"/>
                    <a:pt x="2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4" name="Google Shape;264;p13"/>
            <p:cNvSpPr/>
            <p:nvPr/>
          </p:nvSpPr>
          <p:spPr>
            <a:xfrm rot="10800000">
              <a:off x="7617609" y="769618"/>
              <a:ext cx="1590784" cy="64530"/>
            </a:xfrm>
            <a:custGeom>
              <a:avLst/>
              <a:gdLst/>
              <a:ahLst/>
              <a:cxnLst/>
              <a:rect l="l" t="t" r="r" b="b"/>
              <a:pathLst>
                <a:path w="28863" h="697" extrusionOk="0">
                  <a:moveTo>
                    <a:pt x="1361" y="1"/>
                  </a:moveTo>
                  <a:cubicBezTo>
                    <a:pt x="964" y="1"/>
                    <a:pt x="566" y="5"/>
                    <a:pt x="169" y="15"/>
                  </a:cubicBezTo>
                  <a:cubicBezTo>
                    <a:pt x="0" y="27"/>
                    <a:pt x="12" y="256"/>
                    <a:pt x="169" y="280"/>
                  </a:cubicBezTo>
                  <a:cubicBezTo>
                    <a:pt x="2525" y="520"/>
                    <a:pt x="4917" y="520"/>
                    <a:pt x="7285" y="568"/>
                  </a:cubicBezTo>
                  <a:cubicBezTo>
                    <a:pt x="9653" y="628"/>
                    <a:pt x="12033" y="664"/>
                    <a:pt x="14402" y="676"/>
                  </a:cubicBezTo>
                  <a:cubicBezTo>
                    <a:pt x="15789" y="690"/>
                    <a:pt x="17180" y="696"/>
                    <a:pt x="18571" y="696"/>
                  </a:cubicBezTo>
                  <a:cubicBezTo>
                    <a:pt x="19554" y="696"/>
                    <a:pt x="20537" y="693"/>
                    <a:pt x="21518" y="688"/>
                  </a:cubicBezTo>
                  <a:cubicBezTo>
                    <a:pt x="21786" y="686"/>
                    <a:pt x="22056" y="685"/>
                    <a:pt x="22325" y="685"/>
                  </a:cubicBezTo>
                  <a:cubicBezTo>
                    <a:pt x="23122" y="685"/>
                    <a:pt x="23923" y="693"/>
                    <a:pt x="24725" y="693"/>
                  </a:cubicBezTo>
                  <a:cubicBezTo>
                    <a:pt x="26035" y="693"/>
                    <a:pt x="27346" y="670"/>
                    <a:pt x="28634" y="544"/>
                  </a:cubicBezTo>
                  <a:cubicBezTo>
                    <a:pt x="28863" y="520"/>
                    <a:pt x="28863" y="195"/>
                    <a:pt x="28634" y="183"/>
                  </a:cubicBezTo>
                  <a:cubicBezTo>
                    <a:pt x="28050" y="154"/>
                    <a:pt x="27464" y="142"/>
                    <a:pt x="26876" y="142"/>
                  </a:cubicBezTo>
                  <a:cubicBezTo>
                    <a:pt x="25093" y="142"/>
                    <a:pt x="23299" y="247"/>
                    <a:pt x="21518" y="256"/>
                  </a:cubicBezTo>
                  <a:cubicBezTo>
                    <a:pt x="20334" y="268"/>
                    <a:pt x="19147" y="274"/>
                    <a:pt x="17960" y="274"/>
                  </a:cubicBezTo>
                  <a:cubicBezTo>
                    <a:pt x="16773" y="274"/>
                    <a:pt x="15586" y="268"/>
                    <a:pt x="14402" y="256"/>
                  </a:cubicBezTo>
                  <a:cubicBezTo>
                    <a:pt x="12033" y="244"/>
                    <a:pt x="9653" y="207"/>
                    <a:pt x="7285" y="147"/>
                  </a:cubicBezTo>
                  <a:cubicBezTo>
                    <a:pt x="5314" y="107"/>
                    <a:pt x="3335" y="1"/>
                    <a:pt x="13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65" name="Google Shape;265;p13"/>
            <p:cNvSpPr/>
            <p:nvPr/>
          </p:nvSpPr>
          <p:spPr>
            <a:xfrm rot="10800000">
              <a:off x="7313485" y="572788"/>
              <a:ext cx="1895570" cy="106748"/>
            </a:xfrm>
            <a:custGeom>
              <a:avLst/>
              <a:gdLst/>
              <a:ahLst/>
              <a:cxnLst/>
              <a:rect l="l" t="t" r="r" b="b"/>
              <a:pathLst>
                <a:path w="34393" h="1153" extrusionOk="0">
                  <a:moveTo>
                    <a:pt x="3647" y="1"/>
                  </a:moveTo>
                  <a:cubicBezTo>
                    <a:pt x="2499" y="1"/>
                    <a:pt x="1350" y="15"/>
                    <a:pt x="205" y="64"/>
                  </a:cubicBezTo>
                  <a:cubicBezTo>
                    <a:pt x="12" y="76"/>
                    <a:pt x="0" y="377"/>
                    <a:pt x="205" y="377"/>
                  </a:cubicBezTo>
                  <a:cubicBezTo>
                    <a:pt x="4604" y="521"/>
                    <a:pt x="9016" y="425"/>
                    <a:pt x="13404" y="497"/>
                  </a:cubicBezTo>
                  <a:cubicBezTo>
                    <a:pt x="17804" y="557"/>
                    <a:pt x="22203" y="665"/>
                    <a:pt x="26603" y="834"/>
                  </a:cubicBezTo>
                  <a:cubicBezTo>
                    <a:pt x="27865" y="882"/>
                    <a:pt x="29127" y="942"/>
                    <a:pt x="30389" y="1002"/>
                  </a:cubicBezTo>
                  <a:cubicBezTo>
                    <a:pt x="31482" y="1054"/>
                    <a:pt x="32592" y="1153"/>
                    <a:pt x="33697" y="1153"/>
                  </a:cubicBezTo>
                  <a:cubicBezTo>
                    <a:pt x="33857" y="1153"/>
                    <a:pt x="34016" y="1151"/>
                    <a:pt x="34176" y="1146"/>
                  </a:cubicBezTo>
                  <a:cubicBezTo>
                    <a:pt x="34392" y="1146"/>
                    <a:pt x="34380" y="846"/>
                    <a:pt x="34176" y="821"/>
                  </a:cubicBezTo>
                  <a:cubicBezTo>
                    <a:pt x="31976" y="557"/>
                    <a:pt x="29728" y="581"/>
                    <a:pt x="27516" y="497"/>
                  </a:cubicBezTo>
                  <a:cubicBezTo>
                    <a:pt x="25341" y="413"/>
                    <a:pt x="23165" y="353"/>
                    <a:pt x="20977" y="293"/>
                  </a:cubicBezTo>
                  <a:cubicBezTo>
                    <a:pt x="16589" y="160"/>
                    <a:pt x="12190" y="64"/>
                    <a:pt x="7790" y="28"/>
                  </a:cubicBezTo>
                  <a:cubicBezTo>
                    <a:pt x="6411" y="22"/>
                    <a:pt x="5029" y="1"/>
                    <a:pt x="36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grpSp>
          <p:nvGrpSpPr>
            <p:cNvPr id="266" name="Google Shape;266;p13"/>
            <p:cNvGrpSpPr/>
            <p:nvPr/>
          </p:nvGrpSpPr>
          <p:grpSpPr>
            <a:xfrm rot="10800000">
              <a:off x="7101094" y="1577376"/>
              <a:ext cx="2108629" cy="396905"/>
              <a:chOff x="7592562" y="1151009"/>
              <a:chExt cx="2262964" cy="280142"/>
            </a:xfrm>
          </p:grpSpPr>
          <p:sp>
            <p:nvSpPr>
              <p:cNvPr id="267" name="Google Shape;267;p13"/>
              <p:cNvSpPr/>
              <p:nvPr/>
            </p:nvSpPr>
            <p:spPr>
              <a:xfrm>
                <a:off x="7592562" y="1151009"/>
                <a:ext cx="1520439" cy="47377"/>
              </a:xfrm>
              <a:custGeom>
                <a:avLst/>
                <a:gdLst/>
                <a:ahLst/>
                <a:cxnLst/>
                <a:rect l="l" t="t" r="r" b="b"/>
                <a:pathLst>
                  <a:path w="23114" h="725" extrusionOk="0">
                    <a:moveTo>
                      <a:pt x="215" y="0"/>
                    </a:moveTo>
                    <a:cubicBezTo>
                      <a:pt x="44" y="0"/>
                      <a:pt x="1" y="290"/>
                      <a:pt x="178" y="325"/>
                    </a:cubicBezTo>
                    <a:cubicBezTo>
                      <a:pt x="1419" y="578"/>
                      <a:pt x="2707" y="630"/>
                      <a:pt x="3985" y="630"/>
                    </a:cubicBezTo>
                    <a:cubicBezTo>
                      <a:pt x="4526" y="630"/>
                      <a:pt x="5066" y="621"/>
                      <a:pt x="5599" y="614"/>
                    </a:cubicBezTo>
                    <a:cubicBezTo>
                      <a:pt x="7523" y="578"/>
                      <a:pt x="9446" y="505"/>
                      <a:pt x="11381" y="493"/>
                    </a:cubicBezTo>
                    <a:cubicBezTo>
                      <a:pt x="11830" y="491"/>
                      <a:pt x="12278" y="489"/>
                      <a:pt x="12726" y="489"/>
                    </a:cubicBezTo>
                    <a:cubicBezTo>
                      <a:pt x="14177" y="489"/>
                      <a:pt x="15628" y="505"/>
                      <a:pt x="17079" y="542"/>
                    </a:cubicBezTo>
                    <a:cubicBezTo>
                      <a:pt x="18886" y="575"/>
                      <a:pt x="20704" y="724"/>
                      <a:pt x="22513" y="724"/>
                    </a:cubicBezTo>
                    <a:cubicBezTo>
                      <a:pt x="22641" y="724"/>
                      <a:pt x="22769" y="723"/>
                      <a:pt x="22897" y="722"/>
                    </a:cubicBezTo>
                    <a:cubicBezTo>
                      <a:pt x="23114" y="722"/>
                      <a:pt x="23102" y="421"/>
                      <a:pt x="22897" y="397"/>
                    </a:cubicBezTo>
                    <a:cubicBezTo>
                      <a:pt x="21010" y="181"/>
                      <a:pt x="19087" y="193"/>
                      <a:pt x="17199" y="157"/>
                    </a:cubicBezTo>
                    <a:cubicBezTo>
                      <a:pt x="15748" y="120"/>
                      <a:pt x="14291" y="104"/>
                      <a:pt x="12836" y="104"/>
                    </a:cubicBezTo>
                    <a:cubicBezTo>
                      <a:pt x="12387" y="104"/>
                      <a:pt x="11938" y="106"/>
                      <a:pt x="11489" y="109"/>
                    </a:cubicBezTo>
                    <a:cubicBezTo>
                      <a:pt x="9602" y="121"/>
                      <a:pt x="7715" y="181"/>
                      <a:pt x="5816" y="217"/>
                    </a:cubicBezTo>
                    <a:cubicBezTo>
                      <a:pt x="5510" y="225"/>
                      <a:pt x="5205" y="228"/>
                      <a:pt x="4900" y="228"/>
                    </a:cubicBezTo>
                    <a:cubicBezTo>
                      <a:pt x="3336" y="228"/>
                      <a:pt x="1785" y="131"/>
                      <a:pt x="226" y="1"/>
                    </a:cubicBezTo>
                    <a:cubicBezTo>
                      <a:pt x="222" y="0"/>
                      <a:pt x="219" y="0"/>
                      <a:pt x="2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68" name="Google Shape;268;p13"/>
              <p:cNvSpPr/>
              <p:nvPr/>
            </p:nvSpPr>
            <p:spPr>
              <a:xfrm>
                <a:off x="7593943" y="1246676"/>
                <a:ext cx="1898608" cy="45547"/>
              </a:xfrm>
              <a:custGeom>
                <a:avLst/>
                <a:gdLst/>
                <a:ahLst/>
                <a:cxnLst/>
                <a:rect l="l" t="t" r="r" b="b"/>
                <a:pathLst>
                  <a:path w="28863" h="697" extrusionOk="0">
                    <a:moveTo>
                      <a:pt x="1361" y="1"/>
                    </a:moveTo>
                    <a:cubicBezTo>
                      <a:pt x="964" y="1"/>
                      <a:pt x="566" y="5"/>
                      <a:pt x="169" y="15"/>
                    </a:cubicBezTo>
                    <a:cubicBezTo>
                      <a:pt x="0" y="27"/>
                      <a:pt x="12" y="256"/>
                      <a:pt x="169" y="280"/>
                    </a:cubicBezTo>
                    <a:cubicBezTo>
                      <a:pt x="2525" y="520"/>
                      <a:pt x="4917" y="520"/>
                      <a:pt x="7285" y="568"/>
                    </a:cubicBezTo>
                    <a:cubicBezTo>
                      <a:pt x="9653" y="628"/>
                      <a:pt x="12033" y="664"/>
                      <a:pt x="14402" y="676"/>
                    </a:cubicBezTo>
                    <a:cubicBezTo>
                      <a:pt x="15789" y="690"/>
                      <a:pt x="17180" y="696"/>
                      <a:pt x="18571" y="696"/>
                    </a:cubicBezTo>
                    <a:cubicBezTo>
                      <a:pt x="19554" y="696"/>
                      <a:pt x="20537" y="693"/>
                      <a:pt x="21518" y="688"/>
                    </a:cubicBezTo>
                    <a:cubicBezTo>
                      <a:pt x="21786" y="686"/>
                      <a:pt x="22056" y="685"/>
                      <a:pt x="22325" y="685"/>
                    </a:cubicBezTo>
                    <a:cubicBezTo>
                      <a:pt x="23122" y="685"/>
                      <a:pt x="23923" y="693"/>
                      <a:pt x="24725" y="693"/>
                    </a:cubicBezTo>
                    <a:cubicBezTo>
                      <a:pt x="26035" y="693"/>
                      <a:pt x="27346" y="670"/>
                      <a:pt x="28634" y="544"/>
                    </a:cubicBezTo>
                    <a:cubicBezTo>
                      <a:pt x="28863" y="520"/>
                      <a:pt x="28863" y="195"/>
                      <a:pt x="28634" y="183"/>
                    </a:cubicBezTo>
                    <a:cubicBezTo>
                      <a:pt x="28050" y="154"/>
                      <a:pt x="27464" y="142"/>
                      <a:pt x="26876" y="142"/>
                    </a:cubicBezTo>
                    <a:cubicBezTo>
                      <a:pt x="25093" y="142"/>
                      <a:pt x="23299" y="247"/>
                      <a:pt x="21518" y="256"/>
                    </a:cubicBezTo>
                    <a:cubicBezTo>
                      <a:pt x="20334" y="268"/>
                      <a:pt x="19147" y="274"/>
                      <a:pt x="17960" y="274"/>
                    </a:cubicBezTo>
                    <a:cubicBezTo>
                      <a:pt x="16773" y="274"/>
                      <a:pt x="15586" y="268"/>
                      <a:pt x="14402" y="256"/>
                    </a:cubicBezTo>
                    <a:cubicBezTo>
                      <a:pt x="12033" y="244"/>
                      <a:pt x="9653" y="207"/>
                      <a:pt x="7285" y="147"/>
                    </a:cubicBezTo>
                    <a:cubicBezTo>
                      <a:pt x="5314" y="107"/>
                      <a:pt x="3335" y="1"/>
                      <a:pt x="13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  <p:sp>
            <p:nvSpPr>
              <p:cNvPr id="269" name="Google Shape;269;p13"/>
              <p:cNvSpPr/>
              <p:nvPr/>
            </p:nvSpPr>
            <p:spPr>
              <a:xfrm>
                <a:off x="7593154" y="1355805"/>
                <a:ext cx="2262372" cy="75346"/>
              </a:xfrm>
              <a:custGeom>
                <a:avLst/>
                <a:gdLst/>
                <a:ahLst/>
                <a:cxnLst/>
                <a:rect l="l" t="t" r="r" b="b"/>
                <a:pathLst>
                  <a:path w="34393" h="1153" extrusionOk="0">
                    <a:moveTo>
                      <a:pt x="3647" y="1"/>
                    </a:moveTo>
                    <a:cubicBezTo>
                      <a:pt x="2499" y="1"/>
                      <a:pt x="1350" y="15"/>
                      <a:pt x="205" y="64"/>
                    </a:cubicBezTo>
                    <a:cubicBezTo>
                      <a:pt x="12" y="76"/>
                      <a:pt x="0" y="377"/>
                      <a:pt x="205" y="377"/>
                    </a:cubicBezTo>
                    <a:cubicBezTo>
                      <a:pt x="4604" y="521"/>
                      <a:pt x="9016" y="425"/>
                      <a:pt x="13404" y="497"/>
                    </a:cubicBezTo>
                    <a:cubicBezTo>
                      <a:pt x="17804" y="557"/>
                      <a:pt x="22203" y="665"/>
                      <a:pt x="26603" y="834"/>
                    </a:cubicBezTo>
                    <a:cubicBezTo>
                      <a:pt x="27865" y="882"/>
                      <a:pt x="29127" y="942"/>
                      <a:pt x="30389" y="1002"/>
                    </a:cubicBezTo>
                    <a:cubicBezTo>
                      <a:pt x="31482" y="1054"/>
                      <a:pt x="32592" y="1153"/>
                      <a:pt x="33697" y="1153"/>
                    </a:cubicBezTo>
                    <a:cubicBezTo>
                      <a:pt x="33857" y="1153"/>
                      <a:pt x="34016" y="1151"/>
                      <a:pt x="34176" y="1146"/>
                    </a:cubicBezTo>
                    <a:cubicBezTo>
                      <a:pt x="34392" y="1146"/>
                      <a:pt x="34380" y="846"/>
                      <a:pt x="34176" y="821"/>
                    </a:cubicBezTo>
                    <a:cubicBezTo>
                      <a:pt x="31976" y="557"/>
                      <a:pt x="29728" y="581"/>
                      <a:pt x="27516" y="497"/>
                    </a:cubicBezTo>
                    <a:cubicBezTo>
                      <a:pt x="25341" y="413"/>
                      <a:pt x="23165" y="353"/>
                      <a:pt x="20977" y="293"/>
                    </a:cubicBezTo>
                    <a:cubicBezTo>
                      <a:pt x="16589" y="160"/>
                      <a:pt x="12190" y="64"/>
                      <a:pt x="7790" y="28"/>
                    </a:cubicBezTo>
                    <a:cubicBezTo>
                      <a:pt x="6411" y="22"/>
                      <a:pt x="5029" y="1"/>
                      <a:pt x="36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2"/>
                  </a:solidFill>
                </a:endParaRPr>
              </a:p>
            </p:txBody>
          </p:sp>
        </p:grpSp>
      </p:grpSp>
      <p:sp>
        <p:nvSpPr>
          <p:cNvPr id="270" name="Google Shape;270;p13"/>
          <p:cNvSpPr txBox="1">
            <a:spLocks noGrp="1"/>
          </p:cNvSpPr>
          <p:nvPr>
            <p:ph type="title" idx="6"/>
          </p:nvPr>
        </p:nvSpPr>
        <p:spPr>
          <a:xfrm>
            <a:off x="607863" y="431217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Gloria Hallelujah"/>
              <a:buNone/>
              <a:defRPr sz="3500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6" r:id="rId3"/>
    <p:sldLayoutId id="2147483658" r:id="rId4"/>
    <p:sldLayoutId id="2147483667" r:id="rId5"/>
    <p:sldLayoutId id="2147483668" r:id="rId6"/>
    <p:sldLayoutId id="2147483669" r:id="rId7"/>
    <p:sldLayoutId id="2147483676" r:id="rId8"/>
    <p:sldLayoutId id="2147483677" r:id="rId9"/>
    <p:sldLayoutId id="214748367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5DBBD-D44A-42D4-9460-EA71F3100B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9B185E-E2F0-4A13-A1B1-AE00DFB727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E4CA17C-3309-4BE0-935B-EF1373FEE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892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28FFC8B-96C1-02C7-3B1E-B5E4CEE722D1}"/>
              </a:ext>
            </a:extLst>
          </p:cNvPr>
          <p:cNvSpPr txBox="1"/>
          <p:nvPr/>
        </p:nvSpPr>
        <p:spPr>
          <a:xfrm>
            <a:off x="1861101" y="1456292"/>
            <a:ext cx="3168098" cy="1256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buClr>
                <a:schemeClr val="dk1"/>
              </a:buClr>
              <a:buSzPts val="1100"/>
            </a:pPr>
            <a:r>
              <a:rPr lang="pt-BR" sz="2200" b="1" dirty="0">
                <a:solidFill>
                  <a:schemeClr val="tx1"/>
                </a:solidFill>
                <a:latin typeface="Gloria Hallelujah"/>
                <a:sym typeface="Gloria Hallelujah"/>
              </a:rPr>
              <a:t>Auditorias Coordenadas em Educação Realizadas pelo Controle Externo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C6A4DA7-A0D5-1D48-FC4D-63423EE72137}"/>
              </a:ext>
            </a:extLst>
          </p:cNvPr>
          <p:cNvSpPr txBox="1"/>
          <p:nvPr/>
        </p:nvSpPr>
        <p:spPr>
          <a:xfrm>
            <a:off x="1997765" y="3254954"/>
            <a:ext cx="3734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tx1"/>
                </a:solidFill>
                <a:latin typeface="Gloria Hallelujah"/>
              </a:rPr>
              <a:t>Gilson Soares de Araújo</a:t>
            </a:r>
          </a:p>
        </p:txBody>
      </p:sp>
    </p:spTree>
    <p:extLst>
      <p:ext uri="{BB962C8B-B14F-4D97-AF65-F5344CB8AC3E}">
        <p14:creationId xmlns:p14="http://schemas.microsoft.com/office/powerpoint/2010/main" val="269536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4"/>
          <p:cNvSpPr txBox="1">
            <a:spLocks noGrp="1"/>
          </p:cNvSpPr>
          <p:nvPr>
            <p:ph type="title"/>
          </p:nvPr>
        </p:nvSpPr>
        <p:spPr>
          <a:xfrm>
            <a:off x="498983" y="547540"/>
            <a:ext cx="2967786" cy="10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Experiências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11B902A-CF3D-F16A-FD45-75B3F31F8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753" y="0"/>
            <a:ext cx="4109106" cy="51435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FAB38E3-8920-7497-34E6-EF3ABAA0A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81" y="1625929"/>
            <a:ext cx="2772106" cy="87123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F5246A5-CA61-88FC-7F8F-3D8EB53615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982" y="2757657"/>
            <a:ext cx="2772105" cy="110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96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4"/>
          <p:cNvSpPr txBox="1">
            <a:spLocks noGrp="1"/>
          </p:cNvSpPr>
          <p:nvPr>
            <p:ph type="title"/>
          </p:nvPr>
        </p:nvSpPr>
        <p:spPr>
          <a:xfrm>
            <a:off x="498983" y="547540"/>
            <a:ext cx="2967786" cy="10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Experiências</a:t>
            </a:r>
            <a:endParaRPr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11B902A-CF3D-F16A-FD45-75B3F31F81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10139" y="0"/>
            <a:ext cx="3636334" cy="51435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AA4D67E-1D14-542B-854D-3F1239EF0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45" y="1627430"/>
            <a:ext cx="2241496" cy="10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64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ibunais de Contas iniciam hoje a Operação Educação - CNPTC">
            <a:extLst>
              <a:ext uri="{FF2B5EF4-FFF2-40B4-BE49-F238E27FC236}">
                <a16:creationId xmlns:a16="http://schemas.microsoft.com/office/drawing/2014/main" id="{166A7488-CFE7-994A-B077-3DD77FF8E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916" y="142875"/>
            <a:ext cx="66675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387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1"/>
          <p:cNvSpPr/>
          <p:nvPr/>
        </p:nvSpPr>
        <p:spPr>
          <a:xfrm>
            <a:off x="5385337" y="3003715"/>
            <a:ext cx="965682" cy="816925"/>
          </a:xfrm>
          <a:custGeom>
            <a:avLst/>
            <a:gdLst/>
            <a:ahLst/>
            <a:cxnLst/>
            <a:rect l="l" t="t" r="r" b="b"/>
            <a:pathLst>
              <a:path w="33551" h="32677" extrusionOk="0">
                <a:moveTo>
                  <a:pt x="27276" y="2604"/>
                </a:moveTo>
                <a:cubicBezTo>
                  <a:pt x="19885" y="-1427"/>
                  <a:pt x="7376" y="-968"/>
                  <a:pt x="2209" y="5678"/>
                </a:cubicBezTo>
                <a:cubicBezTo>
                  <a:pt x="-2404" y="11612"/>
                  <a:pt x="998" y="22290"/>
                  <a:pt x="5992" y="27907"/>
                </a:cubicBezTo>
                <a:cubicBezTo>
                  <a:pt x="11387" y="33975"/>
                  <a:pt x="25631" y="34514"/>
                  <a:pt x="30350" y="27907"/>
                </a:cubicBezTo>
                <a:cubicBezTo>
                  <a:pt x="35379" y="20866"/>
                  <a:pt x="34474" y="6933"/>
                  <a:pt x="27276" y="2131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09" name="Google Shape;509;p31"/>
          <p:cNvSpPr/>
          <p:nvPr/>
        </p:nvSpPr>
        <p:spPr>
          <a:xfrm>
            <a:off x="2740413" y="1321025"/>
            <a:ext cx="1085586" cy="730899"/>
          </a:xfrm>
          <a:custGeom>
            <a:avLst/>
            <a:gdLst/>
            <a:ahLst/>
            <a:cxnLst/>
            <a:rect l="l" t="t" r="r" b="b"/>
            <a:pathLst>
              <a:path w="12963" h="9363" extrusionOk="0">
                <a:moveTo>
                  <a:pt x="11360" y="1309"/>
                </a:moveTo>
                <a:cubicBezTo>
                  <a:pt x="10540" y="-2785"/>
                  <a:pt x="-2116" y="4014"/>
                  <a:pt x="389" y="7355"/>
                </a:cubicBezTo>
                <a:cubicBezTo>
                  <a:pt x="2866" y="10659"/>
                  <a:pt x="10654" y="9596"/>
                  <a:pt x="12704" y="6011"/>
                </a:cubicBezTo>
                <a:cubicBezTo>
                  <a:pt x="13499" y="4620"/>
                  <a:pt x="12067" y="1757"/>
                  <a:pt x="10465" y="1757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10" name="Google Shape;510;p31"/>
          <p:cNvSpPr/>
          <p:nvPr/>
        </p:nvSpPr>
        <p:spPr>
          <a:xfrm rot="-1220487">
            <a:off x="2800339" y="2968827"/>
            <a:ext cx="1021484" cy="836191"/>
          </a:xfrm>
          <a:custGeom>
            <a:avLst/>
            <a:gdLst/>
            <a:ahLst/>
            <a:cxnLst/>
            <a:rect l="l" t="t" r="r" b="b"/>
            <a:pathLst>
              <a:path w="40861" h="33449" extrusionOk="0">
                <a:moveTo>
                  <a:pt x="35319" y="7074"/>
                </a:moveTo>
                <a:cubicBezTo>
                  <a:pt x="26125" y="1559"/>
                  <a:pt x="11622" y="731"/>
                  <a:pt x="3158" y="7311"/>
                </a:cubicBezTo>
                <a:cubicBezTo>
                  <a:pt x="-65" y="9816"/>
                  <a:pt x="-798" y="15720"/>
                  <a:pt x="1029" y="19371"/>
                </a:cubicBezTo>
                <a:cubicBezTo>
                  <a:pt x="6736" y="30775"/>
                  <a:pt x="30846" y="39042"/>
                  <a:pt x="38157" y="28594"/>
                </a:cubicBezTo>
                <a:cubicBezTo>
                  <a:pt x="42502" y="22386"/>
                  <a:pt x="41178" y="12197"/>
                  <a:pt x="36975" y="5892"/>
                </a:cubicBezTo>
                <a:cubicBezTo>
                  <a:pt x="33835" y="1182"/>
                  <a:pt x="23816" y="-2421"/>
                  <a:pt x="20421" y="2108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11" name="Google Shape;511;p31"/>
          <p:cNvSpPr/>
          <p:nvPr/>
        </p:nvSpPr>
        <p:spPr>
          <a:xfrm>
            <a:off x="5300969" y="1348400"/>
            <a:ext cx="994700" cy="733800"/>
          </a:xfrm>
          <a:custGeom>
            <a:avLst/>
            <a:gdLst/>
            <a:ahLst/>
            <a:cxnLst/>
            <a:rect l="l" t="t" r="r" b="b"/>
            <a:pathLst>
              <a:path w="39788" h="29352" extrusionOk="0">
                <a:moveTo>
                  <a:pt x="28232" y="1891"/>
                </a:moveTo>
                <a:cubicBezTo>
                  <a:pt x="19165" y="-2633"/>
                  <a:pt x="-2880" y="4340"/>
                  <a:pt x="327" y="13952"/>
                </a:cubicBezTo>
                <a:cubicBezTo>
                  <a:pt x="3027" y="22045"/>
                  <a:pt x="13742" y="25643"/>
                  <a:pt x="22084" y="27432"/>
                </a:cubicBezTo>
                <a:cubicBezTo>
                  <a:pt x="26334" y="28343"/>
                  <a:pt x="31316" y="30534"/>
                  <a:pt x="35090" y="28378"/>
                </a:cubicBezTo>
                <a:cubicBezTo>
                  <a:pt x="40279" y="25414"/>
                  <a:pt x="41163" y="15505"/>
                  <a:pt x="37691" y="10641"/>
                </a:cubicBezTo>
                <a:cubicBezTo>
                  <a:pt x="34108" y="5622"/>
                  <a:pt x="28540" y="1494"/>
                  <a:pt x="22557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12" name="Google Shape;512;p31"/>
          <p:cNvSpPr txBox="1">
            <a:spLocks noGrp="1"/>
          </p:cNvSpPr>
          <p:nvPr>
            <p:ph type="title"/>
          </p:nvPr>
        </p:nvSpPr>
        <p:spPr>
          <a:xfrm>
            <a:off x="250140" y="361968"/>
            <a:ext cx="79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Desafios a serem superados</a:t>
            </a:r>
            <a:endParaRPr dirty="0"/>
          </a:p>
        </p:txBody>
      </p:sp>
      <p:sp>
        <p:nvSpPr>
          <p:cNvPr id="515" name="Google Shape;515;p31"/>
          <p:cNvSpPr txBox="1">
            <a:spLocks noGrp="1"/>
          </p:cNvSpPr>
          <p:nvPr>
            <p:ph type="title" idx="3"/>
          </p:nvPr>
        </p:nvSpPr>
        <p:spPr>
          <a:xfrm>
            <a:off x="2500925" y="151582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16" name="Google Shape;516;p31"/>
          <p:cNvSpPr txBox="1">
            <a:spLocks noGrp="1"/>
          </p:cNvSpPr>
          <p:nvPr>
            <p:ph type="title" idx="4"/>
          </p:nvPr>
        </p:nvSpPr>
        <p:spPr>
          <a:xfrm>
            <a:off x="5089518" y="1548415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17" name="Google Shape;517;p31"/>
          <p:cNvSpPr txBox="1">
            <a:spLocks noGrp="1"/>
          </p:cNvSpPr>
          <p:nvPr>
            <p:ph type="title" idx="5"/>
          </p:nvPr>
        </p:nvSpPr>
        <p:spPr>
          <a:xfrm>
            <a:off x="2501169" y="3247044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18" name="Google Shape;518;p31"/>
          <p:cNvSpPr txBox="1">
            <a:spLocks noGrp="1"/>
          </p:cNvSpPr>
          <p:nvPr>
            <p:ph type="title" idx="6"/>
          </p:nvPr>
        </p:nvSpPr>
        <p:spPr>
          <a:xfrm>
            <a:off x="5089762" y="3247044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19" name="Google Shape;519;p31"/>
          <p:cNvSpPr txBox="1">
            <a:spLocks noGrp="1"/>
          </p:cNvSpPr>
          <p:nvPr>
            <p:ph type="subTitle" idx="7"/>
          </p:nvPr>
        </p:nvSpPr>
        <p:spPr>
          <a:xfrm>
            <a:off x="1974950" y="1994907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Competências legais e jurisdições das instituição de controle externo</a:t>
            </a:r>
            <a:endParaRPr dirty="0"/>
          </a:p>
        </p:txBody>
      </p:sp>
      <p:sp>
        <p:nvSpPr>
          <p:cNvPr id="520" name="Google Shape;520;p31"/>
          <p:cNvSpPr txBox="1">
            <a:spLocks noGrp="1"/>
          </p:cNvSpPr>
          <p:nvPr>
            <p:ph type="subTitle" idx="8"/>
          </p:nvPr>
        </p:nvSpPr>
        <p:spPr>
          <a:xfrm>
            <a:off x="4590650" y="1994907"/>
            <a:ext cx="25401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Disposições internas de cada instituição</a:t>
            </a:r>
            <a:endParaRPr dirty="0"/>
          </a:p>
        </p:txBody>
      </p:sp>
      <p:sp>
        <p:nvSpPr>
          <p:cNvPr id="521" name="Google Shape;521;p31"/>
          <p:cNvSpPr txBox="1">
            <a:spLocks noGrp="1"/>
          </p:cNvSpPr>
          <p:nvPr>
            <p:ph type="subTitle" idx="9"/>
          </p:nvPr>
        </p:nvSpPr>
        <p:spPr>
          <a:xfrm>
            <a:off x="4567075" y="3697600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Tamanho e complexidade do governo no Brasil</a:t>
            </a:r>
            <a:endParaRPr dirty="0"/>
          </a:p>
        </p:txBody>
      </p:sp>
      <p:sp>
        <p:nvSpPr>
          <p:cNvPr id="524" name="Google Shape;524;p31"/>
          <p:cNvSpPr txBox="1">
            <a:spLocks noGrp="1"/>
          </p:cNvSpPr>
          <p:nvPr>
            <p:ph type="subTitle" idx="15"/>
          </p:nvPr>
        </p:nvSpPr>
        <p:spPr>
          <a:xfrm>
            <a:off x="1973950" y="3697600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Investimentos de tempo e recursos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78078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5FC55-FC0C-45A5-A15D-6ABBBB817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7773CD6-5C9A-4AEC-93FA-60AD5AE37B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41977"/>
          </a:xfr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D9B8226-6853-183A-57A0-4021B796F681}"/>
              </a:ext>
            </a:extLst>
          </p:cNvPr>
          <p:cNvSpPr txBox="1"/>
          <p:nvPr/>
        </p:nvSpPr>
        <p:spPr>
          <a:xfrm>
            <a:off x="250466" y="1348529"/>
            <a:ext cx="4651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pt-BR" sz="1400" dirty="0">
                <a:solidFill>
                  <a:schemeClr val="bg2"/>
                </a:solidFill>
              </a:rPr>
              <a:t>Telefone: (86) 3215-3949</a:t>
            </a:r>
          </a:p>
          <a:p>
            <a:pPr algn="ctr"/>
            <a:r>
              <a:rPr lang="pt-BR" altLang="pt-BR" sz="1400" dirty="0">
                <a:solidFill>
                  <a:schemeClr val="bg2"/>
                </a:solidFill>
              </a:rPr>
              <a:t>E-mail: gilson.araujo@tce.pi.gov.br</a:t>
            </a:r>
          </a:p>
        </p:txBody>
      </p:sp>
      <p:pic>
        <p:nvPicPr>
          <p:cNvPr id="6" name="Espaço Reservado para Conteúdo 4">
            <a:extLst>
              <a:ext uri="{FF2B5EF4-FFF2-40B4-BE49-F238E27FC236}">
                <a16:creationId xmlns:a16="http://schemas.microsoft.com/office/drawing/2014/main" id="{D980ADF4-D86B-44F9-8F8D-2A1A09E05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105" y="1882529"/>
            <a:ext cx="1389223" cy="138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014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34"/>
          <p:cNvPicPr preferRelativeResize="0"/>
          <p:nvPr/>
        </p:nvPicPr>
        <p:blipFill>
          <a:blip r:embed="rId3"/>
          <a:srcRect/>
          <a:stretch/>
        </p:blipFill>
        <p:spPr>
          <a:xfrm>
            <a:off x="4516975" y="-3425"/>
            <a:ext cx="4096950" cy="51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34"/>
          <p:cNvSpPr txBox="1">
            <a:spLocks noGrp="1"/>
          </p:cNvSpPr>
          <p:nvPr>
            <p:ph type="title"/>
          </p:nvPr>
        </p:nvSpPr>
        <p:spPr>
          <a:xfrm>
            <a:off x="602350" y="1215450"/>
            <a:ext cx="2680800" cy="101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Trajetória e Formação</a:t>
            </a:r>
            <a:endParaRPr dirty="0"/>
          </a:p>
        </p:txBody>
      </p:sp>
      <p:sp>
        <p:nvSpPr>
          <p:cNvPr id="558" name="Google Shape;558;p34"/>
          <p:cNvSpPr txBox="1">
            <a:spLocks noGrp="1"/>
          </p:cNvSpPr>
          <p:nvPr>
            <p:ph type="subTitle" idx="1"/>
          </p:nvPr>
        </p:nvSpPr>
        <p:spPr>
          <a:xfrm flipH="1">
            <a:off x="601925" y="2303850"/>
            <a:ext cx="2760600" cy="16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Minha experiência no controle externo da política pública da educação </a:t>
            </a:r>
            <a:endParaRPr dirty="0"/>
          </a:p>
        </p:txBody>
      </p:sp>
      <p:sp>
        <p:nvSpPr>
          <p:cNvPr id="559" name="Google Shape;559;p34"/>
          <p:cNvSpPr/>
          <p:nvPr/>
        </p:nvSpPr>
        <p:spPr>
          <a:xfrm rot="10800000" flipH="1">
            <a:off x="3911000" y="-24925"/>
            <a:ext cx="2041200" cy="53334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35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9"/>
          <p:cNvSpPr txBox="1">
            <a:spLocks noGrp="1"/>
          </p:cNvSpPr>
          <p:nvPr>
            <p:ph type="subTitle" idx="1"/>
          </p:nvPr>
        </p:nvSpPr>
        <p:spPr>
          <a:xfrm flipH="1">
            <a:off x="3326150" y="3427650"/>
            <a:ext cx="2496300" cy="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A complexidade do federalismo brasileiro</a:t>
            </a:r>
            <a:endParaRPr dirty="0"/>
          </a:p>
        </p:txBody>
      </p:sp>
      <p:sp>
        <p:nvSpPr>
          <p:cNvPr id="497" name="Google Shape;497;p29"/>
          <p:cNvSpPr txBox="1">
            <a:spLocks noGrp="1"/>
          </p:cNvSpPr>
          <p:nvPr>
            <p:ph type="ctrTitle"/>
          </p:nvPr>
        </p:nvSpPr>
        <p:spPr>
          <a:xfrm flipH="1">
            <a:off x="2867275" y="1514975"/>
            <a:ext cx="3414300" cy="17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/>
              <a:t>p</a:t>
            </a:r>
            <a:r>
              <a:rPr lang="en" dirty="0"/>
              <a:t>onto de partida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2517E4-76B4-4082-A379-A7711AE0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C872EFF-1BF5-45AA-9928-8CD7D1600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" y="0"/>
            <a:ext cx="9146709" cy="5143500"/>
          </a:xfr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77D14F26-C518-6D6E-0B39-8CDCE9B43A2C}"/>
              </a:ext>
            </a:extLst>
          </p:cNvPr>
          <p:cNvSpPr txBox="1">
            <a:spLocks/>
          </p:cNvSpPr>
          <p:nvPr/>
        </p:nvSpPr>
        <p:spPr>
          <a:xfrm>
            <a:off x="2011680" y="1363944"/>
            <a:ext cx="2671638" cy="838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Gloria Hallelujah"/>
              <a:buNone/>
              <a:defRPr sz="3500" b="0" i="0" u="none" strike="noStrike" cap="none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800" b="1" dirty="0">
                <a:solidFill>
                  <a:schemeClr val="accent4"/>
                </a:solidFill>
              </a:rPr>
              <a:t>Desafios na política pública da educação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12F2925-1B6E-15F8-8EBB-1DB6C75EE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564" y="1123509"/>
            <a:ext cx="6060377" cy="4067816"/>
          </a:xfrm>
          <a:prstGeom prst="rect">
            <a:avLst/>
          </a:prstGeom>
        </p:spPr>
      </p:pic>
      <p:grpSp>
        <p:nvGrpSpPr>
          <p:cNvPr id="8" name="Google Shape;1280;p53">
            <a:extLst>
              <a:ext uri="{FF2B5EF4-FFF2-40B4-BE49-F238E27FC236}">
                <a16:creationId xmlns:a16="http://schemas.microsoft.com/office/drawing/2014/main" id="{67F35C6B-EAF2-DF8F-5523-2742611D936B}"/>
              </a:ext>
            </a:extLst>
          </p:cNvPr>
          <p:cNvGrpSpPr/>
          <p:nvPr/>
        </p:nvGrpSpPr>
        <p:grpSpPr>
          <a:xfrm>
            <a:off x="636103" y="588252"/>
            <a:ext cx="4703113" cy="2662653"/>
            <a:chOff x="7410238" y="1296658"/>
            <a:chExt cx="852001" cy="737912"/>
          </a:xfrm>
        </p:grpSpPr>
        <p:sp>
          <p:nvSpPr>
            <p:cNvPr id="9" name="Google Shape;1281;p53">
              <a:extLst>
                <a:ext uri="{FF2B5EF4-FFF2-40B4-BE49-F238E27FC236}">
                  <a16:creationId xmlns:a16="http://schemas.microsoft.com/office/drawing/2014/main" id="{BEADFA46-07F2-9079-5886-791F4133C7E5}"/>
                </a:ext>
              </a:extLst>
            </p:cNvPr>
            <p:cNvSpPr/>
            <p:nvPr/>
          </p:nvSpPr>
          <p:spPr>
            <a:xfrm>
              <a:off x="7410238" y="1296658"/>
              <a:ext cx="780979" cy="736096"/>
            </a:xfrm>
            <a:custGeom>
              <a:avLst/>
              <a:gdLst/>
              <a:ahLst/>
              <a:cxnLst/>
              <a:rect l="l" t="t" r="r" b="b"/>
              <a:pathLst>
                <a:path w="12041" h="11349" extrusionOk="0">
                  <a:moveTo>
                    <a:pt x="1689" y="9096"/>
                  </a:moveTo>
                  <a:cubicBezTo>
                    <a:pt x="1369" y="9096"/>
                    <a:pt x="1033" y="9371"/>
                    <a:pt x="1104" y="9634"/>
                  </a:cubicBezTo>
                  <a:cubicBezTo>
                    <a:pt x="1146" y="9767"/>
                    <a:pt x="1222" y="9892"/>
                    <a:pt x="1313" y="10004"/>
                  </a:cubicBezTo>
                  <a:cubicBezTo>
                    <a:pt x="1462" y="10153"/>
                    <a:pt x="1632" y="10235"/>
                    <a:pt x="1818" y="10235"/>
                  </a:cubicBezTo>
                  <a:cubicBezTo>
                    <a:pt x="1894" y="10235"/>
                    <a:pt x="1973" y="10221"/>
                    <a:pt x="2054" y="10193"/>
                  </a:cubicBezTo>
                  <a:cubicBezTo>
                    <a:pt x="2291" y="10102"/>
                    <a:pt x="2417" y="9801"/>
                    <a:pt x="2340" y="9557"/>
                  </a:cubicBezTo>
                  <a:cubicBezTo>
                    <a:pt x="2249" y="9313"/>
                    <a:pt x="2033" y="9138"/>
                    <a:pt x="1774" y="9103"/>
                  </a:cubicBezTo>
                  <a:cubicBezTo>
                    <a:pt x="1746" y="9098"/>
                    <a:pt x="1718" y="9096"/>
                    <a:pt x="1689" y="9096"/>
                  </a:cubicBezTo>
                  <a:close/>
                  <a:moveTo>
                    <a:pt x="5497" y="1"/>
                  </a:moveTo>
                  <a:cubicBezTo>
                    <a:pt x="4493" y="1"/>
                    <a:pt x="3368" y="618"/>
                    <a:pt x="2885" y="1567"/>
                  </a:cubicBezTo>
                  <a:cubicBezTo>
                    <a:pt x="2782" y="1551"/>
                    <a:pt x="2682" y="1543"/>
                    <a:pt x="2585" y="1543"/>
                  </a:cubicBezTo>
                  <a:cubicBezTo>
                    <a:pt x="940" y="1543"/>
                    <a:pt x="303" y="3871"/>
                    <a:pt x="1174" y="5283"/>
                  </a:cubicBezTo>
                  <a:cubicBezTo>
                    <a:pt x="1" y="6311"/>
                    <a:pt x="885" y="8563"/>
                    <a:pt x="2455" y="8563"/>
                  </a:cubicBezTo>
                  <a:cubicBezTo>
                    <a:pt x="2549" y="8563"/>
                    <a:pt x="2646" y="8554"/>
                    <a:pt x="2745" y="8537"/>
                  </a:cubicBezTo>
                  <a:lnTo>
                    <a:pt x="2745" y="8537"/>
                  </a:lnTo>
                  <a:cubicBezTo>
                    <a:pt x="2688" y="9714"/>
                    <a:pt x="3695" y="10366"/>
                    <a:pt x="4755" y="10366"/>
                  </a:cubicBezTo>
                  <a:cubicBezTo>
                    <a:pt x="5512" y="10366"/>
                    <a:pt x="6297" y="10033"/>
                    <a:pt x="6740" y="9320"/>
                  </a:cubicBezTo>
                  <a:cubicBezTo>
                    <a:pt x="6984" y="9909"/>
                    <a:pt x="7720" y="10195"/>
                    <a:pt x="8432" y="10195"/>
                  </a:cubicBezTo>
                  <a:cubicBezTo>
                    <a:pt x="8799" y="10195"/>
                    <a:pt x="9160" y="10119"/>
                    <a:pt x="9443" y="9969"/>
                  </a:cubicBezTo>
                  <a:cubicBezTo>
                    <a:pt x="10295" y="9515"/>
                    <a:pt x="10476" y="8810"/>
                    <a:pt x="10260" y="8160"/>
                  </a:cubicBezTo>
                  <a:cubicBezTo>
                    <a:pt x="11992" y="6889"/>
                    <a:pt x="12041" y="3474"/>
                    <a:pt x="9869" y="3167"/>
                  </a:cubicBezTo>
                  <a:cubicBezTo>
                    <a:pt x="10217" y="2171"/>
                    <a:pt x="9543" y="695"/>
                    <a:pt x="8395" y="695"/>
                  </a:cubicBezTo>
                  <a:cubicBezTo>
                    <a:pt x="8045" y="695"/>
                    <a:pt x="7651" y="833"/>
                    <a:pt x="7229" y="1162"/>
                  </a:cubicBezTo>
                  <a:cubicBezTo>
                    <a:pt x="6935" y="348"/>
                    <a:pt x="6251" y="1"/>
                    <a:pt x="5497" y="1"/>
                  </a:cubicBezTo>
                  <a:close/>
                  <a:moveTo>
                    <a:pt x="466" y="10589"/>
                  </a:moveTo>
                  <a:cubicBezTo>
                    <a:pt x="169" y="10589"/>
                    <a:pt x="73" y="10985"/>
                    <a:pt x="168" y="11156"/>
                  </a:cubicBezTo>
                  <a:cubicBezTo>
                    <a:pt x="239" y="11282"/>
                    <a:pt x="367" y="11348"/>
                    <a:pt x="496" y="11348"/>
                  </a:cubicBezTo>
                  <a:cubicBezTo>
                    <a:pt x="595" y="11348"/>
                    <a:pt x="695" y="11309"/>
                    <a:pt x="769" y="11226"/>
                  </a:cubicBezTo>
                  <a:cubicBezTo>
                    <a:pt x="943" y="11038"/>
                    <a:pt x="880" y="10737"/>
                    <a:pt x="650" y="10633"/>
                  </a:cubicBezTo>
                  <a:cubicBezTo>
                    <a:pt x="582" y="10602"/>
                    <a:pt x="521" y="10589"/>
                    <a:pt x="466" y="10589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82;p53">
              <a:extLst>
                <a:ext uri="{FF2B5EF4-FFF2-40B4-BE49-F238E27FC236}">
                  <a16:creationId xmlns:a16="http://schemas.microsoft.com/office/drawing/2014/main" id="{3A856E74-A138-37FB-E97F-F57A60085B37}"/>
                </a:ext>
              </a:extLst>
            </p:cNvPr>
            <p:cNvSpPr/>
            <p:nvPr/>
          </p:nvSpPr>
          <p:spPr>
            <a:xfrm>
              <a:off x="7435079" y="1309046"/>
              <a:ext cx="827160" cy="691797"/>
            </a:xfrm>
            <a:custGeom>
              <a:avLst/>
              <a:gdLst/>
              <a:ahLst/>
              <a:cxnLst/>
              <a:rect l="l" t="t" r="r" b="b"/>
              <a:pathLst>
                <a:path w="12753" h="10666" extrusionOk="0">
                  <a:moveTo>
                    <a:pt x="6036" y="253"/>
                  </a:moveTo>
                  <a:cubicBezTo>
                    <a:pt x="6773" y="253"/>
                    <a:pt x="7439" y="595"/>
                    <a:pt x="7698" y="1453"/>
                  </a:cubicBezTo>
                  <a:cubicBezTo>
                    <a:pt x="7718" y="1513"/>
                    <a:pt x="7770" y="1548"/>
                    <a:pt x="7826" y="1548"/>
                  </a:cubicBezTo>
                  <a:cubicBezTo>
                    <a:pt x="7848" y="1548"/>
                    <a:pt x="7871" y="1542"/>
                    <a:pt x="7893" y="1530"/>
                  </a:cubicBezTo>
                  <a:cubicBezTo>
                    <a:pt x="8223" y="1324"/>
                    <a:pt x="8585" y="1194"/>
                    <a:pt x="8931" y="1194"/>
                  </a:cubicBezTo>
                  <a:cubicBezTo>
                    <a:pt x="9313" y="1194"/>
                    <a:pt x="9676" y="1351"/>
                    <a:pt x="9954" y="1739"/>
                  </a:cubicBezTo>
                  <a:cubicBezTo>
                    <a:pt x="10331" y="2277"/>
                    <a:pt x="10415" y="2969"/>
                    <a:pt x="10177" y="3583"/>
                  </a:cubicBezTo>
                  <a:cubicBezTo>
                    <a:pt x="10156" y="3653"/>
                    <a:pt x="10191" y="3723"/>
                    <a:pt x="10261" y="3744"/>
                  </a:cubicBezTo>
                  <a:cubicBezTo>
                    <a:pt x="12517" y="4296"/>
                    <a:pt x="11714" y="7564"/>
                    <a:pt x="10240" y="8514"/>
                  </a:cubicBezTo>
                  <a:cubicBezTo>
                    <a:pt x="10185" y="8550"/>
                    <a:pt x="10171" y="8608"/>
                    <a:pt x="10184" y="8660"/>
                  </a:cubicBezTo>
                  <a:lnTo>
                    <a:pt x="10184" y="8660"/>
                  </a:lnTo>
                  <a:cubicBezTo>
                    <a:pt x="10184" y="8660"/>
                    <a:pt x="10184" y="8660"/>
                    <a:pt x="10184" y="8661"/>
                  </a:cubicBezTo>
                  <a:cubicBezTo>
                    <a:pt x="10427" y="9767"/>
                    <a:pt x="9395" y="10410"/>
                    <a:pt x="8400" y="10410"/>
                  </a:cubicBezTo>
                  <a:cubicBezTo>
                    <a:pt x="7730" y="10410"/>
                    <a:pt x="7078" y="10119"/>
                    <a:pt x="6839" y="9485"/>
                  </a:cubicBezTo>
                  <a:cubicBezTo>
                    <a:pt x="6819" y="9422"/>
                    <a:pt x="6764" y="9387"/>
                    <a:pt x="6708" y="9387"/>
                  </a:cubicBezTo>
                  <a:cubicBezTo>
                    <a:pt x="6665" y="9387"/>
                    <a:pt x="6622" y="9407"/>
                    <a:pt x="6594" y="9450"/>
                  </a:cubicBezTo>
                  <a:cubicBezTo>
                    <a:pt x="6183" y="9989"/>
                    <a:pt x="5484" y="10258"/>
                    <a:pt x="4806" y="10258"/>
                  </a:cubicBezTo>
                  <a:cubicBezTo>
                    <a:pt x="3780" y="10258"/>
                    <a:pt x="2799" y="9645"/>
                    <a:pt x="2921" y="8430"/>
                  </a:cubicBezTo>
                  <a:cubicBezTo>
                    <a:pt x="2921" y="8353"/>
                    <a:pt x="2858" y="8297"/>
                    <a:pt x="2788" y="8297"/>
                  </a:cubicBezTo>
                  <a:cubicBezTo>
                    <a:pt x="2750" y="8300"/>
                    <a:pt x="2712" y="8301"/>
                    <a:pt x="2674" y="8301"/>
                  </a:cubicBezTo>
                  <a:cubicBezTo>
                    <a:pt x="1147" y="8301"/>
                    <a:pt x="332" y="6129"/>
                    <a:pt x="1566" y="5155"/>
                  </a:cubicBezTo>
                  <a:cubicBezTo>
                    <a:pt x="1608" y="5113"/>
                    <a:pt x="1615" y="5050"/>
                    <a:pt x="1587" y="4994"/>
                  </a:cubicBezTo>
                  <a:cubicBezTo>
                    <a:pt x="984" y="3770"/>
                    <a:pt x="1493" y="1572"/>
                    <a:pt x="3047" y="1572"/>
                  </a:cubicBezTo>
                  <a:cubicBezTo>
                    <a:pt x="3169" y="1572"/>
                    <a:pt x="3296" y="1585"/>
                    <a:pt x="3431" y="1614"/>
                  </a:cubicBezTo>
                  <a:cubicBezTo>
                    <a:pt x="3442" y="1616"/>
                    <a:pt x="3453" y="1618"/>
                    <a:pt x="3465" y="1618"/>
                  </a:cubicBezTo>
                  <a:cubicBezTo>
                    <a:pt x="3510" y="1618"/>
                    <a:pt x="3555" y="1596"/>
                    <a:pt x="3577" y="1551"/>
                  </a:cubicBezTo>
                  <a:cubicBezTo>
                    <a:pt x="4050" y="804"/>
                    <a:pt x="5100" y="253"/>
                    <a:pt x="6036" y="253"/>
                  </a:cubicBezTo>
                  <a:close/>
                  <a:moveTo>
                    <a:pt x="6026" y="1"/>
                  </a:moveTo>
                  <a:cubicBezTo>
                    <a:pt x="5036" y="1"/>
                    <a:pt x="3944" y="547"/>
                    <a:pt x="3393" y="1345"/>
                  </a:cubicBezTo>
                  <a:lnTo>
                    <a:pt x="3393" y="1345"/>
                  </a:lnTo>
                  <a:cubicBezTo>
                    <a:pt x="3271" y="1324"/>
                    <a:pt x="3153" y="1314"/>
                    <a:pt x="3039" y="1314"/>
                  </a:cubicBezTo>
                  <a:cubicBezTo>
                    <a:pt x="1321" y="1314"/>
                    <a:pt x="681" y="3597"/>
                    <a:pt x="1304" y="5028"/>
                  </a:cubicBezTo>
                  <a:lnTo>
                    <a:pt x="1304" y="5028"/>
                  </a:lnTo>
                  <a:cubicBezTo>
                    <a:pt x="0" y="6161"/>
                    <a:pt x="941" y="8554"/>
                    <a:pt x="2640" y="8567"/>
                  </a:cubicBezTo>
                  <a:lnTo>
                    <a:pt x="2640" y="8567"/>
                  </a:lnTo>
                  <a:cubicBezTo>
                    <a:pt x="2613" y="9501"/>
                    <a:pt x="3265" y="10229"/>
                    <a:pt x="4164" y="10463"/>
                  </a:cubicBezTo>
                  <a:cubicBezTo>
                    <a:pt x="4385" y="10522"/>
                    <a:pt x="4609" y="10551"/>
                    <a:pt x="4830" y="10551"/>
                  </a:cubicBezTo>
                  <a:cubicBezTo>
                    <a:pt x="5521" y="10551"/>
                    <a:pt x="6187" y="10269"/>
                    <a:pt x="6664" y="9755"/>
                  </a:cubicBezTo>
                  <a:lnTo>
                    <a:pt x="6664" y="9755"/>
                  </a:lnTo>
                  <a:cubicBezTo>
                    <a:pt x="7000" y="10379"/>
                    <a:pt x="7688" y="10666"/>
                    <a:pt x="8389" y="10666"/>
                  </a:cubicBezTo>
                  <a:cubicBezTo>
                    <a:pt x="9506" y="10666"/>
                    <a:pt x="10654" y="9938"/>
                    <a:pt x="10449" y="8693"/>
                  </a:cubicBezTo>
                  <a:lnTo>
                    <a:pt x="10449" y="8693"/>
                  </a:lnTo>
                  <a:cubicBezTo>
                    <a:pt x="12028" y="7581"/>
                    <a:pt x="12752" y="4219"/>
                    <a:pt x="10464" y="3529"/>
                  </a:cubicBezTo>
                  <a:lnTo>
                    <a:pt x="10464" y="3529"/>
                  </a:lnTo>
                  <a:cubicBezTo>
                    <a:pt x="10685" y="2813"/>
                    <a:pt x="10533" y="2027"/>
                    <a:pt x="10045" y="1446"/>
                  </a:cubicBezTo>
                  <a:cubicBezTo>
                    <a:pt x="9726" y="1081"/>
                    <a:pt x="9331" y="928"/>
                    <a:pt x="8923" y="928"/>
                  </a:cubicBezTo>
                  <a:cubicBezTo>
                    <a:pt x="8575" y="928"/>
                    <a:pt x="8218" y="1038"/>
                    <a:pt x="7888" y="1222"/>
                  </a:cubicBezTo>
                  <a:lnTo>
                    <a:pt x="7888" y="1222"/>
                  </a:lnTo>
                  <a:cubicBezTo>
                    <a:pt x="7558" y="356"/>
                    <a:pt x="6825" y="1"/>
                    <a:pt x="6026" y="1"/>
                  </a:cubicBezTo>
                  <a:close/>
                </a:path>
              </a:pathLst>
            </a:custGeom>
            <a:solidFill>
              <a:srgbClr val="3D6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83;p53">
              <a:extLst>
                <a:ext uri="{FF2B5EF4-FFF2-40B4-BE49-F238E27FC236}">
                  <a16:creationId xmlns:a16="http://schemas.microsoft.com/office/drawing/2014/main" id="{4DBE205D-D0A9-2C51-2D66-2EE71B4C1D02}"/>
                </a:ext>
              </a:extLst>
            </p:cNvPr>
            <p:cNvSpPr/>
            <p:nvPr/>
          </p:nvSpPr>
          <p:spPr>
            <a:xfrm>
              <a:off x="7491767" y="1878193"/>
              <a:ext cx="108057" cy="91258"/>
            </a:xfrm>
            <a:custGeom>
              <a:avLst/>
              <a:gdLst/>
              <a:ahLst/>
              <a:cxnLst/>
              <a:rect l="l" t="t" r="r" b="b"/>
              <a:pathLst>
                <a:path w="1666" h="1407" extrusionOk="0">
                  <a:moveTo>
                    <a:pt x="775" y="262"/>
                  </a:moveTo>
                  <a:cubicBezTo>
                    <a:pt x="805" y="262"/>
                    <a:pt x="833" y="265"/>
                    <a:pt x="859" y="270"/>
                  </a:cubicBezTo>
                  <a:cubicBezTo>
                    <a:pt x="863" y="270"/>
                    <a:pt x="866" y="270"/>
                    <a:pt x="870" y="271"/>
                  </a:cubicBezTo>
                  <a:lnTo>
                    <a:pt x="870" y="271"/>
                  </a:lnTo>
                  <a:cubicBezTo>
                    <a:pt x="1113" y="341"/>
                    <a:pt x="1348" y="536"/>
                    <a:pt x="1299" y="815"/>
                  </a:cubicBezTo>
                  <a:cubicBezTo>
                    <a:pt x="1267" y="1030"/>
                    <a:pt x="1094" y="1146"/>
                    <a:pt x="900" y="1146"/>
                  </a:cubicBezTo>
                  <a:cubicBezTo>
                    <a:pt x="843" y="1146"/>
                    <a:pt x="784" y="1136"/>
                    <a:pt x="727" y="1115"/>
                  </a:cubicBezTo>
                  <a:cubicBezTo>
                    <a:pt x="524" y="1024"/>
                    <a:pt x="378" y="849"/>
                    <a:pt x="322" y="633"/>
                  </a:cubicBezTo>
                  <a:cubicBezTo>
                    <a:pt x="279" y="394"/>
                    <a:pt x="559" y="262"/>
                    <a:pt x="775" y="262"/>
                  </a:cubicBezTo>
                  <a:close/>
                  <a:moveTo>
                    <a:pt x="797" y="0"/>
                  </a:moveTo>
                  <a:cubicBezTo>
                    <a:pt x="484" y="0"/>
                    <a:pt x="124" y="160"/>
                    <a:pt x="63" y="493"/>
                  </a:cubicBezTo>
                  <a:cubicBezTo>
                    <a:pt x="0" y="842"/>
                    <a:pt x="350" y="1262"/>
                    <a:pt x="664" y="1366"/>
                  </a:cubicBezTo>
                  <a:cubicBezTo>
                    <a:pt x="744" y="1393"/>
                    <a:pt x="826" y="1407"/>
                    <a:pt x="907" y="1407"/>
                  </a:cubicBezTo>
                  <a:cubicBezTo>
                    <a:pt x="1198" y="1407"/>
                    <a:pt x="1469" y="1234"/>
                    <a:pt x="1551" y="933"/>
                  </a:cubicBezTo>
                  <a:cubicBezTo>
                    <a:pt x="1665" y="509"/>
                    <a:pt x="1351" y="156"/>
                    <a:pt x="978" y="25"/>
                  </a:cubicBezTo>
                  <a:lnTo>
                    <a:pt x="978" y="25"/>
                  </a:lnTo>
                  <a:cubicBezTo>
                    <a:pt x="966" y="19"/>
                    <a:pt x="952" y="14"/>
                    <a:pt x="936" y="11"/>
                  </a:cubicBezTo>
                  <a:lnTo>
                    <a:pt x="936" y="11"/>
                  </a:lnTo>
                  <a:cubicBezTo>
                    <a:pt x="936" y="11"/>
                    <a:pt x="936" y="11"/>
                    <a:pt x="936" y="11"/>
                  </a:cubicBezTo>
                  <a:cubicBezTo>
                    <a:pt x="935" y="11"/>
                    <a:pt x="934" y="11"/>
                    <a:pt x="933" y="11"/>
                  </a:cubicBezTo>
                  <a:lnTo>
                    <a:pt x="933" y="11"/>
                  </a:lnTo>
                  <a:cubicBezTo>
                    <a:pt x="890" y="4"/>
                    <a:pt x="844" y="0"/>
                    <a:pt x="797" y="0"/>
                  </a:cubicBezTo>
                  <a:close/>
                </a:path>
              </a:pathLst>
            </a:custGeom>
            <a:solidFill>
              <a:srgbClr val="3D6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84;p53">
              <a:extLst>
                <a:ext uri="{FF2B5EF4-FFF2-40B4-BE49-F238E27FC236}">
                  <a16:creationId xmlns:a16="http://schemas.microsoft.com/office/drawing/2014/main" id="{700400A0-5E96-4129-577E-4F21450D17F5}"/>
                </a:ext>
              </a:extLst>
            </p:cNvPr>
            <p:cNvSpPr/>
            <p:nvPr/>
          </p:nvSpPr>
          <p:spPr>
            <a:xfrm>
              <a:off x="7422886" y="1968997"/>
              <a:ext cx="71605" cy="65573"/>
            </a:xfrm>
            <a:custGeom>
              <a:avLst/>
              <a:gdLst/>
              <a:ahLst/>
              <a:cxnLst/>
              <a:rect l="l" t="t" r="r" b="b"/>
              <a:pathLst>
                <a:path w="1104" h="1011" extrusionOk="0">
                  <a:moveTo>
                    <a:pt x="526" y="265"/>
                  </a:moveTo>
                  <a:cubicBezTo>
                    <a:pt x="568" y="265"/>
                    <a:pt x="613" y="278"/>
                    <a:pt x="657" y="302"/>
                  </a:cubicBezTo>
                  <a:cubicBezTo>
                    <a:pt x="783" y="378"/>
                    <a:pt x="818" y="546"/>
                    <a:pt x="734" y="665"/>
                  </a:cubicBezTo>
                  <a:cubicBezTo>
                    <a:pt x="694" y="722"/>
                    <a:pt x="625" y="749"/>
                    <a:pt x="555" y="749"/>
                  </a:cubicBezTo>
                  <a:cubicBezTo>
                    <a:pt x="480" y="749"/>
                    <a:pt x="404" y="719"/>
                    <a:pt x="357" y="665"/>
                  </a:cubicBezTo>
                  <a:cubicBezTo>
                    <a:pt x="301" y="581"/>
                    <a:pt x="301" y="469"/>
                    <a:pt x="357" y="378"/>
                  </a:cubicBezTo>
                  <a:cubicBezTo>
                    <a:pt x="396" y="300"/>
                    <a:pt x="457" y="265"/>
                    <a:pt x="526" y="265"/>
                  </a:cubicBezTo>
                  <a:close/>
                  <a:moveTo>
                    <a:pt x="519" y="1"/>
                  </a:moveTo>
                  <a:cubicBezTo>
                    <a:pt x="361" y="1"/>
                    <a:pt x="216" y="77"/>
                    <a:pt x="127" y="246"/>
                  </a:cubicBezTo>
                  <a:cubicBezTo>
                    <a:pt x="1" y="448"/>
                    <a:pt x="36" y="714"/>
                    <a:pt x="210" y="881"/>
                  </a:cubicBezTo>
                  <a:cubicBezTo>
                    <a:pt x="308" y="966"/>
                    <a:pt x="434" y="1010"/>
                    <a:pt x="559" y="1010"/>
                  </a:cubicBezTo>
                  <a:cubicBezTo>
                    <a:pt x="710" y="1010"/>
                    <a:pt x="859" y="945"/>
                    <a:pt x="951" y="811"/>
                  </a:cubicBezTo>
                  <a:cubicBezTo>
                    <a:pt x="1103" y="579"/>
                    <a:pt x="1048" y="264"/>
                    <a:pt x="825" y="96"/>
                  </a:cubicBezTo>
                  <a:lnTo>
                    <a:pt x="825" y="96"/>
                  </a:lnTo>
                  <a:cubicBezTo>
                    <a:pt x="816" y="86"/>
                    <a:pt x="804" y="78"/>
                    <a:pt x="790" y="71"/>
                  </a:cubicBezTo>
                  <a:lnTo>
                    <a:pt x="790" y="71"/>
                  </a:lnTo>
                  <a:cubicBezTo>
                    <a:pt x="790" y="71"/>
                    <a:pt x="790" y="71"/>
                    <a:pt x="790" y="71"/>
                  </a:cubicBezTo>
                  <a:cubicBezTo>
                    <a:pt x="785" y="68"/>
                    <a:pt x="779" y="65"/>
                    <a:pt x="774" y="63"/>
                  </a:cubicBezTo>
                  <a:lnTo>
                    <a:pt x="774" y="63"/>
                  </a:lnTo>
                  <a:cubicBezTo>
                    <a:pt x="690" y="23"/>
                    <a:pt x="603" y="1"/>
                    <a:pt x="519" y="1"/>
                  </a:cubicBezTo>
                  <a:close/>
                </a:path>
              </a:pathLst>
            </a:custGeom>
            <a:solidFill>
              <a:srgbClr val="3D6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85;p53">
              <a:extLst>
                <a:ext uri="{FF2B5EF4-FFF2-40B4-BE49-F238E27FC236}">
                  <a16:creationId xmlns:a16="http://schemas.microsoft.com/office/drawing/2014/main" id="{5A4C66EA-DFFF-17E7-63B1-73F3C3ED0F23}"/>
                </a:ext>
              </a:extLst>
            </p:cNvPr>
            <p:cNvSpPr/>
            <p:nvPr/>
          </p:nvSpPr>
          <p:spPr>
            <a:xfrm>
              <a:off x="7479963" y="1331293"/>
              <a:ext cx="208006" cy="182257"/>
            </a:xfrm>
            <a:custGeom>
              <a:avLst/>
              <a:gdLst/>
              <a:ahLst/>
              <a:cxnLst/>
              <a:rect l="l" t="t" r="r" b="b"/>
              <a:pathLst>
                <a:path w="3207" h="2810" extrusionOk="0">
                  <a:moveTo>
                    <a:pt x="2314" y="1"/>
                  </a:moveTo>
                  <a:cubicBezTo>
                    <a:pt x="2178" y="1"/>
                    <a:pt x="2043" y="24"/>
                    <a:pt x="1914" y="69"/>
                  </a:cubicBezTo>
                  <a:cubicBezTo>
                    <a:pt x="1691" y="125"/>
                    <a:pt x="1502" y="258"/>
                    <a:pt x="1370" y="440"/>
                  </a:cubicBezTo>
                  <a:cubicBezTo>
                    <a:pt x="1307" y="412"/>
                    <a:pt x="1251" y="391"/>
                    <a:pt x="1188" y="377"/>
                  </a:cubicBezTo>
                  <a:cubicBezTo>
                    <a:pt x="1123" y="358"/>
                    <a:pt x="1057" y="348"/>
                    <a:pt x="991" y="348"/>
                  </a:cubicBezTo>
                  <a:cubicBezTo>
                    <a:pt x="889" y="348"/>
                    <a:pt x="789" y="372"/>
                    <a:pt x="699" y="419"/>
                  </a:cubicBezTo>
                  <a:cubicBezTo>
                    <a:pt x="518" y="523"/>
                    <a:pt x="420" y="726"/>
                    <a:pt x="364" y="928"/>
                  </a:cubicBezTo>
                  <a:cubicBezTo>
                    <a:pt x="329" y="1075"/>
                    <a:pt x="322" y="1229"/>
                    <a:pt x="357" y="1375"/>
                  </a:cubicBezTo>
                  <a:lnTo>
                    <a:pt x="357" y="1382"/>
                  </a:lnTo>
                  <a:cubicBezTo>
                    <a:pt x="106" y="1557"/>
                    <a:pt x="1" y="1885"/>
                    <a:pt x="113" y="2172"/>
                  </a:cubicBezTo>
                  <a:cubicBezTo>
                    <a:pt x="224" y="2416"/>
                    <a:pt x="476" y="2556"/>
                    <a:pt x="706" y="2688"/>
                  </a:cubicBezTo>
                  <a:cubicBezTo>
                    <a:pt x="804" y="2744"/>
                    <a:pt x="902" y="2786"/>
                    <a:pt x="1007" y="2807"/>
                  </a:cubicBezTo>
                  <a:cubicBezTo>
                    <a:pt x="1028" y="2809"/>
                    <a:pt x="1049" y="2810"/>
                    <a:pt x="1070" y="2810"/>
                  </a:cubicBezTo>
                  <a:cubicBezTo>
                    <a:pt x="1216" y="2810"/>
                    <a:pt x="1360" y="2769"/>
                    <a:pt x="1488" y="2695"/>
                  </a:cubicBezTo>
                  <a:cubicBezTo>
                    <a:pt x="1649" y="2612"/>
                    <a:pt x="1789" y="2486"/>
                    <a:pt x="1887" y="2332"/>
                  </a:cubicBezTo>
                  <a:cubicBezTo>
                    <a:pt x="1989" y="2372"/>
                    <a:pt x="2098" y="2391"/>
                    <a:pt x="2205" y="2391"/>
                  </a:cubicBezTo>
                  <a:cubicBezTo>
                    <a:pt x="2346" y="2391"/>
                    <a:pt x="2486" y="2358"/>
                    <a:pt x="2613" y="2290"/>
                  </a:cubicBezTo>
                  <a:cubicBezTo>
                    <a:pt x="2850" y="2144"/>
                    <a:pt x="3032" y="1913"/>
                    <a:pt x="3109" y="1641"/>
                  </a:cubicBezTo>
                  <a:cubicBezTo>
                    <a:pt x="3179" y="1375"/>
                    <a:pt x="3207" y="1096"/>
                    <a:pt x="3179" y="817"/>
                  </a:cubicBezTo>
                  <a:cubicBezTo>
                    <a:pt x="3172" y="691"/>
                    <a:pt x="3151" y="572"/>
                    <a:pt x="3109" y="461"/>
                  </a:cubicBezTo>
                  <a:cubicBezTo>
                    <a:pt x="3004" y="244"/>
                    <a:pt x="2815" y="90"/>
                    <a:pt x="2592" y="34"/>
                  </a:cubicBezTo>
                  <a:cubicBezTo>
                    <a:pt x="2501" y="12"/>
                    <a:pt x="2407" y="1"/>
                    <a:pt x="2314" y="1"/>
                  </a:cubicBezTo>
                  <a:close/>
                </a:path>
              </a:pathLst>
            </a:custGeom>
            <a:solidFill>
              <a:srgbClr val="66A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86;p53">
              <a:extLst>
                <a:ext uri="{FF2B5EF4-FFF2-40B4-BE49-F238E27FC236}">
                  <a16:creationId xmlns:a16="http://schemas.microsoft.com/office/drawing/2014/main" id="{60F0C55B-0FBF-62EC-167C-427B867C607F}"/>
                </a:ext>
              </a:extLst>
            </p:cNvPr>
            <p:cNvSpPr/>
            <p:nvPr/>
          </p:nvSpPr>
          <p:spPr>
            <a:xfrm>
              <a:off x="7472309" y="1322926"/>
              <a:ext cx="225064" cy="197304"/>
            </a:xfrm>
            <a:custGeom>
              <a:avLst/>
              <a:gdLst/>
              <a:ahLst/>
              <a:cxnLst/>
              <a:rect l="l" t="t" r="r" b="b"/>
              <a:pathLst>
                <a:path w="3470" h="3042" extrusionOk="0">
                  <a:moveTo>
                    <a:pt x="330" y="1204"/>
                  </a:moveTo>
                  <a:cubicBezTo>
                    <a:pt x="329" y="1204"/>
                    <a:pt x="329" y="1206"/>
                    <a:pt x="328" y="1211"/>
                  </a:cubicBezTo>
                  <a:cubicBezTo>
                    <a:pt x="329" y="1209"/>
                    <a:pt x="329" y="1206"/>
                    <a:pt x="330" y="1204"/>
                  </a:cubicBezTo>
                  <a:lnTo>
                    <a:pt x="330" y="1204"/>
                  </a:lnTo>
                  <a:cubicBezTo>
                    <a:pt x="330" y="1204"/>
                    <a:pt x="330" y="1204"/>
                    <a:pt x="330" y="1204"/>
                  </a:cubicBezTo>
                  <a:close/>
                  <a:moveTo>
                    <a:pt x="2414" y="275"/>
                  </a:moveTo>
                  <a:cubicBezTo>
                    <a:pt x="2785" y="275"/>
                    <a:pt x="3125" y="484"/>
                    <a:pt x="3171" y="953"/>
                  </a:cubicBezTo>
                  <a:cubicBezTo>
                    <a:pt x="3171" y="956"/>
                    <a:pt x="3171" y="960"/>
                    <a:pt x="3172" y="963"/>
                  </a:cubicBezTo>
                  <a:lnTo>
                    <a:pt x="3172" y="963"/>
                  </a:lnTo>
                  <a:cubicBezTo>
                    <a:pt x="3198" y="1571"/>
                    <a:pt x="3009" y="2389"/>
                    <a:pt x="2342" y="2389"/>
                  </a:cubicBezTo>
                  <a:cubicBezTo>
                    <a:pt x="2252" y="2389"/>
                    <a:pt x="2154" y="2375"/>
                    <a:pt x="2046" y="2343"/>
                  </a:cubicBezTo>
                  <a:cubicBezTo>
                    <a:pt x="2037" y="2340"/>
                    <a:pt x="2027" y="2339"/>
                    <a:pt x="2017" y="2339"/>
                  </a:cubicBezTo>
                  <a:cubicBezTo>
                    <a:pt x="1970" y="2339"/>
                    <a:pt x="1923" y="2365"/>
                    <a:pt x="1900" y="2405"/>
                  </a:cubicBezTo>
                  <a:cubicBezTo>
                    <a:pt x="1720" y="2651"/>
                    <a:pt x="1487" y="2781"/>
                    <a:pt x="1237" y="2781"/>
                  </a:cubicBezTo>
                  <a:cubicBezTo>
                    <a:pt x="1089" y="2781"/>
                    <a:pt x="935" y="2736"/>
                    <a:pt x="782" y="2643"/>
                  </a:cubicBezTo>
                  <a:cubicBezTo>
                    <a:pt x="370" y="2398"/>
                    <a:pt x="140" y="1965"/>
                    <a:pt x="580" y="1616"/>
                  </a:cubicBezTo>
                  <a:cubicBezTo>
                    <a:pt x="608" y="1581"/>
                    <a:pt x="622" y="1532"/>
                    <a:pt x="608" y="1483"/>
                  </a:cubicBezTo>
                  <a:cubicBezTo>
                    <a:pt x="510" y="1204"/>
                    <a:pt x="636" y="946"/>
                    <a:pt x="831" y="764"/>
                  </a:cubicBezTo>
                  <a:cubicBezTo>
                    <a:pt x="934" y="669"/>
                    <a:pt x="1039" y="630"/>
                    <a:pt x="1152" y="630"/>
                  </a:cubicBezTo>
                  <a:cubicBezTo>
                    <a:pt x="1246" y="630"/>
                    <a:pt x="1345" y="657"/>
                    <a:pt x="1453" y="701"/>
                  </a:cubicBezTo>
                  <a:cubicBezTo>
                    <a:pt x="1465" y="705"/>
                    <a:pt x="1478" y="707"/>
                    <a:pt x="1490" y="707"/>
                  </a:cubicBezTo>
                  <a:cubicBezTo>
                    <a:pt x="1526" y="707"/>
                    <a:pt x="1560" y="692"/>
                    <a:pt x="1585" y="666"/>
                  </a:cubicBezTo>
                  <a:cubicBezTo>
                    <a:pt x="1787" y="415"/>
                    <a:pt x="2111" y="275"/>
                    <a:pt x="2414" y="275"/>
                  </a:cubicBezTo>
                  <a:close/>
                  <a:moveTo>
                    <a:pt x="2411" y="1"/>
                  </a:moveTo>
                  <a:cubicBezTo>
                    <a:pt x="2238" y="1"/>
                    <a:pt x="2055" y="38"/>
                    <a:pt x="1872" y="115"/>
                  </a:cubicBezTo>
                  <a:cubicBezTo>
                    <a:pt x="1732" y="170"/>
                    <a:pt x="1606" y="331"/>
                    <a:pt x="1474" y="380"/>
                  </a:cubicBezTo>
                  <a:cubicBezTo>
                    <a:pt x="1448" y="389"/>
                    <a:pt x="1421" y="392"/>
                    <a:pt x="1393" y="392"/>
                  </a:cubicBezTo>
                  <a:cubicBezTo>
                    <a:pt x="1294" y="392"/>
                    <a:pt x="1182" y="350"/>
                    <a:pt x="1075" y="350"/>
                  </a:cubicBezTo>
                  <a:cubicBezTo>
                    <a:pt x="1064" y="350"/>
                    <a:pt x="1052" y="351"/>
                    <a:pt x="1041" y="352"/>
                  </a:cubicBezTo>
                  <a:cubicBezTo>
                    <a:pt x="692" y="387"/>
                    <a:pt x="475" y="645"/>
                    <a:pt x="384" y="967"/>
                  </a:cubicBezTo>
                  <a:cubicBezTo>
                    <a:pt x="357" y="1041"/>
                    <a:pt x="343" y="1123"/>
                    <a:pt x="330" y="1204"/>
                  </a:cubicBezTo>
                  <a:lnTo>
                    <a:pt x="330" y="1204"/>
                  </a:lnTo>
                  <a:cubicBezTo>
                    <a:pt x="333" y="1204"/>
                    <a:pt x="328" y="1431"/>
                    <a:pt x="339" y="1515"/>
                  </a:cubicBezTo>
                  <a:lnTo>
                    <a:pt x="339" y="1515"/>
                  </a:lnTo>
                  <a:cubicBezTo>
                    <a:pt x="299" y="1530"/>
                    <a:pt x="219" y="1595"/>
                    <a:pt x="224" y="1595"/>
                  </a:cubicBezTo>
                  <a:cubicBezTo>
                    <a:pt x="189" y="1630"/>
                    <a:pt x="161" y="1679"/>
                    <a:pt x="140" y="1735"/>
                  </a:cubicBezTo>
                  <a:cubicBezTo>
                    <a:pt x="0" y="2028"/>
                    <a:pt x="63" y="2384"/>
                    <a:pt x="300" y="2608"/>
                  </a:cubicBezTo>
                  <a:cubicBezTo>
                    <a:pt x="575" y="2893"/>
                    <a:pt x="898" y="3041"/>
                    <a:pt x="1214" y="3041"/>
                  </a:cubicBezTo>
                  <a:cubicBezTo>
                    <a:pt x="1519" y="3041"/>
                    <a:pt x="1817" y="2903"/>
                    <a:pt x="2057" y="2615"/>
                  </a:cubicBezTo>
                  <a:lnTo>
                    <a:pt x="2057" y="2615"/>
                  </a:lnTo>
                  <a:cubicBezTo>
                    <a:pt x="2156" y="2639"/>
                    <a:pt x="2249" y="2650"/>
                    <a:pt x="2336" y="2650"/>
                  </a:cubicBezTo>
                  <a:cubicBezTo>
                    <a:pt x="3140" y="2650"/>
                    <a:pt x="3470" y="1727"/>
                    <a:pt x="3430" y="955"/>
                  </a:cubicBezTo>
                  <a:lnTo>
                    <a:pt x="3430" y="955"/>
                  </a:lnTo>
                  <a:cubicBezTo>
                    <a:pt x="3430" y="952"/>
                    <a:pt x="3430" y="949"/>
                    <a:pt x="3429" y="946"/>
                  </a:cubicBezTo>
                  <a:lnTo>
                    <a:pt x="3429" y="946"/>
                  </a:lnTo>
                  <a:cubicBezTo>
                    <a:pt x="3429" y="946"/>
                    <a:pt x="3429" y="946"/>
                    <a:pt x="3429" y="946"/>
                  </a:cubicBezTo>
                  <a:cubicBezTo>
                    <a:pt x="3429" y="938"/>
                    <a:pt x="3428" y="932"/>
                    <a:pt x="3427" y="925"/>
                  </a:cubicBezTo>
                  <a:lnTo>
                    <a:pt x="3427" y="925"/>
                  </a:lnTo>
                  <a:cubicBezTo>
                    <a:pt x="3356" y="330"/>
                    <a:pt x="2927" y="1"/>
                    <a:pt x="2411" y="1"/>
                  </a:cubicBezTo>
                  <a:close/>
                </a:path>
              </a:pathLst>
            </a:custGeom>
            <a:solidFill>
              <a:srgbClr val="3D6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3D6D7F"/>
                </a:solidFill>
              </a:endParaRPr>
            </a:p>
          </p:txBody>
        </p:sp>
      </p:grpSp>
      <p:sp>
        <p:nvSpPr>
          <p:cNvPr id="17" name="Google Shape;497;p29">
            <a:extLst>
              <a:ext uri="{FF2B5EF4-FFF2-40B4-BE49-F238E27FC236}">
                <a16:creationId xmlns:a16="http://schemas.microsoft.com/office/drawing/2014/main" id="{D801E3B1-D155-52CD-698E-812B79B1FB22}"/>
              </a:ext>
            </a:extLst>
          </p:cNvPr>
          <p:cNvSpPr txBox="1">
            <a:spLocks/>
          </p:cNvSpPr>
          <p:nvPr/>
        </p:nvSpPr>
        <p:spPr>
          <a:xfrm flipH="1">
            <a:off x="1253624" y="1119986"/>
            <a:ext cx="3414300" cy="17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Gloria Hallelujah"/>
              <a:buNone/>
              <a:defRPr sz="3500" b="0" i="0" u="none" strike="noStrike" cap="none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  <a:buFont typeface="Arial"/>
              <a:buNone/>
            </a:pPr>
            <a:r>
              <a:rPr lang="pt-BR" sz="3200" dirty="0">
                <a:solidFill>
                  <a:schemeClr val="accent4"/>
                </a:solidFill>
              </a:rPr>
              <a:t>Desafios da política da educação</a:t>
            </a:r>
          </a:p>
        </p:txBody>
      </p:sp>
    </p:spTree>
    <p:extLst>
      <p:ext uri="{BB962C8B-B14F-4D97-AF65-F5344CB8AC3E}">
        <p14:creationId xmlns:p14="http://schemas.microsoft.com/office/powerpoint/2010/main" val="183692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2517E4-76B4-4082-A379-A7711AE0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C872EFF-1BF5-45AA-9928-8CD7D1600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709" cy="5143500"/>
          </a:xfr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CEEDB26-EE67-2150-E0D9-CDCE0ACB57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-1" y="-547992"/>
            <a:ext cx="9430247" cy="6224519"/>
          </a:xfrm>
          <a:prstGeom prst="rect">
            <a:avLst/>
          </a:prstGeom>
        </p:spPr>
      </p:pic>
      <p:sp>
        <p:nvSpPr>
          <p:cNvPr id="13" name="Google Shape;557;p34">
            <a:extLst>
              <a:ext uri="{FF2B5EF4-FFF2-40B4-BE49-F238E27FC236}">
                <a16:creationId xmlns:a16="http://schemas.microsoft.com/office/drawing/2014/main" id="{AC803A41-D36F-09DF-99C2-01A7236910C9}"/>
              </a:ext>
            </a:extLst>
          </p:cNvPr>
          <p:cNvSpPr txBox="1">
            <a:spLocks/>
          </p:cNvSpPr>
          <p:nvPr/>
        </p:nvSpPr>
        <p:spPr>
          <a:xfrm>
            <a:off x="2248270" y="1017725"/>
            <a:ext cx="1385476" cy="748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Gloria Hallelujah"/>
              <a:buNone/>
              <a:defRPr sz="3500" b="0" i="0" u="none" strike="noStrike" cap="none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/>
              <a:t>TCU</a:t>
            </a:r>
          </a:p>
        </p:txBody>
      </p:sp>
      <p:sp>
        <p:nvSpPr>
          <p:cNvPr id="14" name="Google Shape;557;p34">
            <a:extLst>
              <a:ext uri="{FF2B5EF4-FFF2-40B4-BE49-F238E27FC236}">
                <a16:creationId xmlns:a16="http://schemas.microsoft.com/office/drawing/2014/main" id="{105B8429-1F57-0EA9-3264-53EF320D2F94}"/>
              </a:ext>
            </a:extLst>
          </p:cNvPr>
          <p:cNvSpPr txBox="1">
            <a:spLocks/>
          </p:cNvSpPr>
          <p:nvPr/>
        </p:nvSpPr>
        <p:spPr>
          <a:xfrm>
            <a:off x="4022384" y="3865820"/>
            <a:ext cx="1385476" cy="748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Gloria Hallelujah"/>
              <a:buNone/>
              <a:defRPr sz="3500" b="0" i="0" u="none" strike="noStrike" cap="none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/>
              <a:t>TCM</a:t>
            </a:r>
          </a:p>
        </p:txBody>
      </p:sp>
      <p:sp>
        <p:nvSpPr>
          <p:cNvPr id="15" name="Google Shape;557;p34">
            <a:extLst>
              <a:ext uri="{FF2B5EF4-FFF2-40B4-BE49-F238E27FC236}">
                <a16:creationId xmlns:a16="http://schemas.microsoft.com/office/drawing/2014/main" id="{DD36C112-2497-BCA9-473E-1D6E535F0AEC}"/>
              </a:ext>
            </a:extLst>
          </p:cNvPr>
          <p:cNvSpPr txBox="1">
            <a:spLocks/>
          </p:cNvSpPr>
          <p:nvPr/>
        </p:nvSpPr>
        <p:spPr>
          <a:xfrm>
            <a:off x="6017851" y="1017725"/>
            <a:ext cx="1385476" cy="748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Gloria Hallelujah"/>
              <a:buNone/>
              <a:defRPr sz="3500" b="0" i="0" u="none" strike="noStrike" cap="none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/>
              <a:t>TCE</a:t>
            </a:r>
          </a:p>
        </p:txBody>
      </p:sp>
      <p:sp>
        <p:nvSpPr>
          <p:cNvPr id="17" name="Google Shape;522;p31">
            <a:extLst>
              <a:ext uri="{FF2B5EF4-FFF2-40B4-BE49-F238E27FC236}">
                <a16:creationId xmlns:a16="http://schemas.microsoft.com/office/drawing/2014/main" id="{6D950974-21C1-5B1F-4102-AF29A289ECF3}"/>
              </a:ext>
            </a:extLst>
          </p:cNvPr>
          <p:cNvSpPr txBox="1">
            <a:spLocks/>
          </p:cNvSpPr>
          <p:nvPr/>
        </p:nvSpPr>
        <p:spPr>
          <a:xfrm>
            <a:off x="3998462" y="786650"/>
            <a:ext cx="1433319" cy="636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pt-BR" sz="1050" dirty="0"/>
              <a:t>Políticas públicas estaduais financiadas com verbas federais </a:t>
            </a:r>
          </a:p>
        </p:txBody>
      </p:sp>
      <p:sp>
        <p:nvSpPr>
          <p:cNvPr id="18" name="Google Shape;522;p31">
            <a:extLst>
              <a:ext uri="{FF2B5EF4-FFF2-40B4-BE49-F238E27FC236}">
                <a16:creationId xmlns:a16="http://schemas.microsoft.com/office/drawing/2014/main" id="{0ED7DFA0-8790-485F-792F-5D95FD1388CA}"/>
              </a:ext>
            </a:extLst>
          </p:cNvPr>
          <p:cNvSpPr txBox="1">
            <a:spLocks/>
          </p:cNvSpPr>
          <p:nvPr/>
        </p:nvSpPr>
        <p:spPr>
          <a:xfrm>
            <a:off x="2775854" y="2522635"/>
            <a:ext cx="1433319" cy="636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en-US" sz="1000" dirty="0"/>
              <a:t>Políticas públicas </a:t>
            </a:r>
            <a:r>
              <a:rPr lang="pt-BR" sz="1000" dirty="0"/>
              <a:t>municipais</a:t>
            </a:r>
            <a:r>
              <a:rPr lang="en-US" sz="1000" dirty="0"/>
              <a:t> </a:t>
            </a:r>
            <a:r>
              <a:rPr lang="en-US" sz="1000" dirty="0" err="1"/>
              <a:t>financiadas</a:t>
            </a:r>
            <a:r>
              <a:rPr lang="en-US" sz="1000" dirty="0"/>
              <a:t> com </a:t>
            </a:r>
            <a:r>
              <a:rPr lang="en-US" sz="1000" dirty="0" err="1"/>
              <a:t>verbas</a:t>
            </a:r>
            <a:r>
              <a:rPr lang="en-US" sz="1000" dirty="0"/>
              <a:t> </a:t>
            </a:r>
            <a:r>
              <a:rPr lang="en-US" sz="1000" dirty="0" err="1"/>
              <a:t>federais</a:t>
            </a:r>
            <a:r>
              <a:rPr lang="en-US" sz="1000" dirty="0"/>
              <a:t> </a:t>
            </a:r>
          </a:p>
        </p:txBody>
      </p:sp>
      <p:sp>
        <p:nvSpPr>
          <p:cNvPr id="19" name="Google Shape;522;p31">
            <a:extLst>
              <a:ext uri="{FF2B5EF4-FFF2-40B4-BE49-F238E27FC236}">
                <a16:creationId xmlns:a16="http://schemas.microsoft.com/office/drawing/2014/main" id="{5C3AC59E-C1FF-8CC3-7323-4291A3C4A489}"/>
              </a:ext>
            </a:extLst>
          </p:cNvPr>
          <p:cNvSpPr txBox="1">
            <a:spLocks/>
          </p:cNvSpPr>
          <p:nvPr/>
        </p:nvSpPr>
        <p:spPr>
          <a:xfrm>
            <a:off x="5160611" y="2571750"/>
            <a:ext cx="1433319" cy="636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pt-BR" sz="1000" dirty="0"/>
              <a:t>Políticas públicas municipais financiadas com verbas estaduais</a:t>
            </a:r>
          </a:p>
        </p:txBody>
      </p:sp>
      <p:sp>
        <p:nvSpPr>
          <p:cNvPr id="20" name="Google Shape;522;p31">
            <a:extLst>
              <a:ext uri="{FF2B5EF4-FFF2-40B4-BE49-F238E27FC236}">
                <a16:creationId xmlns:a16="http://schemas.microsoft.com/office/drawing/2014/main" id="{91485ED3-2A77-0890-16D3-6FBE55365F8D}"/>
              </a:ext>
            </a:extLst>
          </p:cNvPr>
          <p:cNvSpPr txBox="1">
            <a:spLocks/>
          </p:cNvSpPr>
          <p:nvPr/>
        </p:nvSpPr>
        <p:spPr>
          <a:xfrm>
            <a:off x="4041152" y="2017511"/>
            <a:ext cx="1433319" cy="7485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endParaRPr lang="en-US" b="1" dirty="0"/>
          </a:p>
        </p:txBody>
      </p:sp>
      <p:sp>
        <p:nvSpPr>
          <p:cNvPr id="21" name="Google Shape;522;p31">
            <a:extLst>
              <a:ext uri="{FF2B5EF4-FFF2-40B4-BE49-F238E27FC236}">
                <a16:creationId xmlns:a16="http://schemas.microsoft.com/office/drawing/2014/main" id="{CB824CCE-83FB-E6DE-E5DD-3CC167F5B949}"/>
              </a:ext>
            </a:extLst>
          </p:cNvPr>
          <p:cNvSpPr txBox="1">
            <a:spLocks/>
          </p:cNvSpPr>
          <p:nvPr/>
        </p:nvSpPr>
        <p:spPr>
          <a:xfrm>
            <a:off x="3974541" y="1951974"/>
            <a:ext cx="1433319" cy="6361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1100"/>
            </a:pPr>
            <a:r>
              <a:rPr lang="pt-BR" b="1" dirty="0"/>
              <a:t>Políticas públicas multinível</a:t>
            </a:r>
          </a:p>
        </p:txBody>
      </p:sp>
    </p:spTree>
    <p:extLst>
      <p:ext uri="{BB962C8B-B14F-4D97-AF65-F5344CB8AC3E}">
        <p14:creationId xmlns:p14="http://schemas.microsoft.com/office/powerpoint/2010/main" val="202750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EA119-9599-65C0-B2D8-684035354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3300" y="1545386"/>
            <a:ext cx="4637400" cy="1767900"/>
          </a:xfrm>
        </p:spPr>
        <p:txBody>
          <a:bodyPr/>
          <a:lstStyle/>
          <a:p>
            <a:r>
              <a:rPr lang="pt-BR" sz="6000" dirty="0"/>
              <a:t>Dupla descentralização</a:t>
            </a:r>
          </a:p>
        </p:txBody>
      </p:sp>
      <p:grpSp>
        <p:nvGrpSpPr>
          <p:cNvPr id="3" name="Google Shape;11077;p66">
            <a:extLst>
              <a:ext uri="{FF2B5EF4-FFF2-40B4-BE49-F238E27FC236}">
                <a16:creationId xmlns:a16="http://schemas.microsoft.com/office/drawing/2014/main" id="{9C9A96AA-B2C3-199B-05E6-1E1C966D7509}"/>
              </a:ext>
            </a:extLst>
          </p:cNvPr>
          <p:cNvGrpSpPr/>
          <p:nvPr/>
        </p:nvGrpSpPr>
        <p:grpSpPr>
          <a:xfrm>
            <a:off x="163118" y="1708366"/>
            <a:ext cx="1341360" cy="934491"/>
            <a:chOff x="3516850" y="3406526"/>
            <a:chExt cx="369674" cy="254644"/>
          </a:xfrm>
        </p:grpSpPr>
        <p:sp>
          <p:nvSpPr>
            <p:cNvPr id="4" name="Google Shape;11078;p66">
              <a:extLst>
                <a:ext uri="{FF2B5EF4-FFF2-40B4-BE49-F238E27FC236}">
                  <a16:creationId xmlns:a16="http://schemas.microsoft.com/office/drawing/2014/main" id="{2F48C8B6-5F2D-5162-582C-382EA8D0960F}"/>
                </a:ext>
              </a:extLst>
            </p:cNvPr>
            <p:cNvSpPr/>
            <p:nvPr/>
          </p:nvSpPr>
          <p:spPr>
            <a:xfrm>
              <a:off x="3570421" y="356457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1079;p66">
              <a:extLst>
                <a:ext uri="{FF2B5EF4-FFF2-40B4-BE49-F238E27FC236}">
                  <a16:creationId xmlns:a16="http://schemas.microsoft.com/office/drawing/2014/main" id="{D971C74E-79D7-519B-3EB2-78E978DF6D9C}"/>
                </a:ext>
              </a:extLst>
            </p:cNvPr>
            <p:cNvSpPr/>
            <p:nvPr/>
          </p:nvSpPr>
          <p:spPr>
            <a:xfrm>
              <a:off x="3516850" y="3406526"/>
              <a:ext cx="184473" cy="253503"/>
            </a:xfrm>
            <a:custGeom>
              <a:avLst/>
              <a:gdLst/>
              <a:ahLst/>
              <a:cxnLst/>
              <a:rect l="l" t="t" r="r" b="b"/>
              <a:pathLst>
                <a:path w="5823" h="8002" extrusionOk="0">
                  <a:moveTo>
                    <a:pt x="3060" y="382"/>
                  </a:moveTo>
                  <a:cubicBezTo>
                    <a:pt x="3275" y="382"/>
                    <a:pt x="3453" y="560"/>
                    <a:pt x="3453" y="774"/>
                  </a:cubicBezTo>
                  <a:lnTo>
                    <a:pt x="3453" y="882"/>
                  </a:lnTo>
                  <a:lnTo>
                    <a:pt x="3453" y="917"/>
                  </a:lnTo>
                  <a:cubicBezTo>
                    <a:pt x="3465" y="1084"/>
                    <a:pt x="3453" y="2489"/>
                    <a:pt x="3453" y="3346"/>
                  </a:cubicBezTo>
                  <a:cubicBezTo>
                    <a:pt x="3453" y="3441"/>
                    <a:pt x="3525" y="3513"/>
                    <a:pt x="3620" y="3525"/>
                  </a:cubicBezTo>
                  <a:cubicBezTo>
                    <a:pt x="3703" y="3525"/>
                    <a:pt x="3775" y="3453"/>
                    <a:pt x="3775" y="3358"/>
                  </a:cubicBezTo>
                  <a:cubicBezTo>
                    <a:pt x="3775" y="3358"/>
                    <a:pt x="3799" y="2751"/>
                    <a:pt x="3799" y="2156"/>
                  </a:cubicBezTo>
                  <a:lnTo>
                    <a:pt x="3799" y="953"/>
                  </a:lnTo>
                  <a:cubicBezTo>
                    <a:pt x="3870" y="882"/>
                    <a:pt x="3953" y="846"/>
                    <a:pt x="4061" y="846"/>
                  </a:cubicBezTo>
                  <a:cubicBezTo>
                    <a:pt x="4275" y="846"/>
                    <a:pt x="4453" y="1024"/>
                    <a:pt x="4453" y="1227"/>
                  </a:cubicBezTo>
                  <a:lnTo>
                    <a:pt x="4453" y="1608"/>
                  </a:lnTo>
                  <a:lnTo>
                    <a:pt x="4453" y="3358"/>
                  </a:lnTo>
                  <a:cubicBezTo>
                    <a:pt x="4453" y="3453"/>
                    <a:pt x="4525" y="3525"/>
                    <a:pt x="4608" y="3525"/>
                  </a:cubicBezTo>
                  <a:cubicBezTo>
                    <a:pt x="4703" y="3525"/>
                    <a:pt x="4775" y="3453"/>
                    <a:pt x="4775" y="3358"/>
                  </a:cubicBezTo>
                  <a:lnTo>
                    <a:pt x="4775" y="1691"/>
                  </a:lnTo>
                  <a:cubicBezTo>
                    <a:pt x="4823" y="1667"/>
                    <a:pt x="4870" y="1644"/>
                    <a:pt x="4906" y="1644"/>
                  </a:cubicBezTo>
                  <a:cubicBezTo>
                    <a:pt x="5061" y="1644"/>
                    <a:pt x="5180" y="1763"/>
                    <a:pt x="5180" y="1917"/>
                  </a:cubicBezTo>
                  <a:lnTo>
                    <a:pt x="5192" y="6930"/>
                  </a:lnTo>
                  <a:lnTo>
                    <a:pt x="3179" y="6930"/>
                  </a:lnTo>
                  <a:lnTo>
                    <a:pt x="3179" y="6358"/>
                  </a:lnTo>
                  <a:cubicBezTo>
                    <a:pt x="3179" y="6204"/>
                    <a:pt x="3168" y="6061"/>
                    <a:pt x="3156" y="5906"/>
                  </a:cubicBezTo>
                  <a:cubicBezTo>
                    <a:pt x="3145" y="5833"/>
                    <a:pt x="3070" y="5759"/>
                    <a:pt x="2995" y="5759"/>
                  </a:cubicBezTo>
                  <a:cubicBezTo>
                    <a:pt x="2985" y="5759"/>
                    <a:pt x="2975" y="5760"/>
                    <a:pt x="2965" y="5763"/>
                  </a:cubicBezTo>
                  <a:cubicBezTo>
                    <a:pt x="2870" y="5775"/>
                    <a:pt x="2798" y="5858"/>
                    <a:pt x="2810" y="5954"/>
                  </a:cubicBezTo>
                  <a:cubicBezTo>
                    <a:pt x="2822" y="6085"/>
                    <a:pt x="2846" y="6216"/>
                    <a:pt x="2846" y="6358"/>
                  </a:cubicBezTo>
                  <a:lnTo>
                    <a:pt x="2846" y="6918"/>
                  </a:lnTo>
                  <a:lnTo>
                    <a:pt x="1679" y="6918"/>
                  </a:lnTo>
                  <a:lnTo>
                    <a:pt x="1679" y="4989"/>
                  </a:lnTo>
                  <a:lnTo>
                    <a:pt x="1679" y="4965"/>
                  </a:lnTo>
                  <a:cubicBezTo>
                    <a:pt x="1679" y="4930"/>
                    <a:pt x="1667" y="4894"/>
                    <a:pt x="1632" y="4858"/>
                  </a:cubicBezTo>
                  <a:lnTo>
                    <a:pt x="501" y="3727"/>
                  </a:lnTo>
                  <a:cubicBezTo>
                    <a:pt x="370" y="3596"/>
                    <a:pt x="370" y="3370"/>
                    <a:pt x="501" y="3251"/>
                  </a:cubicBezTo>
                  <a:cubicBezTo>
                    <a:pt x="572" y="3185"/>
                    <a:pt x="661" y="3153"/>
                    <a:pt x="751" y="3153"/>
                  </a:cubicBezTo>
                  <a:cubicBezTo>
                    <a:pt x="840" y="3153"/>
                    <a:pt x="929" y="3185"/>
                    <a:pt x="1001" y="3251"/>
                  </a:cubicBezTo>
                  <a:lnTo>
                    <a:pt x="1417" y="3656"/>
                  </a:lnTo>
                  <a:lnTo>
                    <a:pt x="1965" y="4203"/>
                  </a:lnTo>
                  <a:cubicBezTo>
                    <a:pt x="2275" y="4525"/>
                    <a:pt x="2525" y="4906"/>
                    <a:pt x="2679" y="5323"/>
                  </a:cubicBezTo>
                  <a:cubicBezTo>
                    <a:pt x="2698" y="5399"/>
                    <a:pt x="2771" y="5437"/>
                    <a:pt x="2848" y="5437"/>
                  </a:cubicBezTo>
                  <a:cubicBezTo>
                    <a:pt x="2867" y="5437"/>
                    <a:pt x="2887" y="5435"/>
                    <a:pt x="2906" y="5430"/>
                  </a:cubicBezTo>
                  <a:cubicBezTo>
                    <a:pt x="2989" y="5394"/>
                    <a:pt x="3037" y="5299"/>
                    <a:pt x="3001" y="5204"/>
                  </a:cubicBezTo>
                  <a:cubicBezTo>
                    <a:pt x="2846" y="4751"/>
                    <a:pt x="2560" y="4311"/>
                    <a:pt x="2203" y="3977"/>
                  </a:cubicBezTo>
                  <a:lnTo>
                    <a:pt x="1691" y="3477"/>
                  </a:lnTo>
                  <a:lnTo>
                    <a:pt x="1691" y="1072"/>
                  </a:lnTo>
                  <a:cubicBezTo>
                    <a:pt x="1691" y="858"/>
                    <a:pt x="1870" y="679"/>
                    <a:pt x="2084" y="679"/>
                  </a:cubicBezTo>
                  <a:cubicBezTo>
                    <a:pt x="2191" y="679"/>
                    <a:pt x="2275" y="727"/>
                    <a:pt x="2346" y="798"/>
                  </a:cubicBezTo>
                  <a:lnTo>
                    <a:pt x="2346" y="3346"/>
                  </a:lnTo>
                  <a:cubicBezTo>
                    <a:pt x="2346" y="3441"/>
                    <a:pt x="2429" y="3513"/>
                    <a:pt x="2513" y="3513"/>
                  </a:cubicBezTo>
                  <a:cubicBezTo>
                    <a:pt x="2608" y="3513"/>
                    <a:pt x="2679" y="3441"/>
                    <a:pt x="2679" y="3346"/>
                  </a:cubicBezTo>
                  <a:lnTo>
                    <a:pt x="2679" y="739"/>
                  </a:lnTo>
                  <a:cubicBezTo>
                    <a:pt x="2691" y="536"/>
                    <a:pt x="2858" y="382"/>
                    <a:pt x="3060" y="382"/>
                  </a:cubicBezTo>
                  <a:close/>
                  <a:moveTo>
                    <a:pt x="3072" y="1"/>
                  </a:moveTo>
                  <a:cubicBezTo>
                    <a:pt x="2798" y="1"/>
                    <a:pt x="2560" y="167"/>
                    <a:pt x="2441" y="405"/>
                  </a:cubicBezTo>
                  <a:cubicBezTo>
                    <a:pt x="2334" y="346"/>
                    <a:pt x="2215" y="310"/>
                    <a:pt x="2084" y="310"/>
                  </a:cubicBezTo>
                  <a:cubicBezTo>
                    <a:pt x="1679" y="310"/>
                    <a:pt x="1358" y="643"/>
                    <a:pt x="1358" y="1036"/>
                  </a:cubicBezTo>
                  <a:lnTo>
                    <a:pt x="1358" y="3120"/>
                  </a:lnTo>
                  <a:lnTo>
                    <a:pt x="1239" y="3001"/>
                  </a:lnTo>
                  <a:cubicBezTo>
                    <a:pt x="1102" y="2870"/>
                    <a:pt x="926" y="2804"/>
                    <a:pt x="751" y="2804"/>
                  </a:cubicBezTo>
                  <a:cubicBezTo>
                    <a:pt x="575" y="2804"/>
                    <a:pt x="399" y="2870"/>
                    <a:pt x="262" y="3001"/>
                  </a:cubicBezTo>
                  <a:cubicBezTo>
                    <a:pt x="1" y="3275"/>
                    <a:pt x="1" y="3703"/>
                    <a:pt x="262" y="3977"/>
                  </a:cubicBezTo>
                  <a:lnTo>
                    <a:pt x="1358" y="5061"/>
                  </a:lnTo>
                  <a:lnTo>
                    <a:pt x="1358" y="6918"/>
                  </a:lnTo>
                  <a:lnTo>
                    <a:pt x="1251" y="6918"/>
                  </a:lnTo>
                  <a:cubicBezTo>
                    <a:pt x="1155" y="6918"/>
                    <a:pt x="1084" y="6990"/>
                    <a:pt x="1084" y="7085"/>
                  </a:cubicBezTo>
                  <a:lnTo>
                    <a:pt x="1084" y="7847"/>
                  </a:lnTo>
                  <a:cubicBezTo>
                    <a:pt x="1084" y="7930"/>
                    <a:pt x="1155" y="8002"/>
                    <a:pt x="1251" y="8002"/>
                  </a:cubicBezTo>
                  <a:lnTo>
                    <a:pt x="4061" y="8002"/>
                  </a:lnTo>
                  <a:cubicBezTo>
                    <a:pt x="4156" y="8002"/>
                    <a:pt x="4227" y="7930"/>
                    <a:pt x="4227" y="7847"/>
                  </a:cubicBezTo>
                  <a:cubicBezTo>
                    <a:pt x="4227" y="7752"/>
                    <a:pt x="4156" y="7680"/>
                    <a:pt x="4061" y="7680"/>
                  </a:cubicBezTo>
                  <a:lnTo>
                    <a:pt x="1417" y="7680"/>
                  </a:lnTo>
                  <a:lnTo>
                    <a:pt x="1417" y="7263"/>
                  </a:lnTo>
                  <a:lnTo>
                    <a:pt x="5465" y="7263"/>
                  </a:lnTo>
                  <a:lnTo>
                    <a:pt x="5465" y="7680"/>
                  </a:lnTo>
                  <a:lnTo>
                    <a:pt x="4715" y="7680"/>
                  </a:lnTo>
                  <a:cubicBezTo>
                    <a:pt x="4632" y="7680"/>
                    <a:pt x="4549" y="7752"/>
                    <a:pt x="4549" y="7847"/>
                  </a:cubicBezTo>
                  <a:cubicBezTo>
                    <a:pt x="4549" y="7930"/>
                    <a:pt x="4632" y="8002"/>
                    <a:pt x="4715" y="8002"/>
                  </a:cubicBezTo>
                  <a:lnTo>
                    <a:pt x="5644" y="8002"/>
                  </a:lnTo>
                  <a:cubicBezTo>
                    <a:pt x="5727" y="8002"/>
                    <a:pt x="5799" y="7930"/>
                    <a:pt x="5799" y="7847"/>
                  </a:cubicBezTo>
                  <a:lnTo>
                    <a:pt x="5799" y="7097"/>
                  </a:lnTo>
                  <a:cubicBezTo>
                    <a:pt x="5823" y="7013"/>
                    <a:pt x="5739" y="6930"/>
                    <a:pt x="5656" y="6930"/>
                  </a:cubicBezTo>
                  <a:lnTo>
                    <a:pt x="5549" y="6930"/>
                  </a:lnTo>
                  <a:lnTo>
                    <a:pt x="5549" y="1894"/>
                  </a:lnTo>
                  <a:cubicBezTo>
                    <a:pt x="5549" y="1548"/>
                    <a:pt x="5287" y="1275"/>
                    <a:pt x="4942" y="1275"/>
                  </a:cubicBezTo>
                  <a:cubicBezTo>
                    <a:pt x="4894" y="1275"/>
                    <a:pt x="4846" y="1275"/>
                    <a:pt x="4799" y="1298"/>
                  </a:cubicBezTo>
                  <a:lnTo>
                    <a:pt x="4799" y="1191"/>
                  </a:lnTo>
                  <a:cubicBezTo>
                    <a:pt x="4799" y="786"/>
                    <a:pt x="4477" y="465"/>
                    <a:pt x="4072" y="465"/>
                  </a:cubicBezTo>
                  <a:cubicBezTo>
                    <a:pt x="3965" y="465"/>
                    <a:pt x="3870" y="489"/>
                    <a:pt x="3775" y="524"/>
                  </a:cubicBezTo>
                  <a:cubicBezTo>
                    <a:pt x="3691" y="227"/>
                    <a:pt x="3406" y="1"/>
                    <a:pt x="3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1080;p66">
              <a:extLst>
                <a:ext uri="{FF2B5EF4-FFF2-40B4-BE49-F238E27FC236}">
                  <a16:creationId xmlns:a16="http://schemas.microsoft.com/office/drawing/2014/main" id="{01D8D073-BAE1-1430-29E4-84F914B60014}"/>
                </a:ext>
              </a:extLst>
            </p:cNvPr>
            <p:cNvSpPr/>
            <p:nvPr/>
          </p:nvSpPr>
          <p:spPr>
            <a:xfrm>
              <a:off x="3768073" y="3480087"/>
              <a:ext cx="11341" cy="37731"/>
            </a:xfrm>
            <a:custGeom>
              <a:avLst/>
              <a:gdLst/>
              <a:ahLst/>
              <a:cxnLst/>
              <a:rect l="l" t="t" r="r" b="b"/>
              <a:pathLst>
                <a:path w="358" h="1191" extrusionOk="0">
                  <a:moveTo>
                    <a:pt x="167" y="0"/>
                  </a:moveTo>
                  <a:cubicBezTo>
                    <a:pt x="72" y="0"/>
                    <a:pt x="0" y="84"/>
                    <a:pt x="0" y="179"/>
                  </a:cubicBezTo>
                  <a:cubicBezTo>
                    <a:pt x="12" y="405"/>
                    <a:pt x="12" y="667"/>
                    <a:pt x="12" y="1012"/>
                  </a:cubicBezTo>
                  <a:cubicBezTo>
                    <a:pt x="12" y="1096"/>
                    <a:pt x="95" y="1191"/>
                    <a:pt x="179" y="1191"/>
                  </a:cubicBezTo>
                  <a:cubicBezTo>
                    <a:pt x="274" y="1191"/>
                    <a:pt x="345" y="1119"/>
                    <a:pt x="345" y="1024"/>
                  </a:cubicBezTo>
                  <a:cubicBezTo>
                    <a:pt x="357" y="667"/>
                    <a:pt x="357" y="381"/>
                    <a:pt x="345" y="167"/>
                  </a:cubicBezTo>
                  <a:cubicBezTo>
                    <a:pt x="345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1081;p66">
              <a:extLst>
                <a:ext uri="{FF2B5EF4-FFF2-40B4-BE49-F238E27FC236}">
                  <a16:creationId xmlns:a16="http://schemas.microsoft.com/office/drawing/2014/main" id="{48F669BA-F9F0-B115-0959-43768B6B1A5A}"/>
                </a:ext>
              </a:extLst>
            </p:cNvPr>
            <p:cNvSpPr/>
            <p:nvPr/>
          </p:nvSpPr>
          <p:spPr>
            <a:xfrm>
              <a:off x="3705061" y="3407286"/>
              <a:ext cx="181463" cy="253884"/>
            </a:xfrm>
            <a:custGeom>
              <a:avLst/>
              <a:gdLst/>
              <a:ahLst/>
              <a:cxnLst/>
              <a:rect l="l" t="t" r="r" b="b"/>
              <a:pathLst>
                <a:path w="5728" h="8014" extrusionOk="0">
                  <a:moveTo>
                    <a:pt x="2692" y="358"/>
                  </a:moveTo>
                  <a:cubicBezTo>
                    <a:pt x="2894" y="358"/>
                    <a:pt x="3061" y="524"/>
                    <a:pt x="3073" y="715"/>
                  </a:cubicBezTo>
                  <a:lnTo>
                    <a:pt x="3073" y="3322"/>
                  </a:lnTo>
                  <a:cubicBezTo>
                    <a:pt x="3073" y="3406"/>
                    <a:pt x="3156" y="3489"/>
                    <a:pt x="3239" y="3489"/>
                  </a:cubicBezTo>
                  <a:cubicBezTo>
                    <a:pt x="3334" y="3489"/>
                    <a:pt x="3406" y="3406"/>
                    <a:pt x="3406" y="3322"/>
                  </a:cubicBezTo>
                  <a:lnTo>
                    <a:pt x="3406" y="774"/>
                  </a:lnTo>
                  <a:cubicBezTo>
                    <a:pt x="3477" y="703"/>
                    <a:pt x="3573" y="655"/>
                    <a:pt x="3668" y="655"/>
                  </a:cubicBezTo>
                  <a:cubicBezTo>
                    <a:pt x="3882" y="655"/>
                    <a:pt x="4061" y="834"/>
                    <a:pt x="4061" y="1048"/>
                  </a:cubicBezTo>
                  <a:lnTo>
                    <a:pt x="4061" y="3453"/>
                  </a:lnTo>
                  <a:lnTo>
                    <a:pt x="3549" y="3941"/>
                  </a:lnTo>
                  <a:cubicBezTo>
                    <a:pt x="2918" y="4572"/>
                    <a:pt x="2561" y="5430"/>
                    <a:pt x="2561" y="6323"/>
                  </a:cubicBezTo>
                  <a:lnTo>
                    <a:pt x="2561" y="6894"/>
                  </a:lnTo>
                  <a:lnTo>
                    <a:pt x="548" y="6894"/>
                  </a:lnTo>
                  <a:lnTo>
                    <a:pt x="596" y="1870"/>
                  </a:lnTo>
                  <a:cubicBezTo>
                    <a:pt x="596" y="1715"/>
                    <a:pt x="715" y="1596"/>
                    <a:pt x="858" y="1596"/>
                  </a:cubicBezTo>
                  <a:cubicBezTo>
                    <a:pt x="906" y="1596"/>
                    <a:pt x="953" y="1608"/>
                    <a:pt x="989" y="1643"/>
                  </a:cubicBezTo>
                  <a:lnTo>
                    <a:pt x="989" y="3310"/>
                  </a:lnTo>
                  <a:cubicBezTo>
                    <a:pt x="989" y="3394"/>
                    <a:pt x="1072" y="3477"/>
                    <a:pt x="1156" y="3477"/>
                  </a:cubicBezTo>
                  <a:cubicBezTo>
                    <a:pt x="1251" y="3477"/>
                    <a:pt x="1322" y="3394"/>
                    <a:pt x="1322" y="3310"/>
                  </a:cubicBezTo>
                  <a:lnTo>
                    <a:pt x="1322" y="1548"/>
                  </a:lnTo>
                  <a:lnTo>
                    <a:pt x="1322" y="1179"/>
                  </a:lnTo>
                  <a:cubicBezTo>
                    <a:pt x="1322" y="977"/>
                    <a:pt x="1501" y="798"/>
                    <a:pt x="1703" y="798"/>
                  </a:cubicBezTo>
                  <a:cubicBezTo>
                    <a:pt x="1810" y="798"/>
                    <a:pt x="1906" y="834"/>
                    <a:pt x="1977" y="917"/>
                  </a:cubicBezTo>
                  <a:lnTo>
                    <a:pt x="1977" y="1846"/>
                  </a:lnTo>
                  <a:cubicBezTo>
                    <a:pt x="1977" y="1941"/>
                    <a:pt x="2049" y="2013"/>
                    <a:pt x="2144" y="2013"/>
                  </a:cubicBezTo>
                  <a:cubicBezTo>
                    <a:pt x="2227" y="2013"/>
                    <a:pt x="2299" y="1941"/>
                    <a:pt x="2299" y="1846"/>
                  </a:cubicBezTo>
                  <a:lnTo>
                    <a:pt x="2299" y="858"/>
                  </a:lnTo>
                  <a:lnTo>
                    <a:pt x="2299" y="750"/>
                  </a:lnTo>
                  <a:cubicBezTo>
                    <a:pt x="2299" y="536"/>
                    <a:pt x="2477" y="358"/>
                    <a:pt x="2692" y="358"/>
                  </a:cubicBezTo>
                  <a:close/>
                  <a:moveTo>
                    <a:pt x="5037" y="3132"/>
                  </a:moveTo>
                  <a:cubicBezTo>
                    <a:pt x="5132" y="3132"/>
                    <a:pt x="5216" y="3156"/>
                    <a:pt x="5275" y="3239"/>
                  </a:cubicBezTo>
                  <a:cubicBezTo>
                    <a:pt x="5335" y="3286"/>
                    <a:pt x="5382" y="3382"/>
                    <a:pt x="5382" y="3477"/>
                  </a:cubicBezTo>
                  <a:cubicBezTo>
                    <a:pt x="5382" y="3560"/>
                    <a:pt x="5359" y="3656"/>
                    <a:pt x="5275" y="3715"/>
                  </a:cubicBezTo>
                  <a:lnTo>
                    <a:pt x="4144" y="4858"/>
                  </a:lnTo>
                  <a:cubicBezTo>
                    <a:pt x="4120" y="4882"/>
                    <a:pt x="4108" y="4930"/>
                    <a:pt x="4108" y="4977"/>
                  </a:cubicBezTo>
                  <a:lnTo>
                    <a:pt x="4108" y="6906"/>
                  </a:lnTo>
                  <a:lnTo>
                    <a:pt x="2942" y="6906"/>
                  </a:lnTo>
                  <a:lnTo>
                    <a:pt x="2942" y="6334"/>
                  </a:lnTo>
                  <a:cubicBezTo>
                    <a:pt x="2942" y="5525"/>
                    <a:pt x="3275" y="4751"/>
                    <a:pt x="3835" y="4191"/>
                  </a:cubicBezTo>
                  <a:lnTo>
                    <a:pt x="4382" y="3632"/>
                  </a:lnTo>
                  <a:lnTo>
                    <a:pt x="4799" y="3239"/>
                  </a:lnTo>
                  <a:cubicBezTo>
                    <a:pt x="4858" y="3179"/>
                    <a:pt x="4954" y="3132"/>
                    <a:pt x="5037" y="3132"/>
                  </a:cubicBezTo>
                  <a:close/>
                  <a:moveTo>
                    <a:pt x="4370" y="7251"/>
                  </a:moveTo>
                  <a:lnTo>
                    <a:pt x="4382" y="7668"/>
                  </a:lnTo>
                  <a:lnTo>
                    <a:pt x="322" y="7668"/>
                  </a:lnTo>
                  <a:lnTo>
                    <a:pt x="322" y="7251"/>
                  </a:lnTo>
                  <a:close/>
                  <a:moveTo>
                    <a:pt x="2739" y="0"/>
                  </a:moveTo>
                  <a:cubicBezTo>
                    <a:pt x="2406" y="0"/>
                    <a:pt x="2120" y="227"/>
                    <a:pt x="2037" y="524"/>
                  </a:cubicBezTo>
                  <a:cubicBezTo>
                    <a:pt x="1941" y="477"/>
                    <a:pt x="1846" y="465"/>
                    <a:pt x="1739" y="465"/>
                  </a:cubicBezTo>
                  <a:cubicBezTo>
                    <a:pt x="1334" y="465"/>
                    <a:pt x="1013" y="798"/>
                    <a:pt x="1013" y="1191"/>
                  </a:cubicBezTo>
                  <a:lnTo>
                    <a:pt x="1013" y="1298"/>
                  </a:lnTo>
                  <a:cubicBezTo>
                    <a:pt x="965" y="1286"/>
                    <a:pt x="918" y="1286"/>
                    <a:pt x="870" y="1286"/>
                  </a:cubicBezTo>
                  <a:cubicBezTo>
                    <a:pt x="537" y="1286"/>
                    <a:pt x="263" y="1548"/>
                    <a:pt x="263" y="1893"/>
                  </a:cubicBezTo>
                  <a:lnTo>
                    <a:pt x="263" y="6918"/>
                  </a:lnTo>
                  <a:lnTo>
                    <a:pt x="156" y="6918"/>
                  </a:lnTo>
                  <a:cubicBezTo>
                    <a:pt x="72" y="6918"/>
                    <a:pt x="1" y="7001"/>
                    <a:pt x="1" y="7085"/>
                  </a:cubicBezTo>
                  <a:lnTo>
                    <a:pt x="1" y="7847"/>
                  </a:lnTo>
                  <a:cubicBezTo>
                    <a:pt x="1" y="7942"/>
                    <a:pt x="72" y="8013"/>
                    <a:pt x="156" y="8013"/>
                  </a:cubicBezTo>
                  <a:lnTo>
                    <a:pt x="4561" y="8013"/>
                  </a:lnTo>
                  <a:cubicBezTo>
                    <a:pt x="4656" y="8013"/>
                    <a:pt x="4728" y="7942"/>
                    <a:pt x="4728" y="7847"/>
                  </a:cubicBezTo>
                  <a:lnTo>
                    <a:pt x="4728" y="7073"/>
                  </a:lnTo>
                  <a:cubicBezTo>
                    <a:pt x="4728" y="6989"/>
                    <a:pt x="4656" y="6906"/>
                    <a:pt x="4561" y="6906"/>
                  </a:cubicBezTo>
                  <a:lnTo>
                    <a:pt x="4466" y="6906"/>
                  </a:lnTo>
                  <a:lnTo>
                    <a:pt x="4466" y="5049"/>
                  </a:lnTo>
                  <a:lnTo>
                    <a:pt x="5537" y="3965"/>
                  </a:lnTo>
                  <a:cubicBezTo>
                    <a:pt x="5668" y="3834"/>
                    <a:pt x="5728" y="3667"/>
                    <a:pt x="5728" y="3489"/>
                  </a:cubicBezTo>
                  <a:cubicBezTo>
                    <a:pt x="5728" y="3310"/>
                    <a:pt x="5656" y="3132"/>
                    <a:pt x="5537" y="3013"/>
                  </a:cubicBezTo>
                  <a:cubicBezTo>
                    <a:pt x="5394" y="2882"/>
                    <a:pt x="5239" y="2822"/>
                    <a:pt x="5061" y="2822"/>
                  </a:cubicBezTo>
                  <a:cubicBezTo>
                    <a:pt x="4870" y="2822"/>
                    <a:pt x="4704" y="2894"/>
                    <a:pt x="4573" y="3013"/>
                  </a:cubicBezTo>
                  <a:lnTo>
                    <a:pt x="4466" y="3132"/>
                  </a:lnTo>
                  <a:lnTo>
                    <a:pt x="4466" y="1048"/>
                  </a:lnTo>
                  <a:cubicBezTo>
                    <a:pt x="4466" y="643"/>
                    <a:pt x="4132" y="310"/>
                    <a:pt x="3727" y="310"/>
                  </a:cubicBezTo>
                  <a:cubicBezTo>
                    <a:pt x="3608" y="310"/>
                    <a:pt x="3489" y="346"/>
                    <a:pt x="3370" y="405"/>
                  </a:cubicBezTo>
                  <a:cubicBezTo>
                    <a:pt x="3251" y="167"/>
                    <a:pt x="3001" y="0"/>
                    <a:pt x="2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11077;p66">
            <a:extLst>
              <a:ext uri="{FF2B5EF4-FFF2-40B4-BE49-F238E27FC236}">
                <a16:creationId xmlns:a16="http://schemas.microsoft.com/office/drawing/2014/main" id="{C487AE3C-855D-AF1A-83A1-5CA6F44B880D}"/>
              </a:ext>
            </a:extLst>
          </p:cNvPr>
          <p:cNvGrpSpPr/>
          <p:nvPr/>
        </p:nvGrpSpPr>
        <p:grpSpPr>
          <a:xfrm>
            <a:off x="191432" y="561250"/>
            <a:ext cx="1341360" cy="934491"/>
            <a:chOff x="3516850" y="3406526"/>
            <a:chExt cx="369674" cy="254644"/>
          </a:xfrm>
        </p:grpSpPr>
        <p:sp>
          <p:nvSpPr>
            <p:cNvPr id="9" name="Google Shape;11078;p66">
              <a:extLst>
                <a:ext uri="{FF2B5EF4-FFF2-40B4-BE49-F238E27FC236}">
                  <a16:creationId xmlns:a16="http://schemas.microsoft.com/office/drawing/2014/main" id="{DB0D95B7-4CB7-D09E-8365-978E0606F9BA}"/>
                </a:ext>
              </a:extLst>
            </p:cNvPr>
            <p:cNvSpPr/>
            <p:nvPr/>
          </p:nvSpPr>
          <p:spPr>
            <a:xfrm>
              <a:off x="3570421" y="356457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079;p66">
              <a:extLst>
                <a:ext uri="{FF2B5EF4-FFF2-40B4-BE49-F238E27FC236}">
                  <a16:creationId xmlns:a16="http://schemas.microsoft.com/office/drawing/2014/main" id="{F83FFAEB-00C7-8252-BD7E-9A9644BD354A}"/>
                </a:ext>
              </a:extLst>
            </p:cNvPr>
            <p:cNvSpPr/>
            <p:nvPr/>
          </p:nvSpPr>
          <p:spPr>
            <a:xfrm>
              <a:off x="3516850" y="3406526"/>
              <a:ext cx="184473" cy="253503"/>
            </a:xfrm>
            <a:custGeom>
              <a:avLst/>
              <a:gdLst/>
              <a:ahLst/>
              <a:cxnLst/>
              <a:rect l="l" t="t" r="r" b="b"/>
              <a:pathLst>
                <a:path w="5823" h="8002" extrusionOk="0">
                  <a:moveTo>
                    <a:pt x="3060" y="382"/>
                  </a:moveTo>
                  <a:cubicBezTo>
                    <a:pt x="3275" y="382"/>
                    <a:pt x="3453" y="560"/>
                    <a:pt x="3453" y="774"/>
                  </a:cubicBezTo>
                  <a:lnTo>
                    <a:pt x="3453" y="882"/>
                  </a:lnTo>
                  <a:lnTo>
                    <a:pt x="3453" y="917"/>
                  </a:lnTo>
                  <a:cubicBezTo>
                    <a:pt x="3465" y="1084"/>
                    <a:pt x="3453" y="2489"/>
                    <a:pt x="3453" y="3346"/>
                  </a:cubicBezTo>
                  <a:cubicBezTo>
                    <a:pt x="3453" y="3441"/>
                    <a:pt x="3525" y="3513"/>
                    <a:pt x="3620" y="3525"/>
                  </a:cubicBezTo>
                  <a:cubicBezTo>
                    <a:pt x="3703" y="3525"/>
                    <a:pt x="3775" y="3453"/>
                    <a:pt x="3775" y="3358"/>
                  </a:cubicBezTo>
                  <a:cubicBezTo>
                    <a:pt x="3775" y="3358"/>
                    <a:pt x="3799" y="2751"/>
                    <a:pt x="3799" y="2156"/>
                  </a:cubicBezTo>
                  <a:lnTo>
                    <a:pt x="3799" y="953"/>
                  </a:lnTo>
                  <a:cubicBezTo>
                    <a:pt x="3870" y="882"/>
                    <a:pt x="3953" y="846"/>
                    <a:pt x="4061" y="846"/>
                  </a:cubicBezTo>
                  <a:cubicBezTo>
                    <a:pt x="4275" y="846"/>
                    <a:pt x="4453" y="1024"/>
                    <a:pt x="4453" y="1227"/>
                  </a:cubicBezTo>
                  <a:lnTo>
                    <a:pt x="4453" y="1608"/>
                  </a:lnTo>
                  <a:lnTo>
                    <a:pt x="4453" y="3358"/>
                  </a:lnTo>
                  <a:cubicBezTo>
                    <a:pt x="4453" y="3453"/>
                    <a:pt x="4525" y="3525"/>
                    <a:pt x="4608" y="3525"/>
                  </a:cubicBezTo>
                  <a:cubicBezTo>
                    <a:pt x="4703" y="3525"/>
                    <a:pt x="4775" y="3453"/>
                    <a:pt x="4775" y="3358"/>
                  </a:cubicBezTo>
                  <a:lnTo>
                    <a:pt x="4775" y="1691"/>
                  </a:lnTo>
                  <a:cubicBezTo>
                    <a:pt x="4823" y="1667"/>
                    <a:pt x="4870" y="1644"/>
                    <a:pt x="4906" y="1644"/>
                  </a:cubicBezTo>
                  <a:cubicBezTo>
                    <a:pt x="5061" y="1644"/>
                    <a:pt x="5180" y="1763"/>
                    <a:pt x="5180" y="1917"/>
                  </a:cubicBezTo>
                  <a:lnTo>
                    <a:pt x="5192" y="6930"/>
                  </a:lnTo>
                  <a:lnTo>
                    <a:pt x="3179" y="6930"/>
                  </a:lnTo>
                  <a:lnTo>
                    <a:pt x="3179" y="6358"/>
                  </a:lnTo>
                  <a:cubicBezTo>
                    <a:pt x="3179" y="6204"/>
                    <a:pt x="3168" y="6061"/>
                    <a:pt x="3156" y="5906"/>
                  </a:cubicBezTo>
                  <a:cubicBezTo>
                    <a:pt x="3145" y="5833"/>
                    <a:pt x="3070" y="5759"/>
                    <a:pt x="2995" y="5759"/>
                  </a:cubicBezTo>
                  <a:cubicBezTo>
                    <a:pt x="2985" y="5759"/>
                    <a:pt x="2975" y="5760"/>
                    <a:pt x="2965" y="5763"/>
                  </a:cubicBezTo>
                  <a:cubicBezTo>
                    <a:pt x="2870" y="5775"/>
                    <a:pt x="2798" y="5858"/>
                    <a:pt x="2810" y="5954"/>
                  </a:cubicBezTo>
                  <a:cubicBezTo>
                    <a:pt x="2822" y="6085"/>
                    <a:pt x="2846" y="6216"/>
                    <a:pt x="2846" y="6358"/>
                  </a:cubicBezTo>
                  <a:lnTo>
                    <a:pt x="2846" y="6918"/>
                  </a:lnTo>
                  <a:lnTo>
                    <a:pt x="1679" y="6918"/>
                  </a:lnTo>
                  <a:lnTo>
                    <a:pt x="1679" y="4989"/>
                  </a:lnTo>
                  <a:lnTo>
                    <a:pt x="1679" y="4965"/>
                  </a:lnTo>
                  <a:cubicBezTo>
                    <a:pt x="1679" y="4930"/>
                    <a:pt x="1667" y="4894"/>
                    <a:pt x="1632" y="4858"/>
                  </a:cubicBezTo>
                  <a:lnTo>
                    <a:pt x="501" y="3727"/>
                  </a:lnTo>
                  <a:cubicBezTo>
                    <a:pt x="370" y="3596"/>
                    <a:pt x="370" y="3370"/>
                    <a:pt x="501" y="3251"/>
                  </a:cubicBezTo>
                  <a:cubicBezTo>
                    <a:pt x="572" y="3185"/>
                    <a:pt x="661" y="3153"/>
                    <a:pt x="751" y="3153"/>
                  </a:cubicBezTo>
                  <a:cubicBezTo>
                    <a:pt x="840" y="3153"/>
                    <a:pt x="929" y="3185"/>
                    <a:pt x="1001" y="3251"/>
                  </a:cubicBezTo>
                  <a:lnTo>
                    <a:pt x="1417" y="3656"/>
                  </a:lnTo>
                  <a:lnTo>
                    <a:pt x="1965" y="4203"/>
                  </a:lnTo>
                  <a:cubicBezTo>
                    <a:pt x="2275" y="4525"/>
                    <a:pt x="2525" y="4906"/>
                    <a:pt x="2679" y="5323"/>
                  </a:cubicBezTo>
                  <a:cubicBezTo>
                    <a:pt x="2698" y="5399"/>
                    <a:pt x="2771" y="5437"/>
                    <a:pt x="2848" y="5437"/>
                  </a:cubicBezTo>
                  <a:cubicBezTo>
                    <a:pt x="2867" y="5437"/>
                    <a:pt x="2887" y="5435"/>
                    <a:pt x="2906" y="5430"/>
                  </a:cubicBezTo>
                  <a:cubicBezTo>
                    <a:pt x="2989" y="5394"/>
                    <a:pt x="3037" y="5299"/>
                    <a:pt x="3001" y="5204"/>
                  </a:cubicBezTo>
                  <a:cubicBezTo>
                    <a:pt x="2846" y="4751"/>
                    <a:pt x="2560" y="4311"/>
                    <a:pt x="2203" y="3977"/>
                  </a:cubicBezTo>
                  <a:lnTo>
                    <a:pt x="1691" y="3477"/>
                  </a:lnTo>
                  <a:lnTo>
                    <a:pt x="1691" y="1072"/>
                  </a:lnTo>
                  <a:cubicBezTo>
                    <a:pt x="1691" y="858"/>
                    <a:pt x="1870" y="679"/>
                    <a:pt x="2084" y="679"/>
                  </a:cubicBezTo>
                  <a:cubicBezTo>
                    <a:pt x="2191" y="679"/>
                    <a:pt x="2275" y="727"/>
                    <a:pt x="2346" y="798"/>
                  </a:cubicBezTo>
                  <a:lnTo>
                    <a:pt x="2346" y="3346"/>
                  </a:lnTo>
                  <a:cubicBezTo>
                    <a:pt x="2346" y="3441"/>
                    <a:pt x="2429" y="3513"/>
                    <a:pt x="2513" y="3513"/>
                  </a:cubicBezTo>
                  <a:cubicBezTo>
                    <a:pt x="2608" y="3513"/>
                    <a:pt x="2679" y="3441"/>
                    <a:pt x="2679" y="3346"/>
                  </a:cubicBezTo>
                  <a:lnTo>
                    <a:pt x="2679" y="739"/>
                  </a:lnTo>
                  <a:cubicBezTo>
                    <a:pt x="2691" y="536"/>
                    <a:pt x="2858" y="382"/>
                    <a:pt x="3060" y="382"/>
                  </a:cubicBezTo>
                  <a:close/>
                  <a:moveTo>
                    <a:pt x="3072" y="1"/>
                  </a:moveTo>
                  <a:cubicBezTo>
                    <a:pt x="2798" y="1"/>
                    <a:pt x="2560" y="167"/>
                    <a:pt x="2441" y="405"/>
                  </a:cubicBezTo>
                  <a:cubicBezTo>
                    <a:pt x="2334" y="346"/>
                    <a:pt x="2215" y="310"/>
                    <a:pt x="2084" y="310"/>
                  </a:cubicBezTo>
                  <a:cubicBezTo>
                    <a:pt x="1679" y="310"/>
                    <a:pt x="1358" y="643"/>
                    <a:pt x="1358" y="1036"/>
                  </a:cubicBezTo>
                  <a:lnTo>
                    <a:pt x="1358" y="3120"/>
                  </a:lnTo>
                  <a:lnTo>
                    <a:pt x="1239" y="3001"/>
                  </a:lnTo>
                  <a:cubicBezTo>
                    <a:pt x="1102" y="2870"/>
                    <a:pt x="926" y="2804"/>
                    <a:pt x="751" y="2804"/>
                  </a:cubicBezTo>
                  <a:cubicBezTo>
                    <a:pt x="575" y="2804"/>
                    <a:pt x="399" y="2870"/>
                    <a:pt x="262" y="3001"/>
                  </a:cubicBezTo>
                  <a:cubicBezTo>
                    <a:pt x="1" y="3275"/>
                    <a:pt x="1" y="3703"/>
                    <a:pt x="262" y="3977"/>
                  </a:cubicBezTo>
                  <a:lnTo>
                    <a:pt x="1358" y="5061"/>
                  </a:lnTo>
                  <a:lnTo>
                    <a:pt x="1358" y="6918"/>
                  </a:lnTo>
                  <a:lnTo>
                    <a:pt x="1251" y="6918"/>
                  </a:lnTo>
                  <a:cubicBezTo>
                    <a:pt x="1155" y="6918"/>
                    <a:pt x="1084" y="6990"/>
                    <a:pt x="1084" y="7085"/>
                  </a:cubicBezTo>
                  <a:lnTo>
                    <a:pt x="1084" y="7847"/>
                  </a:lnTo>
                  <a:cubicBezTo>
                    <a:pt x="1084" y="7930"/>
                    <a:pt x="1155" y="8002"/>
                    <a:pt x="1251" y="8002"/>
                  </a:cubicBezTo>
                  <a:lnTo>
                    <a:pt x="4061" y="8002"/>
                  </a:lnTo>
                  <a:cubicBezTo>
                    <a:pt x="4156" y="8002"/>
                    <a:pt x="4227" y="7930"/>
                    <a:pt x="4227" y="7847"/>
                  </a:cubicBezTo>
                  <a:cubicBezTo>
                    <a:pt x="4227" y="7752"/>
                    <a:pt x="4156" y="7680"/>
                    <a:pt x="4061" y="7680"/>
                  </a:cubicBezTo>
                  <a:lnTo>
                    <a:pt x="1417" y="7680"/>
                  </a:lnTo>
                  <a:lnTo>
                    <a:pt x="1417" y="7263"/>
                  </a:lnTo>
                  <a:lnTo>
                    <a:pt x="5465" y="7263"/>
                  </a:lnTo>
                  <a:lnTo>
                    <a:pt x="5465" y="7680"/>
                  </a:lnTo>
                  <a:lnTo>
                    <a:pt x="4715" y="7680"/>
                  </a:lnTo>
                  <a:cubicBezTo>
                    <a:pt x="4632" y="7680"/>
                    <a:pt x="4549" y="7752"/>
                    <a:pt x="4549" y="7847"/>
                  </a:cubicBezTo>
                  <a:cubicBezTo>
                    <a:pt x="4549" y="7930"/>
                    <a:pt x="4632" y="8002"/>
                    <a:pt x="4715" y="8002"/>
                  </a:cubicBezTo>
                  <a:lnTo>
                    <a:pt x="5644" y="8002"/>
                  </a:lnTo>
                  <a:cubicBezTo>
                    <a:pt x="5727" y="8002"/>
                    <a:pt x="5799" y="7930"/>
                    <a:pt x="5799" y="7847"/>
                  </a:cubicBezTo>
                  <a:lnTo>
                    <a:pt x="5799" y="7097"/>
                  </a:lnTo>
                  <a:cubicBezTo>
                    <a:pt x="5823" y="7013"/>
                    <a:pt x="5739" y="6930"/>
                    <a:pt x="5656" y="6930"/>
                  </a:cubicBezTo>
                  <a:lnTo>
                    <a:pt x="5549" y="6930"/>
                  </a:lnTo>
                  <a:lnTo>
                    <a:pt x="5549" y="1894"/>
                  </a:lnTo>
                  <a:cubicBezTo>
                    <a:pt x="5549" y="1548"/>
                    <a:pt x="5287" y="1275"/>
                    <a:pt x="4942" y="1275"/>
                  </a:cubicBezTo>
                  <a:cubicBezTo>
                    <a:pt x="4894" y="1275"/>
                    <a:pt x="4846" y="1275"/>
                    <a:pt x="4799" y="1298"/>
                  </a:cubicBezTo>
                  <a:lnTo>
                    <a:pt x="4799" y="1191"/>
                  </a:lnTo>
                  <a:cubicBezTo>
                    <a:pt x="4799" y="786"/>
                    <a:pt x="4477" y="465"/>
                    <a:pt x="4072" y="465"/>
                  </a:cubicBezTo>
                  <a:cubicBezTo>
                    <a:pt x="3965" y="465"/>
                    <a:pt x="3870" y="489"/>
                    <a:pt x="3775" y="524"/>
                  </a:cubicBezTo>
                  <a:cubicBezTo>
                    <a:pt x="3691" y="227"/>
                    <a:pt x="3406" y="1"/>
                    <a:pt x="3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080;p66">
              <a:extLst>
                <a:ext uri="{FF2B5EF4-FFF2-40B4-BE49-F238E27FC236}">
                  <a16:creationId xmlns:a16="http://schemas.microsoft.com/office/drawing/2014/main" id="{9E0F26CE-8A4A-BAB3-F1C2-1755FE5D0D3F}"/>
                </a:ext>
              </a:extLst>
            </p:cNvPr>
            <p:cNvSpPr/>
            <p:nvPr/>
          </p:nvSpPr>
          <p:spPr>
            <a:xfrm>
              <a:off x="3768073" y="3480087"/>
              <a:ext cx="11341" cy="37731"/>
            </a:xfrm>
            <a:custGeom>
              <a:avLst/>
              <a:gdLst/>
              <a:ahLst/>
              <a:cxnLst/>
              <a:rect l="l" t="t" r="r" b="b"/>
              <a:pathLst>
                <a:path w="358" h="1191" extrusionOk="0">
                  <a:moveTo>
                    <a:pt x="167" y="0"/>
                  </a:moveTo>
                  <a:cubicBezTo>
                    <a:pt x="72" y="0"/>
                    <a:pt x="0" y="84"/>
                    <a:pt x="0" y="179"/>
                  </a:cubicBezTo>
                  <a:cubicBezTo>
                    <a:pt x="12" y="405"/>
                    <a:pt x="12" y="667"/>
                    <a:pt x="12" y="1012"/>
                  </a:cubicBezTo>
                  <a:cubicBezTo>
                    <a:pt x="12" y="1096"/>
                    <a:pt x="95" y="1191"/>
                    <a:pt x="179" y="1191"/>
                  </a:cubicBezTo>
                  <a:cubicBezTo>
                    <a:pt x="274" y="1191"/>
                    <a:pt x="345" y="1119"/>
                    <a:pt x="345" y="1024"/>
                  </a:cubicBezTo>
                  <a:cubicBezTo>
                    <a:pt x="357" y="667"/>
                    <a:pt x="357" y="381"/>
                    <a:pt x="345" y="167"/>
                  </a:cubicBezTo>
                  <a:cubicBezTo>
                    <a:pt x="345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081;p66">
              <a:extLst>
                <a:ext uri="{FF2B5EF4-FFF2-40B4-BE49-F238E27FC236}">
                  <a16:creationId xmlns:a16="http://schemas.microsoft.com/office/drawing/2014/main" id="{6A93C95E-F456-9C2E-A1DA-4B285BE7E422}"/>
                </a:ext>
              </a:extLst>
            </p:cNvPr>
            <p:cNvSpPr/>
            <p:nvPr/>
          </p:nvSpPr>
          <p:spPr>
            <a:xfrm>
              <a:off x="3705061" y="3407286"/>
              <a:ext cx="181463" cy="253884"/>
            </a:xfrm>
            <a:custGeom>
              <a:avLst/>
              <a:gdLst/>
              <a:ahLst/>
              <a:cxnLst/>
              <a:rect l="l" t="t" r="r" b="b"/>
              <a:pathLst>
                <a:path w="5728" h="8014" extrusionOk="0">
                  <a:moveTo>
                    <a:pt x="2692" y="358"/>
                  </a:moveTo>
                  <a:cubicBezTo>
                    <a:pt x="2894" y="358"/>
                    <a:pt x="3061" y="524"/>
                    <a:pt x="3073" y="715"/>
                  </a:cubicBezTo>
                  <a:lnTo>
                    <a:pt x="3073" y="3322"/>
                  </a:lnTo>
                  <a:cubicBezTo>
                    <a:pt x="3073" y="3406"/>
                    <a:pt x="3156" y="3489"/>
                    <a:pt x="3239" y="3489"/>
                  </a:cubicBezTo>
                  <a:cubicBezTo>
                    <a:pt x="3334" y="3489"/>
                    <a:pt x="3406" y="3406"/>
                    <a:pt x="3406" y="3322"/>
                  </a:cubicBezTo>
                  <a:lnTo>
                    <a:pt x="3406" y="774"/>
                  </a:lnTo>
                  <a:cubicBezTo>
                    <a:pt x="3477" y="703"/>
                    <a:pt x="3573" y="655"/>
                    <a:pt x="3668" y="655"/>
                  </a:cubicBezTo>
                  <a:cubicBezTo>
                    <a:pt x="3882" y="655"/>
                    <a:pt x="4061" y="834"/>
                    <a:pt x="4061" y="1048"/>
                  </a:cubicBezTo>
                  <a:lnTo>
                    <a:pt x="4061" y="3453"/>
                  </a:lnTo>
                  <a:lnTo>
                    <a:pt x="3549" y="3941"/>
                  </a:lnTo>
                  <a:cubicBezTo>
                    <a:pt x="2918" y="4572"/>
                    <a:pt x="2561" y="5430"/>
                    <a:pt x="2561" y="6323"/>
                  </a:cubicBezTo>
                  <a:lnTo>
                    <a:pt x="2561" y="6894"/>
                  </a:lnTo>
                  <a:lnTo>
                    <a:pt x="548" y="6894"/>
                  </a:lnTo>
                  <a:lnTo>
                    <a:pt x="596" y="1870"/>
                  </a:lnTo>
                  <a:cubicBezTo>
                    <a:pt x="596" y="1715"/>
                    <a:pt x="715" y="1596"/>
                    <a:pt x="858" y="1596"/>
                  </a:cubicBezTo>
                  <a:cubicBezTo>
                    <a:pt x="906" y="1596"/>
                    <a:pt x="953" y="1608"/>
                    <a:pt x="989" y="1643"/>
                  </a:cubicBezTo>
                  <a:lnTo>
                    <a:pt x="989" y="3310"/>
                  </a:lnTo>
                  <a:cubicBezTo>
                    <a:pt x="989" y="3394"/>
                    <a:pt x="1072" y="3477"/>
                    <a:pt x="1156" y="3477"/>
                  </a:cubicBezTo>
                  <a:cubicBezTo>
                    <a:pt x="1251" y="3477"/>
                    <a:pt x="1322" y="3394"/>
                    <a:pt x="1322" y="3310"/>
                  </a:cubicBezTo>
                  <a:lnTo>
                    <a:pt x="1322" y="1548"/>
                  </a:lnTo>
                  <a:lnTo>
                    <a:pt x="1322" y="1179"/>
                  </a:lnTo>
                  <a:cubicBezTo>
                    <a:pt x="1322" y="977"/>
                    <a:pt x="1501" y="798"/>
                    <a:pt x="1703" y="798"/>
                  </a:cubicBezTo>
                  <a:cubicBezTo>
                    <a:pt x="1810" y="798"/>
                    <a:pt x="1906" y="834"/>
                    <a:pt x="1977" y="917"/>
                  </a:cubicBezTo>
                  <a:lnTo>
                    <a:pt x="1977" y="1846"/>
                  </a:lnTo>
                  <a:cubicBezTo>
                    <a:pt x="1977" y="1941"/>
                    <a:pt x="2049" y="2013"/>
                    <a:pt x="2144" y="2013"/>
                  </a:cubicBezTo>
                  <a:cubicBezTo>
                    <a:pt x="2227" y="2013"/>
                    <a:pt x="2299" y="1941"/>
                    <a:pt x="2299" y="1846"/>
                  </a:cubicBezTo>
                  <a:lnTo>
                    <a:pt x="2299" y="858"/>
                  </a:lnTo>
                  <a:lnTo>
                    <a:pt x="2299" y="750"/>
                  </a:lnTo>
                  <a:cubicBezTo>
                    <a:pt x="2299" y="536"/>
                    <a:pt x="2477" y="358"/>
                    <a:pt x="2692" y="358"/>
                  </a:cubicBezTo>
                  <a:close/>
                  <a:moveTo>
                    <a:pt x="5037" y="3132"/>
                  </a:moveTo>
                  <a:cubicBezTo>
                    <a:pt x="5132" y="3132"/>
                    <a:pt x="5216" y="3156"/>
                    <a:pt x="5275" y="3239"/>
                  </a:cubicBezTo>
                  <a:cubicBezTo>
                    <a:pt x="5335" y="3286"/>
                    <a:pt x="5382" y="3382"/>
                    <a:pt x="5382" y="3477"/>
                  </a:cubicBezTo>
                  <a:cubicBezTo>
                    <a:pt x="5382" y="3560"/>
                    <a:pt x="5359" y="3656"/>
                    <a:pt x="5275" y="3715"/>
                  </a:cubicBezTo>
                  <a:lnTo>
                    <a:pt x="4144" y="4858"/>
                  </a:lnTo>
                  <a:cubicBezTo>
                    <a:pt x="4120" y="4882"/>
                    <a:pt x="4108" y="4930"/>
                    <a:pt x="4108" y="4977"/>
                  </a:cubicBezTo>
                  <a:lnTo>
                    <a:pt x="4108" y="6906"/>
                  </a:lnTo>
                  <a:lnTo>
                    <a:pt x="2942" y="6906"/>
                  </a:lnTo>
                  <a:lnTo>
                    <a:pt x="2942" y="6334"/>
                  </a:lnTo>
                  <a:cubicBezTo>
                    <a:pt x="2942" y="5525"/>
                    <a:pt x="3275" y="4751"/>
                    <a:pt x="3835" y="4191"/>
                  </a:cubicBezTo>
                  <a:lnTo>
                    <a:pt x="4382" y="3632"/>
                  </a:lnTo>
                  <a:lnTo>
                    <a:pt x="4799" y="3239"/>
                  </a:lnTo>
                  <a:cubicBezTo>
                    <a:pt x="4858" y="3179"/>
                    <a:pt x="4954" y="3132"/>
                    <a:pt x="5037" y="3132"/>
                  </a:cubicBezTo>
                  <a:close/>
                  <a:moveTo>
                    <a:pt x="4370" y="7251"/>
                  </a:moveTo>
                  <a:lnTo>
                    <a:pt x="4382" y="7668"/>
                  </a:lnTo>
                  <a:lnTo>
                    <a:pt x="322" y="7668"/>
                  </a:lnTo>
                  <a:lnTo>
                    <a:pt x="322" y="7251"/>
                  </a:lnTo>
                  <a:close/>
                  <a:moveTo>
                    <a:pt x="2739" y="0"/>
                  </a:moveTo>
                  <a:cubicBezTo>
                    <a:pt x="2406" y="0"/>
                    <a:pt x="2120" y="227"/>
                    <a:pt x="2037" y="524"/>
                  </a:cubicBezTo>
                  <a:cubicBezTo>
                    <a:pt x="1941" y="477"/>
                    <a:pt x="1846" y="465"/>
                    <a:pt x="1739" y="465"/>
                  </a:cubicBezTo>
                  <a:cubicBezTo>
                    <a:pt x="1334" y="465"/>
                    <a:pt x="1013" y="798"/>
                    <a:pt x="1013" y="1191"/>
                  </a:cubicBezTo>
                  <a:lnTo>
                    <a:pt x="1013" y="1298"/>
                  </a:lnTo>
                  <a:cubicBezTo>
                    <a:pt x="965" y="1286"/>
                    <a:pt x="918" y="1286"/>
                    <a:pt x="870" y="1286"/>
                  </a:cubicBezTo>
                  <a:cubicBezTo>
                    <a:pt x="537" y="1286"/>
                    <a:pt x="263" y="1548"/>
                    <a:pt x="263" y="1893"/>
                  </a:cubicBezTo>
                  <a:lnTo>
                    <a:pt x="263" y="6918"/>
                  </a:lnTo>
                  <a:lnTo>
                    <a:pt x="156" y="6918"/>
                  </a:lnTo>
                  <a:cubicBezTo>
                    <a:pt x="72" y="6918"/>
                    <a:pt x="1" y="7001"/>
                    <a:pt x="1" y="7085"/>
                  </a:cubicBezTo>
                  <a:lnTo>
                    <a:pt x="1" y="7847"/>
                  </a:lnTo>
                  <a:cubicBezTo>
                    <a:pt x="1" y="7942"/>
                    <a:pt x="72" y="8013"/>
                    <a:pt x="156" y="8013"/>
                  </a:cubicBezTo>
                  <a:lnTo>
                    <a:pt x="4561" y="8013"/>
                  </a:lnTo>
                  <a:cubicBezTo>
                    <a:pt x="4656" y="8013"/>
                    <a:pt x="4728" y="7942"/>
                    <a:pt x="4728" y="7847"/>
                  </a:cubicBezTo>
                  <a:lnTo>
                    <a:pt x="4728" y="7073"/>
                  </a:lnTo>
                  <a:cubicBezTo>
                    <a:pt x="4728" y="6989"/>
                    <a:pt x="4656" y="6906"/>
                    <a:pt x="4561" y="6906"/>
                  </a:cubicBezTo>
                  <a:lnTo>
                    <a:pt x="4466" y="6906"/>
                  </a:lnTo>
                  <a:lnTo>
                    <a:pt x="4466" y="5049"/>
                  </a:lnTo>
                  <a:lnTo>
                    <a:pt x="5537" y="3965"/>
                  </a:lnTo>
                  <a:cubicBezTo>
                    <a:pt x="5668" y="3834"/>
                    <a:pt x="5728" y="3667"/>
                    <a:pt x="5728" y="3489"/>
                  </a:cubicBezTo>
                  <a:cubicBezTo>
                    <a:pt x="5728" y="3310"/>
                    <a:pt x="5656" y="3132"/>
                    <a:pt x="5537" y="3013"/>
                  </a:cubicBezTo>
                  <a:cubicBezTo>
                    <a:pt x="5394" y="2882"/>
                    <a:pt x="5239" y="2822"/>
                    <a:pt x="5061" y="2822"/>
                  </a:cubicBezTo>
                  <a:cubicBezTo>
                    <a:pt x="4870" y="2822"/>
                    <a:pt x="4704" y="2894"/>
                    <a:pt x="4573" y="3013"/>
                  </a:cubicBezTo>
                  <a:lnTo>
                    <a:pt x="4466" y="3132"/>
                  </a:lnTo>
                  <a:lnTo>
                    <a:pt x="4466" y="1048"/>
                  </a:lnTo>
                  <a:cubicBezTo>
                    <a:pt x="4466" y="643"/>
                    <a:pt x="4132" y="310"/>
                    <a:pt x="3727" y="310"/>
                  </a:cubicBezTo>
                  <a:cubicBezTo>
                    <a:pt x="3608" y="310"/>
                    <a:pt x="3489" y="346"/>
                    <a:pt x="3370" y="405"/>
                  </a:cubicBezTo>
                  <a:cubicBezTo>
                    <a:pt x="3251" y="167"/>
                    <a:pt x="3001" y="0"/>
                    <a:pt x="2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1077;p66">
            <a:extLst>
              <a:ext uri="{FF2B5EF4-FFF2-40B4-BE49-F238E27FC236}">
                <a16:creationId xmlns:a16="http://schemas.microsoft.com/office/drawing/2014/main" id="{9B7CDFC7-F9F4-D9B8-2968-9C4DB6ABF280}"/>
              </a:ext>
            </a:extLst>
          </p:cNvPr>
          <p:cNvGrpSpPr/>
          <p:nvPr/>
        </p:nvGrpSpPr>
        <p:grpSpPr>
          <a:xfrm>
            <a:off x="155595" y="2820095"/>
            <a:ext cx="1341360" cy="934491"/>
            <a:chOff x="3516850" y="3406526"/>
            <a:chExt cx="369674" cy="254644"/>
          </a:xfrm>
        </p:grpSpPr>
        <p:sp>
          <p:nvSpPr>
            <p:cNvPr id="14" name="Google Shape;11078;p66">
              <a:extLst>
                <a:ext uri="{FF2B5EF4-FFF2-40B4-BE49-F238E27FC236}">
                  <a16:creationId xmlns:a16="http://schemas.microsoft.com/office/drawing/2014/main" id="{D872732B-A4B0-BBDF-9D3D-57338278E2BE}"/>
                </a:ext>
              </a:extLst>
            </p:cNvPr>
            <p:cNvSpPr/>
            <p:nvPr/>
          </p:nvSpPr>
          <p:spPr>
            <a:xfrm>
              <a:off x="3570421" y="356457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079;p66">
              <a:extLst>
                <a:ext uri="{FF2B5EF4-FFF2-40B4-BE49-F238E27FC236}">
                  <a16:creationId xmlns:a16="http://schemas.microsoft.com/office/drawing/2014/main" id="{5C1F7A98-2345-DC33-6178-FA1710A0DD77}"/>
                </a:ext>
              </a:extLst>
            </p:cNvPr>
            <p:cNvSpPr/>
            <p:nvPr/>
          </p:nvSpPr>
          <p:spPr>
            <a:xfrm>
              <a:off x="3516850" y="3406526"/>
              <a:ext cx="184473" cy="253503"/>
            </a:xfrm>
            <a:custGeom>
              <a:avLst/>
              <a:gdLst/>
              <a:ahLst/>
              <a:cxnLst/>
              <a:rect l="l" t="t" r="r" b="b"/>
              <a:pathLst>
                <a:path w="5823" h="8002" extrusionOk="0">
                  <a:moveTo>
                    <a:pt x="3060" y="382"/>
                  </a:moveTo>
                  <a:cubicBezTo>
                    <a:pt x="3275" y="382"/>
                    <a:pt x="3453" y="560"/>
                    <a:pt x="3453" y="774"/>
                  </a:cubicBezTo>
                  <a:lnTo>
                    <a:pt x="3453" y="882"/>
                  </a:lnTo>
                  <a:lnTo>
                    <a:pt x="3453" y="917"/>
                  </a:lnTo>
                  <a:cubicBezTo>
                    <a:pt x="3465" y="1084"/>
                    <a:pt x="3453" y="2489"/>
                    <a:pt x="3453" y="3346"/>
                  </a:cubicBezTo>
                  <a:cubicBezTo>
                    <a:pt x="3453" y="3441"/>
                    <a:pt x="3525" y="3513"/>
                    <a:pt x="3620" y="3525"/>
                  </a:cubicBezTo>
                  <a:cubicBezTo>
                    <a:pt x="3703" y="3525"/>
                    <a:pt x="3775" y="3453"/>
                    <a:pt x="3775" y="3358"/>
                  </a:cubicBezTo>
                  <a:cubicBezTo>
                    <a:pt x="3775" y="3358"/>
                    <a:pt x="3799" y="2751"/>
                    <a:pt x="3799" y="2156"/>
                  </a:cubicBezTo>
                  <a:lnTo>
                    <a:pt x="3799" y="953"/>
                  </a:lnTo>
                  <a:cubicBezTo>
                    <a:pt x="3870" y="882"/>
                    <a:pt x="3953" y="846"/>
                    <a:pt x="4061" y="846"/>
                  </a:cubicBezTo>
                  <a:cubicBezTo>
                    <a:pt x="4275" y="846"/>
                    <a:pt x="4453" y="1024"/>
                    <a:pt x="4453" y="1227"/>
                  </a:cubicBezTo>
                  <a:lnTo>
                    <a:pt x="4453" y="1608"/>
                  </a:lnTo>
                  <a:lnTo>
                    <a:pt x="4453" y="3358"/>
                  </a:lnTo>
                  <a:cubicBezTo>
                    <a:pt x="4453" y="3453"/>
                    <a:pt x="4525" y="3525"/>
                    <a:pt x="4608" y="3525"/>
                  </a:cubicBezTo>
                  <a:cubicBezTo>
                    <a:pt x="4703" y="3525"/>
                    <a:pt x="4775" y="3453"/>
                    <a:pt x="4775" y="3358"/>
                  </a:cubicBezTo>
                  <a:lnTo>
                    <a:pt x="4775" y="1691"/>
                  </a:lnTo>
                  <a:cubicBezTo>
                    <a:pt x="4823" y="1667"/>
                    <a:pt x="4870" y="1644"/>
                    <a:pt x="4906" y="1644"/>
                  </a:cubicBezTo>
                  <a:cubicBezTo>
                    <a:pt x="5061" y="1644"/>
                    <a:pt x="5180" y="1763"/>
                    <a:pt x="5180" y="1917"/>
                  </a:cubicBezTo>
                  <a:lnTo>
                    <a:pt x="5192" y="6930"/>
                  </a:lnTo>
                  <a:lnTo>
                    <a:pt x="3179" y="6930"/>
                  </a:lnTo>
                  <a:lnTo>
                    <a:pt x="3179" y="6358"/>
                  </a:lnTo>
                  <a:cubicBezTo>
                    <a:pt x="3179" y="6204"/>
                    <a:pt x="3168" y="6061"/>
                    <a:pt x="3156" y="5906"/>
                  </a:cubicBezTo>
                  <a:cubicBezTo>
                    <a:pt x="3145" y="5833"/>
                    <a:pt x="3070" y="5759"/>
                    <a:pt x="2995" y="5759"/>
                  </a:cubicBezTo>
                  <a:cubicBezTo>
                    <a:pt x="2985" y="5759"/>
                    <a:pt x="2975" y="5760"/>
                    <a:pt x="2965" y="5763"/>
                  </a:cubicBezTo>
                  <a:cubicBezTo>
                    <a:pt x="2870" y="5775"/>
                    <a:pt x="2798" y="5858"/>
                    <a:pt x="2810" y="5954"/>
                  </a:cubicBezTo>
                  <a:cubicBezTo>
                    <a:pt x="2822" y="6085"/>
                    <a:pt x="2846" y="6216"/>
                    <a:pt x="2846" y="6358"/>
                  </a:cubicBezTo>
                  <a:lnTo>
                    <a:pt x="2846" y="6918"/>
                  </a:lnTo>
                  <a:lnTo>
                    <a:pt x="1679" y="6918"/>
                  </a:lnTo>
                  <a:lnTo>
                    <a:pt x="1679" y="4989"/>
                  </a:lnTo>
                  <a:lnTo>
                    <a:pt x="1679" y="4965"/>
                  </a:lnTo>
                  <a:cubicBezTo>
                    <a:pt x="1679" y="4930"/>
                    <a:pt x="1667" y="4894"/>
                    <a:pt x="1632" y="4858"/>
                  </a:cubicBezTo>
                  <a:lnTo>
                    <a:pt x="501" y="3727"/>
                  </a:lnTo>
                  <a:cubicBezTo>
                    <a:pt x="370" y="3596"/>
                    <a:pt x="370" y="3370"/>
                    <a:pt x="501" y="3251"/>
                  </a:cubicBezTo>
                  <a:cubicBezTo>
                    <a:pt x="572" y="3185"/>
                    <a:pt x="661" y="3153"/>
                    <a:pt x="751" y="3153"/>
                  </a:cubicBezTo>
                  <a:cubicBezTo>
                    <a:pt x="840" y="3153"/>
                    <a:pt x="929" y="3185"/>
                    <a:pt x="1001" y="3251"/>
                  </a:cubicBezTo>
                  <a:lnTo>
                    <a:pt x="1417" y="3656"/>
                  </a:lnTo>
                  <a:lnTo>
                    <a:pt x="1965" y="4203"/>
                  </a:lnTo>
                  <a:cubicBezTo>
                    <a:pt x="2275" y="4525"/>
                    <a:pt x="2525" y="4906"/>
                    <a:pt x="2679" y="5323"/>
                  </a:cubicBezTo>
                  <a:cubicBezTo>
                    <a:pt x="2698" y="5399"/>
                    <a:pt x="2771" y="5437"/>
                    <a:pt x="2848" y="5437"/>
                  </a:cubicBezTo>
                  <a:cubicBezTo>
                    <a:pt x="2867" y="5437"/>
                    <a:pt x="2887" y="5435"/>
                    <a:pt x="2906" y="5430"/>
                  </a:cubicBezTo>
                  <a:cubicBezTo>
                    <a:pt x="2989" y="5394"/>
                    <a:pt x="3037" y="5299"/>
                    <a:pt x="3001" y="5204"/>
                  </a:cubicBezTo>
                  <a:cubicBezTo>
                    <a:pt x="2846" y="4751"/>
                    <a:pt x="2560" y="4311"/>
                    <a:pt x="2203" y="3977"/>
                  </a:cubicBezTo>
                  <a:lnTo>
                    <a:pt x="1691" y="3477"/>
                  </a:lnTo>
                  <a:lnTo>
                    <a:pt x="1691" y="1072"/>
                  </a:lnTo>
                  <a:cubicBezTo>
                    <a:pt x="1691" y="858"/>
                    <a:pt x="1870" y="679"/>
                    <a:pt x="2084" y="679"/>
                  </a:cubicBezTo>
                  <a:cubicBezTo>
                    <a:pt x="2191" y="679"/>
                    <a:pt x="2275" y="727"/>
                    <a:pt x="2346" y="798"/>
                  </a:cubicBezTo>
                  <a:lnTo>
                    <a:pt x="2346" y="3346"/>
                  </a:lnTo>
                  <a:cubicBezTo>
                    <a:pt x="2346" y="3441"/>
                    <a:pt x="2429" y="3513"/>
                    <a:pt x="2513" y="3513"/>
                  </a:cubicBezTo>
                  <a:cubicBezTo>
                    <a:pt x="2608" y="3513"/>
                    <a:pt x="2679" y="3441"/>
                    <a:pt x="2679" y="3346"/>
                  </a:cubicBezTo>
                  <a:lnTo>
                    <a:pt x="2679" y="739"/>
                  </a:lnTo>
                  <a:cubicBezTo>
                    <a:pt x="2691" y="536"/>
                    <a:pt x="2858" y="382"/>
                    <a:pt x="3060" y="382"/>
                  </a:cubicBezTo>
                  <a:close/>
                  <a:moveTo>
                    <a:pt x="3072" y="1"/>
                  </a:moveTo>
                  <a:cubicBezTo>
                    <a:pt x="2798" y="1"/>
                    <a:pt x="2560" y="167"/>
                    <a:pt x="2441" y="405"/>
                  </a:cubicBezTo>
                  <a:cubicBezTo>
                    <a:pt x="2334" y="346"/>
                    <a:pt x="2215" y="310"/>
                    <a:pt x="2084" y="310"/>
                  </a:cubicBezTo>
                  <a:cubicBezTo>
                    <a:pt x="1679" y="310"/>
                    <a:pt x="1358" y="643"/>
                    <a:pt x="1358" y="1036"/>
                  </a:cubicBezTo>
                  <a:lnTo>
                    <a:pt x="1358" y="3120"/>
                  </a:lnTo>
                  <a:lnTo>
                    <a:pt x="1239" y="3001"/>
                  </a:lnTo>
                  <a:cubicBezTo>
                    <a:pt x="1102" y="2870"/>
                    <a:pt x="926" y="2804"/>
                    <a:pt x="751" y="2804"/>
                  </a:cubicBezTo>
                  <a:cubicBezTo>
                    <a:pt x="575" y="2804"/>
                    <a:pt x="399" y="2870"/>
                    <a:pt x="262" y="3001"/>
                  </a:cubicBezTo>
                  <a:cubicBezTo>
                    <a:pt x="1" y="3275"/>
                    <a:pt x="1" y="3703"/>
                    <a:pt x="262" y="3977"/>
                  </a:cubicBezTo>
                  <a:lnTo>
                    <a:pt x="1358" y="5061"/>
                  </a:lnTo>
                  <a:lnTo>
                    <a:pt x="1358" y="6918"/>
                  </a:lnTo>
                  <a:lnTo>
                    <a:pt x="1251" y="6918"/>
                  </a:lnTo>
                  <a:cubicBezTo>
                    <a:pt x="1155" y="6918"/>
                    <a:pt x="1084" y="6990"/>
                    <a:pt x="1084" y="7085"/>
                  </a:cubicBezTo>
                  <a:lnTo>
                    <a:pt x="1084" y="7847"/>
                  </a:lnTo>
                  <a:cubicBezTo>
                    <a:pt x="1084" y="7930"/>
                    <a:pt x="1155" y="8002"/>
                    <a:pt x="1251" y="8002"/>
                  </a:cubicBezTo>
                  <a:lnTo>
                    <a:pt x="4061" y="8002"/>
                  </a:lnTo>
                  <a:cubicBezTo>
                    <a:pt x="4156" y="8002"/>
                    <a:pt x="4227" y="7930"/>
                    <a:pt x="4227" y="7847"/>
                  </a:cubicBezTo>
                  <a:cubicBezTo>
                    <a:pt x="4227" y="7752"/>
                    <a:pt x="4156" y="7680"/>
                    <a:pt x="4061" y="7680"/>
                  </a:cubicBezTo>
                  <a:lnTo>
                    <a:pt x="1417" y="7680"/>
                  </a:lnTo>
                  <a:lnTo>
                    <a:pt x="1417" y="7263"/>
                  </a:lnTo>
                  <a:lnTo>
                    <a:pt x="5465" y="7263"/>
                  </a:lnTo>
                  <a:lnTo>
                    <a:pt x="5465" y="7680"/>
                  </a:lnTo>
                  <a:lnTo>
                    <a:pt x="4715" y="7680"/>
                  </a:lnTo>
                  <a:cubicBezTo>
                    <a:pt x="4632" y="7680"/>
                    <a:pt x="4549" y="7752"/>
                    <a:pt x="4549" y="7847"/>
                  </a:cubicBezTo>
                  <a:cubicBezTo>
                    <a:pt x="4549" y="7930"/>
                    <a:pt x="4632" y="8002"/>
                    <a:pt x="4715" y="8002"/>
                  </a:cubicBezTo>
                  <a:lnTo>
                    <a:pt x="5644" y="8002"/>
                  </a:lnTo>
                  <a:cubicBezTo>
                    <a:pt x="5727" y="8002"/>
                    <a:pt x="5799" y="7930"/>
                    <a:pt x="5799" y="7847"/>
                  </a:cubicBezTo>
                  <a:lnTo>
                    <a:pt x="5799" y="7097"/>
                  </a:lnTo>
                  <a:cubicBezTo>
                    <a:pt x="5823" y="7013"/>
                    <a:pt x="5739" y="6930"/>
                    <a:pt x="5656" y="6930"/>
                  </a:cubicBezTo>
                  <a:lnTo>
                    <a:pt x="5549" y="6930"/>
                  </a:lnTo>
                  <a:lnTo>
                    <a:pt x="5549" y="1894"/>
                  </a:lnTo>
                  <a:cubicBezTo>
                    <a:pt x="5549" y="1548"/>
                    <a:pt x="5287" y="1275"/>
                    <a:pt x="4942" y="1275"/>
                  </a:cubicBezTo>
                  <a:cubicBezTo>
                    <a:pt x="4894" y="1275"/>
                    <a:pt x="4846" y="1275"/>
                    <a:pt x="4799" y="1298"/>
                  </a:cubicBezTo>
                  <a:lnTo>
                    <a:pt x="4799" y="1191"/>
                  </a:lnTo>
                  <a:cubicBezTo>
                    <a:pt x="4799" y="786"/>
                    <a:pt x="4477" y="465"/>
                    <a:pt x="4072" y="465"/>
                  </a:cubicBezTo>
                  <a:cubicBezTo>
                    <a:pt x="3965" y="465"/>
                    <a:pt x="3870" y="489"/>
                    <a:pt x="3775" y="524"/>
                  </a:cubicBezTo>
                  <a:cubicBezTo>
                    <a:pt x="3691" y="227"/>
                    <a:pt x="3406" y="1"/>
                    <a:pt x="3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080;p66">
              <a:extLst>
                <a:ext uri="{FF2B5EF4-FFF2-40B4-BE49-F238E27FC236}">
                  <a16:creationId xmlns:a16="http://schemas.microsoft.com/office/drawing/2014/main" id="{F2513240-B8F0-3E71-0961-29F46A5C1698}"/>
                </a:ext>
              </a:extLst>
            </p:cNvPr>
            <p:cNvSpPr/>
            <p:nvPr/>
          </p:nvSpPr>
          <p:spPr>
            <a:xfrm>
              <a:off x="3768073" y="3480087"/>
              <a:ext cx="11341" cy="37731"/>
            </a:xfrm>
            <a:custGeom>
              <a:avLst/>
              <a:gdLst/>
              <a:ahLst/>
              <a:cxnLst/>
              <a:rect l="l" t="t" r="r" b="b"/>
              <a:pathLst>
                <a:path w="358" h="1191" extrusionOk="0">
                  <a:moveTo>
                    <a:pt x="167" y="0"/>
                  </a:moveTo>
                  <a:cubicBezTo>
                    <a:pt x="72" y="0"/>
                    <a:pt x="0" y="84"/>
                    <a:pt x="0" y="179"/>
                  </a:cubicBezTo>
                  <a:cubicBezTo>
                    <a:pt x="12" y="405"/>
                    <a:pt x="12" y="667"/>
                    <a:pt x="12" y="1012"/>
                  </a:cubicBezTo>
                  <a:cubicBezTo>
                    <a:pt x="12" y="1096"/>
                    <a:pt x="95" y="1191"/>
                    <a:pt x="179" y="1191"/>
                  </a:cubicBezTo>
                  <a:cubicBezTo>
                    <a:pt x="274" y="1191"/>
                    <a:pt x="345" y="1119"/>
                    <a:pt x="345" y="1024"/>
                  </a:cubicBezTo>
                  <a:cubicBezTo>
                    <a:pt x="357" y="667"/>
                    <a:pt x="357" y="381"/>
                    <a:pt x="345" y="167"/>
                  </a:cubicBezTo>
                  <a:cubicBezTo>
                    <a:pt x="345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081;p66">
              <a:extLst>
                <a:ext uri="{FF2B5EF4-FFF2-40B4-BE49-F238E27FC236}">
                  <a16:creationId xmlns:a16="http://schemas.microsoft.com/office/drawing/2014/main" id="{85238C5C-5197-0398-C2F1-AD118BC62346}"/>
                </a:ext>
              </a:extLst>
            </p:cNvPr>
            <p:cNvSpPr/>
            <p:nvPr/>
          </p:nvSpPr>
          <p:spPr>
            <a:xfrm>
              <a:off x="3705061" y="3407286"/>
              <a:ext cx="181463" cy="253884"/>
            </a:xfrm>
            <a:custGeom>
              <a:avLst/>
              <a:gdLst/>
              <a:ahLst/>
              <a:cxnLst/>
              <a:rect l="l" t="t" r="r" b="b"/>
              <a:pathLst>
                <a:path w="5728" h="8014" extrusionOk="0">
                  <a:moveTo>
                    <a:pt x="2692" y="358"/>
                  </a:moveTo>
                  <a:cubicBezTo>
                    <a:pt x="2894" y="358"/>
                    <a:pt x="3061" y="524"/>
                    <a:pt x="3073" y="715"/>
                  </a:cubicBezTo>
                  <a:lnTo>
                    <a:pt x="3073" y="3322"/>
                  </a:lnTo>
                  <a:cubicBezTo>
                    <a:pt x="3073" y="3406"/>
                    <a:pt x="3156" y="3489"/>
                    <a:pt x="3239" y="3489"/>
                  </a:cubicBezTo>
                  <a:cubicBezTo>
                    <a:pt x="3334" y="3489"/>
                    <a:pt x="3406" y="3406"/>
                    <a:pt x="3406" y="3322"/>
                  </a:cubicBezTo>
                  <a:lnTo>
                    <a:pt x="3406" y="774"/>
                  </a:lnTo>
                  <a:cubicBezTo>
                    <a:pt x="3477" y="703"/>
                    <a:pt x="3573" y="655"/>
                    <a:pt x="3668" y="655"/>
                  </a:cubicBezTo>
                  <a:cubicBezTo>
                    <a:pt x="3882" y="655"/>
                    <a:pt x="4061" y="834"/>
                    <a:pt x="4061" y="1048"/>
                  </a:cubicBezTo>
                  <a:lnTo>
                    <a:pt x="4061" y="3453"/>
                  </a:lnTo>
                  <a:lnTo>
                    <a:pt x="3549" y="3941"/>
                  </a:lnTo>
                  <a:cubicBezTo>
                    <a:pt x="2918" y="4572"/>
                    <a:pt x="2561" y="5430"/>
                    <a:pt x="2561" y="6323"/>
                  </a:cubicBezTo>
                  <a:lnTo>
                    <a:pt x="2561" y="6894"/>
                  </a:lnTo>
                  <a:lnTo>
                    <a:pt x="548" y="6894"/>
                  </a:lnTo>
                  <a:lnTo>
                    <a:pt x="596" y="1870"/>
                  </a:lnTo>
                  <a:cubicBezTo>
                    <a:pt x="596" y="1715"/>
                    <a:pt x="715" y="1596"/>
                    <a:pt x="858" y="1596"/>
                  </a:cubicBezTo>
                  <a:cubicBezTo>
                    <a:pt x="906" y="1596"/>
                    <a:pt x="953" y="1608"/>
                    <a:pt x="989" y="1643"/>
                  </a:cubicBezTo>
                  <a:lnTo>
                    <a:pt x="989" y="3310"/>
                  </a:lnTo>
                  <a:cubicBezTo>
                    <a:pt x="989" y="3394"/>
                    <a:pt x="1072" y="3477"/>
                    <a:pt x="1156" y="3477"/>
                  </a:cubicBezTo>
                  <a:cubicBezTo>
                    <a:pt x="1251" y="3477"/>
                    <a:pt x="1322" y="3394"/>
                    <a:pt x="1322" y="3310"/>
                  </a:cubicBezTo>
                  <a:lnTo>
                    <a:pt x="1322" y="1548"/>
                  </a:lnTo>
                  <a:lnTo>
                    <a:pt x="1322" y="1179"/>
                  </a:lnTo>
                  <a:cubicBezTo>
                    <a:pt x="1322" y="977"/>
                    <a:pt x="1501" y="798"/>
                    <a:pt x="1703" y="798"/>
                  </a:cubicBezTo>
                  <a:cubicBezTo>
                    <a:pt x="1810" y="798"/>
                    <a:pt x="1906" y="834"/>
                    <a:pt x="1977" y="917"/>
                  </a:cubicBezTo>
                  <a:lnTo>
                    <a:pt x="1977" y="1846"/>
                  </a:lnTo>
                  <a:cubicBezTo>
                    <a:pt x="1977" y="1941"/>
                    <a:pt x="2049" y="2013"/>
                    <a:pt x="2144" y="2013"/>
                  </a:cubicBezTo>
                  <a:cubicBezTo>
                    <a:pt x="2227" y="2013"/>
                    <a:pt x="2299" y="1941"/>
                    <a:pt x="2299" y="1846"/>
                  </a:cubicBezTo>
                  <a:lnTo>
                    <a:pt x="2299" y="858"/>
                  </a:lnTo>
                  <a:lnTo>
                    <a:pt x="2299" y="750"/>
                  </a:lnTo>
                  <a:cubicBezTo>
                    <a:pt x="2299" y="536"/>
                    <a:pt x="2477" y="358"/>
                    <a:pt x="2692" y="358"/>
                  </a:cubicBezTo>
                  <a:close/>
                  <a:moveTo>
                    <a:pt x="5037" y="3132"/>
                  </a:moveTo>
                  <a:cubicBezTo>
                    <a:pt x="5132" y="3132"/>
                    <a:pt x="5216" y="3156"/>
                    <a:pt x="5275" y="3239"/>
                  </a:cubicBezTo>
                  <a:cubicBezTo>
                    <a:pt x="5335" y="3286"/>
                    <a:pt x="5382" y="3382"/>
                    <a:pt x="5382" y="3477"/>
                  </a:cubicBezTo>
                  <a:cubicBezTo>
                    <a:pt x="5382" y="3560"/>
                    <a:pt x="5359" y="3656"/>
                    <a:pt x="5275" y="3715"/>
                  </a:cubicBezTo>
                  <a:lnTo>
                    <a:pt x="4144" y="4858"/>
                  </a:lnTo>
                  <a:cubicBezTo>
                    <a:pt x="4120" y="4882"/>
                    <a:pt x="4108" y="4930"/>
                    <a:pt x="4108" y="4977"/>
                  </a:cubicBezTo>
                  <a:lnTo>
                    <a:pt x="4108" y="6906"/>
                  </a:lnTo>
                  <a:lnTo>
                    <a:pt x="2942" y="6906"/>
                  </a:lnTo>
                  <a:lnTo>
                    <a:pt x="2942" y="6334"/>
                  </a:lnTo>
                  <a:cubicBezTo>
                    <a:pt x="2942" y="5525"/>
                    <a:pt x="3275" y="4751"/>
                    <a:pt x="3835" y="4191"/>
                  </a:cubicBezTo>
                  <a:lnTo>
                    <a:pt x="4382" y="3632"/>
                  </a:lnTo>
                  <a:lnTo>
                    <a:pt x="4799" y="3239"/>
                  </a:lnTo>
                  <a:cubicBezTo>
                    <a:pt x="4858" y="3179"/>
                    <a:pt x="4954" y="3132"/>
                    <a:pt x="5037" y="3132"/>
                  </a:cubicBezTo>
                  <a:close/>
                  <a:moveTo>
                    <a:pt x="4370" y="7251"/>
                  </a:moveTo>
                  <a:lnTo>
                    <a:pt x="4382" y="7668"/>
                  </a:lnTo>
                  <a:lnTo>
                    <a:pt x="322" y="7668"/>
                  </a:lnTo>
                  <a:lnTo>
                    <a:pt x="322" y="7251"/>
                  </a:lnTo>
                  <a:close/>
                  <a:moveTo>
                    <a:pt x="2739" y="0"/>
                  </a:moveTo>
                  <a:cubicBezTo>
                    <a:pt x="2406" y="0"/>
                    <a:pt x="2120" y="227"/>
                    <a:pt x="2037" y="524"/>
                  </a:cubicBezTo>
                  <a:cubicBezTo>
                    <a:pt x="1941" y="477"/>
                    <a:pt x="1846" y="465"/>
                    <a:pt x="1739" y="465"/>
                  </a:cubicBezTo>
                  <a:cubicBezTo>
                    <a:pt x="1334" y="465"/>
                    <a:pt x="1013" y="798"/>
                    <a:pt x="1013" y="1191"/>
                  </a:cubicBezTo>
                  <a:lnTo>
                    <a:pt x="1013" y="1298"/>
                  </a:lnTo>
                  <a:cubicBezTo>
                    <a:pt x="965" y="1286"/>
                    <a:pt x="918" y="1286"/>
                    <a:pt x="870" y="1286"/>
                  </a:cubicBezTo>
                  <a:cubicBezTo>
                    <a:pt x="537" y="1286"/>
                    <a:pt x="263" y="1548"/>
                    <a:pt x="263" y="1893"/>
                  </a:cubicBezTo>
                  <a:lnTo>
                    <a:pt x="263" y="6918"/>
                  </a:lnTo>
                  <a:lnTo>
                    <a:pt x="156" y="6918"/>
                  </a:lnTo>
                  <a:cubicBezTo>
                    <a:pt x="72" y="6918"/>
                    <a:pt x="1" y="7001"/>
                    <a:pt x="1" y="7085"/>
                  </a:cubicBezTo>
                  <a:lnTo>
                    <a:pt x="1" y="7847"/>
                  </a:lnTo>
                  <a:cubicBezTo>
                    <a:pt x="1" y="7942"/>
                    <a:pt x="72" y="8013"/>
                    <a:pt x="156" y="8013"/>
                  </a:cubicBezTo>
                  <a:lnTo>
                    <a:pt x="4561" y="8013"/>
                  </a:lnTo>
                  <a:cubicBezTo>
                    <a:pt x="4656" y="8013"/>
                    <a:pt x="4728" y="7942"/>
                    <a:pt x="4728" y="7847"/>
                  </a:cubicBezTo>
                  <a:lnTo>
                    <a:pt x="4728" y="7073"/>
                  </a:lnTo>
                  <a:cubicBezTo>
                    <a:pt x="4728" y="6989"/>
                    <a:pt x="4656" y="6906"/>
                    <a:pt x="4561" y="6906"/>
                  </a:cubicBezTo>
                  <a:lnTo>
                    <a:pt x="4466" y="6906"/>
                  </a:lnTo>
                  <a:lnTo>
                    <a:pt x="4466" y="5049"/>
                  </a:lnTo>
                  <a:lnTo>
                    <a:pt x="5537" y="3965"/>
                  </a:lnTo>
                  <a:cubicBezTo>
                    <a:pt x="5668" y="3834"/>
                    <a:pt x="5728" y="3667"/>
                    <a:pt x="5728" y="3489"/>
                  </a:cubicBezTo>
                  <a:cubicBezTo>
                    <a:pt x="5728" y="3310"/>
                    <a:pt x="5656" y="3132"/>
                    <a:pt x="5537" y="3013"/>
                  </a:cubicBezTo>
                  <a:cubicBezTo>
                    <a:pt x="5394" y="2882"/>
                    <a:pt x="5239" y="2822"/>
                    <a:pt x="5061" y="2822"/>
                  </a:cubicBezTo>
                  <a:cubicBezTo>
                    <a:pt x="4870" y="2822"/>
                    <a:pt x="4704" y="2894"/>
                    <a:pt x="4573" y="3013"/>
                  </a:cubicBezTo>
                  <a:lnTo>
                    <a:pt x="4466" y="3132"/>
                  </a:lnTo>
                  <a:lnTo>
                    <a:pt x="4466" y="1048"/>
                  </a:lnTo>
                  <a:cubicBezTo>
                    <a:pt x="4466" y="643"/>
                    <a:pt x="4132" y="310"/>
                    <a:pt x="3727" y="310"/>
                  </a:cubicBezTo>
                  <a:cubicBezTo>
                    <a:pt x="3608" y="310"/>
                    <a:pt x="3489" y="346"/>
                    <a:pt x="3370" y="405"/>
                  </a:cubicBezTo>
                  <a:cubicBezTo>
                    <a:pt x="3251" y="167"/>
                    <a:pt x="3001" y="0"/>
                    <a:pt x="2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1077;p66">
            <a:extLst>
              <a:ext uri="{FF2B5EF4-FFF2-40B4-BE49-F238E27FC236}">
                <a16:creationId xmlns:a16="http://schemas.microsoft.com/office/drawing/2014/main" id="{9D145C7D-81FF-A548-D784-E0E09439D13E}"/>
              </a:ext>
            </a:extLst>
          </p:cNvPr>
          <p:cNvGrpSpPr/>
          <p:nvPr/>
        </p:nvGrpSpPr>
        <p:grpSpPr>
          <a:xfrm>
            <a:off x="156916" y="3963024"/>
            <a:ext cx="1341360" cy="934491"/>
            <a:chOff x="3516850" y="3406526"/>
            <a:chExt cx="369674" cy="254644"/>
          </a:xfrm>
        </p:grpSpPr>
        <p:sp>
          <p:nvSpPr>
            <p:cNvPr id="19" name="Google Shape;11078;p66">
              <a:extLst>
                <a:ext uri="{FF2B5EF4-FFF2-40B4-BE49-F238E27FC236}">
                  <a16:creationId xmlns:a16="http://schemas.microsoft.com/office/drawing/2014/main" id="{5A6B6FFB-D496-0DA4-4DD8-6C613E90045D}"/>
                </a:ext>
              </a:extLst>
            </p:cNvPr>
            <p:cNvSpPr/>
            <p:nvPr/>
          </p:nvSpPr>
          <p:spPr>
            <a:xfrm>
              <a:off x="3570421" y="356457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079;p66">
              <a:extLst>
                <a:ext uri="{FF2B5EF4-FFF2-40B4-BE49-F238E27FC236}">
                  <a16:creationId xmlns:a16="http://schemas.microsoft.com/office/drawing/2014/main" id="{C11A1949-FC2F-63F6-C332-C90DA52E8046}"/>
                </a:ext>
              </a:extLst>
            </p:cNvPr>
            <p:cNvSpPr/>
            <p:nvPr/>
          </p:nvSpPr>
          <p:spPr>
            <a:xfrm>
              <a:off x="3516850" y="3406526"/>
              <a:ext cx="184473" cy="253503"/>
            </a:xfrm>
            <a:custGeom>
              <a:avLst/>
              <a:gdLst/>
              <a:ahLst/>
              <a:cxnLst/>
              <a:rect l="l" t="t" r="r" b="b"/>
              <a:pathLst>
                <a:path w="5823" h="8002" extrusionOk="0">
                  <a:moveTo>
                    <a:pt x="3060" y="382"/>
                  </a:moveTo>
                  <a:cubicBezTo>
                    <a:pt x="3275" y="382"/>
                    <a:pt x="3453" y="560"/>
                    <a:pt x="3453" y="774"/>
                  </a:cubicBezTo>
                  <a:lnTo>
                    <a:pt x="3453" y="882"/>
                  </a:lnTo>
                  <a:lnTo>
                    <a:pt x="3453" y="917"/>
                  </a:lnTo>
                  <a:cubicBezTo>
                    <a:pt x="3465" y="1084"/>
                    <a:pt x="3453" y="2489"/>
                    <a:pt x="3453" y="3346"/>
                  </a:cubicBezTo>
                  <a:cubicBezTo>
                    <a:pt x="3453" y="3441"/>
                    <a:pt x="3525" y="3513"/>
                    <a:pt x="3620" y="3525"/>
                  </a:cubicBezTo>
                  <a:cubicBezTo>
                    <a:pt x="3703" y="3525"/>
                    <a:pt x="3775" y="3453"/>
                    <a:pt x="3775" y="3358"/>
                  </a:cubicBezTo>
                  <a:cubicBezTo>
                    <a:pt x="3775" y="3358"/>
                    <a:pt x="3799" y="2751"/>
                    <a:pt x="3799" y="2156"/>
                  </a:cubicBezTo>
                  <a:lnTo>
                    <a:pt x="3799" y="953"/>
                  </a:lnTo>
                  <a:cubicBezTo>
                    <a:pt x="3870" y="882"/>
                    <a:pt x="3953" y="846"/>
                    <a:pt x="4061" y="846"/>
                  </a:cubicBezTo>
                  <a:cubicBezTo>
                    <a:pt x="4275" y="846"/>
                    <a:pt x="4453" y="1024"/>
                    <a:pt x="4453" y="1227"/>
                  </a:cubicBezTo>
                  <a:lnTo>
                    <a:pt x="4453" y="1608"/>
                  </a:lnTo>
                  <a:lnTo>
                    <a:pt x="4453" y="3358"/>
                  </a:lnTo>
                  <a:cubicBezTo>
                    <a:pt x="4453" y="3453"/>
                    <a:pt x="4525" y="3525"/>
                    <a:pt x="4608" y="3525"/>
                  </a:cubicBezTo>
                  <a:cubicBezTo>
                    <a:pt x="4703" y="3525"/>
                    <a:pt x="4775" y="3453"/>
                    <a:pt x="4775" y="3358"/>
                  </a:cubicBezTo>
                  <a:lnTo>
                    <a:pt x="4775" y="1691"/>
                  </a:lnTo>
                  <a:cubicBezTo>
                    <a:pt x="4823" y="1667"/>
                    <a:pt x="4870" y="1644"/>
                    <a:pt x="4906" y="1644"/>
                  </a:cubicBezTo>
                  <a:cubicBezTo>
                    <a:pt x="5061" y="1644"/>
                    <a:pt x="5180" y="1763"/>
                    <a:pt x="5180" y="1917"/>
                  </a:cubicBezTo>
                  <a:lnTo>
                    <a:pt x="5192" y="6930"/>
                  </a:lnTo>
                  <a:lnTo>
                    <a:pt x="3179" y="6930"/>
                  </a:lnTo>
                  <a:lnTo>
                    <a:pt x="3179" y="6358"/>
                  </a:lnTo>
                  <a:cubicBezTo>
                    <a:pt x="3179" y="6204"/>
                    <a:pt x="3168" y="6061"/>
                    <a:pt x="3156" y="5906"/>
                  </a:cubicBezTo>
                  <a:cubicBezTo>
                    <a:pt x="3145" y="5833"/>
                    <a:pt x="3070" y="5759"/>
                    <a:pt x="2995" y="5759"/>
                  </a:cubicBezTo>
                  <a:cubicBezTo>
                    <a:pt x="2985" y="5759"/>
                    <a:pt x="2975" y="5760"/>
                    <a:pt x="2965" y="5763"/>
                  </a:cubicBezTo>
                  <a:cubicBezTo>
                    <a:pt x="2870" y="5775"/>
                    <a:pt x="2798" y="5858"/>
                    <a:pt x="2810" y="5954"/>
                  </a:cubicBezTo>
                  <a:cubicBezTo>
                    <a:pt x="2822" y="6085"/>
                    <a:pt x="2846" y="6216"/>
                    <a:pt x="2846" y="6358"/>
                  </a:cubicBezTo>
                  <a:lnTo>
                    <a:pt x="2846" y="6918"/>
                  </a:lnTo>
                  <a:lnTo>
                    <a:pt x="1679" y="6918"/>
                  </a:lnTo>
                  <a:lnTo>
                    <a:pt x="1679" y="4989"/>
                  </a:lnTo>
                  <a:lnTo>
                    <a:pt x="1679" y="4965"/>
                  </a:lnTo>
                  <a:cubicBezTo>
                    <a:pt x="1679" y="4930"/>
                    <a:pt x="1667" y="4894"/>
                    <a:pt x="1632" y="4858"/>
                  </a:cubicBezTo>
                  <a:lnTo>
                    <a:pt x="501" y="3727"/>
                  </a:lnTo>
                  <a:cubicBezTo>
                    <a:pt x="370" y="3596"/>
                    <a:pt x="370" y="3370"/>
                    <a:pt x="501" y="3251"/>
                  </a:cubicBezTo>
                  <a:cubicBezTo>
                    <a:pt x="572" y="3185"/>
                    <a:pt x="661" y="3153"/>
                    <a:pt x="751" y="3153"/>
                  </a:cubicBezTo>
                  <a:cubicBezTo>
                    <a:pt x="840" y="3153"/>
                    <a:pt x="929" y="3185"/>
                    <a:pt x="1001" y="3251"/>
                  </a:cubicBezTo>
                  <a:lnTo>
                    <a:pt x="1417" y="3656"/>
                  </a:lnTo>
                  <a:lnTo>
                    <a:pt x="1965" y="4203"/>
                  </a:lnTo>
                  <a:cubicBezTo>
                    <a:pt x="2275" y="4525"/>
                    <a:pt x="2525" y="4906"/>
                    <a:pt x="2679" y="5323"/>
                  </a:cubicBezTo>
                  <a:cubicBezTo>
                    <a:pt x="2698" y="5399"/>
                    <a:pt x="2771" y="5437"/>
                    <a:pt x="2848" y="5437"/>
                  </a:cubicBezTo>
                  <a:cubicBezTo>
                    <a:pt x="2867" y="5437"/>
                    <a:pt x="2887" y="5435"/>
                    <a:pt x="2906" y="5430"/>
                  </a:cubicBezTo>
                  <a:cubicBezTo>
                    <a:pt x="2989" y="5394"/>
                    <a:pt x="3037" y="5299"/>
                    <a:pt x="3001" y="5204"/>
                  </a:cubicBezTo>
                  <a:cubicBezTo>
                    <a:pt x="2846" y="4751"/>
                    <a:pt x="2560" y="4311"/>
                    <a:pt x="2203" y="3977"/>
                  </a:cubicBezTo>
                  <a:lnTo>
                    <a:pt x="1691" y="3477"/>
                  </a:lnTo>
                  <a:lnTo>
                    <a:pt x="1691" y="1072"/>
                  </a:lnTo>
                  <a:cubicBezTo>
                    <a:pt x="1691" y="858"/>
                    <a:pt x="1870" y="679"/>
                    <a:pt x="2084" y="679"/>
                  </a:cubicBezTo>
                  <a:cubicBezTo>
                    <a:pt x="2191" y="679"/>
                    <a:pt x="2275" y="727"/>
                    <a:pt x="2346" y="798"/>
                  </a:cubicBezTo>
                  <a:lnTo>
                    <a:pt x="2346" y="3346"/>
                  </a:lnTo>
                  <a:cubicBezTo>
                    <a:pt x="2346" y="3441"/>
                    <a:pt x="2429" y="3513"/>
                    <a:pt x="2513" y="3513"/>
                  </a:cubicBezTo>
                  <a:cubicBezTo>
                    <a:pt x="2608" y="3513"/>
                    <a:pt x="2679" y="3441"/>
                    <a:pt x="2679" y="3346"/>
                  </a:cubicBezTo>
                  <a:lnTo>
                    <a:pt x="2679" y="739"/>
                  </a:lnTo>
                  <a:cubicBezTo>
                    <a:pt x="2691" y="536"/>
                    <a:pt x="2858" y="382"/>
                    <a:pt x="3060" y="382"/>
                  </a:cubicBezTo>
                  <a:close/>
                  <a:moveTo>
                    <a:pt x="3072" y="1"/>
                  </a:moveTo>
                  <a:cubicBezTo>
                    <a:pt x="2798" y="1"/>
                    <a:pt x="2560" y="167"/>
                    <a:pt x="2441" y="405"/>
                  </a:cubicBezTo>
                  <a:cubicBezTo>
                    <a:pt x="2334" y="346"/>
                    <a:pt x="2215" y="310"/>
                    <a:pt x="2084" y="310"/>
                  </a:cubicBezTo>
                  <a:cubicBezTo>
                    <a:pt x="1679" y="310"/>
                    <a:pt x="1358" y="643"/>
                    <a:pt x="1358" y="1036"/>
                  </a:cubicBezTo>
                  <a:lnTo>
                    <a:pt x="1358" y="3120"/>
                  </a:lnTo>
                  <a:lnTo>
                    <a:pt x="1239" y="3001"/>
                  </a:lnTo>
                  <a:cubicBezTo>
                    <a:pt x="1102" y="2870"/>
                    <a:pt x="926" y="2804"/>
                    <a:pt x="751" y="2804"/>
                  </a:cubicBezTo>
                  <a:cubicBezTo>
                    <a:pt x="575" y="2804"/>
                    <a:pt x="399" y="2870"/>
                    <a:pt x="262" y="3001"/>
                  </a:cubicBezTo>
                  <a:cubicBezTo>
                    <a:pt x="1" y="3275"/>
                    <a:pt x="1" y="3703"/>
                    <a:pt x="262" y="3977"/>
                  </a:cubicBezTo>
                  <a:lnTo>
                    <a:pt x="1358" y="5061"/>
                  </a:lnTo>
                  <a:lnTo>
                    <a:pt x="1358" y="6918"/>
                  </a:lnTo>
                  <a:lnTo>
                    <a:pt x="1251" y="6918"/>
                  </a:lnTo>
                  <a:cubicBezTo>
                    <a:pt x="1155" y="6918"/>
                    <a:pt x="1084" y="6990"/>
                    <a:pt x="1084" y="7085"/>
                  </a:cubicBezTo>
                  <a:lnTo>
                    <a:pt x="1084" y="7847"/>
                  </a:lnTo>
                  <a:cubicBezTo>
                    <a:pt x="1084" y="7930"/>
                    <a:pt x="1155" y="8002"/>
                    <a:pt x="1251" y="8002"/>
                  </a:cubicBezTo>
                  <a:lnTo>
                    <a:pt x="4061" y="8002"/>
                  </a:lnTo>
                  <a:cubicBezTo>
                    <a:pt x="4156" y="8002"/>
                    <a:pt x="4227" y="7930"/>
                    <a:pt x="4227" y="7847"/>
                  </a:cubicBezTo>
                  <a:cubicBezTo>
                    <a:pt x="4227" y="7752"/>
                    <a:pt x="4156" y="7680"/>
                    <a:pt x="4061" y="7680"/>
                  </a:cubicBezTo>
                  <a:lnTo>
                    <a:pt x="1417" y="7680"/>
                  </a:lnTo>
                  <a:lnTo>
                    <a:pt x="1417" y="7263"/>
                  </a:lnTo>
                  <a:lnTo>
                    <a:pt x="5465" y="7263"/>
                  </a:lnTo>
                  <a:lnTo>
                    <a:pt x="5465" y="7680"/>
                  </a:lnTo>
                  <a:lnTo>
                    <a:pt x="4715" y="7680"/>
                  </a:lnTo>
                  <a:cubicBezTo>
                    <a:pt x="4632" y="7680"/>
                    <a:pt x="4549" y="7752"/>
                    <a:pt x="4549" y="7847"/>
                  </a:cubicBezTo>
                  <a:cubicBezTo>
                    <a:pt x="4549" y="7930"/>
                    <a:pt x="4632" y="8002"/>
                    <a:pt x="4715" y="8002"/>
                  </a:cubicBezTo>
                  <a:lnTo>
                    <a:pt x="5644" y="8002"/>
                  </a:lnTo>
                  <a:cubicBezTo>
                    <a:pt x="5727" y="8002"/>
                    <a:pt x="5799" y="7930"/>
                    <a:pt x="5799" y="7847"/>
                  </a:cubicBezTo>
                  <a:lnTo>
                    <a:pt x="5799" y="7097"/>
                  </a:lnTo>
                  <a:cubicBezTo>
                    <a:pt x="5823" y="7013"/>
                    <a:pt x="5739" y="6930"/>
                    <a:pt x="5656" y="6930"/>
                  </a:cubicBezTo>
                  <a:lnTo>
                    <a:pt x="5549" y="6930"/>
                  </a:lnTo>
                  <a:lnTo>
                    <a:pt x="5549" y="1894"/>
                  </a:lnTo>
                  <a:cubicBezTo>
                    <a:pt x="5549" y="1548"/>
                    <a:pt x="5287" y="1275"/>
                    <a:pt x="4942" y="1275"/>
                  </a:cubicBezTo>
                  <a:cubicBezTo>
                    <a:pt x="4894" y="1275"/>
                    <a:pt x="4846" y="1275"/>
                    <a:pt x="4799" y="1298"/>
                  </a:cubicBezTo>
                  <a:lnTo>
                    <a:pt x="4799" y="1191"/>
                  </a:lnTo>
                  <a:cubicBezTo>
                    <a:pt x="4799" y="786"/>
                    <a:pt x="4477" y="465"/>
                    <a:pt x="4072" y="465"/>
                  </a:cubicBezTo>
                  <a:cubicBezTo>
                    <a:pt x="3965" y="465"/>
                    <a:pt x="3870" y="489"/>
                    <a:pt x="3775" y="524"/>
                  </a:cubicBezTo>
                  <a:cubicBezTo>
                    <a:pt x="3691" y="227"/>
                    <a:pt x="3406" y="1"/>
                    <a:pt x="3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080;p66">
              <a:extLst>
                <a:ext uri="{FF2B5EF4-FFF2-40B4-BE49-F238E27FC236}">
                  <a16:creationId xmlns:a16="http://schemas.microsoft.com/office/drawing/2014/main" id="{0C08346F-16FF-2443-D85D-FDB17A7225E7}"/>
                </a:ext>
              </a:extLst>
            </p:cNvPr>
            <p:cNvSpPr/>
            <p:nvPr/>
          </p:nvSpPr>
          <p:spPr>
            <a:xfrm>
              <a:off x="3768073" y="3480087"/>
              <a:ext cx="11341" cy="37731"/>
            </a:xfrm>
            <a:custGeom>
              <a:avLst/>
              <a:gdLst/>
              <a:ahLst/>
              <a:cxnLst/>
              <a:rect l="l" t="t" r="r" b="b"/>
              <a:pathLst>
                <a:path w="358" h="1191" extrusionOk="0">
                  <a:moveTo>
                    <a:pt x="167" y="0"/>
                  </a:moveTo>
                  <a:cubicBezTo>
                    <a:pt x="72" y="0"/>
                    <a:pt x="0" y="84"/>
                    <a:pt x="0" y="179"/>
                  </a:cubicBezTo>
                  <a:cubicBezTo>
                    <a:pt x="12" y="405"/>
                    <a:pt x="12" y="667"/>
                    <a:pt x="12" y="1012"/>
                  </a:cubicBezTo>
                  <a:cubicBezTo>
                    <a:pt x="12" y="1096"/>
                    <a:pt x="95" y="1191"/>
                    <a:pt x="179" y="1191"/>
                  </a:cubicBezTo>
                  <a:cubicBezTo>
                    <a:pt x="274" y="1191"/>
                    <a:pt x="345" y="1119"/>
                    <a:pt x="345" y="1024"/>
                  </a:cubicBezTo>
                  <a:cubicBezTo>
                    <a:pt x="357" y="667"/>
                    <a:pt x="357" y="381"/>
                    <a:pt x="345" y="167"/>
                  </a:cubicBezTo>
                  <a:cubicBezTo>
                    <a:pt x="345" y="72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081;p66">
              <a:extLst>
                <a:ext uri="{FF2B5EF4-FFF2-40B4-BE49-F238E27FC236}">
                  <a16:creationId xmlns:a16="http://schemas.microsoft.com/office/drawing/2014/main" id="{0B49472C-27BD-E577-68EC-B21FFEF37865}"/>
                </a:ext>
              </a:extLst>
            </p:cNvPr>
            <p:cNvSpPr/>
            <p:nvPr/>
          </p:nvSpPr>
          <p:spPr>
            <a:xfrm>
              <a:off x="3705061" y="3407286"/>
              <a:ext cx="181463" cy="253884"/>
            </a:xfrm>
            <a:custGeom>
              <a:avLst/>
              <a:gdLst/>
              <a:ahLst/>
              <a:cxnLst/>
              <a:rect l="l" t="t" r="r" b="b"/>
              <a:pathLst>
                <a:path w="5728" h="8014" extrusionOk="0">
                  <a:moveTo>
                    <a:pt x="2692" y="358"/>
                  </a:moveTo>
                  <a:cubicBezTo>
                    <a:pt x="2894" y="358"/>
                    <a:pt x="3061" y="524"/>
                    <a:pt x="3073" y="715"/>
                  </a:cubicBezTo>
                  <a:lnTo>
                    <a:pt x="3073" y="3322"/>
                  </a:lnTo>
                  <a:cubicBezTo>
                    <a:pt x="3073" y="3406"/>
                    <a:pt x="3156" y="3489"/>
                    <a:pt x="3239" y="3489"/>
                  </a:cubicBezTo>
                  <a:cubicBezTo>
                    <a:pt x="3334" y="3489"/>
                    <a:pt x="3406" y="3406"/>
                    <a:pt x="3406" y="3322"/>
                  </a:cubicBezTo>
                  <a:lnTo>
                    <a:pt x="3406" y="774"/>
                  </a:lnTo>
                  <a:cubicBezTo>
                    <a:pt x="3477" y="703"/>
                    <a:pt x="3573" y="655"/>
                    <a:pt x="3668" y="655"/>
                  </a:cubicBezTo>
                  <a:cubicBezTo>
                    <a:pt x="3882" y="655"/>
                    <a:pt x="4061" y="834"/>
                    <a:pt x="4061" y="1048"/>
                  </a:cubicBezTo>
                  <a:lnTo>
                    <a:pt x="4061" y="3453"/>
                  </a:lnTo>
                  <a:lnTo>
                    <a:pt x="3549" y="3941"/>
                  </a:lnTo>
                  <a:cubicBezTo>
                    <a:pt x="2918" y="4572"/>
                    <a:pt x="2561" y="5430"/>
                    <a:pt x="2561" y="6323"/>
                  </a:cubicBezTo>
                  <a:lnTo>
                    <a:pt x="2561" y="6894"/>
                  </a:lnTo>
                  <a:lnTo>
                    <a:pt x="548" y="6894"/>
                  </a:lnTo>
                  <a:lnTo>
                    <a:pt x="596" y="1870"/>
                  </a:lnTo>
                  <a:cubicBezTo>
                    <a:pt x="596" y="1715"/>
                    <a:pt x="715" y="1596"/>
                    <a:pt x="858" y="1596"/>
                  </a:cubicBezTo>
                  <a:cubicBezTo>
                    <a:pt x="906" y="1596"/>
                    <a:pt x="953" y="1608"/>
                    <a:pt x="989" y="1643"/>
                  </a:cubicBezTo>
                  <a:lnTo>
                    <a:pt x="989" y="3310"/>
                  </a:lnTo>
                  <a:cubicBezTo>
                    <a:pt x="989" y="3394"/>
                    <a:pt x="1072" y="3477"/>
                    <a:pt x="1156" y="3477"/>
                  </a:cubicBezTo>
                  <a:cubicBezTo>
                    <a:pt x="1251" y="3477"/>
                    <a:pt x="1322" y="3394"/>
                    <a:pt x="1322" y="3310"/>
                  </a:cubicBezTo>
                  <a:lnTo>
                    <a:pt x="1322" y="1548"/>
                  </a:lnTo>
                  <a:lnTo>
                    <a:pt x="1322" y="1179"/>
                  </a:lnTo>
                  <a:cubicBezTo>
                    <a:pt x="1322" y="977"/>
                    <a:pt x="1501" y="798"/>
                    <a:pt x="1703" y="798"/>
                  </a:cubicBezTo>
                  <a:cubicBezTo>
                    <a:pt x="1810" y="798"/>
                    <a:pt x="1906" y="834"/>
                    <a:pt x="1977" y="917"/>
                  </a:cubicBezTo>
                  <a:lnTo>
                    <a:pt x="1977" y="1846"/>
                  </a:lnTo>
                  <a:cubicBezTo>
                    <a:pt x="1977" y="1941"/>
                    <a:pt x="2049" y="2013"/>
                    <a:pt x="2144" y="2013"/>
                  </a:cubicBezTo>
                  <a:cubicBezTo>
                    <a:pt x="2227" y="2013"/>
                    <a:pt x="2299" y="1941"/>
                    <a:pt x="2299" y="1846"/>
                  </a:cubicBezTo>
                  <a:lnTo>
                    <a:pt x="2299" y="858"/>
                  </a:lnTo>
                  <a:lnTo>
                    <a:pt x="2299" y="750"/>
                  </a:lnTo>
                  <a:cubicBezTo>
                    <a:pt x="2299" y="536"/>
                    <a:pt x="2477" y="358"/>
                    <a:pt x="2692" y="358"/>
                  </a:cubicBezTo>
                  <a:close/>
                  <a:moveTo>
                    <a:pt x="5037" y="3132"/>
                  </a:moveTo>
                  <a:cubicBezTo>
                    <a:pt x="5132" y="3132"/>
                    <a:pt x="5216" y="3156"/>
                    <a:pt x="5275" y="3239"/>
                  </a:cubicBezTo>
                  <a:cubicBezTo>
                    <a:pt x="5335" y="3286"/>
                    <a:pt x="5382" y="3382"/>
                    <a:pt x="5382" y="3477"/>
                  </a:cubicBezTo>
                  <a:cubicBezTo>
                    <a:pt x="5382" y="3560"/>
                    <a:pt x="5359" y="3656"/>
                    <a:pt x="5275" y="3715"/>
                  </a:cubicBezTo>
                  <a:lnTo>
                    <a:pt x="4144" y="4858"/>
                  </a:lnTo>
                  <a:cubicBezTo>
                    <a:pt x="4120" y="4882"/>
                    <a:pt x="4108" y="4930"/>
                    <a:pt x="4108" y="4977"/>
                  </a:cubicBezTo>
                  <a:lnTo>
                    <a:pt x="4108" y="6906"/>
                  </a:lnTo>
                  <a:lnTo>
                    <a:pt x="2942" y="6906"/>
                  </a:lnTo>
                  <a:lnTo>
                    <a:pt x="2942" y="6334"/>
                  </a:lnTo>
                  <a:cubicBezTo>
                    <a:pt x="2942" y="5525"/>
                    <a:pt x="3275" y="4751"/>
                    <a:pt x="3835" y="4191"/>
                  </a:cubicBezTo>
                  <a:lnTo>
                    <a:pt x="4382" y="3632"/>
                  </a:lnTo>
                  <a:lnTo>
                    <a:pt x="4799" y="3239"/>
                  </a:lnTo>
                  <a:cubicBezTo>
                    <a:pt x="4858" y="3179"/>
                    <a:pt x="4954" y="3132"/>
                    <a:pt x="5037" y="3132"/>
                  </a:cubicBezTo>
                  <a:close/>
                  <a:moveTo>
                    <a:pt x="4370" y="7251"/>
                  </a:moveTo>
                  <a:lnTo>
                    <a:pt x="4382" y="7668"/>
                  </a:lnTo>
                  <a:lnTo>
                    <a:pt x="322" y="7668"/>
                  </a:lnTo>
                  <a:lnTo>
                    <a:pt x="322" y="7251"/>
                  </a:lnTo>
                  <a:close/>
                  <a:moveTo>
                    <a:pt x="2739" y="0"/>
                  </a:moveTo>
                  <a:cubicBezTo>
                    <a:pt x="2406" y="0"/>
                    <a:pt x="2120" y="227"/>
                    <a:pt x="2037" y="524"/>
                  </a:cubicBezTo>
                  <a:cubicBezTo>
                    <a:pt x="1941" y="477"/>
                    <a:pt x="1846" y="465"/>
                    <a:pt x="1739" y="465"/>
                  </a:cubicBezTo>
                  <a:cubicBezTo>
                    <a:pt x="1334" y="465"/>
                    <a:pt x="1013" y="798"/>
                    <a:pt x="1013" y="1191"/>
                  </a:cubicBezTo>
                  <a:lnTo>
                    <a:pt x="1013" y="1298"/>
                  </a:lnTo>
                  <a:cubicBezTo>
                    <a:pt x="965" y="1286"/>
                    <a:pt x="918" y="1286"/>
                    <a:pt x="870" y="1286"/>
                  </a:cubicBezTo>
                  <a:cubicBezTo>
                    <a:pt x="537" y="1286"/>
                    <a:pt x="263" y="1548"/>
                    <a:pt x="263" y="1893"/>
                  </a:cubicBezTo>
                  <a:lnTo>
                    <a:pt x="263" y="6918"/>
                  </a:lnTo>
                  <a:lnTo>
                    <a:pt x="156" y="6918"/>
                  </a:lnTo>
                  <a:cubicBezTo>
                    <a:pt x="72" y="6918"/>
                    <a:pt x="1" y="7001"/>
                    <a:pt x="1" y="7085"/>
                  </a:cubicBezTo>
                  <a:lnTo>
                    <a:pt x="1" y="7847"/>
                  </a:lnTo>
                  <a:cubicBezTo>
                    <a:pt x="1" y="7942"/>
                    <a:pt x="72" y="8013"/>
                    <a:pt x="156" y="8013"/>
                  </a:cubicBezTo>
                  <a:lnTo>
                    <a:pt x="4561" y="8013"/>
                  </a:lnTo>
                  <a:cubicBezTo>
                    <a:pt x="4656" y="8013"/>
                    <a:pt x="4728" y="7942"/>
                    <a:pt x="4728" y="7847"/>
                  </a:cubicBezTo>
                  <a:lnTo>
                    <a:pt x="4728" y="7073"/>
                  </a:lnTo>
                  <a:cubicBezTo>
                    <a:pt x="4728" y="6989"/>
                    <a:pt x="4656" y="6906"/>
                    <a:pt x="4561" y="6906"/>
                  </a:cubicBezTo>
                  <a:lnTo>
                    <a:pt x="4466" y="6906"/>
                  </a:lnTo>
                  <a:lnTo>
                    <a:pt x="4466" y="5049"/>
                  </a:lnTo>
                  <a:lnTo>
                    <a:pt x="5537" y="3965"/>
                  </a:lnTo>
                  <a:cubicBezTo>
                    <a:pt x="5668" y="3834"/>
                    <a:pt x="5728" y="3667"/>
                    <a:pt x="5728" y="3489"/>
                  </a:cubicBezTo>
                  <a:cubicBezTo>
                    <a:pt x="5728" y="3310"/>
                    <a:pt x="5656" y="3132"/>
                    <a:pt x="5537" y="3013"/>
                  </a:cubicBezTo>
                  <a:cubicBezTo>
                    <a:pt x="5394" y="2882"/>
                    <a:pt x="5239" y="2822"/>
                    <a:pt x="5061" y="2822"/>
                  </a:cubicBezTo>
                  <a:cubicBezTo>
                    <a:pt x="4870" y="2822"/>
                    <a:pt x="4704" y="2894"/>
                    <a:pt x="4573" y="3013"/>
                  </a:cubicBezTo>
                  <a:lnTo>
                    <a:pt x="4466" y="3132"/>
                  </a:lnTo>
                  <a:lnTo>
                    <a:pt x="4466" y="1048"/>
                  </a:lnTo>
                  <a:cubicBezTo>
                    <a:pt x="4466" y="643"/>
                    <a:pt x="4132" y="310"/>
                    <a:pt x="3727" y="310"/>
                  </a:cubicBezTo>
                  <a:cubicBezTo>
                    <a:pt x="3608" y="310"/>
                    <a:pt x="3489" y="346"/>
                    <a:pt x="3370" y="405"/>
                  </a:cubicBezTo>
                  <a:cubicBezTo>
                    <a:pt x="3251" y="167"/>
                    <a:pt x="3001" y="0"/>
                    <a:pt x="273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10389;p65">
            <a:extLst>
              <a:ext uri="{FF2B5EF4-FFF2-40B4-BE49-F238E27FC236}">
                <a16:creationId xmlns:a16="http://schemas.microsoft.com/office/drawing/2014/main" id="{2B852A1E-2CF1-A756-FF63-44BD5E88D88A}"/>
              </a:ext>
            </a:extLst>
          </p:cNvPr>
          <p:cNvGrpSpPr/>
          <p:nvPr/>
        </p:nvGrpSpPr>
        <p:grpSpPr>
          <a:xfrm>
            <a:off x="7524096" y="561250"/>
            <a:ext cx="1382925" cy="930304"/>
            <a:chOff x="4048787" y="2977019"/>
            <a:chExt cx="283488" cy="198604"/>
          </a:xfrm>
        </p:grpSpPr>
        <p:sp>
          <p:nvSpPr>
            <p:cNvPr id="24" name="Google Shape;10390;p65">
              <a:extLst>
                <a:ext uri="{FF2B5EF4-FFF2-40B4-BE49-F238E27FC236}">
                  <a16:creationId xmlns:a16="http://schemas.microsoft.com/office/drawing/2014/main" id="{AFC0CF63-2EB1-44F9-B66E-674C5249CB20}"/>
                </a:ext>
              </a:extLst>
            </p:cNvPr>
            <p:cNvSpPr/>
            <p:nvPr/>
          </p:nvSpPr>
          <p:spPr>
            <a:xfrm>
              <a:off x="4277659" y="3015880"/>
              <a:ext cx="25048" cy="19128"/>
            </a:xfrm>
            <a:custGeom>
              <a:avLst/>
              <a:gdLst/>
              <a:ahLst/>
              <a:cxnLst/>
              <a:rect l="l" t="t" r="r" b="b"/>
              <a:pathLst>
                <a:path w="787" h="601" extrusionOk="0">
                  <a:moveTo>
                    <a:pt x="157" y="1"/>
                  </a:moveTo>
                  <a:cubicBezTo>
                    <a:pt x="113" y="1"/>
                    <a:pt x="70" y="22"/>
                    <a:pt x="49" y="65"/>
                  </a:cubicBezTo>
                  <a:cubicBezTo>
                    <a:pt x="1" y="125"/>
                    <a:pt x="13" y="220"/>
                    <a:pt x="84" y="256"/>
                  </a:cubicBezTo>
                  <a:cubicBezTo>
                    <a:pt x="239" y="363"/>
                    <a:pt x="382" y="470"/>
                    <a:pt x="549" y="577"/>
                  </a:cubicBezTo>
                  <a:cubicBezTo>
                    <a:pt x="584" y="589"/>
                    <a:pt x="608" y="601"/>
                    <a:pt x="620" y="601"/>
                  </a:cubicBezTo>
                  <a:cubicBezTo>
                    <a:pt x="668" y="601"/>
                    <a:pt x="715" y="589"/>
                    <a:pt x="739" y="541"/>
                  </a:cubicBezTo>
                  <a:cubicBezTo>
                    <a:pt x="787" y="482"/>
                    <a:pt x="775" y="398"/>
                    <a:pt x="703" y="351"/>
                  </a:cubicBezTo>
                  <a:cubicBezTo>
                    <a:pt x="537" y="232"/>
                    <a:pt x="382" y="125"/>
                    <a:pt x="239" y="29"/>
                  </a:cubicBezTo>
                  <a:cubicBezTo>
                    <a:pt x="215" y="10"/>
                    <a:pt x="186" y="1"/>
                    <a:pt x="1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0391;p65">
              <a:extLst>
                <a:ext uri="{FF2B5EF4-FFF2-40B4-BE49-F238E27FC236}">
                  <a16:creationId xmlns:a16="http://schemas.microsoft.com/office/drawing/2014/main" id="{C0D55D86-A8E3-E96B-882D-9BEA758D4BB6}"/>
                </a:ext>
              </a:extLst>
            </p:cNvPr>
            <p:cNvSpPr/>
            <p:nvPr/>
          </p:nvSpPr>
          <p:spPr>
            <a:xfrm>
              <a:off x="4101462" y="2977019"/>
              <a:ext cx="165630" cy="42458"/>
            </a:xfrm>
            <a:custGeom>
              <a:avLst/>
              <a:gdLst/>
              <a:ahLst/>
              <a:cxnLst/>
              <a:rect l="l" t="t" r="r" b="b"/>
              <a:pathLst>
                <a:path w="5204" h="1334" extrusionOk="0">
                  <a:moveTo>
                    <a:pt x="2810" y="0"/>
                  </a:moveTo>
                  <a:cubicBezTo>
                    <a:pt x="2132" y="0"/>
                    <a:pt x="1239" y="357"/>
                    <a:pt x="84" y="1084"/>
                  </a:cubicBezTo>
                  <a:cubicBezTo>
                    <a:pt x="24" y="1119"/>
                    <a:pt x="1" y="1215"/>
                    <a:pt x="48" y="1274"/>
                  </a:cubicBezTo>
                  <a:cubicBezTo>
                    <a:pt x="72" y="1322"/>
                    <a:pt x="120" y="1334"/>
                    <a:pt x="167" y="1334"/>
                  </a:cubicBezTo>
                  <a:cubicBezTo>
                    <a:pt x="191" y="1334"/>
                    <a:pt x="203" y="1334"/>
                    <a:pt x="239" y="1322"/>
                  </a:cubicBezTo>
                  <a:cubicBezTo>
                    <a:pt x="1334" y="619"/>
                    <a:pt x="2167" y="274"/>
                    <a:pt x="2798" y="274"/>
                  </a:cubicBezTo>
                  <a:cubicBezTo>
                    <a:pt x="3346" y="274"/>
                    <a:pt x="4061" y="524"/>
                    <a:pt x="4965" y="1060"/>
                  </a:cubicBezTo>
                  <a:cubicBezTo>
                    <a:pt x="4987" y="1077"/>
                    <a:pt x="5014" y="1085"/>
                    <a:pt x="5041" y="1085"/>
                  </a:cubicBezTo>
                  <a:cubicBezTo>
                    <a:pt x="5088" y="1085"/>
                    <a:pt x="5138" y="1062"/>
                    <a:pt x="5168" y="1024"/>
                  </a:cubicBezTo>
                  <a:cubicBezTo>
                    <a:pt x="5204" y="953"/>
                    <a:pt x="5180" y="869"/>
                    <a:pt x="5120" y="834"/>
                  </a:cubicBezTo>
                  <a:cubicBezTo>
                    <a:pt x="4168" y="262"/>
                    <a:pt x="3406" y="0"/>
                    <a:pt x="2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0392;p65">
              <a:extLst>
                <a:ext uri="{FF2B5EF4-FFF2-40B4-BE49-F238E27FC236}">
                  <a16:creationId xmlns:a16="http://schemas.microsoft.com/office/drawing/2014/main" id="{6EB506C0-2411-9AF0-9191-F93C77675201}"/>
                </a:ext>
              </a:extLst>
            </p:cNvPr>
            <p:cNvSpPr/>
            <p:nvPr/>
          </p:nvSpPr>
          <p:spPr>
            <a:xfrm>
              <a:off x="4048787" y="3000508"/>
              <a:ext cx="283488" cy="175115"/>
            </a:xfrm>
            <a:custGeom>
              <a:avLst/>
              <a:gdLst/>
              <a:ahLst/>
              <a:cxnLst/>
              <a:rect l="l" t="t" r="r" b="b"/>
              <a:pathLst>
                <a:path w="8907" h="5502" extrusionOk="0">
                  <a:moveTo>
                    <a:pt x="4453" y="286"/>
                  </a:moveTo>
                  <a:cubicBezTo>
                    <a:pt x="5596" y="286"/>
                    <a:pt x="7894" y="2072"/>
                    <a:pt x="8561" y="2620"/>
                  </a:cubicBezTo>
                  <a:cubicBezTo>
                    <a:pt x="8609" y="2655"/>
                    <a:pt x="8621" y="2691"/>
                    <a:pt x="8621" y="2751"/>
                  </a:cubicBezTo>
                  <a:cubicBezTo>
                    <a:pt x="8621" y="2810"/>
                    <a:pt x="8609" y="2858"/>
                    <a:pt x="8561" y="2894"/>
                  </a:cubicBezTo>
                  <a:cubicBezTo>
                    <a:pt x="7894" y="3441"/>
                    <a:pt x="5596" y="5227"/>
                    <a:pt x="4453" y="5227"/>
                  </a:cubicBezTo>
                  <a:cubicBezTo>
                    <a:pt x="3310" y="5227"/>
                    <a:pt x="1013" y="3441"/>
                    <a:pt x="346" y="2894"/>
                  </a:cubicBezTo>
                  <a:cubicBezTo>
                    <a:pt x="298" y="2858"/>
                    <a:pt x="286" y="2810"/>
                    <a:pt x="286" y="2751"/>
                  </a:cubicBezTo>
                  <a:cubicBezTo>
                    <a:pt x="286" y="2691"/>
                    <a:pt x="310" y="2655"/>
                    <a:pt x="346" y="2620"/>
                  </a:cubicBezTo>
                  <a:cubicBezTo>
                    <a:pt x="1013" y="2072"/>
                    <a:pt x="3310" y="286"/>
                    <a:pt x="4453" y="286"/>
                  </a:cubicBezTo>
                  <a:close/>
                  <a:moveTo>
                    <a:pt x="4453" y="0"/>
                  </a:moveTo>
                  <a:cubicBezTo>
                    <a:pt x="3251" y="0"/>
                    <a:pt x="1060" y="1679"/>
                    <a:pt x="167" y="2405"/>
                  </a:cubicBezTo>
                  <a:cubicBezTo>
                    <a:pt x="60" y="2501"/>
                    <a:pt x="1" y="2620"/>
                    <a:pt x="1" y="2751"/>
                  </a:cubicBezTo>
                  <a:cubicBezTo>
                    <a:pt x="1" y="2882"/>
                    <a:pt x="60" y="3025"/>
                    <a:pt x="167" y="3096"/>
                  </a:cubicBezTo>
                  <a:cubicBezTo>
                    <a:pt x="1060" y="3822"/>
                    <a:pt x="3251" y="5501"/>
                    <a:pt x="4453" y="5501"/>
                  </a:cubicBezTo>
                  <a:cubicBezTo>
                    <a:pt x="5656" y="5501"/>
                    <a:pt x="7847" y="3822"/>
                    <a:pt x="8740" y="3096"/>
                  </a:cubicBezTo>
                  <a:cubicBezTo>
                    <a:pt x="8847" y="3001"/>
                    <a:pt x="8906" y="2882"/>
                    <a:pt x="8906" y="2751"/>
                  </a:cubicBezTo>
                  <a:cubicBezTo>
                    <a:pt x="8906" y="2620"/>
                    <a:pt x="8847" y="2501"/>
                    <a:pt x="8740" y="2405"/>
                  </a:cubicBezTo>
                  <a:cubicBezTo>
                    <a:pt x="7847" y="1679"/>
                    <a:pt x="5656" y="0"/>
                    <a:pt x="4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0393;p65">
              <a:extLst>
                <a:ext uri="{FF2B5EF4-FFF2-40B4-BE49-F238E27FC236}">
                  <a16:creationId xmlns:a16="http://schemas.microsoft.com/office/drawing/2014/main" id="{6173FC7D-14F0-5A71-D29B-BE9CC7EF1FDD}"/>
                </a:ext>
              </a:extLst>
            </p:cNvPr>
            <p:cNvSpPr/>
            <p:nvPr/>
          </p:nvSpPr>
          <p:spPr>
            <a:xfrm>
              <a:off x="4126478" y="3024347"/>
              <a:ext cx="129220" cy="127437"/>
            </a:xfrm>
            <a:custGeom>
              <a:avLst/>
              <a:gdLst/>
              <a:ahLst/>
              <a:cxnLst/>
              <a:rect l="l" t="t" r="r" b="b"/>
              <a:pathLst>
                <a:path w="4060" h="4004" extrusionOk="0">
                  <a:moveTo>
                    <a:pt x="2016" y="0"/>
                  </a:moveTo>
                  <a:cubicBezTo>
                    <a:pt x="1995" y="0"/>
                    <a:pt x="1974" y="1"/>
                    <a:pt x="1953" y="1"/>
                  </a:cubicBezTo>
                  <a:cubicBezTo>
                    <a:pt x="893" y="25"/>
                    <a:pt x="48" y="894"/>
                    <a:pt x="12" y="1930"/>
                  </a:cubicBezTo>
                  <a:cubicBezTo>
                    <a:pt x="0" y="2454"/>
                    <a:pt x="179" y="2942"/>
                    <a:pt x="512" y="3299"/>
                  </a:cubicBezTo>
                  <a:cubicBezTo>
                    <a:pt x="542" y="3329"/>
                    <a:pt x="578" y="3344"/>
                    <a:pt x="613" y="3344"/>
                  </a:cubicBezTo>
                  <a:cubicBezTo>
                    <a:pt x="649" y="3344"/>
                    <a:pt x="685" y="3329"/>
                    <a:pt x="715" y="3299"/>
                  </a:cubicBezTo>
                  <a:cubicBezTo>
                    <a:pt x="762" y="3252"/>
                    <a:pt x="774" y="3169"/>
                    <a:pt x="715" y="3109"/>
                  </a:cubicBezTo>
                  <a:cubicBezTo>
                    <a:pt x="429" y="2776"/>
                    <a:pt x="286" y="2359"/>
                    <a:pt x="298" y="1906"/>
                  </a:cubicBezTo>
                  <a:cubicBezTo>
                    <a:pt x="346" y="1025"/>
                    <a:pt x="1060" y="299"/>
                    <a:pt x="1941" y="263"/>
                  </a:cubicBezTo>
                  <a:cubicBezTo>
                    <a:pt x="1969" y="262"/>
                    <a:pt x="1996" y="261"/>
                    <a:pt x="2024" y="261"/>
                  </a:cubicBezTo>
                  <a:cubicBezTo>
                    <a:pt x="2975" y="261"/>
                    <a:pt x="3762" y="1053"/>
                    <a:pt x="3739" y="2026"/>
                  </a:cubicBezTo>
                  <a:cubicBezTo>
                    <a:pt x="3727" y="2930"/>
                    <a:pt x="2977" y="3692"/>
                    <a:pt x="2072" y="3716"/>
                  </a:cubicBezTo>
                  <a:cubicBezTo>
                    <a:pt x="2050" y="3717"/>
                    <a:pt x="2027" y="3717"/>
                    <a:pt x="2005" y="3717"/>
                  </a:cubicBezTo>
                  <a:cubicBezTo>
                    <a:pt x="1717" y="3717"/>
                    <a:pt x="1423" y="3646"/>
                    <a:pt x="1191" y="3514"/>
                  </a:cubicBezTo>
                  <a:cubicBezTo>
                    <a:pt x="1167" y="3500"/>
                    <a:pt x="1144" y="3493"/>
                    <a:pt x="1121" y="3493"/>
                  </a:cubicBezTo>
                  <a:cubicBezTo>
                    <a:pt x="1086" y="3493"/>
                    <a:pt x="1053" y="3509"/>
                    <a:pt x="1024" y="3538"/>
                  </a:cubicBezTo>
                  <a:cubicBezTo>
                    <a:pt x="965" y="3597"/>
                    <a:pt x="989" y="3716"/>
                    <a:pt x="1060" y="3764"/>
                  </a:cubicBezTo>
                  <a:cubicBezTo>
                    <a:pt x="1339" y="3920"/>
                    <a:pt x="1660" y="4003"/>
                    <a:pt x="1993" y="4003"/>
                  </a:cubicBezTo>
                  <a:cubicBezTo>
                    <a:pt x="2015" y="4003"/>
                    <a:pt x="2038" y="4003"/>
                    <a:pt x="2060" y="4002"/>
                  </a:cubicBezTo>
                  <a:cubicBezTo>
                    <a:pt x="3108" y="3966"/>
                    <a:pt x="3989" y="3121"/>
                    <a:pt x="4025" y="2061"/>
                  </a:cubicBezTo>
                  <a:cubicBezTo>
                    <a:pt x="4060" y="939"/>
                    <a:pt x="3142" y="0"/>
                    <a:pt x="20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0394;p65">
              <a:extLst>
                <a:ext uri="{FF2B5EF4-FFF2-40B4-BE49-F238E27FC236}">
                  <a16:creationId xmlns:a16="http://schemas.microsoft.com/office/drawing/2014/main" id="{8CAC9FB0-6560-B8DB-9C97-3D9948D2E276}"/>
                </a:ext>
              </a:extLst>
            </p:cNvPr>
            <p:cNvSpPr/>
            <p:nvPr/>
          </p:nvSpPr>
          <p:spPr>
            <a:xfrm>
              <a:off x="4156778" y="3054678"/>
              <a:ext cx="68238" cy="68270"/>
            </a:xfrm>
            <a:custGeom>
              <a:avLst/>
              <a:gdLst/>
              <a:ahLst/>
              <a:cxnLst/>
              <a:rect l="l" t="t" r="r" b="b"/>
              <a:pathLst>
                <a:path w="2144" h="2145" extrusionOk="0">
                  <a:moveTo>
                    <a:pt x="1072" y="1"/>
                  </a:moveTo>
                  <a:cubicBezTo>
                    <a:pt x="477" y="1"/>
                    <a:pt x="1" y="477"/>
                    <a:pt x="1" y="1073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3"/>
                  </a:cubicBezTo>
                  <a:cubicBezTo>
                    <a:pt x="2132" y="977"/>
                    <a:pt x="2073" y="918"/>
                    <a:pt x="2001" y="918"/>
                  </a:cubicBezTo>
                  <a:cubicBezTo>
                    <a:pt x="1918" y="918"/>
                    <a:pt x="1858" y="977"/>
                    <a:pt x="1858" y="1049"/>
                  </a:cubicBezTo>
                  <a:cubicBezTo>
                    <a:pt x="1858" y="1489"/>
                    <a:pt x="1501" y="1846"/>
                    <a:pt x="1072" y="1846"/>
                  </a:cubicBezTo>
                  <a:cubicBezTo>
                    <a:pt x="644" y="1846"/>
                    <a:pt x="287" y="1489"/>
                    <a:pt x="287" y="1049"/>
                  </a:cubicBezTo>
                  <a:cubicBezTo>
                    <a:pt x="287" y="620"/>
                    <a:pt x="644" y="263"/>
                    <a:pt x="1072" y="263"/>
                  </a:cubicBezTo>
                  <a:cubicBezTo>
                    <a:pt x="1144" y="263"/>
                    <a:pt x="1203" y="203"/>
                    <a:pt x="1203" y="132"/>
                  </a:cubicBezTo>
                  <a:cubicBezTo>
                    <a:pt x="1203" y="60"/>
                    <a:pt x="1144" y="1"/>
                    <a:pt x="1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0395;p65">
              <a:extLst>
                <a:ext uri="{FF2B5EF4-FFF2-40B4-BE49-F238E27FC236}">
                  <a16:creationId xmlns:a16="http://schemas.microsoft.com/office/drawing/2014/main" id="{2CAE26D7-2CB7-6C54-F6C1-C1BBA43065F6}"/>
                </a:ext>
              </a:extLst>
            </p:cNvPr>
            <p:cNvSpPr/>
            <p:nvPr/>
          </p:nvSpPr>
          <p:spPr>
            <a:xfrm>
              <a:off x="4198090" y="3060375"/>
              <a:ext cx="20879" cy="20879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1"/>
                  </a:moveTo>
                  <a:cubicBezTo>
                    <a:pt x="143" y="1"/>
                    <a:pt x="1" y="143"/>
                    <a:pt x="1" y="322"/>
                  </a:cubicBezTo>
                  <a:cubicBezTo>
                    <a:pt x="1" y="501"/>
                    <a:pt x="143" y="655"/>
                    <a:pt x="322" y="655"/>
                  </a:cubicBezTo>
                  <a:cubicBezTo>
                    <a:pt x="501" y="655"/>
                    <a:pt x="655" y="501"/>
                    <a:pt x="655" y="322"/>
                  </a:cubicBezTo>
                  <a:cubicBezTo>
                    <a:pt x="655" y="143"/>
                    <a:pt x="501" y="1"/>
                    <a:pt x="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389;p65">
            <a:extLst>
              <a:ext uri="{FF2B5EF4-FFF2-40B4-BE49-F238E27FC236}">
                <a16:creationId xmlns:a16="http://schemas.microsoft.com/office/drawing/2014/main" id="{3D8201CF-3413-E40D-E4EF-26E44C9DEBDA}"/>
              </a:ext>
            </a:extLst>
          </p:cNvPr>
          <p:cNvGrpSpPr/>
          <p:nvPr/>
        </p:nvGrpSpPr>
        <p:grpSpPr>
          <a:xfrm>
            <a:off x="7487222" y="1703282"/>
            <a:ext cx="1382925" cy="930304"/>
            <a:chOff x="4048787" y="2977019"/>
            <a:chExt cx="283488" cy="198604"/>
          </a:xfrm>
        </p:grpSpPr>
        <p:sp>
          <p:nvSpPr>
            <p:cNvPr id="31" name="Google Shape;10390;p65">
              <a:extLst>
                <a:ext uri="{FF2B5EF4-FFF2-40B4-BE49-F238E27FC236}">
                  <a16:creationId xmlns:a16="http://schemas.microsoft.com/office/drawing/2014/main" id="{D323A027-27D4-6390-19A1-8C20C694C804}"/>
                </a:ext>
              </a:extLst>
            </p:cNvPr>
            <p:cNvSpPr/>
            <p:nvPr/>
          </p:nvSpPr>
          <p:spPr>
            <a:xfrm>
              <a:off x="4277659" y="3015880"/>
              <a:ext cx="25048" cy="19128"/>
            </a:xfrm>
            <a:custGeom>
              <a:avLst/>
              <a:gdLst/>
              <a:ahLst/>
              <a:cxnLst/>
              <a:rect l="l" t="t" r="r" b="b"/>
              <a:pathLst>
                <a:path w="787" h="601" extrusionOk="0">
                  <a:moveTo>
                    <a:pt x="157" y="1"/>
                  </a:moveTo>
                  <a:cubicBezTo>
                    <a:pt x="113" y="1"/>
                    <a:pt x="70" y="22"/>
                    <a:pt x="49" y="65"/>
                  </a:cubicBezTo>
                  <a:cubicBezTo>
                    <a:pt x="1" y="125"/>
                    <a:pt x="13" y="220"/>
                    <a:pt x="84" y="256"/>
                  </a:cubicBezTo>
                  <a:cubicBezTo>
                    <a:pt x="239" y="363"/>
                    <a:pt x="382" y="470"/>
                    <a:pt x="549" y="577"/>
                  </a:cubicBezTo>
                  <a:cubicBezTo>
                    <a:pt x="584" y="589"/>
                    <a:pt x="608" y="601"/>
                    <a:pt x="620" y="601"/>
                  </a:cubicBezTo>
                  <a:cubicBezTo>
                    <a:pt x="668" y="601"/>
                    <a:pt x="715" y="589"/>
                    <a:pt x="739" y="541"/>
                  </a:cubicBezTo>
                  <a:cubicBezTo>
                    <a:pt x="787" y="482"/>
                    <a:pt x="775" y="398"/>
                    <a:pt x="703" y="351"/>
                  </a:cubicBezTo>
                  <a:cubicBezTo>
                    <a:pt x="537" y="232"/>
                    <a:pt x="382" y="125"/>
                    <a:pt x="239" y="29"/>
                  </a:cubicBezTo>
                  <a:cubicBezTo>
                    <a:pt x="215" y="10"/>
                    <a:pt x="186" y="1"/>
                    <a:pt x="1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391;p65">
              <a:extLst>
                <a:ext uri="{FF2B5EF4-FFF2-40B4-BE49-F238E27FC236}">
                  <a16:creationId xmlns:a16="http://schemas.microsoft.com/office/drawing/2014/main" id="{51AE1FD0-E9D1-EE6B-7205-7AC14DA1E7ED}"/>
                </a:ext>
              </a:extLst>
            </p:cNvPr>
            <p:cNvSpPr/>
            <p:nvPr/>
          </p:nvSpPr>
          <p:spPr>
            <a:xfrm>
              <a:off x="4101462" y="2977019"/>
              <a:ext cx="165630" cy="42458"/>
            </a:xfrm>
            <a:custGeom>
              <a:avLst/>
              <a:gdLst/>
              <a:ahLst/>
              <a:cxnLst/>
              <a:rect l="l" t="t" r="r" b="b"/>
              <a:pathLst>
                <a:path w="5204" h="1334" extrusionOk="0">
                  <a:moveTo>
                    <a:pt x="2810" y="0"/>
                  </a:moveTo>
                  <a:cubicBezTo>
                    <a:pt x="2132" y="0"/>
                    <a:pt x="1239" y="357"/>
                    <a:pt x="84" y="1084"/>
                  </a:cubicBezTo>
                  <a:cubicBezTo>
                    <a:pt x="24" y="1119"/>
                    <a:pt x="1" y="1215"/>
                    <a:pt x="48" y="1274"/>
                  </a:cubicBezTo>
                  <a:cubicBezTo>
                    <a:pt x="72" y="1322"/>
                    <a:pt x="120" y="1334"/>
                    <a:pt x="167" y="1334"/>
                  </a:cubicBezTo>
                  <a:cubicBezTo>
                    <a:pt x="191" y="1334"/>
                    <a:pt x="203" y="1334"/>
                    <a:pt x="239" y="1322"/>
                  </a:cubicBezTo>
                  <a:cubicBezTo>
                    <a:pt x="1334" y="619"/>
                    <a:pt x="2167" y="274"/>
                    <a:pt x="2798" y="274"/>
                  </a:cubicBezTo>
                  <a:cubicBezTo>
                    <a:pt x="3346" y="274"/>
                    <a:pt x="4061" y="524"/>
                    <a:pt x="4965" y="1060"/>
                  </a:cubicBezTo>
                  <a:cubicBezTo>
                    <a:pt x="4987" y="1077"/>
                    <a:pt x="5014" y="1085"/>
                    <a:pt x="5041" y="1085"/>
                  </a:cubicBezTo>
                  <a:cubicBezTo>
                    <a:pt x="5088" y="1085"/>
                    <a:pt x="5138" y="1062"/>
                    <a:pt x="5168" y="1024"/>
                  </a:cubicBezTo>
                  <a:cubicBezTo>
                    <a:pt x="5204" y="953"/>
                    <a:pt x="5180" y="869"/>
                    <a:pt x="5120" y="834"/>
                  </a:cubicBezTo>
                  <a:cubicBezTo>
                    <a:pt x="4168" y="262"/>
                    <a:pt x="3406" y="0"/>
                    <a:pt x="2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0392;p65">
              <a:extLst>
                <a:ext uri="{FF2B5EF4-FFF2-40B4-BE49-F238E27FC236}">
                  <a16:creationId xmlns:a16="http://schemas.microsoft.com/office/drawing/2014/main" id="{F1B0A127-E7D0-2B32-F6B6-37D1D8326C0A}"/>
                </a:ext>
              </a:extLst>
            </p:cNvPr>
            <p:cNvSpPr/>
            <p:nvPr/>
          </p:nvSpPr>
          <p:spPr>
            <a:xfrm>
              <a:off x="4048787" y="3000508"/>
              <a:ext cx="283488" cy="175115"/>
            </a:xfrm>
            <a:custGeom>
              <a:avLst/>
              <a:gdLst/>
              <a:ahLst/>
              <a:cxnLst/>
              <a:rect l="l" t="t" r="r" b="b"/>
              <a:pathLst>
                <a:path w="8907" h="5502" extrusionOk="0">
                  <a:moveTo>
                    <a:pt x="4453" y="286"/>
                  </a:moveTo>
                  <a:cubicBezTo>
                    <a:pt x="5596" y="286"/>
                    <a:pt x="7894" y="2072"/>
                    <a:pt x="8561" y="2620"/>
                  </a:cubicBezTo>
                  <a:cubicBezTo>
                    <a:pt x="8609" y="2655"/>
                    <a:pt x="8621" y="2691"/>
                    <a:pt x="8621" y="2751"/>
                  </a:cubicBezTo>
                  <a:cubicBezTo>
                    <a:pt x="8621" y="2810"/>
                    <a:pt x="8609" y="2858"/>
                    <a:pt x="8561" y="2894"/>
                  </a:cubicBezTo>
                  <a:cubicBezTo>
                    <a:pt x="7894" y="3441"/>
                    <a:pt x="5596" y="5227"/>
                    <a:pt x="4453" y="5227"/>
                  </a:cubicBezTo>
                  <a:cubicBezTo>
                    <a:pt x="3310" y="5227"/>
                    <a:pt x="1013" y="3441"/>
                    <a:pt x="346" y="2894"/>
                  </a:cubicBezTo>
                  <a:cubicBezTo>
                    <a:pt x="298" y="2858"/>
                    <a:pt x="286" y="2810"/>
                    <a:pt x="286" y="2751"/>
                  </a:cubicBezTo>
                  <a:cubicBezTo>
                    <a:pt x="286" y="2691"/>
                    <a:pt x="310" y="2655"/>
                    <a:pt x="346" y="2620"/>
                  </a:cubicBezTo>
                  <a:cubicBezTo>
                    <a:pt x="1013" y="2072"/>
                    <a:pt x="3310" y="286"/>
                    <a:pt x="4453" y="286"/>
                  </a:cubicBezTo>
                  <a:close/>
                  <a:moveTo>
                    <a:pt x="4453" y="0"/>
                  </a:moveTo>
                  <a:cubicBezTo>
                    <a:pt x="3251" y="0"/>
                    <a:pt x="1060" y="1679"/>
                    <a:pt x="167" y="2405"/>
                  </a:cubicBezTo>
                  <a:cubicBezTo>
                    <a:pt x="60" y="2501"/>
                    <a:pt x="1" y="2620"/>
                    <a:pt x="1" y="2751"/>
                  </a:cubicBezTo>
                  <a:cubicBezTo>
                    <a:pt x="1" y="2882"/>
                    <a:pt x="60" y="3025"/>
                    <a:pt x="167" y="3096"/>
                  </a:cubicBezTo>
                  <a:cubicBezTo>
                    <a:pt x="1060" y="3822"/>
                    <a:pt x="3251" y="5501"/>
                    <a:pt x="4453" y="5501"/>
                  </a:cubicBezTo>
                  <a:cubicBezTo>
                    <a:pt x="5656" y="5501"/>
                    <a:pt x="7847" y="3822"/>
                    <a:pt x="8740" y="3096"/>
                  </a:cubicBezTo>
                  <a:cubicBezTo>
                    <a:pt x="8847" y="3001"/>
                    <a:pt x="8906" y="2882"/>
                    <a:pt x="8906" y="2751"/>
                  </a:cubicBezTo>
                  <a:cubicBezTo>
                    <a:pt x="8906" y="2620"/>
                    <a:pt x="8847" y="2501"/>
                    <a:pt x="8740" y="2405"/>
                  </a:cubicBezTo>
                  <a:cubicBezTo>
                    <a:pt x="7847" y="1679"/>
                    <a:pt x="5656" y="0"/>
                    <a:pt x="4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0393;p65">
              <a:extLst>
                <a:ext uri="{FF2B5EF4-FFF2-40B4-BE49-F238E27FC236}">
                  <a16:creationId xmlns:a16="http://schemas.microsoft.com/office/drawing/2014/main" id="{25D2F932-B4D4-5FED-E30F-B9A69456ABF3}"/>
                </a:ext>
              </a:extLst>
            </p:cNvPr>
            <p:cNvSpPr/>
            <p:nvPr/>
          </p:nvSpPr>
          <p:spPr>
            <a:xfrm>
              <a:off x="4126478" y="3024347"/>
              <a:ext cx="129220" cy="127437"/>
            </a:xfrm>
            <a:custGeom>
              <a:avLst/>
              <a:gdLst/>
              <a:ahLst/>
              <a:cxnLst/>
              <a:rect l="l" t="t" r="r" b="b"/>
              <a:pathLst>
                <a:path w="4060" h="4004" extrusionOk="0">
                  <a:moveTo>
                    <a:pt x="2016" y="0"/>
                  </a:moveTo>
                  <a:cubicBezTo>
                    <a:pt x="1995" y="0"/>
                    <a:pt x="1974" y="1"/>
                    <a:pt x="1953" y="1"/>
                  </a:cubicBezTo>
                  <a:cubicBezTo>
                    <a:pt x="893" y="25"/>
                    <a:pt x="48" y="894"/>
                    <a:pt x="12" y="1930"/>
                  </a:cubicBezTo>
                  <a:cubicBezTo>
                    <a:pt x="0" y="2454"/>
                    <a:pt x="179" y="2942"/>
                    <a:pt x="512" y="3299"/>
                  </a:cubicBezTo>
                  <a:cubicBezTo>
                    <a:pt x="542" y="3329"/>
                    <a:pt x="578" y="3344"/>
                    <a:pt x="613" y="3344"/>
                  </a:cubicBezTo>
                  <a:cubicBezTo>
                    <a:pt x="649" y="3344"/>
                    <a:pt x="685" y="3329"/>
                    <a:pt x="715" y="3299"/>
                  </a:cubicBezTo>
                  <a:cubicBezTo>
                    <a:pt x="762" y="3252"/>
                    <a:pt x="774" y="3169"/>
                    <a:pt x="715" y="3109"/>
                  </a:cubicBezTo>
                  <a:cubicBezTo>
                    <a:pt x="429" y="2776"/>
                    <a:pt x="286" y="2359"/>
                    <a:pt x="298" y="1906"/>
                  </a:cubicBezTo>
                  <a:cubicBezTo>
                    <a:pt x="346" y="1025"/>
                    <a:pt x="1060" y="299"/>
                    <a:pt x="1941" y="263"/>
                  </a:cubicBezTo>
                  <a:cubicBezTo>
                    <a:pt x="1969" y="262"/>
                    <a:pt x="1996" y="261"/>
                    <a:pt x="2024" y="261"/>
                  </a:cubicBezTo>
                  <a:cubicBezTo>
                    <a:pt x="2975" y="261"/>
                    <a:pt x="3762" y="1053"/>
                    <a:pt x="3739" y="2026"/>
                  </a:cubicBezTo>
                  <a:cubicBezTo>
                    <a:pt x="3727" y="2930"/>
                    <a:pt x="2977" y="3692"/>
                    <a:pt x="2072" y="3716"/>
                  </a:cubicBezTo>
                  <a:cubicBezTo>
                    <a:pt x="2050" y="3717"/>
                    <a:pt x="2027" y="3717"/>
                    <a:pt x="2005" y="3717"/>
                  </a:cubicBezTo>
                  <a:cubicBezTo>
                    <a:pt x="1717" y="3717"/>
                    <a:pt x="1423" y="3646"/>
                    <a:pt x="1191" y="3514"/>
                  </a:cubicBezTo>
                  <a:cubicBezTo>
                    <a:pt x="1167" y="3500"/>
                    <a:pt x="1144" y="3493"/>
                    <a:pt x="1121" y="3493"/>
                  </a:cubicBezTo>
                  <a:cubicBezTo>
                    <a:pt x="1086" y="3493"/>
                    <a:pt x="1053" y="3509"/>
                    <a:pt x="1024" y="3538"/>
                  </a:cubicBezTo>
                  <a:cubicBezTo>
                    <a:pt x="965" y="3597"/>
                    <a:pt x="989" y="3716"/>
                    <a:pt x="1060" y="3764"/>
                  </a:cubicBezTo>
                  <a:cubicBezTo>
                    <a:pt x="1339" y="3920"/>
                    <a:pt x="1660" y="4003"/>
                    <a:pt x="1993" y="4003"/>
                  </a:cubicBezTo>
                  <a:cubicBezTo>
                    <a:pt x="2015" y="4003"/>
                    <a:pt x="2038" y="4003"/>
                    <a:pt x="2060" y="4002"/>
                  </a:cubicBezTo>
                  <a:cubicBezTo>
                    <a:pt x="3108" y="3966"/>
                    <a:pt x="3989" y="3121"/>
                    <a:pt x="4025" y="2061"/>
                  </a:cubicBezTo>
                  <a:cubicBezTo>
                    <a:pt x="4060" y="939"/>
                    <a:pt x="3142" y="0"/>
                    <a:pt x="20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394;p65">
              <a:extLst>
                <a:ext uri="{FF2B5EF4-FFF2-40B4-BE49-F238E27FC236}">
                  <a16:creationId xmlns:a16="http://schemas.microsoft.com/office/drawing/2014/main" id="{12093A76-0AE9-67B6-69B4-506FC2B79628}"/>
                </a:ext>
              </a:extLst>
            </p:cNvPr>
            <p:cNvSpPr/>
            <p:nvPr/>
          </p:nvSpPr>
          <p:spPr>
            <a:xfrm>
              <a:off x="4156778" y="3054678"/>
              <a:ext cx="68238" cy="68270"/>
            </a:xfrm>
            <a:custGeom>
              <a:avLst/>
              <a:gdLst/>
              <a:ahLst/>
              <a:cxnLst/>
              <a:rect l="l" t="t" r="r" b="b"/>
              <a:pathLst>
                <a:path w="2144" h="2145" extrusionOk="0">
                  <a:moveTo>
                    <a:pt x="1072" y="1"/>
                  </a:moveTo>
                  <a:cubicBezTo>
                    <a:pt x="477" y="1"/>
                    <a:pt x="1" y="477"/>
                    <a:pt x="1" y="1073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3"/>
                  </a:cubicBezTo>
                  <a:cubicBezTo>
                    <a:pt x="2132" y="977"/>
                    <a:pt x="2073" y="918"/>
                    <a:pt x="2001" y="918"/>
                  </a:cubicBezTo>
                  <a:cubicBezTo>
                    <a:pt x="1918" y="918"/>
                    <a:pt x="1858" y="977"/>
                    <a:pt x="1858" y="1049"/>
                  </a:cubicBezTo>
                  <a:cubicBezTo>
                    <a:pt x="1858" y="1489"/>
                    <a:pt x="1501" y="1846"/>
                    <a:pt x="1072" y="1846"/>
                  </a:cubicBezTo>
                  <a:cubicBezTo>
                    <a:pt x="644" y="1846"/>
                    <a:pt x="287" y="1489"/>
                    <a:pt x="287" y="1049"/>
                  </a:cubicBezTo>
                  <a:cubicBezTo>
                    <a:pt x="287" y="620"/>
                    <a:pt x="644" y="263"/>
                    <a:pt x="1072" y="263"/>
                  </a:cubicBezTo>
                  <a:cubicBezTo>
                    <a:pt x="1144" y="263"/>
                    <a:pt x="1203" y="203"/>
                    <a:pt x="1203" y="132"/>
                  </a:cubicBezTo>
                  <a:cubicBezTo>
                    <a:pt x="1203" y="60"/>
                    <a:pt x="1144" y="1"/>
                    <a:pt x="1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395;p65">
              <a:extLst>
                <a:ext uri="{FF2B5EF4-FFF2-40B4-BE49-F238E27FC236}">
                  <a16:creationId xmlns:a16="http://schemas.microsoft.com/office/drawing/2014/main" id="{FC69E38C-A23D-7E66-683E-6C9D92D3A655}"/>
                </a:ext>
              </a:extLst>
            </p:cNvPr>
            <p:cNvSpPr/>
            <p:nvPr/>
          </p:nvSpPr>
          <p:spPr>
            <a:xfrm>
              <a:off x="4198090" y="3060375"/>
              <a:ext cx="20879" cy="20879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1"/>
                  </a:moveTo>
                  <a:cubicBezTo>
                    <a:pt x="143" y="1"/>
                    <a:pt x="1" y="143"/>
                    <a:pt x="1" y="322"/>
                  </a:cubicBezTo>
                  <a:cubicBezTo>
                    <a:pt x="1" y="501"/>
                    <a:pt x="143" y="655"/>
                    <a:pt x="322" y="655"/>
                  </a:cubicBezTo>
                  <a:cubicBezTo>
                    <a:pt x="501" y="655"/>
                    <a:pt x="655" y="501"/>
                    <a:pt x="655" y="322"/>
                  </a:cubicBezTo>
                  <a:cubicBezTo>
                    <a:pt x="655" y="143"/>
                    <a:pt x="501" y="1"/>
                    <a:pt x="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10389;p65">
            <a:extLst>
              <a:ext uri="{FF2B5EF4-FFF2-40B4-BE49-F238E27FC236}">
                <a16:creationId xmlns:a16="http://schemas.microsoft.com/office/drawing/2014/main" id="{75D0EFA1-34F6-842F-B67A-E447C8FDEA14}"/>
              </a:ext>
            </a:extLst>
          </p:cNvPr>
          <p:cNvGrpSpPr/>
          <p:nvPr/>
        </p:nvGrpSpPr>
        <p:grpSpPr>
          <a:xfrm>
            <a:off x="7517731" y="2853103"/>
            <a:ext cx="1382925" cy="930304"/>
            <a:chOff x="4048787" y="2977019"/>
            <a:chExt cx="283488" cy="198604"/>
          </a:xfrm>
        </p:grpSpPr>
        <p:sp>
          <p:nvSpPr>
            <p:cNvPr id="38" name="Google Shape;10390;p65">
              <a:extLst>
                <a:ext uri="{FF2B5EF4-FFF2-40B4-BE49-F238E27FC236}">
                  <a16:creationId xmlns:a16="http://schemas.microsoft.com/office/drawing/2014/main" id="{0845944D-75F9-37CB-A6F5-DA612801C8C0}"/>
                </a:ext>
              </a:extLst>
            </p:cNvPr>
            <p:cNvSpPr/>
            <p:nvPr/>
          </p:nvSpPr>
          <p:spPr>
            <a:xfrm>
              <a:off x="4277659" y="3015880"/>
              <a:ext cx="25048" cy="19128"/>
            </a:xfrm>
            <a:custGeom>
              <a:avLst/>
              <a:gdLst/>
              <a:ahLst/>
              <a:cxnLst/>
              <a:rect l="l" t="t" r="r" b="b"/>
              <a:pathLst>
                <a:path w="787" h="601" extrusionOk="0">
                  <a:moveTo>
                    <a:pt x="157" y="1"/>
                  </a:moveTo>
                  <a:cubicBezTo>
                    <a:pt x="113" y="1"/>
                    <a:pt x="70" y="22"/>
                    <a:pt x="49" y="65"/>
                  </a:cubicBezTo>
                  <a:cubicBezTo>
                    <a:pt x="1" y="125"/>
                    <a:pt x="13" y="220"/>
                    <a:pt x="84" y="256"/>
                  </a:cubicBezTo>
                  <a:cubicBezTo>
                    <a:pt x="239" y="363"/>
                    <a:pt x="382" y="470"/>
                    <a:pt x="549" y="577"/>
                  </a:cubicBezTo>
                  <a:cubicBezTo>
                    <a:pt x="584" y="589"/>
                    <a:pt x="608" y="601"/>
                    <a:pt x="620" y="601"/>
                  </a:cubicBezTo>
                  <a:cubicBezTo>
                    <a:pt x="668" y="601"/>
                    <a:pt x="715" y="589"/>
                    <a:pt x="739" y="541"/>
                  </a:cubicBezTo>
                  <a:cubicBezTo>
                    <a:pt x="787" y="482"/>
                    <a:pt x="775" y="398"/>
                    <a:pt x="703" y="351"/>
                  </a:cubicBezTo>
                  <a:cubicBezTo>
                    <a:pt x="537" y="232"/>
                    <a:pt x="382" y="125"/>
                    <a:pt x="239" y="29"/>
                  </a:cubicBezTo>
                  <a:cubicBezTo>
                    <a:pt x="215" y="10"/>
                    <a:pt x="186" y="1"/>
                    <a:pt x="1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391;p65">
              <a:extLst>
                <a:ext uri="{FF2B5EF4-FFF2-40B4-BE49-F238E27FC236}">
                  <a16:creationId xmlns:a16="http://schemas.microsoft.com/office/drawing/2014/main" id="{BACEA371-F91B-E855-4A5D-BCA0A6B43567}"/>
                </a:ext>
              </a:extLst>
            </p:cNvPr>
            <p:cNvSpPr/>
            <p:nvPr/>
          </p:nvSpPr>
          <p:spPr>
            <a:xfrm>
              <a:off x="4101462" y="2977019"/>
              <a:ext cx="165630" cy="42458"/>
            </a:xfrm>
            <a:custGeom>
              <a:avLst/>
              <a:gdLst/>
              <a:ahLst/>
              <a:cxnLst/>
              <a:rect l="l" t="t" r="r" b="b"/>
              <a:pathLst>
                <a:path w="5204" h="1334" extrusionOk="0">
                  <a:moveTo>
                    <a:pt x="2810" y="0"/>
                  </a:moveTo>
                  <a:cubicBezTo>
                    <a:pt x="2132" y="0"/>
                    <a:pt x="1239" y="357"/>
                    <a:pt x="84" y="1084"/>
                  </a:cubicBezTo>
                  <a:cubicBezTo>
                    <a:pt x="24" y="1119"/>
                    <a:pt x="1" y="1215"/>
                    <a:pt x="48" y="1274"/>
                  </a:cubicBezTo>
                  <a:cubicBezTo>
                    <a:pt x="72" y="1322"/>
                    <a:pt x="120" y="1334"/>
                    <a:pt x="167" y="1334"/>
                  </a:cubicBezTo>
                  <a:cubicBezTo>
                    <a:pt x="191" y="1334"/>
                    <a:pt x="203" y="1334"/>
                    <a:pt x="239" y="1322"/>
                  </a:cubicBezTo>
                  <a:cubicBezTo>
                    <a:pt x="1334" y="619"/>
                    <a:pt x="2167" y="274"/>
                    <a:pt x="2798" y="274"/>
                  </a:cubicBezTo>
                  <a:cubicBezTo>
                    <a:pt x="3346" y="274"/>
                    <a:pt x="4061" y="524"/>
                    <a:pt x="4965" y="1060"/>
                  </a:cubicBezTo>
                  <a:cubicBezTo>
                    <a:pt x="4987" y="1077"/>
                    <a:pt x="5014" y="1085"/>
                    <a:pt x="5041" y="1085"/>
                  </a:cubicBezTo>
                  <a:cubicBezTo>
                    <a:pt x="5088" y="1085"/>
                    <a:pt x="5138" y="1062"/>
                    <a:pt x="5168" y="1024"/>
                  </a:cubicBezTo>
                  <a:cubicBezTo>
                    <a:pt x="5204" y="953"/>
                    <a:pt x="5180" y="869"/>
                    <a:pt x="5120" y="834"/>
                  </a:cubicBezTo>
                  <a:cubicBezTo>
                    <a:pt x="4168" y="262"/>
                    <a:pt x="3406" y="0"/>
                    <a:pt x="2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392;p65">
              <a:extLst>
                <a:ext uri="{FF2B5EF4-FFF2-40B4-BE49-F238E27FC236}">
                  <a16:creationId xmlns:a16="http://schemas.microsoft.com/office/drawing/2014/main" id="{CA6578DD-F07E-73FF-AF65-66EA15F4833D}"/>
                </a:ext>
              </a:extLst>
            </p:cNvPr>
            <p:cNvSpPr/>
            <p:nvPr/>
          </p:nvSpPr>
          <p:spPr>
            <a:xfrm>
              <a:off x="4048787" y="3000508"/>
              <a:ext cx="283488" cy="175115"/>
            </a:xfrm>
            <a:custGeom>
              <a:avLst/>
              <a:gdLst/>
              <a:ahLst/>
              <a:cxnLst/>
              <a:rect l="l" t="t" r="r" b="b"/>
              <a:pathLst>
                <a:path w="8907" h="5502" extrusionOk="0">
                  <a:moveTo>
                    <a:pt x="4453" y="286"/>
                  </a:moveTo>
                  <a:cubicBezTo>
                    <a:pt x="5596" y="286"/>
                    <a:pt x="7894" y="2072"/>
                    <a:pt x="8561" y="2620"/>
                  </a:cubicBezTo>
                  <a:cubicBezTo>
                    <a:pt x="8609" y="2655"/>
                    <a:pt x="8621" y="2691"/>
                    <a:pt x="8621" y="2751"/>
                  </a:cubicBezTo>
                  <a:cubicBezTo>
                    <a:pt x="8621" y="2810"/>
                    <a:pt x="8609" y="2858"/>
                    <a:pt x="8561" y="2894"/>
                  </a:cubicBezTo>
                  <a:cubicBezTo>
                    <a:pt x="7894" y="3441"/>
                    <a:pt x="5596" y="5227"/>
                    <a:pt x="4453" y="5227"/>
                  </a:cubicBezTo>
                  <a:cubicBezTo>
                    <a:pt x="3310" y="5227"/>
                    <a:pt x="1013" y="3441"/>
                    <a:pt x="346" y="2894"/>
                  </a:cubicBezTo>
                  <a:cubicBezTo>
                    <a:pt x="298" y="2858"/>
                    <a:pt x="286" y="2810"/>
                    <a:pt x="286" y="2751"/>
                  </a:cubicBezTo>
                  <a:cubicBezTo>
                    <a:pt x="286" y="2691"/>
                    <a:pt x="310" y="2655"/>
                    <a:pt x="346" y="2620"/>
                  </a:cubicBezTo>
                  <a:cubicBezTo>
                    <a:pt x="1013" y="2072"/>
                    <a:pt x="3310" y="286"/>
                    <a:pt x="4453" y="286"/>
                  </a:cubicBezTo>
                  <a:close/>
                  <a:moveTo>
                    <a:pt x="4453" y="0"/>
                  </a:moveTo>
                  <a:cubicBezTo>
                    <a:pt x="3251" y="0"/>
                    <a:pt x="1060" y="1679"/>
                    <a:pt x="167" y="2405"/>
                  </a:cubicBezTo>
                  <a:cubicBezTo>
                    <a:pt x="60" y="2501"/>
                    <a:pt x="1" y="2620"/>
                    <a:pt x="1" y="2751"/>
                  </a:cubicBezTo>
                  <a:cubicBezTo>
                    <a:pt x="1" y="2882"/>
                    <a:pt x="60" y="3025"/>
                    <a:pt x="167" y="3096"/>
                  </a:cubicBezTo>
                  <a:cubicBezTo>
                    <a:pt x="1060" y="3822"/>
                    <a:pt x="3251" y="5501"/>
                    <a:pt x="4453" y="5501"/>
                  </a:cubicBezTo>
                  <a:cubicBezTo>
                    <a:pt x="5656" y="5501"/>
                    <a:pt x="7847" y="3822"/>
                    <a:pt x="8740" y="3096"/>
                  </a:cubicBezTo>
                  <a:cubicBezTo>
                    <a:pt x="8847" y="3001"/>
                    <a:pt x="8906" y="2882"/>
                    <a:pt x="8906" y="2751"/>
                  </a:cubicBezTo>
                  <a:cubicBezTo>
                    <a:pt x="8906" y="2620"/>
                    <a:pt x="8847" y="2501"/>
                    <a:pt x="8740" y="2405"/>
                  </a:cubicBezTo>
                  <a:cubicBezTo>
                    <a:pt x="7847" y="1679"/>
                    <a:pt x="5656" y="0"/>
                    <a:pt x="4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393;p65">
              <a:extLst>
                <a:ext uri="{FF2B5EF4-FFF2-40B4-BE49-F238E27FC236}">
                  <a16:creationId xmlns:a16="http://schemas.microsoft.com/office/drawing/2014/main" id="{D99511FA-AD68-430B-9255-73D79354023B}"/>
                </a:ext>
              </a:extLst>
            </p:cNvPr>
            <p:cNvSpPr/>
            <p:nvPr/>
          </p:nvSpPr>
          <p:spPr>
            <a:xfrm>
              <a:off x="4126478" y="3024347"/>
              <a:ext cx="129220" cy="127437"/>
            </a:xfrm>
            <a:custGeom>
              <a:avLst/>
              <a:gdLst/>
              <a:ahLst/>
              <a:cxnLst/>
              <a:rect l="l" t="t" r="r" b="b"/>
              <a:pathLst>
                <a:path w="4060" h="4004" extrusionOk="0">
                  <a:moveTo>
                    <a:pt x="2016" y="0"/>
                  </a:moveTo>
                  <a:cubicBezTo>
                    <a:pt x="1995" y="0"/>
                    <a:pt x="1974" y="1"/>
                    <a:pt x="1953" y="1"/>
                  </a:cubicBezTo>
                  <a:cubicBezTo>
                    <a:pt x="893" y="25"/>
                    <a:pt x="48" y="894"/>
                    <a:pt x="12" y="1930"/>
                  </a:cubicBezTo>
                  <a:cubicBezTo>
                    <a:pt x="0" y="2454"/>
                    <a:pt x="179" y="2942"/>
                    <a:pt x="512" y="3299"/>
                  </a:cubicBezTo>
                  <a:cubicBezTo>
                    <a:pt x="542" y="3329"/>
                    <a:pt x="578" y="3344"/>
                    <a:pt x="613" y="3344"/>
                  </a:cubicBezTo>
                  <a:cubicBezTo>
                    <a:pt x="649" y="3344"/>
                    <a:pt x="685" y="3329"/>
                    <a:pt x="715" y="3299"/>
                  </a:cubicBezTo>
                  <a:cubicBezTo>
                    <a:pt x="762" y="3252"/>
                    <a:pt x="774" y="3169"/>
                    <a:pt x="715" y="3109"/>
                  </a:cubicBezTo>
                  <a:cubicBezTo>
                    <a:pt x="429" y="2776"/>
                    <a:pt x="286" y="2359"/>
                    <a:pt x="298" y="1906"/>
                  </a:cubicBezTo>
                  <a:cubicBezTo>
                    <a:pt x="346" y="1025"/>
                    <a:pt x="1060" y="299"/>
                    <a:pt x="1941" y="263"/>
                  </a:cubicBezTo>
                  <a:cubicBezTo>
                    <a:pt x="1969" y="262"/>
                    <a:pt x="1996" y="261"/>
                    <a:pt x="2024" y="261"/>
                  </a:cubicBezTo>
                  <a:cubicBezTo>
                    <a:pt x="2975" y="261"/>
                    <a:pt x="3762" y="1053"/>
                    <a:pt x="3739" y="2026"/>
                  </a:cubicBezTo>
                  <a:cubicBezTo>
                    <a:pt x="3727" y="2930"/>
                    <a:pt x="2977" y="3692"/>
                    <a:pt x="2072" y="3716"/>
                  </a:cubicBezTo>
                  <a:cubicBezTo>
                    <a:pt x="2050" y="3717"/>
                    <a:pt x="2027" y="3717"/>
                    <a:pt x="2005" y="3717"/>
                  </a:cubicBezTo>
                  <a:cubicBezTo>
                    <a:pt x="1717" y="3717"/>
                    <a:pt x="1423" y="3646"/>
                    <a:pt x="1191" y="3514"/>
                  </a:cubicBezTo>
                  <a:cubicBezTo>
                    <a:pt x="1167" y="3500"/>
                    <a:pt x="1144" y="3493"/>
                    <a:pt x="1121" y="3493"/>
                  </a:cubicBezTo>
                  <a:cubicBezTo>
                    <a:pt x="1086" y="3493"/>
                    <a:pt x="1053" y="3509"/>
                    <a:pt x="1024" y="3538"/>
                  </a:cubicBezTo>
                  <a:cubicBezTo>
                    <a:pt x="965" y="3597"/>
                    <a:pt x="989" y="3716"/>
                    <a:pt x="1060" y="3764"/>
                  </a:cubicBezTo>
                  <a:cubicBezTo>
                    <a:pt x="1339" y="3920"/>
                    <a:pt x="1660" y="4003"/>
                    <a:pt x="1993" y="4003"/>
                  </a:cubicBezTo>
                  <a:cubicBezTo>
                    <a:pt x="2015" y="4003"/>
                    <a:pt x="2038" y="4003"/>
                    <a:pt x="2060" y="4002"/>
                  </a:cubicBezTo>
                  <a:cubicBezTo>
                    <a:pt x="3108" y="3966"/>
                    <a:pt x="3989" y="3121"/>
                    <a:pt x="4025" y="2061"/>
                  </a:cubicBezTo>
                  <a:cubicBezTo>
                    <a:pt x="4060" y="939"/>
                    <a:pt x="3142" y="0"/>
                    <a:pt x="20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394;p65">
              <a:extLst>
                <a:ext uri="{FF2B5EF4-FFF2-40B4-BE49-F238E27FC236}">
                  <a16:creationId xmlns:a16="http://schemas.microsoft.com/office/drawing/2014/main" id="{AFA363F9-000A-E3CD-319D-D83334D99F00}"/>
                </a:ext>
              </a:extLst>
            </p:cNvPr>
            <p:cNvSpPr/>
            <p:nvPr/>
          </p:nvSpPr>
          <p:spPr>
            <a:xfrm>
              <a:off x="4156778" y="3054678"/>
              <a:ext cx="68238" cy="68270"/>
            </a:xfrm>
            <a:custGeom>
              <a:avLst/>
              <a:gdLst/>
              <a:ahLst/>
              <a:cxnLst/>
              <a:rect l="l" t="t" r="r" b="b"/>
              <a:pathLst>
                <a:path w="2144" h="2145" extrusionOk="0">
                  <a:moveTo>
                    <a:pt x="1072" y="1"/>
                  </a:moveTo>
                  <a:cubicBezTo>
                    <a:pt x="477" y="1"/>
                    <a:pt x="1" y="477"/>
                    <a:pt x="1" y="1073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3"/>
                  </a:cubicBezTo>
                  <a:cubicBezTo>
                    <a:pt x="2132" y="977"/>
                    <a:pt x="2073" y="918"/>
                    <a:pt x="2001" y="918"/>
                  </a:cubicBezTo>
                  <a:cubicBezTo>
                    <a:pt x="1918" y="918"/>
                    <a:pt x="1858" y="977"/>
                    <a:pt x="1858" y="1049"/>
                  </a:cubicBezTo>
                  <a:cubicBezTo>
                    <a:pt x="1858" y="1489"/>
                    <a:pt x="1501" y="1846"/>
                    <a:pt x="1072" y="1846"/>
                  </a:cubicBezTo>
                  <a:cubicBezTo>
                    <a:pt x="644" y="1846"/>
                    <a:pt x="287" y="1489"/>
                    <a:pt x="287" y="1049"/>
                  </a:cubicBezTo>
                  <a:cubicBezTo>
                    <a:pt x="287" y="620"/>
                    <a:pt x="644" y="263"/>
                    <a:pt x="1072" y="263"/>
                  </a:cubicBezTo>
                  <a:cubicBezTo>
                    <a:pt x="1144" y="263"/>
                    <a:pt x="1203" y="203"/>
                    <a:pt x="1203" y="132"/>
                  </a:cubicBezTo>
                  <a:cubicBezTo>
                    <a:pt x="1203" y="60"/>
                    <a:pt x="1144" y="1"/>
                    <a:pt x="1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395;p65">
              <a:extLst>
                <a:ext uri="{FF2B5EF4-FFF2-40B4-BE49-F238E27FC236}">
                  <a16:creationId xmlns:a16="http://schemas.microsoft.com/office/drawing/2014/main" id="{62D814CE-BE8B-EA02-718C-BEC58CB19CDA}"/>
                </a:ext>
              </a:extLst>
            </p:cNvPr>
            <p:cNvSpPr/>
            <p:nvPr/>
          </p:nvSpPr>
          <p:spPr>
            <a:xfrm>
              <a:off x="4198090" y="3060375"/>
              <a:ext cx="20879" cy="20879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1"/>
                  </a:moveTo>
                  <a:cubicBezTo>
                    <a:pt x="143" y="1"/>
                    <a:pt x="1" y="143"/>
                    <a:pt x="1" y="322"/>
                  </a:cubicBezTo>
                  <a:cubicBezTo>
                    <a:pt x="1" y="501"/>
                    <a:pt x="143" y="655"/>
                    <a:pt x="322" y="655"/>
                  </a:cubicBezTo>
                  <a:cubicBezTo>
                    <a:pt x="501" y="655"/>
                    <a:pt x="655" y="501"/>
                    <a:pt x="655" y="322"/>
                  </a:cubicBezTo>
                  <a:cubicBezTo>
                    <a:pt x="655" y="143"/>
                    <a:pt x="501" y="1"/>
                    <a:pt x="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89;p65">
            <a:extLst>
              <a:ext uri="{FF2B5EF4-FFF2-40B4-BE49-F238E27FC236}">
                <a16:creationId xmlns:a16="http://schemas.microsoft.com/office/drawing/2014/main" id="{FBF449DA-9318-FB7D-3E87-4261897B7422}"/>
              </a:ext>
            </a:extLst>
          </p:cNvPr>
          <p:cNvGrpSpPr/>
          <p:nvPr/>
        </p:nvGrpSpPr>
        <p:grpSpPr>
          <a:xfrm>
            <a:off x="7533566" y="3963024"/>
            <a:ext cx="1382925" cy="930304"/>
            <a:chOff x="4048787" y="2977019"/>
            <a:chExt cx="283488" cy="198604"/>
          </a:xfrm>
        </p:grpSpPr>
        <p:sp>
          <p:nvSpPr>
            <p:cNvPr id="45" name="Google Shape;10390;p65">
              <a:extLst>
                <a:ext uri="{FF2B5EF4-FFF2-40B4-BE49-F238E27FC236}">
                  <a16:creationId xmlns:a16="http://schemas.microsoft.com/office/drawing/2014/main" id="{5E9391A6-05F0-83AB-68D9-963A52E3C2DE}"/>
                </a:ext>
              </a:extLst>
            </p:cNvPr>
            <p:cNvSpPr/>
            <p:nvPr/>
          </p:nvSpPr>
          <p:spPr>
            <a:xfrm>
              <a:off x="4277659" y="3015880"/>
              <a:ext cx="25048" cy="19128"/>
            </a:xfrm>
            <a:custGeom>
              <a:avLst/>
              <a:gdLst/>
              <a:ahLst/>
              <a:cxnLst/>
              <a:rect l="l" t="t" r="r" b="b"/>
              <a:pathLst>
                <a:path w="787" h="601" extrusionOk="0">
                  <a:moveTo>
                    <a:pt x="157" y="1"/>
                  </a:moveTo>
                  <a:cubicBezTo>
                    <a:pt x="113" y="1"/>
                    <a:pt x="70" y="22"/>
                    <a:pt x="49" y="65"/>
                  </a:cubicBezTo>
                  <a:cubicBezTo>
                    <a:pt x="1" y="125"/>
                    <a:pt x="13" y="220"/>
                    <a:pt x="84" y="256"/>
                  </a:cubicBezTo>
                  <a:cubicBezTo>
                    <a:pt x="239" y="363"/>
                    <a:pt x="382" y="470"/>
                    <a:pt x="549" y="577"/>
                  </a:cubicBezTo>
                  <a:cubicBezTo>
                    <a:pt x="584" y="589"/>
                    <a:pt x="608" y="601"/>
                    <a:pt x="620" y="601"/>
                  </a:cubicBezTo>
                  <a:cubicBezTo>
                    <a:pt x="668" y="601"/>
                    <a:pt x="715" y="589"/>
                    <a:pt x="739" y="541"/>
                  </a:cubicBezTo>
                  <a:cubicBezTo>
                    <a:pt x="787" y="482"/>
                    <a:pt x="775" y="398"/>
                    <a:pt x="703" y="351"/>
                  </a:cubicBezTo>
                  <a:cubicBezTo>
                    <a:pt x="537" y="232"/>
                    <a:pt x="382" y="125"/>
                    <a:pt x="239" y="29"/>
                  </a:cubicBezTo>
                  <a:cubicBezTo>
                    <a:pt x="215" y="10"/>
                    <a:pt x="186" y="1"/>
                    <a:pt x="1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91;p65">
              <a:extLst>
                <a:ext uri="{FF2B5EF4-FFF2-40B4-BE49-F238E27FC236}">
                  <a16:creationId xmlns:a16="http://schemas.microsoft.com/office/drawing/2014/main" id="{53B762EC-E945-C7C8-D564-93ED263786BF}"/>
                </a:ext>
              </a:extLst>
            </p:cNvPr>
            <p:cNvSpPr/>
            <p:nvPr/>
          </p:nvSpPr>
          <p:spPr>
            <a:xfrm>
              <a:off x="4101462" y="2977019"/>
              <a:ext cx="165630" cy="42458"/>
            </a:xfrm>
            <a:custGeom>
              <a:avLst/>
              <a:gdLst/>
              <a:ahLst/>
              <a:cxnLst/>
              <a:rect l="l" t="t" r="r" b="b"/>
              <a:pathLst>
                <a:path w="5204" h="1334" extrusionOk="0">
                  <a:moveTo>
                    <a:pt x="2810" y="0"/>
                  </a:moveTo>
                  <a:cubicBezTo>
                    <a:pt x="2132" y="0"/>
                    <a:pt x="1239" y="357"/>
                    <a:pt x="84" y="1084"/>
                  </a:cubicBezTo>
                  <a:cubicBezTo>
                    <a:pt x="24" y="1119"/>
                    <a:pt x="1" y="1215"/>
                    <a:pt x="48" y="1274"/>
                  </a:cubicBezTo>
                  <a:cubicBezTo>
                    <a:pt x="72" y="1322"/>
                    <a:pt x="120" y="1334"/>
                    <a:pt x="167" y="1334"/>
                  </a:cubicBezTo>
                  <a:cubicBezTo>
                    <a:pt x="191" y="1334"/>
                    <a:pt x="203" y="1334"/>
                    <a:pt x="239" y="1322"/>
                  </a:cubicBezTo>
                  <a:cubicBezTo>
                    <a:pt x="1334" y="619"/>
                    <a:pt x="2167" y="274"/>
                    <a:pt x="2798" y="274"/>
                  </a:cubicBezTo>
                  <a:cubicBezTo>
                    <a:pt x="3346" y="274"/>
                    <a:pt x="4061" y="524"/>
                    <a:pt x="4965" y="1060"/>
                  </a:cubicBezTo>
                  <a:cubicBezTo>
                    <a:pt x="4987" y="1077"/>
                    <a:pt x="5014" y="1085"/>
                    <a:pt x="5041" y="1085"/>
                  </a:cubicBezTo>
                  <a:cubicBezTo>
                    <a:pt x="5088" y="1085"/>
                    <a:pt x="5138" y="1062"/>
                    <a:pt x="5168" y="1024"/>
                  </a:cubicBezTo>
                  <a:cubicBezTo>
                    <a:pt x="5204" y="953"/>
                    <a:pt x="5180" y="869"/>
                    <a:pt x="5120" y="834"/>
                  </a:cubicBezTo>
                  <a:cubicBezTo>
                    <a:pt x="4168" y="262"/>
                    <a:pt x="3406" y="0"/>
                    <a:pt x="28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0392;p65">
              <a:extLst>
                <a:ext uri="{FF2B5EF4-FFF2-40B4-BE49-F238E27FC236}">
                  <a16:creationId xmlns:a16="http://schemas.microsoft.com/office/drawing/2014/main" id="{597FC399-2690-B663-29E0-1E6F5F72DFB9}"/>
                </a:ext>
              </a:extLst>
            </p:cNvPr>
            <p:cNvSpPr/>
            <p:nvPr/>
          </p:nvSpPr>
          <p:spPr>
            <a:xfrm>
              <a:off x="4048787" y="3000508"/>
              <a:ext cx="283488" cy="175115"/>
            </a:xfrm>
            <a:custGeom>
              <a:avLst/>
              <a:gdLst/>
              <a:ahLst/>
              <a:cxnLst/>
              <a:rect l="l" t="t" r="r" b="b"/>
              <a:pathLst>
                <a:path w="8907" h="5502" extrusionOk="0">
                  <a:moveTo>
                    <a:pt x="4453" y="286"/>
                  </a:moveTo>
                  <a:cubicBezTo>
                    <a:pt x="5596" y="286"/>
                    <a:pt x="7894" y="2072"/>
                    <a:pt x="8561" y="2620"/>
                  </a:cubicBezTo>
                  <a:cubicBezTo>
                    <a:pt x="8609" y="2655"/>
                    <a:pt x="8621" y="2691"/>
                    <a:pt x="8621" y="2751"/>
                  </a:cubicBezTo>
                  <a:cubicBezTo>
                    <a:pt x="8621" y="2810"/>
                    <a:pt x="8609" y="2858"/>
                    <a:pt x="8561" y="2894"/>
                  </a:cubicBezTo>
                  <a:cubicBezTo>
                    <a:pt x="7894" y="3441"/>
                    <a:pt x="5596" y="5227"/>
                    <a:pt x="4453" y="5227"/>
                  </a:cubicBezTo>
                  <a:cubicBezTo>
                    <a:pt x="3310" y="5227"/>
                    <a:pt x="1013" y="3441"/>
                    <a:pt x="346" y="2894"/>
                  </a:cubicBezTo>
                  <a:cubicBezTo>
                    <a:pt x="298" y="2858"/>
                    <a:pt x="286" y="2810"/>
                    <a:pt x="286" y="2751"/>
                  </a:cubicBezTo>
                  <a:cubicBezTo>
                    <a:pt x="286" y="2691"/>
                    <a:pt x="310" y="2655"/>
                    <a:pt x="346" y="2620"/>
                  </a:cubicBezTo>
                  <a:cubicBezTo>
                    <a:pt x="1013" y="2072"/>
                    <a:pt x="3310" y="286"/>
                    <a:pt x="4453" y="286"/>
                  </a:cubicBezTo>
                  <a:close/>
                  <a:moveTo>
                    <a:pt x="4453" y="0"/>
                  </a:moveTo>
                  <a:cubicBezTo>
                    <a:pt x="3251" y="0"/>
                    <a:pt x="1060" y="1679"/>
                    <a:pt x="167" y="2405"/>
                  </a:cubicBezTo>
                  <a:cubicBezTo>
                    <a:pt x="60" y="2501"/>
                    <a:pt x="1" y="2620"/>
                    <a:pt x="1" y="2751"/>
                  </a:cubicBezTo>
                  <a:cubicBezTo>
                    <a:pt x="1" y="2882"/>
                    <a:pt x="60" y="3025"/>
                    <a:pt x="167" y="3096"/>
                  </a:cubicBezTo>
                  <a:cubicBezTo>
                    <a:pt x="1060" y="3822"/>
                    <a:pt x="3251" y="5501"/>
                    <a:pt x="4453" y="5501"/>
                  </a:cubicBezTo>
                  <a:cubicBezTo>
                    <a:pt x="5656" y="5501"/>
                    <a:pt x="7847" y="3822"/>
                    <a:pt x="8740" y="3096"/>
                  </a:cubicBezTo>
                  <a:cubicBezTo>
                    <a:pt x="8847" y="3001"/>
                    <a:pt x="8906" y="2882"/>
                    <a:pt x="8906" y="2751"/>
                  </a:cubicBezTo>
                  <a:cubicBezTo>
                    <a:pt x="8906" y="2620"/>
                    <a:pt x="8847" y="2501"/>
                    <a:pt x="8740" y="2405"/>
                  </a:cubicBezTo>
                  <a:cubicBezTo>
                    <a:pt x="7847" y="1679"/>
                    <a:pt x="5656" y="0"/>
                    <a:pt x="4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0393;p65">
              <a:extLst>
                <a:ext uri="{FF2B5EF4-FFF2-40B4-BE49-F238E27FC236}">
                  <a16:creationId xmlns:a16="http://schemas.microsoft.com/office/drawing/2014/main" id="{D576E756-EFF2-06AE-8A21-3FDA618003FC}"/>
                </a:ext>
              </a:extLst>
            </p:cNvPr>
            <p:cNvSpPr/>
            <p:nvPr/>
          </p:nvSpPr>
          <p:spPr>
            <a:xfrm>
              <a:off x="4126478" y="3024347"/>
              <a:ext cx="129220" cy="127437"/>
            </a:xfrm>
            <a:custGeom>
              <a:avLst/>
              <a:gdLst/>
              <a:ahLst/>
              <a:cxnLst/>
              <a:rect l="l" t="t" r="r" b="b"/>
              <a:pathLst>
                <a:path w="4060" h="4004" extrusionOk="0">
                  <a:moveTo>
                    <a:pt x="2016" y="0"/>
                  </a:moveTo>
                  <a:cubicBezTo>
                    <a:pt x="1995" y="0"/>
                    <a:pt x="1974" y="1"/>
                    <a:pt x="1953" y="1"/>
                  </a:cubicBezTo>
                  <a:cubicBezTo>
                    <a:pt x="893" y="25"/>
                    <a:pt x="48" y="894"/>
                    <a:pt x="12" y="1930"/>
                  </a:cubicBezTo>
                  <a:cubicBezTo>
                    <a:pt x="0" y="2454"/>
                    <a:pt x="179" y="2942"/>
                    <a:pt x="512" y="3299"/>
                  </a:cubicBezTo>
                  <a:cubicBezTo>
                    <a:pt x="542" y="3329"/>
                    <a:pt x="578" y="3344"/>
                    <a:pt x="613" y="3344"/>
                  </a:cubicBezTo>
                  <a:cubicBezTo>
                    <a:pt x="649" y="3344"/>
                    <a:pt x="685" y="3329"/>
                    <a:pt x="715" y="3299"/>
                  </a:cubicBezTo>
                  <a:cubicBezTo>
                    <a:pt x="762" y="3252"/>
                    <a:pt x="774" y="3169"/>
                    <a:pt x="715" y="3109"/>
                  </a:cubicBezTo>
                  <a:cubicBezTo>
                    <a:pt x="429" y="2776"/>
                    <a:pt x="286" y="2359"/>
                    <a:pt x="298" y="1906"/>
                  </a:cubicBezTo>
                  <a:cubicBezTo>
                    <a:pt x="346" y="1025"/>
                    <a:pt x="1060" y="299"/>
                    <a:pt x="1941" y="263"/>
                  </a:cubicBezTo>
                  <a:cubicBezTo>
                    <a:pt x="1969" y="262"/>
                    <a:pt x="1996" y="261"/>
                    <a:pt x="2024" y="261"/>
                  </a:cubicBezTo>
                  <a:cubicBezTo>
                    <a:pt x="2975" y="261"/>
                    <a:pt x="3762" y="1053"/>
                    <a:pt x="3739" y="2026"/>
                  </a:cubicBezTo>
                  <a:cubicBezTo>
                    <a:pt x="3727" y="2930"/>
                    <a:pt x="2977" y="3692"/>
                    <a:pt x="2072" y="3716"/>
                  </a:cubicBezTo>
                  <a:cubicBezTo>
                    <a:pt x="2050" y="3717"/>
                    <a:pt x="2027" y="3717"/>
                    <a:pt x="2005" y="3717"/>
                  </a:cubicBezTo>
                  <a:cubicBezTo>
                    <a:pt x="1717" y="3717"/>
                    <a:pt x="1423" y="3646"/>
                    <a:pt x="1191" y="3514"/>
                  </a:cubicBezTo>
                  <a:cubicBezTo>
                    <a:pt x="1167" y="3500"/>
                    <a:pt x="1144" y="3493"/>
                    <a:pt x="1121" y="3493"/>
                  </a:cubicBezTo>
                  <a:cubicBezTo>
                    <a:pt x="1086" y="3493"/>
                    <a:pt x="1053" y="3509"/>
                    <a:pt x="1024" y="3538"/>
                  </a:cubicBezTo>
                  <a:cubicBezTo>
                    <a:pt x="965" y="3597"/>
                    <a:pt x="989" y="3716"/>
                    <a:pt x="1060" y="3764"/>
                  </a:cubicBezTo>
                  <a:cubicBezTo>
                    <a:pt x="1339" y="3920"/>
                    <a:pt x="1660" y="4003"/>
                    <a:pt x="1993" y="4003"/>
                  </a:cubicBezTo>
                  <a:cubicBezTo>
                    <a:pt x="2015" y="4003"/>
                    <a:pt x="2038" y="4003"/>
                    <a:pt x="2060" y="4002"/>
                  </a:cubicBezTo>
                  <a:cubicBezTo>
                    <a:pt x="3108" y="3966"/>
                    <a:pt x="3989" y="3121"/>
                    <a:pt x="4025" y="2061"/>
                  </a:cubicBezTo>
                  <a:cubicBezTo>
                    <a:pt x="4060" y="939"/>
                    <a:pt x="3142" y="0"/>
                    <a:pt x="20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0394;p65">
              <a:extLst>
                <a:ext uri="{FF2B5EF4-FFF2-40B4-BE49-F238E27FC236}">
                  <a16:creationId xmlns:a16="http://schemas.microsoft.com/office/drawing/2014/main" id="{E42D8B37-BECC-2184-A4E4-658654939FA1}"/>
                </a:ext>
              </a:extLst>
            </p:cNvPr>
            <p:cNvSpPr/>
            <p:nvPr/>
          </p:nvSpPr>
          <p:spPr>
            <a:xfrm>
              <a:off x="4156778" y="3054678"/>
              <a:ext cx="68238" cy="68270"/>
            </a:xfrm>
            <a:custGeom>
              <a:avLst/>
              <a:gdLst/>
              <a:ahLst/>
              <a:cxnLst/>
              <a:rect l="l" t="t" r="r" b="b"/>
              <a:pathLst>
                <a:path w="2144" h="2145" extrusionOk="0">
                  <a:moveTo>
                    <a:pt x="1072" y="1"/>
                  </a:moveTo>
                  <a:cubicBezTo>
                    <a:pt x="477" y="1"/>
                    <a:pt x="1" y="477"/>
                    <a:pt x="1" y="1073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3"/>
                  </a:cubicBezTo>
                  <a:cubicBezTo>
                    <a:pt x="2132" y="977"/>
                    <a:pt x="2073" y="918"/>
                    <a:pt x="2001" y="918"/>
                  </a:cubicBezTo>
                  <a:cubicBezTo>
                    <a:pt x="1918" y="918"/>
                    <a:pt x="1858" y="977"/>
                    <a:pt x="1858" y="1049"/>
                  </a:cubicBezTo>
                  <a:cubicBezTo>
                    <a:pt x="1858" y="1489"/>
                    <a:pt x="1501" y="1846"/>
                    <a:pt x="1072" y="1846"/>
                  </a:cubicBezTo>
                  <a:cubicBezTo>
                    <a:pt x="644" y="1846"/>
                    <a:pt x="287" y="1489"/>
                    <a:pt x="287" y="1049"/>
                  </a:cubicBezTo>
                  <a:cubicBezTo>
                    <a:pt x="287" y="620"/>
                    <a:pt x="644" y="263"/>
                    <a:pt x="1072" y="263"/>
                  </a:cubicBezTo>
                  <a:cubicBezTo>
                    <a:pt x="1144" y="263"/>
                    <a:pt x="1203" y="203"/>
                    <a:pt x="1203" y="132"/>
                  </a:cubicBezTo>
                  <a:cubicBezTo>
                    <a:pt x="1203" y="60"/>
                    <a:pt x="1144" y="1"/>
                    <a:pt x="1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0395;p65">
              <a:extLst>
                <a:ext uri="{FF2B5EF4-FFF2-40B4-BE49-F238E27FC236}">
                  <a16:creationId xmlns:a16="http://schemas.microsoft.com/office/drawing/2014/main" id="{075A6993-1110-DF76-81FC-622629AC94F5}"/>
                </a:ext>
              </a:extLst>
            </p:cNvPr>
            <p:cNvSpPr/>
            <p:nvPr/>
          </p:nvSpPr>
          <p:spPr>
            <a:xfrm>
              <a:off x="4198090" y="3060375"/>
              <a:ext cx="20879" cy="20879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322" y="1"/>
                  </a:moveTo>
                  <a:cubicBezTo>
                    <a:pt x="143" y="1"/>
                    <a:pt x="1" y="143"/>
                    <a:pt x="1" y="322"/>
                  </a:cubicBezTo>
                  <a:cubicBezTo>
                    <a:pt x="1" y="501"/>
                    <a:pt x="143" y="655"/>
                    <a:pt x="322" y="655"/>
                  </a:cubicBezTo>
                  <a:cubicBezTo>
                    <a:pt x="501" y="655"/>
                    <a:pt x="655" y="501"/>
                    <a:pt x="655" y="322"/>
                  </a:cubicBezTo>
                  <a:cubicBezTo>
                    <a:pt x="655" y="143"/>
                    <a:pt x="501" y="1"/>
                    <a:pt x="32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5147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3"/>
          <p:cNvSpPr txBox="1">
            <a:spLocks noGrp="1"/>
          </p:cNvSpPr>
          <p:nvPr>
            <p:ph type="title" idx="6"/>
          </p:nvPr>
        </p:nvSpPr>
        <p:spPr>
          <a:xfrm>
            <a:off x="607863" y="431217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Tipos de auditoria cooperativa</a:t>
            </a:r>
            <a:endParaRPr dirty="0"/>
          </a:p>
        </p:txBody>
      </p:sp>
      <p:sp>
        <p:nvSpPr>
          <p:cNvPr id="537" name="Google Shape;537;p33"/>
          <p:cNvSpPr txBox="1">
            <a:spLocks noGrp="1"/>
          </p:cNvSpPr>
          <p:nvPr>
            <p:ph type="title"/>
          </p:nvPr>
        </p:nvSpPr>
        <p:spPr>
          <a:xfrm>
            <a:off x="1251900" y="2271200"/>
            <a:ext cx="14826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-01-</a:t>
            </a:r>
            <a:endParaRPr/>
          </a:p>
        </p:txBody>
      </p:sp>
      <p:sp>
        <p:nvSpPr>
          <p:cNvPr id="538" name="Google Shape;538;p33"/>
          <p:cNvSpPr txBox="1">
            <a:spLocks noGrp="1"/>
          </p:cNvSpPr>
          <p:nvPr>
            <p:ph type="subTitle" idx="1"/>
          </p:nvPr>
        </p:nvSpPr>
        <p:spPr>
          <a:xfrm flipH="1">
            <a:off x="3760800" y="3127475"/>
            <a:ext cx="16224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Auditorias paralelas</a:t>
            </a:r>
            <a:endParaRPr dirty="0"/>
          </a:p>
        </p:txBody>
      </p:sp>
      <p:sp>
        <p:nvSpPr>
          <p:cNvPr id="539" name="Google Shape;539;p33"/>
          <p:cNvSpPr txBox="1">
            <a:spLocks noGrp="1"/>
          </p:cNvSpPr>
          <p:nvPr>
            <p:ph type="subTitle" idx="2"/>
          </p:nvPr>
        </p:nvSpPr>
        <p:spPr>
          <a:xfrm flipH="1">
            <a:off x="6359525" y="3127475"/>
            <a:ext cx="16224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Auditorias coordenadas</a:t>
            </a:r>
            <a:endParaRPr dirty="0"/>
          </a:p>
        </p:txBody>
      </p:sp>
      <p:sp>
        <p:nvSpPr>
          <p:cNvPr id="540" name="Google Shape;540;p33"/>
          <p:cNvSpPr txBox="1">
            <a:spLocks noGrp="1"/>
          </p:cNvSpPr>
          <p:nvPr>
            <p:ph type="subTitle" idx="3"/>
          </p:nvPr>
        </p:nvSpPr>
        <p:spPr>
          <a:xfrm flipH="1">
            <a:off x="1194300" y="3127500"/>
            <a:ext cx="1597800" cy="8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Auditorias conjuntas</a:t>
            </a:r>
            <a:endParaRPr dirty="0"/>
          </a:p>
        </p:txBody>
      </p:sp>
      <p:sp>
        <p:nvSpPr>
          <p:cNvPr id="541" name="Google Shape;541;p33"/>
          <p:cNvSpPr txBox="1">
            <a:spLocks noGrp="1"/>
          </p:cNvSpPr>
          <p:nvPr>
            <p:ph type="title" idx="4"/>
          </p:nvPr>
        </p:nvSpPr>
        <p:spPr>
          <a:xfrm>
            <a:off x="3818800" y="2271200"/>
            <a:ext cx="15063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-02-</a:t>
            </a:r>
            <a:endParaRPr/>
          </a:p>
        </p:txBody>
      </p:sp>
      <p:sp>
        <p:nvSpPr>
          <p:cNvPr id="542" name="Google Shape;542;p33"/>
          <p:cNvSpPr txBox="1">
            <a:spLocks noGrp="1"/>
          </p:cNvSpPr>
          <p:nvPr>
            <p:ph type="title" idx="5"/>
          </p:nvPr>
        </p:nvSpPr>
        <p:spPr>
          <a:xfrm>
            <a:off x="6419675" y="2271200"/>
            <a:ext cx="1502100" cy="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-03-</a:t>
            </a:r>
            <a:endParaRPr/>
          </a:p>
        </p:txBody>
      </p:sp>
      <p:grpSp>
        <p:nvGrpSpPr>
          <p:cNvPr id="543" name="Google Shape;543;p33"/>
          <p:cNvGrpSpPr/>
          <p:nvPr/>
        </p:nvGrpSpPr>
        <p:grpSpPr>
          <a:xfrm>
            <a:off x="6416850" y="2919025"/>
            <a:ext cx="1507754" cy="151855"/>
            <a:chOff x="5953575" y="2624425"/>
            <a:chExt cx="1507754" cy="151855"/>
          </a:xfrm>
        </p:grpSpPr>
        <p:sp>
          <p:nvSpPr>
            <p:cNvPr id="544" name="Google Shape;544;p33"/>
            <p:cNvSpPr/>
            <p:nvPr/>
          </p:nvSpPr>
          <p:spPr>
            <a:xfrm rot="10800000">
              <a:off x="5955466" y="2724025"/>
              <a:ext cx="1402681" cy="52254"/>
            </a:xfrm>
            <a:custGeom>
              <a:avLst/>
              <a:gdLst/>
              <a:ahLst/>
              <a:cxnLst/>
              <a:rect l="l" t="t" r="r" b="b"/>
              <a:pathLst>
                <a:path w="5193" h="332" extrusionOk="0">
                  <a:moveTo>
                    <a:pt x="5039" y="0"/>
                  </a:moveTo>
                  <a:cubicBezTo>
                    <a:pt x="5037" y="0"/>
                    <a:pt x="5035" y="0"/>
                    <a:pt x="5033" y="0"/>
                  </a:cubicBezTo>
                  <a:cubicBezTo>
                    <a:pt x="3381" y="97"/>
                    <a:pt x="1729" y="91"/>
                    <a:pt x="70" y="118"/>
                  </a:cubicBezTo>
                  <a:cubicBezTo>
                    <a:pt x="0" y="125"/>
                    <a:pt x="0" y="229"/>
                    <a:pt x="70" y="236"/>
                  </a:cubicBezTo>
                  <a:cubicBezTo>
                    <a:pt x="831" y="304"/>
                    <a:pt x="1603" y="331"/>
                    <a:pt x="2376" y="331"/>
                  </a:cubicBezTo>
                  <a:cubicBezTo>
                    <a:pt x="3266" y="331"/>
                    <a:pt x="4156" y="295"/>
                    <a:pt x="5033" y="243"/>
                  </a:cubicBezTo>
                  <a:cubicBezTo>
                    <a:pt x="5190" y="236"/>
                    <a:pt x="5192" y="0"/>
                    <a:pt x="5039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5953575" y="2624425"/>
              <a:ext cx="1507754" cy="53041"/>
            </a:xfrm>
            <a:custGeom>
              <a:avLst/>
              <a:gdLst/>
              <a:ahLst/>
              <a:cxnLst/>
              <a:rect l="l" t="t" r="r" b="b"/>
              <a:pathLst>
                <a:path w="5582" h="337" extrusionOk="0">
                  <a:moveTo>
                    <a:pt x="70" y="0"/>
                  </a:moveTo>
                  <a:cubicBezTo>
                    <a:pt x="0" y="0"/>
                    <a:pt x="0" y="105"/>
                    <a:pt x="70" y="105"/>
                  </a:cubicBezTo>
                  <a:cubicBezTo>
                    <a:pt x="1662" y="259"/>
                    <a:pt x="3261" y="337"/>
                    <a:pt x="4860" y="337"/>
                  </a:cubicBezTo>
                  <a:cubicBezTo>
                    <a:pt x="5052" y="337"/>
                    <a:pt x="5244" y="336"/>
                    <a:pt x="5435" y="334"/>
                  </a:cubicBezTo>
                  <a:cubicBezTo>
                    <a:pt x="5581" y="334"/>
                    <a:pt x="5581" y="105"/>
                    <a:pt x="5435" y="105"/>
                  </a:cubicBezTo>
                  <a:cubicBezTo>
                    <a:pt x="4540" y="91"/>
                    <a:pt x="3645" y="98"/>
                    <a:pt x="2749" y="77"/>
                  </a:cubicBezTo>
                  <a:cubicBezTo>
                    <a:pt x="1854" y="56"/>
                    <a:pt x="965" y="7"/>
                    <a:pt x="70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</p:grpSp>
      <p:grpSp>
        <p:nvGrpSpPr>
          <p:cNvPr id="546" name="Google Shape;546;p33"/>
          <p:cNvGrpSpPr/>
          <p:nvPr/>
        </p:nvGrpSpPr>
        <p:grpSpPr>
          <a:xfrm>
            <a:off x="3818125" y="2919025"/>
            <a:ext cx="1507754" cy="151855"/>
            <a:chOff x="5953575" y="2624425"/>
            <a:chExt cx="1507754" cy="151855"/>
          </a:xfrm>
        </p:grpSpPr>
        <p:sp>
          <p:nvSpPr>
            <p:cNvPr id="547" name="Google Shape;547;p33"/>
            <p:cNvSpPr/>
            <p:nvPr/>
          </p:nvSpPr>
          <p:spPr>
            <a:xfrm>
              <a:off x="5955466" y="2724025"/>
              <a:ext cx="1402681" cy="52254"/>
            </a:xfrm>
            <a:custGeom>
              <a:avLst/>
              <a:gdLst/>
              <a:ahLst/>
              <a:cxnLst/>
              <a:rect l="l" t="t" r="r" b="b"/>
              <a:pathLst>
                <a:path w="5193" h="332" extrusionOk="0">
                  <a:moveTo>
                    <a:pt x="5039" y="0"/>
                  </a:moveTo>
                  <a:cubicBezTo>
                    <a:pt x="5037" y="0"/>
                    <a:pt x="5035" y="0"/>
                    <a:pt x="5033" y="0"/>
                  </a:cubicBezTo>
                  <a:cubicBezTo>
                    <a:pt x="3381" y="97"/>
                    <a:pt x="1729" y="91"/>
                    <a:pt x="70" y="118"/>
                  </a:cubicBezTo>
                  <a:cubicBezTo>
                    <a:pt x="0" y="125"/>
                    <a:pt x="0" y="229"/>
                    <a:pt x="70" y="236"/>
                  </a:cubicBezTo>
                  <a:cubicBezTo>
                    <a:pt x="831" y="304"/>
                    <a:pt x="1603" y="331"/>
                    <a:pt x="2376" y="331"/>
                  </a:cubicBezTo>
                  <a:cubicBezTo>
                    <a:pt x="3266" y="331"/>
                    <a:pt x="4156" y="295"/>
                    <a:pt x="5033" y="243"/>
                  </a:cubicBezTo>
                  <a:cubicBezTo>
                    <a:pt x="5190" y="236"/>
                    <a:pt x="5192" y="0"/>
                    <a:pt x="5039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548" name="Google Shape;548;p33"/>
            <p:cNvSpPr/>
            <p:nvPr/>
          </p:nvSpPr>
          <p:spPr>
            <a:xfrm rot="10800000">
              <a:off x="5953575" y="2624425"/>
              <a:ext cx="1507754" cy="53041"/>
            </a:xfrm>
            <a:custGeom>
              <a:avLst/>
              <a:gdLst/>
              <a:ahLst/>
              <a:cxnLst/>
              <a:rect l="l" t="t" r="r" b="b"/>
              <a:pathLst>
                <a:path w="5582" h="337" extrusionOk="0">
                  <a:moveTo>
                    <a:pt x="70" y="0"/>
                  </a:moveTo>
                  <a:cubicBezTo>
                    <a:pt x="0" y="0"/>
                    <a:pt x="0" y="105"/>
                    <a:pt x="70" y="105"/>
                  </a:cubicBezTo>
                  <a:cubicBezTo>
                    <a:pt x="1662" y="259"/>
                    <a:pt x="3261" y="337"/>
                    <a:pt x="4860" y="337"/>
                  </a:cubicBezTo>
                  <a:cubicBezTo>
                    <a:pt x="5052" y="337"/>
                    <a:pt x="5244" y="336"/>
                    <a:pt x="5435" y="334"/>
                  </a:cubicBezTo>
                  <a:cubicBezTo>
                    <a:pt x="5581" y="334"/>
                    <a:pt x="5581" y="105"/>
                    <a:pt x="5435" y="105"/>
                  </a:cubicBezTo>
                  <a:cubicBezTo>
                    <a:pt x="4540" y="91"/>
                    <a:pt x="3645" y="98"/>
                    <a:pt x="2749" y="77"/>
                  </a:cubicBezTo>
                  <a:cubicBezTo>
                    <a:pt x="1854" y="56"/>
                    <a:pt x="965" y="7"/>
                    <a:pt x="70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</p:grpSp>
      <p:grpSp>
        <p:nvGrpSpPr>
          <p:cNvPr id="549" name="Google Shape;549;p33"/>
          <p:cNvGrpSpPr/>
          <p:nvPr/>
        </p:nvGrpSpPr>
        <p:grpSpPr>
          <a:xfrm>
            <a:off x="1239325" y="2919025"/>
            <a:ext cx="1507754" cy="151855"/>
            <a:chOff x="5953575" y="2624425"/>
            <a:chExt cx="1507754" cy="151855"/>
          </a:xfrm>
        </p:grpSpPr>
        <p:sp>
          <p:nvSpPr>
            <p:cNvPr id="550" name="Google Shape;550;p33"/>
            <p:cNvSpPr/>
            <p:nvPr/>
          </p:nvSpPr>
          <p:spPr>
            <a:xfrm rot="10800000">
              <a:off x="5955466" y="2724025"/>
              <a:ext cx="1402681" cy="52254"/>
            </a:xfrm>
            <a:custGeom>
              <a:avLst/>
              <a:gdLst/>
              <a:ahLst/>
              <a:cxnLst/>
              <a:rect l="l" t="t" r="r" b="b"/>
              <a:pathLst>
                <a:path w="5193" h="332" extrusionOk="0">
                  <a:moveTo>
                    <a:pt x="5039" y="0"/>
                  </a:moveTo>
                  <a:cubicBezTo>
                    <a:pt x="5037" y="0"/>
                    <a:pt x="5035" y="0"/>
                    <a:pt x="5033" y="0"/>
                  </a:cubicBezTo>
                  <a:cubicBezTo>
                    <a:pt x="3381" y="97"/>
                    <a:pt x="1729" y="91"/>
                    <a:pt x="70" y="118"/>
                  </a:cubicBezTo>
                  <a:cubicBezTo>
                    <a:pt x="0" y="125"/>
                    <a:pt x="0" y="229"/>
                    <a:pt x="70" y="236"/>
                  </a:cubicBezTo>
                  <a:cubicBezTo>
                    <a:pt x="831" y="304"/>
                    <a:pt x="1603" y="331"/>
                    <a:pt x="2376" y="331"/>
                  </a:cubicBezTo>
                  <a:cubicBezTo>
                    <a:pt x="3266" y="331"/>
                    <a:pt x="4156" y="295"/>
                    <a:pt x="5033" y="243"/>
                  </a:cubicBezTo>
                  <a:cubicBezTo>
                    <a:pt x="5190" y="236"/>
                    <a:pt x="5192" y="0"/>
                    <a:pt x="5039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953575" y="2624425"/>
              <a:ext cx="1507754" cy="53041"/>
            </a:xfrm>
            <a:custGeom>
              <a:avLst/>
              <a:gdLst/>
              <a:ahLst/>
              <a:cxnLst/>
              <a:rect l="l" t="t" r="r" b="b"/>
              <a:pathLst>
                <a:path w="5582" h="337" extrusionOk="0">
                  <a:moveTo>
                    <a:pt x="70" y="0"/>
                  </a:moveTo>
                  <a:cubicBezTo>
                    <a:pt x="0" y="0"/>
                    <a:pt x="0" y="105"/>
                    <a:pt x="70" y="105"/>
                  </a:cubicBezTo>
                  <a:cubicBezTo>
                    <a:pt x="1662" y="259"/>
                    <a:pt x="3261" y="337"/>
                    <a:pt x="4860" y="337"/>
                  </a:cubicBezTo>
                  <a:cubicBezTo>
                    <a:pt x="5052" y="337"/>
                    <a:pt x="5244" y="336"/>
                    <a:pt x="5435" y="334"/>
                  </a:cubicBezTo>
                  <a:cubicBezTo>
                    <a:pt x="5581" y="334"/>
                    <a:pt x="5581" y="105"/>
                    <a:pt x="5435" y="105"/>
                  </a:cubicBezTo>
                  <a:cubicBezTo>
                    <a:pt x="4540" y="91"/>
                    <a:pt x="3645" y="98"/>
                    <a:pt x="2749" y="77"/>
                  </a:cubicBezTo>
                  <a:cubicBezTo>
                    <a:pt x="1854" y="56"/>
                    <a:pt x="965" y="7"/>
                    <a:pt x="70" y="0"/>
                  </a:cubicBez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263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2517E4-76B4-4082-A379-A7711AE0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C872EFF-1BF5-45AA-9928-8CD7D1600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" y="-16263"/>
            <a:ext cx="9146709" cy="5143500"/>
          </a:xfrm>
        </p:spPr>
      </p:pic>
      <p:grpSp>
        <p:nvGrpSpPr>
          <p:cNvPr id="14" name="Google Shape;7997;p59">
            <a:extLst>
              <a:ext uri="{FF2B5EF4-FFF2-40B4-BE49-F238E27FC236}">
                <a16:creationId xmlns:a16="http://schemas.microsoft.com/office/drawing/2014/main" id="{33023F01-3AA9-1C18-5B96-EC7EEE363F9C}"/>
              </a:ext>
            </a:extLst>
          </p:cNvPr>
          <p:cNvGrpSpPr/>
          <p:nvPr/>
        </p:nvGrpSpPr>
        <p:grpSpPr>
          <a:xfrm>
            <a:off x="771277" y="1182078"/>
            <a:ext cx="7887693" cy="3715925"/>
            <a:chOff x="634175" y="2986275"/>
            <a:chExt cx="3147949" cy="1458344"/>
          </a:xfrm>
        </p:grpSpPr>
        <p:cxnSp>
          <p:nvCxnSpPr>
            <p:cNvPr id="15" name="Google Shape;7998;p59">
              <a:extLst>
                <a:ext uri="{FF2B5EF4-FFF2-40B4-BE49-F238E27FC236}">
                  <a16:creationId xmlns:a16="http://schemas.microsoft.com/office/drawing/2014/main" id="{61B42C1A-7B52-B9DA-8D19-BF62A129B713}"/>
                </a:ext>
              </a:extLst>
            </p:cNvPr>
            <p:cNvCxnSpPr>
              <a:cxnSpLocks/>
              <a:stCxn id="21" idx="4"/>
              <a:endCxn id="23" idx="0"/>
            </p:cNvCxnSpPr>
            <p:nvPr/>
          </p:nvCxnSpPr>
          <p:spPr>
            <a:xfrm>
              <a:off x="929975" y="3577875"/>
              <a:ext cx="591300" cy="2751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8001;p59">
              <a:extLst>
                <a:ext uri="{FF2B5EF4-FFF2-40B4-BE49-F238E27FC236}">
                  <a16:creationId xmlns:a16="http://schemas.microsoft.com/office/drawing/2014/main" id="{5208FADF-E64A-A408-83D1-B1D7CE5B5178}"/>
                </a:ext>
              </a:extLst>
            </p:cNvPr>
            <p:cNvCxnSpPr>
              <a:cxnSpLocks/>
              <a:stCxn id="23" idx="0"/>
              <a:endCxn id="20" idx="4"/>
            </p:cNvCxnSpPr>
            <p:nvPr/>
          </p:nvCxnSpPr>
          <p:spPr>
            <a:xfrm rot="10800000" flipH="1">
              <a:off x="1521366" y="3577919"/>
              <a:ext cx="686700" cy="2751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8003;p59">
              <a:extLst>
                <a:ext uri="{FF2B5EF4-FFF2-40B4-BE49-F238E27FC236}">
                  <a16:creationId xmlns:a16="http://schemas.microsoft.com/office/drawing/2014/main" id="{9FF03002-42A2-F919-F9D7-9EE8AC5FF1D5}"/>
                </a:ext>
              </a:extLst>
            </p:cNvPr>
            <p:cNvCxnSpPr>
              <a:cxnSpLocks/>
              <a:stCxn id="20" idx="4"/>
              <a:endCxn id="22" idx="0"/>
            </p:cNvCxnSpPr>
            <p:nvPr/>
          </p:nvCxnSpPr>
          <p:spPr>
            <a:xfrm>
              <a:off x="2208152" y="3577875"/>
              <a:ext cx="686700" cy="2751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8005;p59">
              <a:extLst>
                <a:ext uri="{FF2B5EF4-FFF2-40B4-BE49-F238E27FC236}">
                  <a16:creationId xmlns:a16="http://schemas.microsoft.com/office/drawing/2014/main" id="{513E0847-FBCA-01ED-5FD0-B82F58CCFA75}"/>
                </a:ext>
              </a:extLst>
            </p:cNvPr>
            <p:cNvCxnSpPr>
              <a:cxnSpLocks/>
              <a:stCxn id="22" idx="0"/>
              <a:endCxn id="19" idx="4"/>
            </p:cNvCxnSpPr>
            <p:nvPr/>
          </p:nvCxnSpPr>
          <p:spPr>
            <a:xfrm rot="10800000" flipH="1">
              <a:off x="2894933" y="3577918"/>
              <a:ext cx="591300" cy="275100"/>
            </a:xfrm>
            <a:prstGeom prst="straightConnector1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" name="Google Shape;8006;p59">
              <a:extLst>
                <a:ext uri="{FF2B5EF4-FFF2-40B4-BE49-F238E27FC236}">
                  <a16:creationId xmlns:a16="http://schemas.microsoft.com/office/drawing/2014/main" id="{C282E0F8-A183-91EB-A429-2DDC90E993E4}"/>
                </a:ext>
              </a:extLst>
            </p:cNvPr>
            <p:cNvSpPr/>
            <p:nvPr/>
          </p:nvSpPr>
          <p:spPr>
            <a:xfrm>
              <a:off x="3190524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8002;p59">
              <a:extLst>
                <a:ext uri="{FF2B5EF4-FFF2-40B4-BE49-F238E27FC236}">
                  <a16:creationId xmlns:a16="http://schemas.microsoft.com/office/drawing/2014/main" id="{3311A4BB-4F5E-1C29-322F-73858FB2F0EB}"/>
                </a:ext>
              </a:extLst>
            </p:cNvPr>
            <p:cNvSpPr/>
            <p:nvPr/>
          </p:nvSpPr>
          <p:spPr>
            <a:xfrm>
              <a:off x="1912352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7999;p59">
              <a:extLst>
                <a:ext uri="{FF2B5EF4-FFF2-40B4-BE49-F238E27FC236}">
                  <a16:creationId xmlns:a16="http://schemas.microsoft.com/office/drawing/2014/main" id="{9E642D06-FFCB-AEB9-8110-FD4C6492B9CE}"/>
                </a:ext>
              </a:extLst>
            </p:cNvPr>
            <p:cNvSpPr/>
            <p:nvPr/>
          </p:nvSpPr>
          <p:spPr>
            <a:xfrm>
              <a:off x="634175" y="2986275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8004;p59">
              <a:extLst>
                <a:ext uri="{FF2B5EF4-FFF2-40B4-BE49-F238E27FC236}">
                  <a16:creationId xmlns:a16="http://schemas.microsoft.com/office/drawing/2014/main" id="{A7C752C8-CF63-1231-A1C7-B0958E5D7F3A}"/>
                </a:ext>
              </a:extLst>
            </p:cNvPr>
            <p:cNvSpPr/>
            <p:nvPr/>
          </p:nvSpPr>
          <p:spPr>
            <a:xfrm>
              <a:off x="2599133" y="3853018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C3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8000;p59">
              <a:extLst>
                <a:ext uri="{FF2B5EF4-FFF2-40B4-BE49-F238E27FC236}">
                  <a16:creationId xmlns:a16="http://schemas.microsoft.com/office/drawing/2014/main" id="{E7978866-7922-82D7-52C1-4984E170D4D3}"/>
                </a:ext>
              </a:extLst>
            </p:cNvPr>
            <p:cNvSpPr/>
            <p:nvPr/>
          </p:nvSpPr>
          <p:spPr>
            <a:xfrm>
              <a:off x="1225566" y="3853019"/>
              <a:ext cx="591600" cy="591600"/>
            </a:xfrm>
            <a:prstGeom prst="ellipse">
              <a:avLst/>
            </a:prstGeom>
            <a:noFill/>
            <a:ln w="9525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Google Shape;512;p31">
            <a:extLst>
              <a:ext uri="{FF2B5EF4-FFF2-40B4-BE49-F238E27FC236}">
                <a16:creationId xmlns:a16="http://schemas.microsoft.com/office/drawing/2014/main" id="{73BDE6AD-700F-E4ED-B469-46DE265D6E1A}"/>
              </a:ext>
            </a:extLst>
          </p:cNvPr>
          <p:cNvSpPr txBox="1">
            <a:spLocks/>
          </p:cNvSpPr>
          <p:nvPr/>
        </p:nvSpPr>
        <p:spPr>
          <a:xfrm>
            <a:off x="425068" y="567774"/>
            <a:ext cx="7912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Gloria Hallelujah"/>
              <a:buNone/>
              <a:defRPr sz="3500" b="0" i="0" u="none" strike="noStrike" cap="none">
                <a:solidFill>
                  <a:schemeClr val="accent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800" dirty="0"/>
              <a:t>Benefícios das auditorias coordenadas</a:t>
            </a:r>
            <a:endParaRPr lang="pt-BR" dirty="0"/>
          </a:p>
        </p:txBody>
      </p:sp>
      <p:sp>
        <p:nvSpPr>
          <p:cNvPr id="26" name="Google Shape;519;p31">
            <a:extLst>
              <a:ext uri="{FF2B5EF4-FFF2-40B4-BE49-F238E27FC236}">
                <a16:creationId xmlns:a16="http://schemas.microsoft.com/office/drawing/2014/main" id="{A7D0BBAE-E151-C483-FC66-8825D70B143B}"/>
              </a:ext>
            </a:extLst>
          </p:cNvPr>
          <p:cNvSpPr txBox="1">
            <a:spLocks/>
          </p:cNvSpPr>
          <p:nvPr/>
        </p:nvSpPr>
        <p:spPr>
          <a:xfrm>
            <a:off x="771277" y="1534241"/>
            <a:ext cx="1481597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dirty="0"/>
              <a:t>Sinergia e abordagem sistêmica</a:t>
            </a:r>
          </a:p>
        </p:txBody>
      </p:sp>
      <p:sp>
        <p:nvSpPr>
          <p:cNvPr id="28" name="Google Shape;519;p31">
            <a:extLst>
              <a:ext uri="{FF2B5EF4-FFF2-40B4-BE49-F238E27FC236}">
                <a16:creationId xmlns:a16="http://schemas.microsoft.com/office/drawing/2014/main" id="{1EEAD3A0-23E4-F356-D4C6-607894C7FCB6}"/>
              </a:ext>
            </a:extLst>
          </p:cNvPr>
          <p:cNvSpPr txBox="1">
            <a:spLocks/>
          </p:cNvSpPr>
          <p:nvPr/>
        </p:nvSpPr>
        <p:spPr>
          <a:xfrm>
            <a:off x="5695024" y="3765999"/>
            <a:ext cx="1481597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dirty="0"/>
              <a:t>Fortalecimento das relações entre </a:t>
            </a:r>
            <a:r>
              <a:rPr lang="pt-BR" dirty="0" err="1"/>
              <a:t>TCs</a:t>
            </a:r>
            <a:endParaRPr lang="pt-BR" dirty="0"/>
          </a:p>
        </p:txBody>
      </p:sp>
      <p:sp>
        <p:nvSpPr>
          <p:cNvPr id="29" name="Google Shape;519;p31">
            <a:extLst>
              <a:ext uri="{FF2B5EF4-FFF2-40B4-BE49-F238E27FC236}">
                <a16:creationId xmlns:a16="http://schemas.microsoft.com/office/drawing/2014/main" id="{618F65F6-D1D0-7EA6-87D0-8FA3BFF6C810}"/>
              </a:ext>
            </a:extLst>
          </p:cNvPr>
          <p:cNvSpPr txBox="1">
            <a:spLocks/>
          </p:cNvSpPr>
          <p:nvPr/>
        </p:nvSpPr>
        <p:spPr>
          <a:xfrm>
            <a:off x="2253854" y="3718796"/>
            <a:ext cx="1481597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dirty="0"/>
              <a:t>Evitar duplificação e fragmentação</a:t>
            </a:r>
          </a:p>
        </p:txBody>
      </p:sp>
      <p:sp>
        <p:nvSpPr>
          <p:cNvPr id="30" name="Google Shape;519;p31">
            <a:extLst>
              <a:ext uri="{FF2B5EF4-FFF2-40B4-BE49-F238E27FC236}">
                <a16:creationId xmlns:a16="http://schemas.microsoft.com/office/drawing/2014/main" id="{9B1F1A72-49DF-3F78-A48C-47024EFCCA61}"/>
              </a:ext>
            </a:extLst>
          </p:cNvPr>
          <p:cNvSpPr txBox="1">
            <a:spLocks/>
          </p:cNvSpPr>
          <p:nvPr/>
        </p:nvSpPr>
        <p:spPr>
          <a:xfrm>
            <a:off x="7134642" y="1534241"/>
            <a:ext cx="158638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dirty="0"/>
              <a:t>Aperfeiçoamento profissional dos auditores</a:t>
            </a:r>
          </a:p>
        </p:txBody>
      </p:sp>
      <p:sp>
        <p:nvSpPr>
          <p:cNvPr id="31" name="Google Shape;519;p31">
            <a:extLst>
              <a:ext uri="{FF2B5EF4-FFF2-40B4-BE49-F238E27FC236}">
                <a16:creationId xmlns:a16="http://schemas.microsoft.com/office/drawing/2014/main" id="{35B13FBB-A1BE-F0AD-96D8-AFFC741BAC10}"/>
              </a:ext>
            </a:extLst>
          </p:cNvPr>
          <p:cNvSpPr txBox="1">
            <a:spLocks/>
          </p:cNvSpPr>
          <p:nvPr/>
        </p:nvSpPr>
        <p:spPr>
          <a:xfrm>
            <a:off x="3973191" y="1432238"/>
            <a:ext cx="1481597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dirty="0"/>
              <a:t>Soluções comuns para problemas de escala</a:t>
            </a:r>
          </a:p>
        </p:txBody>
      </p:sp>
    </p:spTree>
    <p:extLst>
      <p:ext uri="{BB962C8B-B14F-4D97-AF65-F5344CB8AC3E}">
        <p14:creationId xmlns:p14="http://schemas.microsoft.com/office/powerpoint/2010/main" val="4037508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34"/>
          <p:cNvPicPr preferRelativeResize="0"/>
          <p:nvPr/>
        </p:nvPicPr>
        <p:blipFill>
          <a:blip r:embed="rId3"/>
          <a:srcRect/>
          <a:stretch/>
        </p:blipFill>
        <p:spPr>
          <a:xfrm>
            <a:off x="4425059" y="-13500"/>
            <a:ext cx="3374333" cy="51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34"/>
          <p:cNvSpPr txBox="1">
            <a:spLocks noGrp="1"/>
          </p:cNvSpPr>
          <p:nvPr>
            <p:ph type="title"/>
          </p:nvPr>
        </p:nvSpPr>
        <p:spPr>
          <a:xfrm>
            <a:off x="550655" y="650908"/>
            <a:ext cx="2967786" cy="7803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Experiências</a:t>
            </a:r>
            <a:endParaRPr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1DA1015-EB9F-3B54-515B-EE887B577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485" y="1500963"/>
            <a:ext cx="1379880" cy="10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96062"/>
      </p:ext>
    </p:extLst>
  </p:cSld>
  <p:clrMapOvr>
    <a:masterClrMapping/>
  </p:clrMapOvr>
</p:sld>
</file>

<file path=ppt/theme/theme1.xml><?xml version="1.0" encoding="utf-8"?>
<a:theme xmlns:a="http://schemas.openxmlformats.org/drawingml/2006/main" name="Monthly Meeting by Slidesgo">
  <a:themeElements>
    <a:clrScheme name="Simple Light">
      <a:dk1>
        <a:srgbClr val="000000"/>
      </a:dk1>
      <a:lt1>
        <a:srgbClr val="FFFFFF"/>
      </a:lt1>
      <a:dk2>
        <a:srgbClr val="0E4374"/>
      </a:dk2>
      <a:lt2>
        <a:srgbClr val="EFEFEF"/>
      </a:lt2>
      <a:accent1>
        <a:srgbClr val="66A2B9"/>
      </a:accent1>
      <a:accent2>
        <a:srgbClr val="97D5EA"/>
      </a:accent2>
      <a:accent3>
        <a:srgbClr val="3D6D7F"/>
      </a:accent3>
      <a:accent4>
        <a:srgbClr val="F3F3F3"/>
      </a:accent4>
      <a:accent5>
        <a:srgbClr val="FFFFFF"/>
      </a:accent5>
      <a:accent6>
        <a:srgbClr val="134F66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173</Words>
  <Application>Microsoft Office PowerPoint</Application>
  <PresentationFormat>Apresentação na tela (16:9)</PresentationFormat>
  <Paragraphs>43</Paragraphs>
  <Slides>14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Source Sans Pro</vt:lpstr>
      <vt:lpstr>Lato</vt:lpstr>
      <vt:lpstr>Calibri</vt:lpstr>
      <vt:lpstr>Arial</vt:lpstr>
      <vt:lpstr>Gloria Hallelujah</vt:lpstr>
      <vt:lpstr>Pacifico</vt:lpstr>
      <vt:lpstr>Monthly Meeting by Slidesgo</vt:lpstr>
      <vt:lpstr>Apresentação do PowerPoint</vt:lpstr>
      <vt:lpstr>Trajetória e Formação</vt:lpstr>
      <vt:lpstr>ponto de partida</vt:lpstr>
      <vt:lpstr>Apresentação do PowerPoint</vt:lpstr>
      <vt:lpstr>Apresentação do PowerPoint</vt:lpstr>
      <vt:lpstr>Dupla descentralização</vt:lpstr>
      <vt:lpstr>Tipos de auditoria cooperativa</vt:lpstr>
      <vt:lpstr>Apresentação do PowerPoint</vt:lpstr>
      <vt:lpstr>Experiências</vt:lpstr>
      <vt:lpstr>Experiências</vt:lpstr>
      <vt:lpstr>Experiências</vt:lpstr>
      <vt:lpstr>Apresentação do PowerPoint</vt:lpstr>
      <vt:lpstr>Desafios a serem superados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Gilson Soares de Araujo</dc:creator>
  <cp:lastModifiedBy>Sergio Bacury</cp:lastModifiedBy>
  <cp:revision>3</cp:revision>
  <dcterms:modified xsi:type="dcterms:W3CDTF">2023-08-02T00:25:58Z</dcterms:modified>
</cp:coreProperties>
</file>