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8" r:id="rId4"/>
    <p:sldId id="259" r:id="rId5"/>
    <p:sldId id="274" r:id="rId6"/>
    <p:sldId id="262" r:id="rId7"/>
    <p:sldId id="271" r:id="rId8"/>
    <p:sldId id="272" r:id="rId9"/>
    <p:sldId id="273" r:id="rId10"/>
    <p:sldId id="263" r:id="rId11"/>
    <p:sldId id="264" r:id="rId12"/>
    <p:sldId id="268" r:id="rId13"/>
    <p:sldId id="265" r:id="rId14"/>
  </p:sldIdLst>
  <p:sldSz cx="18288000" cy="10287000"/>
  <p:notesSz cx="18288000" cy="10287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221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7" y="1745066"/>
            <a:ext cx="7853680" cy="715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45274" y="1214543"/>
            <a:ext cx="6915149" cy="69151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529" y="5649751"/>
            <a:ext cx="7238999" cy="3609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C2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8469" y="783795"/>
            <a:ext cx="5363844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412" y="3215819"/>
            <a:ext cx="16805174" cy="562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172440" cy="10287000"/>
          </a:xfrm>
          <a:custGeom>
            <a:avLst/>
            <a:gdLst/>
            <a:ahLst/>
            <a:cxnLst/>
            <a:rect l="l" t="t" r="r" b="b"/>
            <a:pathLst>
              <a:path w="13172440" h="10287000">
                <a:moveTo>
                  <a:pt x="0" y="10286999"/>
                </a:moveTo>
                <a:lnTo>
                  <a:pt x="13172328" y="10286999"/>
                </a:lnTo>
                <a:lnTo>
                  <a:pt x="1317232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1C29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3314022" y="0"/>
            <a:ext cx="4977130" cy="10287000"/>
            <a:chOff x="13314022" y="0"/>
            <a:chExt cx="4977130" cy="10287000"/>
          </a:xfrm>
        </p:grpSpPr>
        <p:sp>
          <p:nvSpPr>
            <p:cNvPr id="4" name="object 4"/>
            <p:cNvSpPr/>
            <p:nvPr/>
          </p:nvSpPr>
          <p:spPr>
            <a:xfrm>
              <a:off x="13314022" y="0"/>
              <a:ext cx="4977130" cy="10287000"/>
            </a:xfrm>
            <a:custGeom>
              <a:avLst/>
              <a:gdLst/>
              <a:ahLst/>
              <a:cxnLst/>
              <a:rect l="l" t="t" r="r" b="b"/>
              <a:pathLst>
                <a:path w="4977130" h="10287000">
                  <a:moveTo>
                    <a:pt x="0" y="10287000"/>
                  </a:moveTo>
                  <a:lnTo>
                    <a:pt x="4976510" y="10287000"/>
                  </a:lnTo>
                  <a:lnTo>
                    <a:pt x="4976510" y="0"/>
                  </a:lnTo>
                  <a:lnTo>
                    <a:pt x="0" y="0"/>
                  </a:lnTo>
                  <a:lnTo>
                    <a:pt x="0" y="1028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9106" y="1103822"/>
              <a:ext cx="4819649" cy="80771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8062273"/>
            <a:ext cx="8658224" cy="120014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962056"/>
            <a:ext cx="10737850" cy="341884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374650">
              <a:lnSpc>
                <a:spcPts val="7650"/>
              </a:lnSpc>
              <a:spcBef>
                <a:spcPts val="980"/>
              </a:spcBef>
            </a:pPr>
            <a:r>
              <a:rPr sz="7000" spc="-185" dirty="0">
                <a:latin typeface="Lucida Sans Unicode"/>
                <a:cs typeface="Lucida Sans Unicode"/>
              </a:rPr>
              <a:t>A</a:t>
            </a:r>
            <a:r>
              <a:rPr sz="7000" spc="-360" dirty="0">
                <a:latin typeface="Lucida Sans Unicode"/>
                <a:cs typeface="Lucida Sans Unicode"/>
              </a:rPr>
              <a:t> </a:t>
            </a:r>
            <a:r>
              <a:rPr sz="7000" spc="190" dirty="0">
                <a:latin typeface="Lucida Sans Unicode"/>
                <a:cs typeface="Lucida Sans Unicode"/>
              </a:rPr>
              <a:t>C</a:t>
            </a:r>
            <a:r>
              <a:rPr sz="7000" spc="45" dirty="0">
                <a:latin typeface="Lucida Sans Unicode"/>
                <a:cs typeface="Lucida Sans Unicode"/>
              </a:rPr>
              <a:t>O</a:t>
            </a:r>
            <a:r>
              <a:rPr sz="7000" spc="-355" dirty="0">
                <a:latin typeface="Lucida Sans Unicode"/>
                <a:cs typeface="Lucida Sans Unicode"/>
              </a:rPr>
              <a:t>N</a:t>
            </a:r>
            <a:r>
              <a:rPr sz="7000" spc="270" dirty="0">
                <a:latin typeface="Lucida Sans Unicode"/>
                <a:cs typeface="Lucida Sans Unicode"/>
              </a:rPr>
              <a:t>S</a:t>
            </a:r>
            <a:r>
              <a:rPr sz="7000" spc="-515" dirty="0">
                <a:latin typeface="Lucida Sans Unicode"/>
                <a:cs typeface="Lucida Sans Unicode"/>
              </a:rPr>
              <a:t>T</a:t>
            </a:r>
            <a:r>
              <a:rPr sz="7000" spc="-285" dirty="0">
                <a:latin typeface="Lucida Sans Unicode"/>
                <a:cs typeface="Lucida Sans Unicode"/>
              </a:rPr>
              <a:t>R</a:t>
            </a:r>
            <a:r>
              <a:rPr sz="7000" spc="-265" dirty="0">
                <a:latin typeface="Lucida Sans Unicode"/>
                <a:cs typeface="Lucida Sans Unicode"/>
              </a:rPr>
              <a:t>U</a:t>
            </a:r>
            <a:r>
              <a:rPr sz="7000" spc="190" dirty="0">
                <a:latin typeface="Lucida Sans Unicode"/>
                <a:cs typeface="Lucida Sans Unicode"/>
              </a:rPr>
              <a:t>Ç</a:t>
            </a:r>
            <a:r>
              <a:rPr sz="7000" spc="-190" dirty="0">
                <a:latin typeface="Lucida Sans Unicode"/>
                <a:cs typeface="Lucida Sans Unicode"/>
              </a:rPr>
              <a:t>Ã</a:t>
            </a:r>
            <a:r>
              <a:rPr sz="7000" spc="50" dirty="0">
                <a:latin typeface="Lucida Sans Unicode"/>
                <a:cs typeface="Lucida Sans Unicode"/>
              </a:rPr>
              <a:t>O</a:t>
            </a:r>
            <a:r>
              <a:rPr sz="7000" spc="-360" dirty="0">
                <a:latin typeface="Lucida Sans Unicode"/>
                <a:cs typeface="Lucida Sans Unicode"/>
              </a:rPr>
              <a:t> </a:t>
            </a:r>
            <a:r>
              <a:rPr sz="7000" spc="-380" dirty="0">
                <a:latin typeface="Lucida Sans Unicode"/>
                <a:cs typeface="Lucida Sans Unicode"/>
              </a:rPr>
              <a:t>D</a:t>
            </a:r>
            <a:r>
              <a:rPr sz="7000" spc="150" dirty="0">
                <a:latin typeface="Lucida Sans Unicode"/>
                <a:cs typeface="Lucida Sans Unicode"/>
              </a:rPr>
              <a:t>E</a:t>
            </a:r>
            <a:r>
              <a:rPr sz="7000" spc="-360" dirty="0">
                <a:latin typeface="Lucida Sans Unicode"/>
                <a:cs typeface="Lucida Sans Unicode"/>
              </a:rPr>
              <a:t> </a:t>
            </a:r>
            <a:r>
              <a:rPr sz="7000" spc="-265" dirty="0">
                <a:latin typeface="Lucida Sans Unicode"/>
                <a:cs typeface="Lucida Sans Unicode"/>
              </a:rPr>
              <a:t>U</a:t>
            </a:r>
            <a:r>
              <a:rPr sz="7000" spc="-110" dirty="0">
                <a:latin typeface="Lucida Sans Unicode"/>
                <a:cs typeface="Lucida Sans Unicode"/>
              </a:rPr>
              <a:t>M</a:t>
            </a:r>
            <a:r>
              <a:rPr sz="7000" spc="-120" dirty="0">
                <a:latin typeface="Lucida Sans Unicode"/>
                <a:cs typeface="Lucida Sans Unicode"/>
              </a:rPr>
              <a:t>A  AGENDA </a:t>
            </a:r>
            <a:r>
              <a:rPr sz="7000" spc="-50" dirty="0">
                <a:latin typeface="Lucida Sans Unicode"/>
                <a:cs typeface="Lucida Sans Unicode"/>
              </a:rPr>
              <a:t>COMUM </a:t>
            </a:r>
            <a:r>
              <a:rPr sz="7000" spc="20" dirty="0">
                <a:latin typeface="Lucida Sans Unicode"/>
                <a:cs typeface="Lucida Sans Unicode"/>
              </a:rPr>
              <a:t>PELA </a:t>
            </a:r>
            <a:r>
              <a:rPr sz="7000" spc="25" dirty="0">
                <a:latin typeface="Lucida Sans Unicode"/>
                <a:cs typeface="Lucida Sans Unicode"/>
              </a:rPr>
              <a:t> </a:t>
            </a:r>
            <a:r>
              <a:rPr sz="7000" spc="-55" dirty="0">
                <a:latin typeface="Lucida Sans Unicode"/>
                <a:cs typeface="Lucida Sans Unicode"/>
              </a:rPr>
              <a:t>EDUCAÇÃO</a:t>
            </a:r>
            <a:r>
              <a:rPr sz="7000" spc="-375" dirty="0">
                <a:latin typeface="Lucida Sans Unicode"/>
                <a:cs typeface="Lucida Sans Unicode"/>
              </a:rPr>
              <a:t> </a:t>
            </a:r>
            <a:r>
              <a:rPr sz="7000" spc="-155" dirty="0">
                <a:latin typeface="Lucida Sans Unicode"/>
                <a:cs typeface="Lucida Sans Unicode"/>
              </a:rPr>
              <a:t>NO</a:t>
            </a:r>
            <a:r>
              <a:rPr sz="7000" spc="-370" dirty="0">
                <a:latin typeface="Lucida Sans Unicode"/>
                <a:cs typeface="Lucida Sans Unicode"/>
              </a:rPr>
              <a:t> </a:t>
            </a:r>
            <a:r>
              <a:rPr sz="7000" spc="-120" dirty="0">
                <a:latin typeface="Lucida Sans Unicode"/>
                <a:cs typeface="Lucida Sans Unicode"/>
              </a:rPr>
              <a:t>PARÁ</a:t>
            </a:r>
            <a:endParaRPr sz="7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400" spc="50" dirty="0">
                <a:latin typeface="Lucida Sans Unicode"/>
                <a:cs typeface="Lucida Sans Unicode"/>
              </a:rPr>
              <a:t>Temos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130" dirty="0">
                <a:latin typeface="Lucida Sans Unicode"/>
                <a:cs typeface="Lucida Sans Unicode"/>
              </a:rPr>
              <a:t>um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75" dirty="0">
                <a:latin typeface="Lucida Sans Unicode"/>
                <a:cs typeface="Lucida Sans Unicode"/>
              </a:rPr>
              <a:t>compromisso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165" dirty="0">
                <a:latin typeface="Lucida Sans Unicode"/>
                <a:cs typeface="Lucida Sans Unicode"/>
              </a:rPr>
              <a:t>com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295" dirty="0">
                <a:latin typeface="Lucida Sans Unicode"/>
                <a:cs typeface="Lucida Sans Unicode"/>
              </a:rPr>
              <a:t>a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170" dirty="0">
                <a:latin typeface="Lucida Sans Unicode"/>
                <a:cs typeface="Lucida Sans Unicode"/>
              </a:rPr>
              <a:t>educação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70" dirty="0">
                <a:latin typeface="Lucida Sans Unicode"/>
                <a:cs typeface="Lucida Sans Unicode"/>
              </a:rPr>
              <a:t>dos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35" dirty="0">
                <a:latin typeface="Lucida Sans Unicode"/>
                <a:cs typeface="Lucida Sans Unicode"/>
              </a:rPr>
              <a:t>municípios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110" dirty="0">
                <a:latin typeface="Lucida Sans Unicode"/>
                <a:cs typeface="Lucida Sans Unicode"/>
              </a:rPr>
              <a:t>paraenses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172327" y="1852"/>
            <a:ext cx="142240" cy="10285730"/>
          </a:xfrm>
          <a:custGeom>
            <a:avLst/>
            <a:gdLst/>
            <a:ahLst/>
            <a:cxnLst/>
            <a:rect l="l" t="t" r="r" b="b"/>
            <a:pathLst>
              <a:path w="142240" h="10285730">
                <a:moveTo>
                  <a:pt x="95249" y="0"/>
                </a:moveTo>
                <a:lnTo>
                  <a:pt x="141694" y="10285146"/>
                </a:lnTo>
                <a:lnTo>
                  <a:pt x="46443" y="10285146"/>
                </a:lnTo>
                <a:lnTo>
                  <a:pt x="0" y="430"/>
                </a:lnTo>
                <a:lnTo>
                  <a:pt x="95249" y="0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489853FB-9411-1DF1-0ABA-0D370B140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85EB1044-45CC-09BF-AA4A-C1916711E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4E5E949-C92A-A37E-6CF9-9BE382E78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153080-2EB0-874D-C854-8C46286C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6EFBF97-7246-F2E1-DF05-9C5DC13D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976C36C-8428-7B84-5B67-782A31A34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739130F6-8950-1407-58C3-F48629CB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4122419"/>
            <a:ext cx="6849127" cy="513247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043813" y="3425388"/>
            <a:ext cx="7967379" cy="45719"/>
          </a:xfrm>
          <a:custGeom>
            <a:avLst/>
            <a:gdLst/>
            <a:ahLst/>
            <a:cxnLst/>
            <a:rect l="l" t="t" r="r" b="b"/>
            <a:pathLst>
              <a:path w="7877809" h="7620">
                <a:moveTo>
                  <a:pt x="0" y="0"/>
                </a:moveTo>
                <a:lnTo>
                  <a:pt x="7877295" y="7578"/>
                </a:lnTo>
              </a:path>
            </a:pathLst>
          </a:custGeom>
          <a:ln w="76199">
            <a:solidFill>
              <a:srgbClr val="1C29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8065" y="1441163"/>
            <a:ext cx="6851192" cy="174906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ts val="7120"/>
              </a:lnSpc>
              <a:spcBef>
                <a:spcPts val="290"/>
              </a:spcBef>
            </a:pPr>
            <a:r>
              <a:rPr sz="5000" b="1" spc="-285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50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5000" b="1" spc="55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50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5000" b="1" spc="-20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5000" b="1" spc="-160" dirty="0">
                <a:solidFill>
                  <a:srgbClr val="1C2961"/>
                </a:solidFill>
                <a:latin typeface="Tahoma"/>
                <a:cs typeface="Tahoma"/>
              </a:rPr>
              <a:t>v</a:t>
            </a:r>
            <a:r>
              <a:rPr sz="5000" b="1" spc="-75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5000" b="1" spc="-265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5000" b="1" spc="-160" dirty="0">
                <a:solidFill>
                  <a:srgbClr val="1C2961"/>
                </a:solidFill>
                <a:latin typeface="Tahoma"/>
                <a:cs typeface="Tahoma"/>
              </a:rPr>
              <a:t>v</a:t>
            </a:r>
            <a:r>
              <a:rPr sz="5000" b="1" spc="-21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5000" b="1" spc="-105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50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5000" b="1" spc="-20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5000" b="1" spc="25" dirty="0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5000" b="1" spc="-45" dirty="0">
                <a:solidFill>
                  <a:srgbClr val="1C2961"/>
                </a:solidFill>
                <a:latin typeface="Tahoma"/>
                <a:cs typeface="Tahoma"/>
              </a:rPr>
              <a:t>o  </a:t>
            </a:r>
            <a:r>
              <a:rPr sz="5000" b="1" spc="-21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5000" b="1" spc="-20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5000" b="1" spc="25" dirty="0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50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5000" b="1" spc="-370" dirty="0">
                <a:solidFill>
                  <a:srgbClr val="1C2961"/>
                </a:solidFill>
                <a:latin typeface="Tahoma"/>
                <a:cs typeface="Tahoma"/>
              </a:rPr>
              <a:t>g</a:t>
            </a:r>
            <a:r>
              <a:rPr sz="5000" b="1" spc="-235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5000" b="1" spc="-13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5000" b="1" spc="-260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5000" b="1" spc="-335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5000" b="1" spc="130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5000" b="1" spc="-13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5000" b="1" spc="40" dirty="0">
                <a:solidFill>
                  <a:srgbClr val="1C2961"/>
                </a:solidFill>
                <a:latin typeface="Tahoma"/>
                <a:cs typeface="Tahoma"/>
              </a:rPr>
              <a:t>s </a:t>
            </a:r>
            <a:r>
              <a:rPr sz="5000" b="1" dirty="0" err="1">
                <a:solidFill>
                  <a:srgbClr val="1C2961"/>
                </a:solidFill>
                <a:latin typeface="Tahoma"/>
                <a:cs typeface="Tahoma"/>
              </a:rPr>
              <a:t>crianças</a:t>
            </a:r>
            <a:endParaRPr sz="50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43813" y="1448034"/>
            <a:ext cx="8067566" cy="15158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69900" marR="251460" indent="-457200" algn="just">
              <a:lnSpc>
                <a:spcPts val="2930"/>
              </a:lnSpc>
              <a:spcBef>
                <a:spcPts val="220"/>
              </a:spcBef>
              <a:buFont typeface="Arial" panose="020B0604020202020204" pitchFamily="34" charset="0"/>
              <a:buChar char="•"/>
            </a:pPr>
            <a:r>
              <a:rPr sz="2800" b="1" spc="50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p</a:t>
            </a:r>
            <a:r>
              <a:rPr sz="2800" b="1" spc="-140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80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140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4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f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â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4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1C2961"/>
                </a:solidFill>
                <a:latin typeface="Tahoma"/>
                <a:cs typeface="Tahoma"/>
              </a:rPr>
              <a:t>é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u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p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140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155" dirty="0">
                <a:solidFill>
                  <a:srgbClr val="1C2961"/>
                </a:solidFill>
                <a:latin typeface="Tahoma"/>
                <a:cs typeface="Tahoma"/>
              </a:rPr>
              <a:t>í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f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un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80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p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40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4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5" dirty="0">
                <a:solidFill>
                  <a:srgbClr val="1C2961"/>
                </a:solidFill>
                <a:latin typeface="Tahoma"/>
                <a:cs typeface="Tahoma"/>
              </a:rPr>
              <a:t>o 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v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155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v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80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f</a:t>
            </a:r>
            <a:r>
              <a:rPr sz="2800" b="1" spc="-155" dirty="0">
                <a:solidFill>
                  <a:srgbClr val="1C2961"/>
                </a:solidFill>
                <a:latin typeface="Tahoma"/>
                <a:cs typeface="Tahoma"/>
              </a:rPr>
              <a:t>í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200" dirty="0">
                <a:solidFill>
                  <a:srgbClr val="1C2961"/>
                </a:solidFill>
                <a:latin typeface="Tahoma"/>
                <a:cs typeface="Tahoma"/>
              </a:rPr>
              <a:t>,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80" dirty="0">
                <a:solidFill>
                  <a:srgbClr val="1C2961"/>
                </a:solidFill>
                <a:latin typeface="Tahoma"/>
                <a:cs typeface="Tahoma"/>
              </a:rPr>
              <a:t>m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55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2800" b="1" spc="-200" dirty="0">
                <a:solidFill>
                  <a:srgbClr val="1C2961"/>
                </a:solidFill>
                <a:latin typeface="Tahoma"/>
                <a:cs typeface="Tahoma"/>
              </a:rPr>
              <a:t>,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190" dirty="0">
                <a:solidFill>
                  <a:srgbClr val="1C2961"/>
                </a:solidFill>
                <a:latin typeface="Tahoma"/>
                <a:cs typeface="Tahoma"/>
              </a:rPr>
              <a:t>g</a:t>
            </a:r>
            <a:r>
              <a:rPr sz="2800" b="1" spc="-120" dirty="0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v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7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00" dirty="0">
                <a:solidFill>
                  <a:srgbClr val="1C2961"/>
                </a:solidFill>
                <a:latin typeface="Tahoma"/>
                <a:cs typeface="Tahoma"/>
              </a:rPr>
              <a:t>l 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30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229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35" dirty="0" err="1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140" dirty="0" err="1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135" dirty="0" err="1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-95" dirty="0" err="1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20" dirty="0" err="1">
                <a:solidFill>
                  <a:srgbClr val="1C2961"/>
                </a:solidFill>
                <a:latin typeface="Tahoma"/>
                <a:cs typeface="Tahoma"/>
              </a:rPr>
              <a:t>n</a:t>
            </a:r>
            <a:r>
              <a:rPr sz="2800" b="1" spc="135" dirty="0" err="1">
                <a:solidFill>
                  <a:srgbClr val="1C2961"/>
                </a:solidFill>
                <a:latin typeface="Tahoma"/>
                <a:cs typeface="Tahoma"/>
              </a:rPr>
              <a:t>ç</a:t>
            </a:r>
            <a:r>
              <a:rPr sz="2800" b="1" spc="-95" dirty="0" err="1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0" dirty="0" err="1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175" dirty="0">
                <a:solidFill>
                  <a:srgbClr val="1C2961"/>
                </a:solidFill>
                <a:latin typeface="Tahoma"/>
                <a:cs typeface="Tahoma"/>
              </a:rPr>
              <a:t>.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0094" y="3870573"/>
            <a:ext cx="8065639" cy="676466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914"/>
              </a:spcBef>
              <a:buFont typeface="Arial" panose="020B0604020202020204" pitchFamily="34" charset="0"/>
              <a:buChar char="•"/>
            </a:pPr>
            <a:r>
              <a:rPr sz="2800" b="1" spc="-145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10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130" dirty="0">
                <a:solidFill>
                  <a:srgbClr val="1C2961"/>
                </a:solidFill>
                <a:latin typeface="Tahoma"/>
                <a:cs typeface="Tahoma"/>
              </a:rPr>
              <a:t>u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c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135" dirty="0">
                <a:solidFill>
                  <a:srgbClr val="1C2961"/>
                </a:solidFill>
                <a:latin typeface="Tahoma"/>
                <a:cs typeface="Tahoma"/>
              </a:rPr>
              <a:t>ç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ã</a:t>
            </a:r>
            <a:r>
              <a:rPr sz="2800" b="1" spc="-75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310" dirty="0">
                <a:solidFill>
                  <a:srgbClr val="1C2961"/>
                </a:solidFill>
                <a:latin typeface="Tahoma"/>
                <a:cs typeface="Tahoma"/>
              </a:rPr>
              <a:t>:</a:t>
            </a:r>
            <a:r>
              <a:rPr sz="2800" b="1" spc="-24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90" dirty="0">
                <a:solidFill>
                  <a:srgbClr val="1C2961"/>
                </a:solidFill>
                <a:latin typeface="Tahoma"/>
                <a:cs typeface="Tahoma"/>
              </a:rPr>
              <a:t>B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5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20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24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25" dirty="0">
                <a:solidFill>
                  <a:srgbClr val="1C2961"/>
                </a:solidFill>
                <a:latin typeface="Tahoma"/>
                <a:cs typeface="Tahoma"/>
              </a:rPr>
              <a:t>s</a:t>
            </a:r>
            <a:r>
              <a:rPr sz="2800" b="1" spc="-75" dirty="0">
                <a:solidFill>
                  <a:srgbClr val="1C2961"/>
                </a:solidFill>
                <a:latin typeface="Tahoma"/>
                <a:cs typeface="Tahoma"/>
              </a:rPr>
              <a:t>ó</a:t>
            </a:r>
            <a:r>
              <a:rPr sz="2800" b="1" spc="-160" dirty="0">
                <a:solidFill>
                  <a:srgbClr val="1C2961"/>
                </a:solidFill>
                <a:latin typeface="Tahoma"/>
                <a:cs typeface="Tahoma"/>
              </a:rPr>
              <a:t>l</a:t>
            </a:r>
            <a:r>
              <a:rPr sz="2800" b="1" spc="-140" dirty="0">
                <a:solidFill>
                  <a:srgbClr val="1C2961"/>
                </a:solidFill>
                <a:latin typeface="Tahoma"/>
                <a:cs typeface="Tahoma"/>
              </a:rPr>
              <a:t>i</a:t>
            </a:r>
            <a:r>
              <a:rPr sz="2800" b="1" spc="10" dirty="0">
                <a:solidFill>
                  <a:srgbClr val="1C2961"/>
                </a:solidFill>
                <a:latin typeface="Tahoma"/>
                <a:cs typeface="Tahoma"/>
              </a:rPr>
              <a:t>d</a:t>
            </a:r>
            <a:r>
              <a:rPr sz="2800" b="1" spc="-50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4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0" dirty="0">
                <a:solidFill>
                  <a:srgbClr val="1C2961"/>
                </a:solidFill>
                <a:latin typeface="Tahoma"/>
                <a:cs typeface="Tahoma"/>
              </a:rPr>
              <a:t>p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145" dirty="0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50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4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20" dirty="0">
                <a:solidFill>
                  <a:srgbClr val="1C2961"/>
                </a:solidFill>
                <a:latin typeface="Tahoma"/>
                <a:cs typeface="Tahoma"/>
              </a:rPr>
              <a:t>o</a:t>
            </a:r>
            <a:r>
              <a:rPr sz="2800" b="1" spc="-24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10" dirty="0" err="1">
                <a:solidFill>
                  <a:srgbClr val="1C2961"/>
                </a:solidFill>
                <a:latin typeface="Tahoma"/>
                <a:cs typeface="Tahoma"/>
              </a:rPr>
              <a:t>f</a:t>
            </a:r>
            <a:r>
              <a:rPr sz="2800" b="1" spc="-130" dirty="0" err="1">
                <a:solidFill>
                  <a:srgbClr val="1C2961"/>
                </a:solidFill>
                <a:latin typeface="Tahoma"/>
                <a:cs typeface="Tahoma"/>
              </a:rPr>
              <a:t>u</a:t>
            </a:r>
            <a:r>
              <a:rPr sz="2800" b="1" spc="-35" dirty="0" err="1">
                <a:solidFill>
                  <a:srgbClr val="1C2961"/>
                </a:solidFill>
                <a:latin typeface="Tahoma"/>
                <a:cs typeface="Tahoma"/>
              </a:rPr>
              <a:t>t</a:t>
            </a:r>
            <a:r>
              <a:rPr sz="2800" b="1" spc="-130" dirty="0" err="1">
                <a:solidFill>
                  <a:srgbClr val="1C2961"/>
                </a:solidFill>
                <a:latin typeface="Tahoma"/>
                <a:cs typeface="Tahoma"/>
              </a:rPr>
              <a:t>u</a:t>
            </a:r>
            <a:r>
              <a:rPr sz="2800" b="1" spc="-145" dirty="0" err="1">
                <a:solidFill>
                  <a:srgbClr val="1C2961"/>
                </a:solidFill>
                <a:latin typeface="Tahoma"/>
                <a:cs typeface="Tahoma"/>
              </a:rPr>
              <a:t>r</a:t>
            </a:r>
            <a:r>
              <a:rPr sz="2800" b="1" spc="-20" dirty="0" err="1">
                <a:solidFill>
                  <a:srgbClr val="1C2961"/>
                </a:solidFill>
                <a:latin typeface="Tahoma"/>
                <a:cs typeface="Tahoma"/>
              </a:rPr>
              <a:t>o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 flipV="1">
            <a:off x="9000783" y="5093939"/>
            <a:ext cx="8053437" cy="45719"/>
          </a:xfrm>
          <a:custGeom>
            <a:avLst/>
            <a:gdLst/>
            <a:ahLst/>
            <a:cxnLst/>
            <a:rect l="l" t="t" r="r" b="b"/>
            <a:pathLst>
              <a:path w="7962900">
                <a:moveTo>
                  <a:pt x="0" y="0"/>
                </a:moveTo>
                <a:lnTo>
                  <a:pt x="7962885" y="0"/>
                </a:lnTo>
              </a:path>
            </a:pathLst>
          </a:custGeom>
          <a:ln w="76199">
            <a:solidFill>
              <a:srgbClr val="1C29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43813" y="5527133"/>
            <a:ext cx="8153622" cy="35381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80059" indent="-457200" algn="just">
              <a:lnSpc>
                <a:spcPct val="1004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1" spc="-50" dirty="0">
                <a:solidFill>
                  <a:srgbClr val="1C2961"/>
                </a:solidFill>
                <a:latin typeface="Tahoma"/>
                <a:cs typeface="Tahoma"/>
              </a:rPr>
              <a:t>Estudos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1C2961"/>
                </a:solidFill>
                <a:latin typeface="Tahoma"/>
                <a:cs typeface="Tahoma"/>
              </a:rPr>
              <a:t>Apontam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30" dirty="0">
                <a:solidFill>
                  <a:srgbClr val="1C2961"/>
                </a:solidFill>
                <a:latin typeface="Tahoma"/>
                <a:cs typeface="Tahoma"/>
              </a:rPr>
              <a:t>que</a:t>
            </a:r>
            <a:r>
              <a:rPr sz="2800" b="1" spc="-215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35" dirty="0">
                <a:solidFill>
                  <a:srgbClr val="1C2961"/>
                </a:solidFill>
                <a:latin typeface="Tahoma"/>
                <a:cs typeface="Tahoma"/>
              </a:rPr>
              <a:t>Investir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80" dirty="0">
                <a:solidFill>
                  <a:srgbClr val="1C2961"/>
                </a:solidFill>
                <a:latin typeface="Tahoma"/>
                <a:cs typeface="Tahoma"/>
              </a:rPr>
              <a:t>na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05" dirty="0">
                <a:solidFill>
                  <a:srgbClr val="1C2961"/>
                </a:solidFill>
                <a:latin typeface="Tahoma"/>
                <a:cs typeface="Tahoma"/>
              </a:rPr>
              <a:t>Primeira</a:t>
            </a:r>
            <a:r>
              <a:rPr sz="2800" b="1" spc="-215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130" dirty="0">
                <a:solidFill>
                  <a:srgbClr val="1C2961"/>
                </a:solidFill>
                <a:latin typeface="Tahoma"/>
                <a:cs typeface="Tahoma"/>
              </a:rPr>
              <a:t>Infância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50" dirty="0">
                <a:solidFill>
                  <a:srgbClr val="1C2961"/>
                </a:solidFill>
                <a:latin typeface="Tahoma"/>
                <a:cs typeface="Tahoma"/>
              </a:rPr>
              <a:t>Tem </a:t>
            </a:r>
            <a:r>
              <a:rPr sz="2800" b="1" spc="-66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95" dirty="0">
                <a:solidFill>
                  <a:srgbClr val="1C2961"/>
                </a:solidFill>
                <a:latin typeface="Tahoma"/>
                <a:cs typeface="Tahoma"/>
              </a:rPr>
              <a:t>Impacto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90" dirty="0">
                <a:solidFill>
                  <a:srgbClr val="1C2961"/>
                </a:solidFill>
                <a:latin typeface="Tahoma"/>
                <a:cs typeface="Tahoma"/>
              </a:rPr>
              <a:t>Significativo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15" dirty="0">
                <a:solidFill>
                  <a:srgbClr val="1C2961"/>
                </a:solidFill>
                <a:latin typeface="Tahoma"/>
                <a:cs typeface="Tahoma"/>
              </a:rPr>
              <a:t>e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65" dirty="0">
                <a:solidFill>
                  <a:srgbClr val="1C2961"/>
                </a:solidFill>
                <a:latin typeface="Tahoma"/>
                <a:cs typeface="Tahoma"/>
              </a:rPr>
              <a:t>Benefícios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65" dirty="0">
                <a:solidFill>
                  <a:srgbClr val="1C2961"/>
                </a:solidFill>
                <a:latin typeface="Tahoma"/>
                <a:cs typeface="Tahoma"/>
              </a:rPr>
              <a:t>para</a:t>
            </a:r>
            <a:r>
              <a:rPr sz="2800" b="1" spc="-215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45" dirty="0">
                <a:solidFill>
                  <a:srgbClr val="1C2961"/>
                </a:solidFill>
                <a:latin typeface="Tahoma"/>
                <a:cs typeface="Tahoma"/>
              </a:rPr>
              <a:t>a</a:t>
            </a:r>
            <a:r>
              <a:rPr sz="2800" b="1" spc="-220" dirty="0">
                <a:solidFill>
                  <a:srgbClr val="1C2961"/>
                </a:solidFill>
                <a:latin typeface="Tahoma"/>
                <a:cs typeface="Tahoma"/>
              </a:rPr>
              <a:t> </a:t>
            </a:r>
            <a:r>
              <a:rPr sz="2800" b="1" spc="-35" dirty="0">
                <a:solidFill>
                  <a:srgbClr val="1C2961"/>
                </a:solidFill>
                <a:latin typeface="Tahoma"/>
                <a:cs typeface="Tahoma"/>
              </a:rPr>
              <a:t>Sociedade</a:t>
            </a:r>
            <a:endParaRPr sz="2800" dirty="0">
              <a:latin typeface="Tahoma"/>
              <a:cs typeface="Tahoma"/>
            </a:endParaRPr>
          </a:p>
          <a:p>
            <a:pPr marL="12700" marR="5080" algn="just">
              <a:lnSpc>
                <a:spcPct val="132100"/>
              </a:lnSpc>
              <a:spcBef>
                <a:spcPts val="375"/>
              </a:spcBef>
            </a:pPr>
            <a:r>
              <a:rPr sz="2200" spc="-5" dirty="0">
                <a:solidFill>
                  <a:srgbClr val="1C2961"/>
                </a:solidFill>
                <a:latin typeface="Verdana"/>
                <a:cs typeface="Verdana"/>
              </a:rPr>
              <a:t>Segundo</a:t>
            </a:r>
            <a:r>
              <a:rPr sz="2200" spc="-6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45" dirty="0">
                <a:solidFill>
                  <a:srgbClr val="1C2961"/>
                </a:solidFill>
                <a:latin typeface="Verdana"/>
                <a:cs typeface="Verdana"/>
              </a:rPr>
              <a:t>o</a:t>
            </a:r>
            <a:r>
              <a:rPr sz="2200" spc="-6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1C2961"/>
                </a:solidFill>
                <a:latin typeface="Verdana"/>
                <a:cs typeface="Verdana"/>
              </a:rPr>
              <a:t>economista</a:t>
            </a:r>
            <a:r>
              <a:rPr sz="2200" spc="-6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1C2961"/>
                </a:solidFill>
                <a:latin typeface="Verdana"/>
                <a:cs typeface="Verdana"/>
              </a:rPr>
              <a:t>norte-americano</a:t>
            </a:r>
            <a:r>
              <a:rPr sz="2200" spc="-6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75" dirty="0">
                <a:solidFill>
                  <a:srgbClr val="1C2961"/>
                </a:solidFill>
                <a:latin typeface="Verdana"/>
                <a:cs typeface="Verdana"/>
              </a:rPr>
              <a:t>James</a:t>
            </a:r>
            <a:r>
              <a:rPr sz="2200" spc="-6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45" dirty="0">
                <a:solidFill>
                  <a:srgbClr val="1C2961"/>
                </a:solidFill>
                <a:latin typeface="Verdana"/>
                <a:cs typeface="Verdana"/>
              </a:rPr>
              <a:t>Heckman,</a:t>
            </a:r>
            <a:r>
              <a:rPr sz="2200" spc="-6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30" dirty="0">
                <a:solidFill>
                  <a:srgbClr val="1C2961"/>
                </a:solidFill>
                <a:latin typeface="Verdana"/>
                <a:cs typeface="Verdana"/>
              </a:rPr>
              <a:t>ganhador</a:t>
            </a:r>
            <a:r>
              <a:rPr sz="2200" spc="-6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65" dirty="0">
                <a:solidFill>
                  <a:srgbClr val="1C2961"/>
                </a:solidFill>
                <a:latin typeface="Verdana"/>
                <a:cs typeface="Verdana"/>
              </a:rPr>
              <a:t>do </a:t>
            </a:r>
            <a:r>
              <a:rPr sz="2200" spc="-60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1C2961"/>
                </a:solidFill>
                <a:latin typeface="Verdana"/>
                <a:cs typeface="Verdana"/>
              </a:rPr>
              <a:t>Prêmio </a:t>
            </a:r>
            <a:r>
              <a:rPr sz="2200" spc="-10" dirty="0">
                <a:solidFill>
                  <a:srgbClr val="1C2961"/>
                </a:solidFill>
                <a:latin typeface="Verdana"/>
                <a:cs typeface="Verdana"/>
              </a:rPr>
              <a:t>Nobel </a:t>
            </a:r>
            <a:r>
              <a:rPr sz="2200" spc="55" dirty="0">
                <a:solidFill>
                  <a:srgbClr val="1C2961"/>
                </a:solidFill>
                <a:latin typeface="Verdana"/>
                <a:cs typeface="Verdana"/>
              </a:rPr>
              <a:t>de </a:t>
            </a:r>
            <a:r>
              <a:rPr sz="2200" spc="5" dirty="0">
                <a:solidFill>
                  <a:srgbClr val="1C2961"/>
                </a:solidFill>
                <a:latin typeface="Verdana"/>
                <a:cs typeface="Verdana"/>
              </a:rPr>
              <a:t>Economia </a:t>
            </a:r>
            <a:r>
              <a:rPr sz="2200" spc="50" dirty="0">
                <a:solidFill>
                  <a:srgbClr val="1C2961"/>
                </a:solidFill>
                <a:latin typeface="Verdana"/>
                <a:cs typeface="Verdana"/>
              </a:rPr>
              <a:t>em 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2000,</a:t>
            </a:r>
            <a:r>
              <a:rPr sz="2200" spc="-8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1C2961"/>
                </a:solidFill>
                <a:latin typeface="Verdana"/>
                <a:cs typeface="Verdana"/>
              </a:rPr>
              <a:t>indicam que </a:t>
            </a:r>
            <a:r>
              <a:rPr sz="2200" spc="50" dirty="0">
                <a:solidFill>
                  <a:srgbClr val="1C2961"/>
                </a:solidFill>
                <a:latin typeface="Verdana"/>
                <a:cs typeface="Verdana"/>
              </a:rPr>
              <a:t>para </a:t>
            </a:r>
            <a:r>
              <a:rPr sz="2200" spc="114" dirty="0">
                <a:solidFill>
                  <a:srgbClr val="1C2961"/>
                </a:solidFill>
                <a:latin typeface="Verdana"/>
                <a:cs typeface="Verdana"/>
              </a:rPr>
              <a:t>cada </a:t>
            </a:r>
            <a:r>
              <a:rPr sz="2200" spc="-215" dirty="0">
                <a:solidFill>
                  <a:srgbClr val="1C2961"/>
                </a:solidFill>
                <a:latin typeface="Verdana"/>
                <a:cs typeface="Verdana"/>
              </a:rPr>
              <a:t>US$1 </a:t>
            </a:r>
            <a:r>
              <a:rPr sz="2200" spc="-21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1C2961"/>
                </a:solidFill>
                <a:latin typeface="Verdana"/>
                <a:cs typeface="Verdana"/>
              </a:rPr>
              <a:t>investido </a:t>
            </a:r>
            <a:r>
              <a:rPr sz="2200" spc="50" dirty="0">
                <a:solidFill>
                  <a:srgbClr val="1C2961"/>
                </a:solidFill>
                <a:latin typeface="Verdana"/>
                <a:cs typeface="Verdana"/>
              </a:rPr>
              <a:t>em </a:t>
            </a:r>
            <a:r>
              <a:rPr sz="2200" dirty="0">
                <a:solidFill>
                  <a:srgbClr val="1C2961"/>
                </a:solidFill>
                <a:latin typeface="Verdana"/>
                <a:cs typeface="Verdana"/>
              </a:rPr>
              <a:t>políticas </a:t>
            </a:r>
            <a:r>
              <a:rPr sz="2200" spc="55" dirty="0">
                <a:solidFill>
                  <a:srgbClr val="1C2961"/>
                </a:solidFill>
                <a:latin typeface="Verdana"/>
                <a:cs typeface="Verdana"/>
              </a:rPr>
              <a:t>de </a:t>
            </a:r>
            <a:r>
              <a:rPr sz="2200" spc="-20" dirty="0">
                <a:solidFill>
                  <a:srgbClr val="1C2961"/>
                </a:solidFill>
                <a:latin typeface="Verdana"/>
                <a:cs typeface="Verdana"/>
              </a:rPr>
              <a:t>primeira </a:t>
            </a:r>
            <a:r>
              <a:rPr sz="2200" spc="10" dirty="0">
                <a:solidFill>
                  <a:srgbClr val="1C2961"/>
                </a:solidFill>
                <a:latin typeface="Verdana"/>
                <a:cs typeface="Verdana"/>
              </a:rPr>
              <a:t>infância </a:t>
            </a:r>
            <a:r>
              <a:rPr sz="2200" spc="55" dirty="0">
                <a:solidFill>
                  <a:srgbClr val="1C2961"/>
                </a:solidFill>
                <a:latin typeface="Verdana"/>
                <a:cs typeface="Verdana"/>
              </a:rPr>
              <a:t>de </a:t>
            </a:r>
            <a:r>
              <a:rPr sz="2200" spc="-5" dirty="0">
                <a:solidFill>
                  <a:srgbClr val="1C2961"/>
                </a:solidFill>
                <a:latin typeface="Verdana"/>
                <a:cs typeface="Verdana"/>
              </a:rPr>
              <a:t>qualidade, </a:t>
            </a:r>
            <a:r>
              <a:rPr sz="2200" spc="-60" dirty="0">
                <a:solidFill>
                  <a:srgbClr val="1C2961"/>
                </a:solidFill>
                <a:latin typeface="Verdana"/>
                <a:cs typeface="Verdana"/>
              </a:rPr>
              <a:t>existe</a:t>
            </a:r>
            <a:r>
              <a:rPr sz="2200" spc="-5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1C2961"/>
                </a:solidFill>
                <a:latin typeface="Verdana"/>
                <a:cs typeface="Verdana"/>
              </a:rPr>
              <a:t>um </a:t>
            </a:r>
            <a:r>
              <a:rPr sz="2200" spc="2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1C2961"/>
                </a:solidFill>
                <a:latin typeface="Verdana"/>
                <a:cs typeface="Verdana"/>
              </a:rPr>
              <a:t>retorno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50" dirty="0">
                <a:solidFill>
                  <a:srgbClr val="1C2961"/>
                </a:solidFill>
                <a:latin typeface="Verdana"/>
                <a:cs typeface="Verdana"/>
              </a:rPr>
              <a:t>para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120" dirty="0">
                <a:solidFill>
                  <a:srgbClr val="1C2961"/>
                </a:solidFill>
                <a:latin typeface="Verdana"/>
                <a:cs typeface="Verdana"/>
              </a:rPr>
              <a:t>a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45" dirty="0">
                <a:solidFill>
                  <a:srgbClr val="1C2961"/>
                </a:solidFill>
                <a:latin typeface="Verdana"/>
                <a:cs typeface="Verdana"/>
              </a:rPr>
              <a:t>sociedade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55" dirty="0">
                <a:solidFill>
                  <a:srgbClr val="1C2961"/>
                </a:solidFill>
                <a:latin typeface="Verdana"/>
                <a:cs typeface="Verdana"/>
              </a:rPr>
              <a:t>de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15" dirty="0">
                <a:solidFill>
                  <a:srgbClr val="1C2961"/>
                </a:solidFill>
                <a:latin typeface="Verdana"/>
                <a:cs typeface="Verdana"/>
              </a:rPr>
              <a:t>até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195" dirty="0">
                <a:solidFill>
                  <a:srgbClr val="1C2961"/>
                </a:solidFill>
                <a:latin typeface="Verdana"/>
                <a:cs typeface="Verdana"/>
              </a:rPr>
              <a:t>US$17</a:t>
            </a:r>
            <a:r>
              <a:rPr sz="2200" spc="-80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120" dirty="0">
                <a:solidFill>
                  <a:srgbClr val="1C2961"/>
                </a:solidFill>
                <a:latin typeface="Verdana"/>
                <a:cs typeface="Verdana"/>
              </a:rPr>
              <a:t>(UNICEF,</a:t>
            </a:r>
            <a:r>
              <a:rPr sz="2200" spc="-85" dirty="0">
                <a:solidFill>
                  <a:srgbClr val="1C2961"/>
                </a:solidFill>
                <a:latin typeface="Verdana"/>
                <a:cs typeface="Verdana"/>
              </a:rPr>
              <a:t> </a:t>
            </a:r>
            <a:r>
              <a:rPr sz="2200" spc="-90" dirty="0">
                <a:solidFill>
                  <a:srgbClr val="1C2961"/>
                </a:solidFill>
                <a:latin typeface="Verdana"/>
                <a:cs typeface="Verdana"/>
              </a:rPr>
              <a:t>2010)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AE8AB21-DEA9-E633-C404-FE9FECEEA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70076" y="1890219"/>
            <a:ext cx="5061585" cy="637857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8320"/>
              </a:lnSpc>
              <a:spcBef>
                <a:spcPts val="305"/>
              </a:spcBef>
            </a:pPr>
            <a:r>
              <a:rPr sz="7000" b="1" spc="90" dirty="0">
                <a:solidFill>
                  <a:srgbClr val="1C2961"/>
                </a:solidFill>
                <a:latin typeface="Arial"/>
                <a:cs typeface="Arial"/>
              </a:rPr>
              <a:t>O</a:t>
            </a:r>
            <a:r>
              <a:rPr sz="7000" b="1" spc="-280" dirty="0">
                <a:solidFill>
                  <a:srgbClr val="1C2961"/>
                </a:solidFill>
                <a:latin typeface="Arial"/>
                <a:cs typeface="Arial"/>
              </a:rPr>
              <a:t> </a:t>
            </a:r>
            <a:r>
              <a:rPr sz="7000" b="1" spc="65" dirty="0">
                <a:solidFill>
                  <a:srgbClr val="1C2961"/>
                </a:solidFill>
                <a:latin typeface="Arial"/>
                <a:cs typeface="Arial"/>
              </a:rPr>
              <a:t>Q</a:t>
            </a:r>
            <a:r>
              <a:rPr sz="7000" b="1" spc="-295" dirty="0">
                <a:solidFill>
                  <a:srgbClr val="1C2961"/>
                </a:solidFill>
                <a:latin typeface="Arial"/>
                <a:cs typeface="Arial"/>
              </a:rPr>
              <a:t>U</a:t>
            </a:r>
            <a:r>
              <a:rPr sz="7000" b="1" spc="-625" dirty="0">
                <a:solidFill>
                  <a:srgbClr val="1C2961"/>
                </a:solidFill>
                <a:latin typeface="Arial"/>
                <a:cs typeface="Arial"/>
              </a:rPr>
              <a:t>E</a:t>
            </a:r>
            <a:r>
              <a:rPr sz="7000" b="1" spc="-280" dirty="0">
                <a:solidFill>
                  <a:srgbClr val="1C2961"/>
                </a:solidFill>
                <a:latin typeface="Arial"/>
                <a:cs typeface="Arial"/>
              </a:rPr>
              <a:t> </a:t>
            </a:r>
            <a:r>
              <a:rPr sz="7000" b="1" spc="85" dirty="0">
                <a:solidFill>
                  <a:srgbClr val="1C2961"/>
                </a:solidFill>
                <a:latin typeface="Arial"/>
                <a:cs typeface="Arial"/>
              </a:rPr>
              <a:t>O</a:t>
            </a:r>
            <a:r>
              <a:rPr sz="7000" b="1" spc="-300" dirty="0">
                <a:solidFill>
                  <a:srgbClr val="1C2961"/>
                </a:solidFill>
                <a:latin typeface="Arial"/>
                <a:cs typeface="Arial"/>
              </a:rPr>
              <a:t>S  </a:t>
            </a:r>
            <a:r>
              <a:rPr sz="7000" b="1" spc="-220" dirty="0">
                <a:solidFill>
                  <a:srgbClr val="1C2961"/>
                </a:solidFill>
                <a:latin typeface="Arial"/>
                <a:cs typeface="Arial"/>
              </a:rPr>
              <a:t>NOSSOS </a:t>
            </a:r>
            <a:r>
              <a:rPr sz="7000" b="1" spc="-215" dirty="0">
                <a:solidFill>
                  <a:srgbClr val="1C2961"/>
                </a:solidFill>
                <a:latin typeface="Arial"/>
                <a:cs typeface="Arial"/>
              </a:rPr>
              <a:t> </a:t>
            </a:r>
            <a:r>
              <a:rPr sz="7000" b="1" spc="-295" dirty="0">
                <a:solidFill>
                  <a:srgbClr val="1C2961"/>
                </a:solidFill>
                <a:latin typeface="Arial"/>
                <a:cs typeface="Arial"/>
              </a:rPr>
              <a:t>TRIBUNAIS </a:t>
            </a:r>
            <a:r>
              <a:rPr sz="7000" b="1" spc="-290" dirty="0">
                <a:solidFill>
                  <a:srgbClr val="1C2961"/>
                </a:solidFill>
                <a:latin typeface="Arial"/>
                <a:cs typeface="Arial"/>
              </a:rPr>
              <a:t> </a:t>
            </a:r>
            <a:r>
              <a:rPr sz="7000" b="1" spc="-85" dirty="0">
                <a:solidFill>
                  <a:srgbClr val="1C2961"/>
                </a:solidFill>
                <a:latin typeface="Arial"/>
                <a:cs typeface="Arial"/>
              </a:rPr>
              <a:t>D</a:t>
            </a:r>
            <a:r>
              <a:rPr sz="7000" b="1" spc="-625" dirty="0">
                <a:solidFill>
                  <a:srgbClr val="1C2961"/>
                </a:solidFill>
                <a:latin typeface="Arial"/>
                <a:cs typeface="Arial"/>
              </a:rPr>
              <a:t>E</a:t>
            </a:r>
            <a:r>
              <a:rPr sz="7000" b="1" spc="-280" dirty="0">
                <a:solidFill>
                  <a:srgbClr val="1C2961"/>
                </a:solidFill>
                <a:latin typeface="Arial"/>
                <a:cs typeface="Arial"/>
              </a:rPr>
              <a:t> </a:t>
            </a:r>
            <a:r>
              <a:rPr sz="7000" b="1" spc="95" dirty="0">
                <a:solidFill>
                  <a:srgbClr val="1C2961"/>
                </a:solidFill>
                <a:latin typeface="Arial"/>
                <a:cs typeface="Arial"/>
              </a:rPr>
              <a:t>C</a:t>
            </a:r>
            <a:r>
              <a:rPr sz="7000" b="1" spc="85" dirty="0">
                <a:solidFill>
                  <a:srgbClr val="1C2961"/>
                </a:solidFill>
                <a:latin typeface="Arial"/>
                <a:cs typeface="Arial"/>
              </a:rPr>
              <a:t>O</a:t>
            </a:r>
            <a:r>
              <a:rPr sz="7000" b="1" spc="-15" dirty="0">
                <a:solidFill>
                  <a:srgbClr val="1C2961"/>
                </a:solidFill>
                <a:latin typeface="Arial"/>
                <a:cs typeface="Arial"/>
              </a:rPr>
              <a:t>N</a:t>
            </a:r>
            <a:r>
              <a:rPr sz="7000" b="1" spc="-145" dirty="0">
                <a:solidFill>
                  <a:srgbClr val="1C2961"/>
                </a:solidFill>
                <a:latin typeface="Arial"/>
                <a:cs typeface="Arial"/>
              </a:rPr>
              <a:t>T</a:t>
            </a:r>
            <a:r>
              <a:rPr sz="7000" b="1" spc="-155" dirty="0">
                <a:solidFill>
                  <a:srgbClr val="1C2961"/>
                </a:solidFill>
                <a:latin typeface="Arial"/>
                <a:cs typeface="Arial"/>
              </a:rPr>
              <a:t>A</a:t>
            </a:r>
            <a:r>
              <a:rPr sz="7000" b="1" spc="-300" dirty="0">
                <a:solidFill>
                  <a:srgbClr val="1C2961"/>
                </a:solidFill>
                <a:latin typeface="Arial"/>
                <a:cs typeface="Arial"/>
              </a:rPr>
              <a:t>S  </a:t>
            </a:r>
            <a:r>
              <a:rPr sz="7000" b="1" spc="-270" dirty="0">
                <a:solidFill>
                  <a:srgbClr val="1C2961"/>
                </a:solidFill>
                <a:latin typeface="Arial"/>
                <a:cs typeface="Arial"/>
              </a:rPr>
              <a:t>ESTÃO </a:t>
            </a:r>
            <a:r>
              <a:rPr sz="7000" b="1" spc="-265" dirty="0">
                <a:solidFill>
                  <a:srgbClr val="1C2961"/>
                </a:solidFill>
                <a:latin typeface="Arial"/>
                <a:cs typeface="Arial"/>
              </a:rPr>
              <a:t> FAZENDO?</a:t>
            </a:r>
            <a:endParaRPr sz="7000">
              <a:latin typeface="Arial"/>
              <a:cs typeface="Arial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C3D6F7D-11F7-B330-9CC3-708B49D7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7AABB-9F9E-7A96-E0FB-995F0460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5BB40E-0BBC-90D2-92A4-4F0FAE696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89168B-EB39-5E70-D602-F92D85991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0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FF571-9FF5-B1E0-31EF-2BA030F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BA0EB-A57A-15C0-6090-70670A634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E7EC2E-40C3-B1B9-EFA0-A3FF1FF3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B2C696E-B7D6-5350-B1B8-6DE7F693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38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123</Words>
  <Application>Microsoft Office PowerPoint</Application>
  <PresentationFormat>Personalizar</PresentationFormat>
  <Paragraphs>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Lucida Sans Unicode</vt:lpstr>
      <vt:lpstr>Tahoma</vt:lpstr>
      <vt:lpstr>Verdana</vt:lpstr>
      <vt:lpstr>Office Theme</vt:lpstr>
      <vt:lpstr>A CONSTRUÇÃO DE UMA  AGENDA COMUM PELA  EDUCAÇÃO NO PARÁ Temos um compromisso com a educação dos municípios paraenses</vt:lpstr>
      <vt:lpstr>Apresentação do PowerPoint</vt:lpstr>
      <vt:lpstr>Apresentação do PowerPoint</vt:lpstr>
      <vt:lpstr>Desenvolvimento  integral das crianças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CONSTRUÇÃO DE UMA AGENDA COMUM PELA EDUCAÇÃO NO PARÁ</dc:title>
  <dc:creator>Brauler Souza</dc:creator>
  <cp:keywords>DAFo_BLGqV0,BAEr9kQIPbA</cp:keywords>
  <cp:lastModifiedBy>Brauler Souza da Silva</cp:lastModifiedBy>
  <cp:revision>4</cp:revision>
  <dcterms:created xsi:type="dcterms:W3CDTF">2023-08-03T12:10:39Z</dcterms:created>
  <dcterms:modified xsi:type="dcterms:W3CDTF">2023-08-03T15:52:24Z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2023-07-30T00:00:00Z</vt:filetime>
  </property>
  <property fmtid="{D5CDD505-2E9C-101B-9397-08002B2CF9AE}" pid="3" name="Creator">
    <vt:lpwstr>Canva</vt:lpwstr>
  </property>
  <property fmtid="{D5CDD505-2E9C-101B-9397-08002B2CF9AE}" pid="4" name="LastSaved">
    <vt:filetime>2023-08-03T00:00:00Z</vt:filetime>
  </property>
</Properties>
</file>