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  <p:sldMasterId id="2147483679" r:id="rId2"/>
    <p:sldMasterId id="2147483691" r:id="rId3"/>
  </p:sldMasterIdLst>
  <p:notesMasterIdLst>
    <p:notesMasterId r:id="rId34"/>
  </p:notesMasterIdLst>
  <p:sldIdLst>
    <p:sldId id="298" r:id="rId4"/>
    <p:sldId id="299" r:id="rId5"/>
    <p:sldId id="256" r:id="rId6"/>
    <p:sldId id="302" r:id="rId7"/>
    <p:sldId id="303" r:id="rId8"/>
    <p:sldId id="300" r:id="rId9"/>
    <p:sldId id="304" r:id="rId10"/>
    <p:sldId id="305" r:id="rId11"/>
    <p:sldId id="306" r:id="rId12"/>
    <p:sldId id="310" r:id="rId13"/>
    <p:sldId id="311" r:id="rId14"/>
    <p:sldId id="491" r:id="rId15"/>
    <p:sldId id="481" r:id="rId16"/>
    <p:sldId id="257" r:id="rId17"/>
    <p:sldId id="273" r:id="rId18"/>
    <p:sldId id="269" r:id="rId19"/>
    <p:sldId id="490" r:id="rId20"/>
    <p:sldId id="271" r:id="rId21"/>
    <p:sldId id="493" r:id="rId22"/>
    <p:sldId id="494" r:id="rId23"/>
    <p:sldId id="308" r:id="rId24"/>
    <p:sldId id="307" r:id="rId25"/>
    <p:sldId id="495" r:id="rId26"/>
    <p:sldId id="331" r:id="rId27"/>
    <p:sldId id="332" r:id="rId28"/>
    <p:sldId id="334" r:id="rId29"/>
    <p:sldId id="345" r:id="rId30"/>
    <p:sldId id="496" r:id="rId31"/>
    <p:sldId id="258" r:id="rId32"/>
    <p:sldId id="309" r:id="rId33"/>
  </p:sldIdLst>
  <p:sldSz cx="9144000" cy="5143500" type="screen16x9"/>
  <p:notesSz cx="6858000" cy="9144000"/>
  <p:embeddedFontLst>
    <p:embeddedFont>
      <p:font typeface="Amasis MT Pro Black" panose="02040A04050005020304" pitchFamily="18" charset="0"/>
      <p:bold r:id="rId35"/>
      <p:boldItalic r:id="rId36"/>
    </p:embeddedFont>
    <p:embeddedFont>
      <p:font typeface="Arial Black" panose="020B0A04020102020204" pitchFamily="34" charset="0"/>
      <p:bold r:id="rId37"/>
    </p:embeddedFont>
    <p:embeddedFont>
      <p:font typeface="Broadway" panose="04040905080B02020502" pitchFamily="82" charset="0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Georgia Pro Light" panose="02040302050405020303" pitchFamily="18" charset="0"/>
      <p:regular r:id="rId45"/>
      <p:italic r:id="rId46"/>
    </p:embeddedFont>
    <p:embeddedFont>
      <p:font typeface="Gloria Hallelujah" panose="020B0604020202020204" charset="0"/>
      <p:regular r:id="rId47"/>
    </p:embeddedFont>
    <p:embeddedFont>
      <p:font typeface="Lato" panose="020F0502020204030203" pitchFamily="34" charset="0"/>
      <p:regular r:id="rId48"/>
      <p:bold r:id="rId49"/>
      <p:italic r:id="rId50"/>
      <p:boldItalic r:id="rId51"/>
    </p:embeddedFont>
    <p:embeddedFont>
      <p:font typeface="Pacifico" panose="00000500000000000000" pitchFamily="2" charset="0"/>
      <p:regular r:id="rId52"/>
    </p:embeddedFont>
    <p:embeddedFont>
      <p:font typeface="Source Sans Pro" panose="020B050303040302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1D6137-1E5B-4DFC-9BB5-16DDDBA1486F}">
  <a:tblStyle styleId="{DF1D6137-1E5B-4DFC-9BB5-16DDDBA1486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8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EFB252-C3AE-4583-B3E1-39BE06AD06B9}" type="doc">
      <dgm:prSet loTypeId="urn:microsoft.com/office/officeart/2005/8/layout/radial5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pt-BR"/>
        </a:p>
      </dgm:t>
    </dgm:pt>
    <dgm:pt modelId="{750C21FF-E1FB-448E-9BFE-CCA05D4427CC}">
      <dgm:prSet phldrT="[Texto]"/>
      <dgm:spPr/>
      <dgm:t>
        <a:bodyPr/>
        <a:lstStyle/>
        <a:p>
          <a:r>
            <a:rPr lang="pt-BR" dirty="0"/>
            <a:t>Gestão</a:t>
          </a:r>
        </a:p>
      </dgm:t>
    </dgm:pt>
    <dgm:pt modelId="{0B293096-AF7B-421F-AF00-F38FC4E3C1DC}" type="parTrans" cxnId="{B58D86AA-C0DC-4E56-921F-AAFACED1FA6A}">
      <dgm:prSet/>
      <dgm:spPr/>
      <dgm:t>
        <a:bodyPr/>
        <a:lstStyle/>
        <a:p>
          <a:endParaRPr lang="pt-BR"/>
        </a:p>
      </dgm:t>
    </dgm:pt>
    <dgm:pt modelId="{4D96AA76-3EEA-4FBD-BA58-3A917DC34E9E}" type="sibTrans" cxnId="{B58D86AA-C0DC-4E56-921F-AAFACED1FA6A}">
      <dgm:prSet/>
      <dgm:spPr/>
      <dgm:t>
        <a:bodyPr/>
        <a:lstStyle/>
        <a:p>
          <a:endParaRPr lang="pt-BR"/>
        </a:p>
      </dgm:t>
    </dgm:pt>
    <dgm:pt modelId="{3220AD28-265D-4D8C-9C35-DBB8FD881CF8}">
      <dgm:prSet phldrT="[Texto]"/>
      <dgm:spPr/>
      <dgm:t>
        <a:bodyPr/>
        <a:lstStyle/>
        <a:p>
          <a:r>
            <a:rPr lang="pt-BR" dirty="0"/>
            <a:t>Professores</a:t>
          </a:r>
        </a:p>
      </dgm:t>
    </dgm:pt>
    <dgm:pt modelId="{2D10AFF4-C21B-4187-8DAE-4249C35DD996}" type="parTrans" cxnId="{D665726E-800D-4775-BAB0-B825B5026354}">
      <dgm:prSet/>
      <dgm:spPr/>
      <dgm:t>
        <a:bodyPr/>
        <a:lstStyle/>
        <a:p>
          <a:endParaRPr lang="pt-BR"/>
        </a:p>
      </dgm:t>
    </dgm:pt>
    <dgm:pt modelId="{629BACD7-C528-4959-B8B9-DF5255EE18D4}" type="sibTrans" cxnId="{D665726E-800D-4775-BAB0-B825B5026354}">
      <dgm:prSet/>
      <dgm:spPr/>
      <dgm:t>
        <a:bodyPr/>
        <a:lstStyle/>
        <a:p>
          <a:endParaRPr lang="pt-BR"/>
        </a:p>
      </dgm:t>
    </dgm:pt>
    <dgm:pt modelId="{9785AE9E-AB7E-4E6C-ACBC-E41A9C8D0F08}">
      <dgm:prSet phldrT="[Texto]"/>
      <dgm:spPr/>
      <dgm:t>
        <a:bodyPr/>
        <a:lstStyle/>
        <a:p>
          <a:r>
            <a:rPr lang="pt-BR" dirty="0"/>
            <a:t>Financiamento</a:t>
          </a:r>
        </a:p>
      </dgm:t>
    </dgm:pt>
    <dgm:pt modelId="{89A01B6F-6208-4F36-ABE5-D26EA1F27ABA}" type="parTrans" cxnId="{3057E840-B69F-4647-9F17-8635B37F0AE0}">
      <dgm:prSet/>
      <dgm:spPr/>
      <dgm:t>
        <a:bodyPr/>
        <a:lstStyle/>
        <a:p>
          <a:endParaRPr lang="pt-BR"/>
        </a:p>
      </dgm:t>
    </dgm:pt>
    <dgm:pt modelId="{7697D87A-4DE2-4F7B-8828-4F63DCE15EA1}" type="sibTrans" cxnId="{3057E840-B69F-4647-9F17-8635B37F0AE0}">
      <dgm:prSet/>
      <dgm:spPr/>
      <dgm:t>
        <a:bodyPr/>
        <a:lstStyle/>
        <a:p>
          <a:endParaRPr lang="pt-BR"/>
        </a:p>
      </dgm:t>
    </dgm:pt>
    <dgm:pt modelId="{DC9E418D-5646-47F2-9B29-0EEA17297E6D}">
      <dgm:prSet phldrT="[Texto]"/>
      <dgm:spPr/>
      <dgm:t>
        <a:bodyPr/>
        <a:lstStyle/>
        <a:p>
          <a:r>
            <a:rPr lang="pt-BR"/>
            <a:t>Infraestrutura</a:t>
          </a:r>
          <a:endParaRPr lang="pt-BR" dirty="0"/>
        </a:p>
      </dgm:t>
    </dgm:pt>
    <dgm:pt modelId="{7685D60A-72FC-4E37-A595-C68A8C07D8B2}" type="parTrans" cxnId="{319F3A85-B6DE-4368-BC50-0573CC0156C0}">
      <dgm:prSet/>
      <dgm:spPr/>
      <dgm:t>
        <a:bodyPr/>
        <a:lstStyle/>
        <a:p>
          <a:endParaRPr lang="pt-BR"/>
        </a:p>
      </dgm:t>
    </dgm:pt>
    <dgm:pt modelId="{7829AABE-BADC-4186-A080-529D868363A5}" type="sibTrans" cxnId="{319F3A85-B6DE-4368-BC50-0573CC0156C0}">
      <dgm:prSet/>
      <dgm:spPr/>
      <dgm:t>
        <a:bodyPr/>
        <a:lstStyle/>
        <a:p>
          <a:endParaRPr lang="pt-BR"/>
        </a:p>
      </dgm:t>
    </dgm:pt>
    <dgm:pt modelId="{7603389A-1033-41F2-A8D1-4CF7832B68CD}" type="pres">
      <dgm:prSet presAssocID="{C0EFB252-C3AE-4583-B3E1-39BE06AD06B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2FE85277-D05D-45D5-B270-1C5E6C52E195}" type="pres">
      <dgm:prSet presAssocID="{750C21FF-E1FB-448E-9BFE-CCA05D4427CC}" presName="centerShape" presStyleLbl="node0" presStyleIdx="0" presStyleCnt="1"/>
      <dgm:spPr/>
    </dgm:pt>
    <dgm:pt modelId="{60ABA3CC-0C9E-4853-BCC8-4E5F5091D6ED}" type="pres">
      <dgm:prSet presAssocID="{2D10AFF4-C21B-4187-8DAE-4249C35DD996}" presName="parTrans" presStyleLbl="sibTrans2D1" presStyleIdx="0" presStyleCnt="3"/>
      <dgm:spPr/>
    </dgm:pt>
    <dgm:pt modelId="{FD06B1CD-9187-47C5-8280-9BCD24CB2ADE}" type="pres">
      <dgm:prSet presAssocID="{2D10AFF4-C21B-4187-8DAE-4249C35DD996}" presName="connectorText" presStyleLbl="sibTrans2D1" presStyleIdx="0" presStyleCnt="3"/>
      <dgm:spPr/>
    </dgm:pt>
    <dgm:pt modelId="{F1B12775-CDCA-4766-823C-FFEEA585D274}" type="pres">
      <dgm:prSet presAssocID="{3220AD28-265D-4D8C-9C35-DBB8FD881CF8}" presName="node" presStyleLbl="node1" presStyleIdx="0" presStyleCnt="3">
        <dgm:presLayoutVars>
          <dgm:bulletEnabled val="1"/>
        </dgm:presLayoutVars>
      </dgm:prSet>
      <dgm:spPr/>
    </dgm:pt>
    <dgm:pt modelId="{D3ACBF7E-F907-4679-B805-EA1FA018D9FB}" type="pres">
      <dgm:prSet presAssocID="{89A01B6F-6208-4F36-ABE5-D26EA1F27ABA}" presName="parTrans" presStyleLbl="sibTrans2D1" presStyleIdx="1" presStyleCnt="3"/>
      <dgm:spPr/>
    </dgm:pt>
    <dgm:pt modelId="{B2475316-D2D6-4EDC-A4D2-47360291EDB2}" type="pres">
      <dgm:prSet presAssocID="{89A01B6F-6208-4F36-ABE5-D26EA1F27ABA}" presName="connectorText" presStyleLbl="sibTrans2D1" presStyleIdx="1" presStyleCnt="3"/>
      <dgm:spPr/>
    </dgm:pt>
    <dgm:pt modelId="{85E92141-DC2E-4501-BE7E-025F96EA3E4D}" type="pres">
      <dgm:prSet presAssocID="{9785AE9E-AB7E-4E6C-ACBC-E41A9C8D0F08}" presName="node" presStyleLbl="node1" presStyleIdx="1" presStyleCnt="3">
        <dgm:presLayoutVars>
          <dgm:bulletEnabled val="1"/>
        </dgm:presLayoutVars>
      </dgm:prSet>
      <dgm:spPr/>
    </dgm:pt>
    <dgm:pt modelId="{1D4430D9-7FA5-46DF-A284-9322CED7C690}" type="pres">
      <dgm:prSet presAssocID="{7685D60A-72FC-4E37-A595-C68A8C07D8B2}" presName="parTrans" presStyleLbl="sibTrans2D1" presStyleIdx="2" presStyleCnt="3"/>
      <dgm:spPr/>
    </dgm:pt>
    <dgm:pt modelId="{1AA37E83-65D5-445D-8F05-0A8DD22F30E5}" type="pres">
      <dgm:prSet presAssocID="{7685D60A-72FC-4E37-A595-C68A8C07D8B2}" presName="connectorText" presStyleLbl="sibTrans2D1" presStyleIdx="2" presStyleCnt="3"/>
      <dgm:spPr/>
    </dgm:pt>
    <dgm:pt modelId="{F15C0271-81E5-4D7D-9A28-9949228DC7C9}" type="pres">
      <dgm:prSet presAssocID="{DC9E418D-5646-47F2-9B29-0EEA17297E6D}" presName="node" presStyleLbl="node1" presStyleIdx="2" presStyleCnt="3">
        <dgm:presLayoutVars>
          <dgm:bulletEnabled val="1"/>
        </dgm:presLayoutVars>
      </dgm:prSet>
      <dgm:spPr/>
    </dgm:pt>
  </dgm:ptLst>
  <dgm:cxnLst>
    <dgm:cxn modelId="{F2870008-656B-4127-909D-85E62E8ED808}" type="presOf" srcId="{2D10AFF4-C21B-4187-8DAE-4249C35DD996}" destId="{FD06B1CD-9187-47C5-8280-9BCD24CB2ADE}" srcOrd="1" destOrd="0" presId="urn:microsoft.com/office/officeart/2005/8/layout/radial5"/>
    <dgm:cxn modelId="{94EA9219-B940-4A20-8631-054B97CDF10D}" type="presOf" srcId="{7685D60A-72FC-4E37-A595-C68A8C07D8B2}" destId="{1AA37E83-65D5-445D-8F05-0A8DD22F30E5}" srcOrd="1" destOrd="0" presId="urn:microsoft.com/office/officeart/2005/8/layout/radial5"/>
    <dgm:cxn modelId="{3057E840-B69F-4647-9F17-8635B37F0AE0}" srcId="{750C21FF-E1FB-448E-9BFE-CCA05D4427CC}" destId="{9785AE9E-AB7E-4E6C-ACBC-E41A9C8D0F08}" srcOrd="1" destOrd="0" parTransId="{89A01B6F-6208-4F36-ABE5-D26EA1F27ABA}" sibTransId="{7697D87A-4DE2-4F7B-8828-4F63DCE15EA1}"/>
    <dgm:cxn modelId="{11401044-BCAD-4122-948E-7EFDEE7701C1}" type="presOf" srcId="{9785AE9E-AB7E-4E6C-ACBC-E41A9C8D0F08}" destId="{85E92141-DC2E-4501-BE7E-025F96EA3E4D}" srcOrd="0" destOrd="0" presId="urn:microsoft.com/office/officeart/2005/8/layout/radial5"/>
    <dgm:cxn modelId="{D665726E-800D-4775-BAB0-B825B5026354}" srcId="{750C21FF-E1FB-448E-9BFE-CCA05D4427CC}" destId="{3220AD28-265D-4D8C-9C35-DBB8FD881CF8}" srcOrd="0" destOrd="0" parTransId="{2D10AFF4-C21B-4187-8DAE-4249C35DD996}" sibTransId="{629BACD7-C528-4959-B8B9-DF5255EE18D4}"/>
    <dgm:cxn modelId="{1FDF2372-E2E3-40DB-8EA4-E5910CCEDDB9}" type="presOf" srcId="{7685D60A-72FC-4E37-A595-C68A8C07D8B2}" destId="{1D4430D9-7FA5-46DF-A284-9322CED7C690}" srcOrd="0" destOrd="0" presId="urn:microsoft.com/office/officeart/2005/8/layout/radial5"/>
    <dgm:cxn modelId="{A054B357-EA3D-4C8E-9A9A-045693D8E43B}" type="presOf" srcId="{89A01B6F-6208-4F36-ABE5-D26EA1F27ABA}" destId="{D3ACBF7E-F907-4679-B805-EA1FA018D9FB}" srcOrd="0" destOrd="0" presId="urn:microsoft.com/office/officeart/2005/8/layout/radial5"/>
    <dgm:cxn modelId="{319F3A85-B6DE-4368-BC50-0573CC0156C0}" srcId="{750C21FF-E1FB-448E-9BFE-CCA05D4427CC}" destId="{DC9E418D-5646-47F2-9B29-0EEA17297E6D}" srcOrd="2" destOrd="0" parTransId="{7685D60A-72FC-4E37-A595-C68A8C07D8B2}" sibTransId="{7829AABE-BADC-4186-A080-529D868363A5}"/>
    <dgm:cxn modelId="{CB7A6A8E-AF65-4F5B-9D70-11A1A1F11242}" type="presOf" srcId="{2D10AFF4-C21B-4187-8DAE-4249C35DD996}" destId="{60ABA3CC-0C9E-4853-BCC8-4E5F5091D6ED}" srcOrd="0" destOrd="0" presId="urn:microsoft.com/office/officeart/2005/8/layout/radial5"/>
    <dgm:cxn modelId="{AD60A4A9-7803-4B93-97BF-B8BC11721FB9}" type="presOf" srcId="{C0EFB252-C3AE-4583-B3E1-39BE06AD06B9}" destId="{7603389A-1033-41F2-A8D1-4CF7832B68CD}" srcOrd="0" destOrd="0" presId="urn:microsoft.com/office/officeart/2005/8/layout/radial5"/>
    <dgm:cxn modelId="{B58D86AA-C0DC-4E56-921F-AAFACED1FA6A}" srcId="{C0EFB252-C3AE-4583-B3E1-39BE06AD06B9}" destId="{750C21FF-E1FB-448E-9BFE-CCA05D4427CC}" srcOrd="0" destOrd="0" parTransId="{0B293096-AF7B-421F-AF00-F38FC4E3C1DC}" sibTransId="{4D96AA76-3EEA-4FBD-BA58-3A917DC34E9E}"/>
    <dgm:cxn modelId="{00052BBA-8BF8-4351-A8E9-A839510D0DA7}" type="presOf" srcId="{89A01B6F-6208-4F36-ABE5-D26EA1F27ABA}" destId="{B2475316-D2D6-4EDC-A4D2-47360291EDB2}" srcOrd="1" destOrd="0" presId="urn:microsoft.com/office/officeart/2005/8/layout/radial5"/>
    <dgm:cxn modelId="{773886DC-5A7C-40E5-8636-6A60CB6CBB36}" type="presOf" srcId="{3220AD28-265D-4D8C-9C35-DBB8FD881CF8}" destId="{F1B12775-CDCA-4766-823C-FFEEA585D274}" srcOrd="0" destOrd="0" presId="urn:microsoft.com/office/officeart/2005/8/layout/radial5"/>
    <dgm:cxn modelId="{7BC59DE8-4918-42BA-A7D6-6FACE050D836}" type="presOf" srcId="{DC9E418D-5646-47F2-9B29-0EEA17297E6D}" destId="{F15C0271-81E5-4D7D-9A28-9949228DC7C9}" srcOrd="0" destOrd="0" presId="urn:microsoft.com/office/officeart/2005/8/layout/radial5"/>
    <dgm:cxn modelId="{35E0B0E9-A3C6-48DC-89C9-7B56CD1B5644}" type="presOf" srcId="{750C21FF-E1FB-448E-9BFE-CCA05D4427CC}" destId="{2FE85277-D05D-45D5-B270-1C5E6C52E195}" srcOrd="0" destOrd="0" presId="urn:microsoft.com/office/officeart/2005/8/layout/radial5"/>
    <dgm:cxn modelId="{151722F5-6F49-4EBD-AE4D-71E6BE7DFBF6}" type="presParOf" srcId="{7603389A-1033-41F2-A8D1-4CF7832B68CD}" destId="{2FE85277-D05D-45D5-B270-1C5E6C52E195}" srcOrd="0" destOrd="0" presId="urn:microsoft.com/office/officeart/2005/8/layout/radial5"/>
    <dgm:cxn modelId="{E3A4F55D-45E3-4B6A-9692-120FD878EADB}" type="presParOf" srcId="{7603389A-1033-41F2-A8D1-4CF7832B68CD}" destId="{60ABA3CC-0C9E-4853-BCC8-4E5F5091D6ED}" srcOrd="1" destOrd="0" presId="urn:microsoft.com/office/officeart/2005/8/layout/radial5"/>
    <dgm:cxn modelId="{4E8187DD-4AF4-4675-AAD1-3360E5FF17D0}" type="presParOf" srcId="{60ABA3CC-0C9E-4853-BCC8-4E5F5091D6ED}" destId="{FD06B1CD-9187-47C5-8280-9BCD24CB2ADE}" srcOrd="0" destOrd="0" presId="urn:microsoft.com/office/officeart/2005/8/layout/radial5"/>
    <dgm:cxn modelId="{4ECDD54B-A096-43E8-9216-BC7C643392A4}" type="presParOf" srcId="{7603389A-1033-41F2-A8D1-4CF7832B68CD}" destId="{F1B12775-CDCA-4766-823C-FFEEA585D274}" srcOrd="2" destOrd="0" presId="urn:microsoft.com/office/officeart/2005/8/layout/radial5"/>
    <dgm:cxn modelId="{4270769B-82D7-44C5-B445-92179FD4D7E2}" type="presParOf" srcId="{7603389A-1033-41F2-A8D1-4CF7832B68CD}" destId="{D3ACBF7E-F907-4679-B805-EA1FA018D9FB}" srcOrd="3" destOrd="0" presId="urn:microsoft.com/office/officeart/2005/8/layout/radial5"/>
    <dgm:cxn modelId="{5C01EFF0-5AC8-41BE-B96B-73FEB002C04E}" type="presParOf" srcId="{D3ACBF7E-F907-4679-B805-EA1FA018D9FB}" destId="{B2475316-D2D6-4EDC-A4D2-47360291EDB2}" srcOrd="0" destOrd="0" presId="urn:microsoft.com/office/officeart/2005/8/layout/radial5"/>
    <dgm:cxn modelId="{AAE88453-747C-49FD-AB01-387924663417}" type="presParOf" srcId="{7603389A-1033-41F2-A8D1-4CF7832B68CD}" destId="{85E92141-DC2E-4501-BE7E-025F96EA3E4D}" srcOrd="4" destOrd="0" presId="urn:microsoft.com/office/officeart/2005/8/layout/radial5"/>
    <dgm:cxn modelId="{1E866980-0C7C-4F7A-B31C-0B92920A826F}" type="presParOf" srcId="{7603389A-1033-41F2-A8D1-4CF7832B68CD}" destId="{1D4430D9-7FA5-46DF-A284-9322CED7C690}" srcOrd="5" destOrd="0" presId="urn:microsoft.com/office/officeart/2005/8/layout/radial5"/>
    <dgm:cxn modelId="{A78FEE11-9B5B-4B65-BC89-A8727C07A330}" type="presParOf" srcId="{1D4430D9-7FA5-46DF-A284-9322CED7C690}" destId="{1AA37E83-65D5-445D-8F05-0A8DD22F30E5}" srcOrd="0" destOrd="0" presId="urn:microsoft.com/office/officeart/2005/8/layout/radial5"/>
    <dgm:cxn modelId="{061484BB-FF55-4DB4-A85D-7A1CB53E8D72}" type="presParOf" srcId="{7603389A-1033-41F2-A8D1-4CF7832B68CD}" destId="{F15C0271-81E5-4D7D-9A28-9949228DC7C9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E85277-D05D-45D5-B270-1C5E6C52E195}">
      <dsp:nvSpPr>
        <dsp:cNvPr id="0" name=""/>
        <dsp:cNvSpPr/>
      </dsp:nvSpPr>
      <dsp:spPr>
        <a:xfrm>
          <a:off x="1943115" y="1412343"/>
          <a:ext cx="855057" cy="855057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300" kern="1200" dirty="0"/>
            <a:t>Gestão</a:t>
          </a:r>
        </a:p>
      </dsp:txBody>
      <dsp:txXfrm>
        <a:off x="2068335" y="1537563"/>
        <a:ext cx="604617" cy="604617"/>
      </dsp:txXfrm>
    </dsp:sp>
    <dsp:sp modelId="{60ABA3CC-0C9E-4853-BCC8-4E5F5091D6ED}">
      <dsp:nvSpPr>
        <dsp:cNvPr id="0" name=""/>
        <dsp:cNvSpPr/>
      </dsp:nvSpPr>
      <dsp:spPr>
        <a:xfrm rot="16200000">
          <a:off x="2279910" y="1137858"/>
          <a:ext cx="181466" cy="21685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800" kern="1200"/>
        </a:p>
      </dsp:txBody>
      <dsp:txXfrm>
        <a:off x="2307130" y="1208449"/>
        <a:ext cx="127026" cy="130111"/>
      </dsp:txXfrm>
    </dsp:sp>
    <dsp:sp modelId="{F1B12775-CDCA-4766-823C-FFEEA585D274}">
      <dsp:nvSpPr>
        <dsp:cNvPr id="0" name=""/>
        <dsp:cNvSpPr/>
      </dsp:nvSpPr>
      <dsp:spPr>
        <a:xfrm>
          <a:off x="1836233" y="1133"/>
          <a:ext cx="1068821" cy="106882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Professores</a:t>
          </a:r>
        </a:p>
      </dsp:txBody>
      <dsp:txXfrm>
        <a:off x="1992758" y="157658"/>
        <a:ext cx="755771" cy="755771"/>
      </dsp:txXfrm>
    </dsp:sp>
    <dsp:sp modelId="{D3ACBF7E-F907-4679-B805-EA1FA018D9FB}">
      <dsp:nvSpPr>
        <dsp:cNvPr id="0" name=""/>
        <dsp:cNvSpPr/>
      </dsp:nvSpPr>
      <dsp:spPr>
        <a:xfrm rot="1800000">
          <a:off x="2793972" y="2028239"/>
          <a:ext cx="181466" cy="21685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800" kern="1200"/>
        </a:p>
      </dsp:txBody>
      <dsp:txXfrm>
        <a:off x="2797619" y="2058000"/>
        <a:ext cx="127026" cy="130111"/>
      </dsp:txXfrm>
    </dsp:sp>
    <dsp:sp modelId="{85E92141-DC2E-4501-BE7E-025F96EA3E4D}">
      <dsp:nvSpPr>
        <dsp:cNvPr id="0" name=""/>
        <dsp:cNvSpPr/>
      </dsp:nvSpPr>
      <dsp:spPr>
        <a:xfrm>
          <a:off x="2965814" y="1957625"/>
          <a:ext cx="1068821" cy="106882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Financiamento</a:t>
          </a:r>
        </a:p>
      </dsp:txBody>
      <dsp:txXfrm>
        <a:off x="3122339" y="2114150"/>
        <a:ext cx="755771" cy="755771"/>
      </dsp:txXfrm>
    </dsp:sp>
    <dsp:sp modelId="{1D4430D9-7FA5-46DF-A284-9322CED7C690}">
      <dsp:nvSpPr>
        <dsp:cNvPr id="0" name=""/>
        <dsp:cNvSpPr/>
      </dsp:nvSpPr>
      <dsp:spPr>
        <a:xfrm rot="9000000">
          <a:off x="1765849" y="2028239"/>
          <a:ext cx="181466" cy="216853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800" kern="1200"/>
        </a:p>
      </dsp:txBody>
      <dsp:txXfrm rot="10800000">
        <a:off x="1816642" y="2058000"/>
        <a:ext cx="127026" cy="130111"/>
      </dsp:txXfrm>
    </dsp:sp>
    <dsp:sp modelId="{F15C0271-81E5-4D7D-9A28-9949228DC7C9}">
      <dsp:nvSpPr>
        <dsp:cNvPr id="0" name=""/>
        <dsp:cNvSpPr/>
      </dsp:nvSpPr>
      <dsp:spPr>
        <a:xfrm>
          <a:off x="706651" y="1957625"/>
          <a:ext cx="1068821" cy="1068821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/>
            <a:t>Infraestrutura</a:t>
          </a:r>
          <a:endParaRPr lang="pt-BR" sz="800" kern="1200" dirty="0"/>
        </a:p>
      </dsp:txBody>
      <dsp:txXfrm>
        <a:off x="863176" y="2114150"/>
        <a:ext cx="755771" cy="7557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2d32caf4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52d32caf4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155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>
            <a:extLst>
              <a:ext uri="{FF2B5EF4-FFF2-40B4-BE49-F238E27FC236}">
                <a16:creationId xmlns:a16="http://schemas.microsoft.com/office/drawing/2014/main" id="{900C6374-5723-CA17-594E-773895B9B2C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>
            <a:extLst>
              <a:ext uri="{FF2B5EF4-FFF2-40B4-BE49-F238E27FC236}">
                <a16:creationId xmlns:a16="http://schemas.microsoft.com/office/drawing/2014/main" id="{A0D3E6F8-DF34-8165-5973-66ED59748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37892" name="Espaço Reservado para Número de Slide 3">
            <a:extLst>
              <a:ext uri="{FF2B5EF4-FFF2-40B4-BE49-F238E27FC236}">
                <a16:creationId xmlns:a16="http://schemas.microsoft.com/office/drawing/2014/main" id="{77D6B3CF-F3F9-AF01-D782-04C50C320D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7DB1799-20D8-48D7-8BBF-9C285008714A}" type="slidenum">
              <a:rPr lang="pt-BR" altLang="pt-BR" smtClean="0"/>
              <a:pPr/>
              <a:t>24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>
            <a:extLst>
              <a:ext uri="{FF2B5EF4-FFF2-40B4-BE49-F238E27FC236}">
                <a16:creationId xmlns:a16="http://schemas.microsoft.com/office/drawing/2014/main" id="{5256B801-7734-5BD7-C987-B97431BF6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>
            <a:extLst>
              <a:ext uri="{FF2B5EF4-FFF2-40B4-BE49-F238E27FC236}">
                <a16:creationId xmlns:a16="http://schemas.microsoft.com/office/drawing/2014/main" id="{F6B19BEE-7CE1-6D90-97EA-5EA23303DF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39940" name="Espaço Reservado para Número de Slide 3">
            <a:extLst>
              <a:ext uri="{FF2B5EF4-FFF2-40B4-BE49-F238E27FC236}">
                <a16:creationId xmlns:a16="http://schemas.microsoft.com/office/drawing/2014/main" id="{E61910DA-FAB2-3DA6-B14F-C0248CC80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5370B55-C2AD-4ABC-A330-E95E9503BA97}" type="slidenum">
              <a:rPr lang="pt-BR" altLang="pt-BR" smtClean="0"/>
              <a:pPr/>
              <a:t>25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>
            <a:extLst>
              <a:ext uri="{FF2B5EF4-FFF2-40B4-BE49-F238E27FC236}">
                <a16:creationId xmlns:a16="http://schemas.microsoft.com/office/drawing/2014/main" id="{2F4FAC36-E124-3D91-05CB-8006229002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>
            <a:extLst>
              <a:ext uri="{FF2B5EF4-FFF2-40B4-BE49-F238E27FC236}">
                <a16:creationId xmlns:a16="http://schemas.microsoft.com/office/drawing/2014/main" id="{3F44A687-EDDF-2CD1-2BF6-14677012B5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46084" name="Espaço Reservado para Número de Slide 3">
            <a:extLst>
              <a:ext uri="{FF2B5EF4-FFF2-40B4-BE49-F238E27FC236}">
                <a16:creationId xmlns:a16="http://schemas.microsoft.com/office/drawing/2014/main" id="{3E0DCDE0-E0FE-4421-4E11-749277F1F6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9C58689-64BC-4202-B359-6C794FE100BB}" type="slidenum">
              <a:rPr lang="pt-BR" altLang="pt-BR" smtClean="0"/>
              <a:pPr/>
              <a:t>26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>
            <a:extLst>
              <a:ext uri="{FF2B5EF4-FFF2-40B4-BE49-F238E27FC236}">
                <a16:creationId xmlns:a16="http://schemas.microsoft.com/office/drawing/2014/main" id="{25049ED8-3B2F-C882-2891-C4E686B01B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>
            <a:extLst>
              <a:ext uri="{FF2B5EF4-FFF2-40B4-BE49-F238E27FC236}">
                <a16:creationId xmlns:a16="http://schemas.microsoft.com/office/drawing/2014/main" id="{F0B73489-65A4-8C03-EB50-F789B7A04B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48132" name="Espaço Reservado para Número de Slide 3">
            <a:extLst>
              <a:ext uri="{FF2B5EF4-FFF2-40B4-BE49-F238E27FC236}">
                <a16:creationId xmlns:a16="http://schemas.microsoft.com/office/drawing/2014/main" id="{1B5D8FC3-98C8-69EA-AE33-FE4F072FCF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1DA8EED-FF6D-4C9A-A386-3D3845A52008}" type="slidenum">
              <a:rPr lang="pt-BR" altLang="pt-BR" smtClean="0"/>
              <a:pPr/>
              <a:t>27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>
            <a:extLst>
              <a:ext uri="{FF2B5EF4-FFF2-40B4-BE49-F238E27FC236}">
                <a16:creationId xmlns:a16="http://schemas.microsoft.com/office/drawing/2014/main" id="{5256B801-7734-5BD7-C987-B97431BF6AA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>
            <a:extLst>
              <a:ext uri="{FF2B5EF4-FFF2-40B4-BE49-F238E27FC236}">
                <a16:creationId xmlns:a16="http://schemas.microsoft.com/office/drawing/2014/main" id="{F6B19BEE-7CE1-6D90-97EA-5EA23303DF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39940" name="Espaço Reservado para Número de Slide 3">
            <a:extLst>
              <a:ext uri="{FF2B5EF4-FFF2-40B4-BE49-F238E27FC236}">
                <a16:creationId xmlns:a16="http://schemas.microsoft.com/office/drawing/2014/main" id="{E61910DA-FAB2-3DA6-B14F-C0248CC809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5370B55-C2AD-4ABC-A330-E95E9503BA97}" type="slidenum">
              <a:rPr lang="pt-BR" altLang="pt-BR" smtClean="0"/>
              <a:pPr/>
              <a:t>28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24008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52d32caf41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52d32caf41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150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2d32caf4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52d32caf4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94270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2d32caf4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52d32caf4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9526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064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8626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2d32caf4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52d32caf4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897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52d32caf4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52d32caf4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411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797875" y="652375"/>
            <a:ext cx="5688401" cy="3992938"/>
          </a:xfrm>
          <a:custGeom>
            <a:avLst/>
            <a:gdLst/>
            <a:ahLst/>
            <a:cxnLst/>
            <a:rect l="l" t="t" r="r" b="b"/>
            <a:pathLst>
              <a:path w="13796" h="14030" extrusionOk="0">
                <a:moveTo>
                  <a:pt x="11018" y="1"/>
                </a:moveTo>
                <a:lnTo>
                  <a:pt x="0" y="3021"/>
                </a:lnTo>
                <a:lnTo>
                  <a:pt x="2769" y="14030"/>
                </a:lnTo>
                <a:cubicBezTo>
                  <a:pt x="5639" y="13612"/>
                  <a:pt x="8500" y="13135"/>
                  <a:pt x="11353" y="12608"/>
                </a:cubicBezTo>
                <a:cubicBezTo>
                  <a:pt x="11294" y="11771"/>
                  <a:pt x="11244" y="10935"/>
                  <a:pt x="11202" y="10098"/>
                </a:cubicBezTo>
                <a:cubicBezTo>
                  <a:pt x="12064" y="9789"/>
                  <a:pt x="12925" y="9504"/>
                  <a:pt x="13795" y="9245"/>
                </a:cubicBezTo>
                <a:cubicBezTo>
                  <a:pt x="12917" y="9128"/>
                  <a:pt x="12039" y="9036"/>
                  <a:pt x="11152" y="8985"/>
                </a:cubicBezTo>
                <a:cubicBezTo>
                  <a:pt x="11018" y="5999"/>
                  <a:pt x="10976" y="3004"/>
                  <a:pt x="110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243661" y="709114"/>
            <a:ext cx="5467809" cy="3684842"/>
          </a:xfrm>
          <a:custGeom>
            <a:avLst/>
            <a:gdLst/>
            <a:ahLst/>
            <a:cxnLst/>
            <a:rect l="l" t="t" r="r" b="b"/>
            <a:pathLst>
              <a:path w="13261" h="13189" extrusionOk="0">
                <a:moveTo>
                  <a:pt x="11288" y="337"/>
                </a:moveTo>
                <a:cubicBezTo>
                  <a:pt x="10886" y="3230"/>
                  <a:pt x="10563" y="6138"/>
                  <a:pt x="10326" y="9047"/>
                </a:cubicBezTo>
                <a:lnTo>
                  <a:pt x="10326" y="9047"/>
                </a:lnTo>
                <a:cubicBezTo>
                  <a:pt x="10302" y="9119"/>
                  <a:pt x="10324" y="9201"/>
                  <a:pt x="10411" y="9227"/>
                </a:cubicBezTo>
                <a:lnTo>
                  <a:pt x="10411" y="9227"/>
                </a:lnTo>
                <a:cubicBezTo>
                  <a:pt x="10424" y="9231"/>
                  <a:pt x="10437" y="9234"/>
                  <a:pt x="10451" y="9235"/>
                </a:cubicBezTo>
                <a:lnTo>
                  <a:pt x="10451" y="9235"/>
                </a:lnTo>
                <a:cubicBezTo>
                  <a:pt x="11077" y="9356"/>
                  <a:pt x="11699" y="9489"/>
                  <a:pt x="12316" y="9639"/>
                </a:cubicBezTo>
                <a:lnTo>
                  <a:pt x="12316" y="9639"/>
                </a:lnTo>
                <a:cubicBezTo>
                  <a:pt x="11658" y="9760"/>
                  <a:pt x="11003" y="9893"/>
                  <a:pt x="10349" y="10035"/>
                </a:cubicBezTo>
                <a:cubicBezTo>
                  <a:pt x="10282" y="10060"/>
                  <a:pt x="10232" y="10118"/>
                  <a:pt x="10232" y="10194"/>
                </a:cubicBezTo>
                <a:cubicBezTo>
                  <a:pt x="10177" y="10980"/>
                  <a:pt x="10122" y="11767"/>
                  <a:pt x="10073" y="12553"/>
                </a:cubicBezTo>
                <a:lnTo>
                  <a:pt x="10073" y="12553"/>
                </a:lnTo>
                <a:cubicBezTo>
                  <a:pt x="7267" y="12713"/>
                  <a:pt x="4468" y="12818"/>
                  <a:pt x="1662" y="12876"/>
                </a:cubicBezTo>
                <a:lnTo>
                  <a:pt x="1662" y="12876"/>
                </a:lnTo>
                <a:cubicBezTo>
                  <a:pt x="1214" y="9210"/>
                  <a:pt x="774" y="5551"/>
                  <a:pt x="334" y="1893"/>
                </a:cubicBezTo>
                <a:lnTo>
                  <a:pt x="334" y="1893"/>
                </a:lnTo>
                <a:lnTo>
                  <a:pt x="11288" y="337"/>
                </a:lnTo>
                <a:close/>
                <a:moveTo>
                  <a:pt x="11464" y="0"/>
                </a:moveTo>
                <a:cubicBezTo>
                  <a:pt x="11452" y="0"/>
                  <a:pt x="11440" y="1"/>
                  <a:pt x="11428" y="4"/>
                </a:cubicBezTo>
                <a:lnTo>
                  <a:pt x="117" y="1610"/>
                </a:lnTo>
                <a:cubicBezTo>
                  <a:pt x="50" y="1627"/>
                  <a:pt x="0" y="1686"/>
                  <a:pt x="9" y="1761"/>
                </a:cubicBezTo>
                <a:cubicBezTo>
                  <a:pt x="460" y="5517"/>
                  <a:pt x="912" y="9273"/>
                  <a:pt x="1364" y="13038"/>
                </a:cubicBezTo>
                <a:cubicBezTo>
                  <a:pt x="1364" y="13122"/>
                  <a:pt x="1439" y="13189"/>
                  <a:pt x="1523" y="13189"/>
                </a:cubicBezTo>
                <a:cubicBezTo>
                  <a:pt x="4426" y="13130"/>
                  <a:pt x="7320" y="13021"/>
                  <a:pt x="10223" y="12854"/>
                </a:cubicBezTo>
                <a:cubicBezTo>
                  <a:pt x="10307" y="12854"/>
                  <a:pt x="10374" y="12787"/>
                  <a:pt x="10374" y="12703"/>
                </a:cubicBezTo>
                <a:cubicBezTo>
                  <a:pt x="10421" y="11909"/>
                  <a:pt x="10477" y="11116"/>
                  <a:pt x="10532" y="10322"/>
                </a:cubicBezTo>
                <a:lnTo>
                  <a:pt x="10532" y="10322"/>
                </a:lnTo>
                <a:cubicBezTo>
                  <a:pt x="11386" y="10130"/>
                  <a:pt x="12240" y="9962"/>
                  <a:pt x="13101" y="9817"/>
                </a:cubicBezTo>
                <a:cubicBezTo>
                  <a:pt x="13260" y="9792"/>
                  <a:pt x="13243" y="9549"/>
                  <a:pt x="13101" y="9516"/>
                </a:cubicBezTo>
                <a:cubicBezTo>
                  <a:pt x="12290" y="9301"/>
                  <a:pt x="11471" y="9117"/>
                  <a:pt x="10645" y="8955"/>
                </a:cubicBezTo>
                <a:lnTo>
                  <a:pt x="10645" y="8955"/>
                </a:lnTo>
                <a:cubicBezTo>
                  <a:pt x="10894" y="6022"/>
                  <a:pt x="11217" y="3105"/>
                  <a:pt x="11629" y="197"/>
                </a:cubicBezTo>
                <a:cubicBezTo>
                  <a:pt x="11651" y="92"/>
                  <a:pt x="11566" y="0"/>
                  <a:pt x="1146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flipH="1">
            <a:off x="3326150" y="3427650"/>
            <a:ext cx="24963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135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-5400000">
            <a:off x="51826" y="196600"/>
            <a:ext cx="1888761" cy="1762891"/>
            <a:chOff x="7280351" y="0"/>
            <a:chExt cx="1888761" cy="1762891"/>
          </a:xfrm>
        </p:grpSpPr>
        <p:sp>
          <p:nvSpPr>
            <p:cNvPr id="13" name="Google Shape;13;p2"/>
            <p:cNvSpPr/>
            <p:nvPr/>
          </p:nvSpPr>
          <p:spPr>
            <a:xfrm>
              <a:off x="7712693" y="55876"/>
              <a:ext cx="264710" cy="134652"/>
            </a:xfrm>
            <a:custGeom>
              <a:avLst/>
              <a:gdLst/>
              <a:ahLst/>
              <a:cxnLst/>
              <a:rect l="l" t="t" r="r" b="b"/>
              <a:pathLst>
                <a:path w="3861" h="1964" extrusionOk="0">
                  <a:moveTo>
                    <a:pt x="1883" y="0"/>
                  </a:moveTo>
                  <a:cubicBezTo>
                    <a:pt x="1816" y="0"/>
                    <a:pt x="1745" y="27"/>
                    <a:pt x="1680" y="88"/>
                  </a:cubicBezTo>
                  <a:cubicBezTo>
                    <a:pt x="1560" y="184"/>
                    <a:pt x="1488" y="329"/>
                    <a:pt x="1440" y="485"/>
                  </a:cubicBezTo>
                  <a:cubicBezTo>
                    <a:pt x="1043" y="449"/>
                    <a:pt x="658" y="425"/>
                    <a:pt x="262" y="413"/>
                  </a:cubicBezTo>
                  <a:cubicBezTo>
                    <a:pt x="258" y="413"/>
                    <a:pt x="255" y="413"/>
                    <a:pt x="251" y="413"/>
                  </a:cubicBezTo>
                  <a:cubicBezTo>
                    <a:pt x="55" y="413"/>
                    <a:pt x="1" y="750"/>
                    <a:pt x="213" y="786"/>
                  </a:cubicBezTo>
                  <a:cubicBezTo>
                    <a:pt x="598" y="846"/>
                    <a:pt x="971" y="882"/>
                    <a:pt x="1355" y="930"/>
                  </a:cubicBezTo>
                  <a:cubicBezTo>
                    <a:pt x="1355" y="978"/>
                    <a:pt x="1343" y="1026"/>
                    <a:pt x="1343" y="1074"/>
                  </a:cubicBezTo>
                  <a:cubicBezTo>
                    <a:pt x="1343" y="1326"/>
                    <a:pt x="1367" y="1687"/>
                    <a:pt x="1584" y="1831"/>
                  </a:cubicBezTo>
                  <a:lnTo>
                    <a:pt x="1584" y="1843"/>
                  </a:lnTo>
                  <a:cubicBezTo>
                    <a:pt x="1623" y="1926"/>
                    <a:pt x="1697" y="1964"/>
                    <a:pt x="1768" y="1964"/>
                  </a:cubicBezTo>
                  <a:cubicBezTo>
                    <a:pt x="1872" y="1964"/>
                    <a:pt x="1968" y="1883"/>
                    <a:pt x="1932" y="1747"/>
                  </a:cubicBezTo>
                  <a:cubicBezTo>
                    <a:pt x="1932" y="1747"/>
                    <a:pt x="1932" y="1735"/>
                    <a:pt x="1920" y="1735"/>
                  </a:cubicBezTo>
                  <a:cubicBezTo>
                    <a:pt x="2005" y="1567"/>
                    <a:pt x="1944" y="1375"/>
                    <a:pt x="1957" y="1170"/>
                  </a:cubicBezTo>
                  <a:cubicBezTo>
                    <a:pt x="1957" y="1110"/>
                    <a:pt x="1969" y="1062"/>
                    <a:pt x="1981" y="1002"/>
                  </a:cubicBezTo>
                  <a:cubicBezTo>
                    <a:pt x="2449" y="1050"/>
                    <a:pt x="2918" y="1098"/>
                    <a:pt x="3387" y="1182"/>
                  </a:cubicBezTo>
                  <a:cubicBezTo>
                    <a:pt x="3406" y="1185"/>
                    <a:pt x="3424" y="1186"/>
                    <a:pt x="3442" y="1186"/>
                  </a:cubicBezTo>
                  <a:cubicBezTo>
                    <a:pt x="3802" y="1186"/>
                    <a:pt x="3860" y="629"/>
                    <a:pt x="3459" y="617"/>
                  </a:cubicBezTo>
                  <a:cubicBezTo>
                    <a:pt x="3014" y="605"/>
                    <a:pt x="2570" y="569"/>
                    <a:pt x="2125" y="533"/>
                  </a:cubicBezTo>
                  <a:cubicBezTo>
                    <a:pt x="2137" y="485"/>
                    <a:pt x="2149" y="425"/>
                    <a:pt x="2161" y="365"/>
                  </a:cubicBezTo>
                  <a:cubicBezTo>
                    <a:pt x="2195" y="167"/>
                    <a:pt x="2051" y="0"/>
                    <a:pt x="18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170674" y="0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61" y="0"/>
                  </a:moveTo>
                  <a:cubicBezTo>
                    <a:pt x="1570" y="0"/>
                    <a:pt x="1478" y="41"/>
                    <a:pt x="1419" y="134"/>
                  </a:cubicBezTo>
                  <a:cubicBezTo>
                    <a:pt x="1251" y="374"/>
                    <a:pt x="1155" y="651"/>
                    <a:pt x="1095" y="951"/>
                  </a:cubicBezTo>
                  <a:cubicBezTo>
                    <a:pt x="818" y="951"/>
                    <a:pt x="542" y="963"/>
                    <a:pt x="265" y="975"/>
                  </a:cubicBezTo>
                  <a:cubicBezTo>
                    <a:pt x="1" y="987"/>
                    <a:pt x="1" y="1360"/>
                    <a:pt x="265" y="1372"/>
                  </a:cubicBezTo>
                  <a:cubicBezTo>
                    <a:pt x="530" y="1384"/>
                    <a:pt x="794" y="1396"/>
                    <a:pt x="1071" y="1396"/>
                  </a:cubicBezTo>
                  <a:cubicBezTo>
                    <a:pt x="1059" y="1745"/>
                    <a:pt x="1107" y="2093"/>
                    <a:pt x="1191" y="2406"/>
                  </a:cubicBezTo>
                  <a:cubicBezTo>
                    <a:pt x="1224" y="2545"/>
                    <a:pt x="1328" y="2605"/>
                    <a:pt x="1437" y="2605"/>
                  </a:cubicBezTo>
                  <a:cubicBezTo>
                    <a:pt x="1601" y="2605"/>
                    <a:pt x="1775" y="2467"/>
                    <a:pt x="1732" y="2250"/>
                  </a:cubicBezTo>
                  <a:cubicBezTo>
                    <a:pt x="1672" y="1949"/>
                    <a:pt x="1672" y="1685"/>
                    <a:pt x="1696" y="1408"/>
                  </a:cubicBezTo>
                  <a:lnTo>
                    <a:pt x="1696" y="1408"/>
                  </a:lnTo>
                  <a:cubicBezTo>
                    <a:pt x="2092" y="1420"/>
                    <a:pt x="2489" y="1420"/>
                    <a:pt x="2886" y="1432"/>
                  </a:cubicBezTo>
                  <a:cubicBezTo>
                    <a:pt x="2889" y="1432"/>
                    <a:pt x="2893" y="1432"/>
                    <a:pt x="2897" y="1432"/>
                  </a:cubicBezTo>
                  <a:cubicBezTo>
                    <a:pt x="3215" y="1432"/>
                    <a:pt x="3219" y="915"/>
                    <a:pt x="2907" y="915"/>
                  </a:cubicBezTo>
                  <a:cubicBezTo>
                    <a:pt x="2900" y="915"/>
                    <a:pt x="2893" y="915"/>
                    <a:pt x="2886" y="915"/>
                  </a:cubicBezTo>
                  <a:cubicBezTo>
                    <a:pt x="2513" y="927"/>
                    <a:pt x="2153" y="927"/>
                    <a:pt x="1780" y="939"/>
                  </a:cubicBezTo>
                  <a:cubicBezTo>
                    <a:pt x="1828" y="747"/>
                    <a:pt x="1876" y="555"/>
                    <a:pt x="1936" y="350"/>
                  </a:cubicBezTo>
                  <a:cubicBezTo>
                    <a:pt x="1991" y="140"/>
                    <a:pt x="1828" y="0"/>
                    <a:pt x="1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590192" y="21322"/>
              <a:ext cx="206708" cy="175376"/>
            </a:xfrm>
            <a:custGeom>
              <a:avLst/>
              <a:gdLst/>
              <a:ahLst/>
              <a:cxnLst/>
              <a:rect l="l" t="t" r="r" b="b"/>
              <a:pathLst>
                <a:path w="3015" h="2558" extrusionOk="0">
                  <a:moveTo>
                    <a:pt x="1413" y="0"/>
                  </a:moveTo>
                  <a:cubicBezTo>
                    <a:pt x="1278" y="0"/>
                    <a:pt x="1142" y="93"/>
                    <a:pt x="1118" y="280"/>
                  </a:cubicBezTo>
                  <a:cubicBezTo>
                    <a:pt x="1094" y="496"/>
                    <a:pt x="1094" y="712"/>
                    <a:pt x="1094" y="929"/>
                  </a:cubicBezTo>
                  <a:cubicBezTo>
                    <a:pt x="806" y="929"/>
                    <a:pt x="529" y="941"/>
                    <a:pt x="253" y="953"/>
                  </a:cubicBezTo>
                  <a:cubicBezTo>
                    <a:pt x="0" y="965"/>
                    <a:pt x="0" y="1338"/>
                    <a:pt x="253" y="1350"/>
                  </a:cubicBezTo>
                  <a:cubicBezTo>
                    <a:pt x="541" y="1374"/>
                    <a:pt x="818" y="1374"/>
                    <a:pt x="1106" y="1386"/>
                  </a:cubicBezTo>
                  <a:cubicBezTo>
                    <a:pt x="1118" y="1698"/>
                    <a:pt x="1154" y="2011"/>
                    <a:pt x="1166" y="2323"/>
                  </a:cubicBezTo>
                  <a:cubicBezTo>
                    <a:pt x="1179" y="2480"/>
                    <a:pt x="1296" y="2558"/>
                    <a:pt x="1413" y="2558"/>
                  </a:cubicBezTo>
                  <a:cubicBezTo>
                    <a:pt x="1530" y="2558"/>
                    <a:pt x="1647" y="2480"/>
                    <a:pt x="1659" y="2323"/>
                  </a:cubicBezTo>
                  <a:cubicBezTo>
                    <a:pt x="1683" y="2023"/>
                    <a:pt x="1707" y="1710"/>
                    <a:pt x="1731" y="1398"/>
                  </a:cubicBezTo>
                  <a:cubicBezTo>
                    <a:pt x="2044" y="1410"/>
                    <a:pt x="2369" y="1410"/>
                    <a:pt x="2693" y="1410"/>
                  </a:cubicBezTo>
                  <a:cubicBezTo>
                    <a:pt x="2697" y="1410"/>
                    <a:pt x="2700" y="1410"/>
                    <a:pt x="2704" y="1410"/>
                  </a:cubicBezTo>
                  <a:cubicBezTo>
                    <a:pt x="3014" y="1410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700"/>
                    <a:pt x="1731" y="484"/>
                    <a:pt x="1707" y="280"/>
                  </a:cubicBezTo>
                  <a:cubicBezTo>
                    <a:pt x="1683" y="93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948349" y="22282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2" y="1"/>
                  </a:moveTo>
                  <a:cubicBezTo>
                    <a:pt x="1668" y="1"/>
                    <a:pt x="1558" y="63"/>
                    <a:pt x="1520" y="206"/>
                  </a:cubicBezTo>
                  <a:cubicBezTo>
                    <a:pt x="1436" y="482"/>
                    <a:pt x="1376" y="759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2"/>
                    <a:pt x="250" y="902"/>
                  </a:cubicBezTo>
                  <a:cubicBezTo>
                    <a:pt x="50" y="902"/>
                    <a:pt x="1" y="1253"/>
                    <a:pt x="222" y="1288"/>
                  </a:cubicBezTo>
                  <a:cubicBezTo>
                    <a:pt x="559" y="1348"/>
                    <a:pt x="895" y="1396"/>
                    <a:pt x="1232" y="1456"/>
                  </a:cubicBezTo>
                  <a:cubicBezTo>
                    <a:pt x="1148" y="1816"/>
                    <a:pt x="1075" y="2189"/>
                    <a:pt x="1003" y="2550"/>
                  </a:cubicBezTo>
                  <a:cubicBezTo>
                    <a:pt x="967" y="2725"/>
                    <a:pt x="1109" y="2843"/>
                    <a:pt x="1244" y="2843"/>
                  </a:cubicBezTo>
                  <a:cubicBezTo>
                    <a:pt x="1331" y="2843"/>
                    <a:pt x="1415" y="2795"/>
                    <a:pt x="1448" y="2682"/>
                  </a:cubicBezTo>
                  <a:cubicBezTo>
                    <a:pt x="1556" y="2297"/>
                    <a:pt x="1677" y="1925"/>
                    <a:pt x="1785" y="1540"/>
                  </a:cubicBezTo>
                  <a:cubicBezTo>
                    <a:pt x="2121" y="1588"/>
                    <a:pt x="2470" y="1648"/>
                    <a:pt x="2806" y="1708"/>
                  </a:cubicBezTo>
                  <a:cubicBezTo>
                    <a:pt x="2826" y="1712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5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912751" y="260115"/>
              <a:ext cx="239069" cy="169069"/>
            </a:xfrm>
            <a:custGeom>
              <a:avLst/>
              <a:gdLst/>
              <a:ahLst/>
              <a:cxnLst/>
              <a:rect l="l" t="t" r="r" b="b"/>
              <a:pathLst>
                <a:path w="3487" h="2466" extrusionOk="0">
                  <a:moveTo>
                    <a:pt x="2219" y="0"/>
                  </a:moveTo>
                  <a:cubicBezTo>
                    <a:pt x="2135" y="0"/>
                    <a:pt x="2050" y="39"/>
                    <a:pt x="1996" y="127"/>
                  </a:cubicBezTo>
                  <a:cubicBezTo>
                    <a:pt x="1839" y="367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1"/>
                    <a:pt x="253" y="1353"/>
                  </a:cubicBezTo>
                  <a:cubicBezTo>
                    <a:pt x="721" y="1377"/>
                    <a:pt x="1202" y="1389"/>
                    <a:pt x="1683" y="1401"/>
                  </a:cubicBezTo>
                  <a:cubicBezTo>
                    <a:pt x="1695" y="1749"/>
                    <a:pt x="1767" y="2086"/>
                    <a:pt x="1900" y="2387"/>
                  </a:cubicBezTo>
                  <a:cubicBezTo>
                    <a:pt x="1922" y="2442"/>
                    <a:pt x="1968" y="2465"/>
                    <a:pt x="2016" y="2465"/>
                  </a:cubicBezTo>
                  <a:cubicBezTo>
                    <a:pt x="2093" y="2465"/>
                    <a:pt x="2176" y="2404"/>
                    <a:pt x="2176" y="2314"/>
                  </a:cubicBezTo>
                  <a:cubicBezTo>
                    <a:pt x="2164" y="2014"/>
                    <a:pt x="2152" y="1701"/>
                    <a:pt x="2188" y="1413"/>
                  </a:cubicBezTo>
                  <a:lnTo>
                    <a:pt x="3162" y="1413"/>
                  </a:lnTo>
                  <a:cubicBezTo>
                    <a:pt x="3486" y="1413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6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33846" y="241741"/>
              <a:ext cx="256414" cy="192105"/>
            </a:xfrm>
            <a:custGeom>
              <a:avLst/>
              <a:gdLst/>
              <a:ahLst/>
              <a:cxnLst/>
              <a:rect l="l" t="t" r="r" b="b"/>
              <a:pathLst>
                <a:path w="3740" h="2802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1"/>
                    <a:pt x="1383" y="479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4"/>
                    <a:pt x="217" y="1008"/>
                  </a:cubicBezTo>
                  <a:cubicBezTo>
                    <a:pt x="590" y="1056"/>
                    <a:pt x="987" y="1092"/>
                    <a:pt x="1383" y="1092"/>
                  </a:cubicBezTo>
                  <a:cubicBezTo>
                    <a:pt x="1395" y="1597"/>
                    <a:pt x="1431" y="2102"/>
                    <a:pt x="1455" y="2594"/>
                  </a:cubicBezTo>
                  <a:cubicBezTo>
                    <a:pt x="1461" y="2733"/>
                    <a:pt x="1564" y="2802"/>
                    <a:pt x="1666" y="2802"/>
                  </a:cubicBezTo>
                  <a:cubicBezTo>
                    <a:pt x="1768" y="2802"/>
                    <a:pt x="1870" y="2733"/>
                    <a:pt x="1876" y="2594"/>
                  </a:cubicBezTo>
                  <a:cubicBezTo>
                    <a:pt x="1900" y="2102"/>
                    <a:pt x="1936" y="1597"/>
                    <a:pt x="1948" y="1104"/>
                  </a:cubicBezTo>
                  <a:cubicBezTo>
                    <a:pt x="2441" y="1104"/>
                    <a:pt x="2934" y="1092"/>
                    <a:pt x="3415" y="1092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cubicBezTo>
                    <a:pt x="3255" y="591"/>
                    <a:pt x="3093" y="592"/>
                    <a:pt x="2930" y="592"/>
                  </a:cubicBezTo>
                  <a:cubicBezTo>
                    <a:pt x="2605" y="592"/>
                    <a:pt x="2277" y="587"/>
                    <a:pt x="1948" y="587"/>
                  </a:cubicBezTo>
                  <a:cubicBezTo>
                    <a:pt x="1948" y="479"/>
                    <a:pt x="1948" y="371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712160" y="264023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6"/>
                    <a:pt x="1143" y="226"/>
                  </a:cubicBezTo>
                  <a:cubicBezTo>
                    <a:pt x="1119" y="454"/>
                    <a:pt x="1106" y="683"/>
                    <a:pt x="1119" y="911"/>
                  </a:cubicBezTo>
                  <a:cubicBezTo>
                    <a:pt x="818" y="911"/>
                    <a:pt x="517" y="923"/>
                    <a:pt x="217" y="935"/>
                  </a:cubicBezTo>
                  <a:cubicBezTo>
                    <a:pt x="1" y="935"/>
                    <a:pt x="1" y="1272"/>
                    <a:pt x="217" y="1272"/>
                  </a:cubicBezTo>
                  <a:cubicBezTo>
                    <a:pt x="517" y="1284"/>
                    <a:pt x="830" y="1296"/>
                    <a:pt x="1131" y="1296"/>
                  </a:cubicBezTo>
                  <a:cubicBezTo>
                    <a:pt x="1143" y="1620"/>
                    <a:pt x="1167" y="1957"/>
                    <a:pt x="1179" y="2269"/>
                  </a:cubicBezTo>
                  <a:cubicBezTo>
                    <a:pt x="1185" y="2402"/>
                    <a:pt x="1287" y="2468"/>
                    <a:pt x="1387" y="2468"/>
                  </a:cubicBezTo>
                  <a:cubicBezTo>
                    <a:pt x="1488" y="2468"/>
                    <a:pt x="1587" y="2402"/>
                    <a:pt x="1587" y="2269"/>
                  </a:cubicBezTo>
                  <a:cubicBezTo>
                    <a:pt x="1599" y="1957"/>
                    <a:pt x="1623" y="1632"/>
                    <a:pt x="1647" y="1308"/>
                  </a:cubicBezTo>
                  <a:cubicBezTo>
                    <a:pt x="2140" y="1320"/>
                    <a:pt x="2633" y="1332"/>
                    <a:pt x="3126" y="1344"/>
                  </a:cubicBezTo>
                  <a:cubicBezTo>
                    <a:pt x="3427" y="1344"/>
                    <a:pt x="3427" y="863"/>
                    <a:pt x="3126" y="863"/>
                  </a:cubicBezTo>
                  <a:cubicBezTo>
                    <a:pt x="2633" y="875"/>
                    <a:pt x="2152" y="887"/>
                    <a:pt x="1659" y="899"/>
                  </a:cubicBezTo>
                  <a:cubicBezTo>
                    <a:pt x="1659" y="671"/>
                    <a:pt x="1647" y="442"/>
                    <a:pt x="1623" y="226"/>
                  </a:cubicBezTo>
                  <a:cubicBezTo>
                    <a:pt x="1605" y="76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912751" y="724676"/>
              <a:ext cx="239069" cy="168726"/>
            </a:xfrm>
            <a:custGeom>
              <a:avLst/>
              <a:gdLst/>
              <a:ahLst/>
              <a:cxnLst/>
              <a:rect l="l" t="t" r="r" b="b"/>
              <a:pathLst>
                <a:path w="3487" h="2461" extrusionOk="0">
                  <a:moveTo>
                    <a:pt x="2215" y="0"/>
                  </a:moveTo>
                  <a:cubicBezTo>
                    <a:pt x="2132" y="0"/>
                    <a:pt x="2049" y="36"/>
                    <a:pt x="1996" y="118"/>
                  </a:cubicBezTo>
                  <a:cubicBezTo>
                    <a:pt x="1839" y="359"/>
                    <a:pt x="1755" y="635"/>
                    <a:pt x="1707" y="912"/>
                  </a:cubicBezTo>
                  <a:cubicBezTo>
                    <a:pt x="1226" y="924"/>
                    <a:pt x="733" y="936"/>
                    <a:pt x="253" y="960"/>
                  </a:cubicBezTo>
                  <a:cubicBezTo>
                    <a:pt x="0" y="972"/>
                    <a:pt x="0" y="1345"/>
                    <a:pt x="253" y="1357"/>
                  </a:cubicBezTo>
                  <a:cubicBezTo>
                    <a:pt x="721" y="1369"/>
                    <a:pt x="1202" y="1393"/>
                    <a:pt x="1683" y="1405"/>
                  </a:cubicBezTo>
                  <a:cubicBezTo>
                    <a:pt x="1695" y="1741"/>
                    <a:pt x="1767" y="2090"/>
                    <a:pt x="1900" y="2390"/>
                  </a:cubicBezTo>
                  <a:cubicBezTo>
                    <a:pt x="1922" y="2440"/>
                    <a:pt x="1966" y="2460"/>
                    <a:pt x="2012" y="2460"/>
                  </a:cubicBezTo>
                  <a:cubicBezTo>
                    <a:pt x="2091" y="2460"/>
                    <a:pt x="2176" y="2401"/>
                    <a:pt x="2176" y="2318"/>
                  </a:cubicBezTo>
                  <a:cubicBezTo>
                    <a:pt x="2164" y="2018"/>
                    <a:pt x="2152" y="1705"/>
                    <a:pt x="2188" y="1405"/>
                  </a:cubicBezTo>
                  <a:cubicBezTo>
                    <a:pt x="2513" y="1405"/>
                    <a:pt x="2837" y="1417"/>
                    <a:pt x="3162" y="1417"/>
                  </a:cubicBezTo>
                  <a:cubicBezTo>
                    <a:pt x="3486" y="1405"/>
                    <a:pt x="3486" y="900"/>
                    <a:pt x="3162" y="900"/>
                  </a:cubicBezTo>
                  <a:cubicBezTo>
                    <a:pt x="2873" y="900"/>
                    <a:pt x="2585" y="900"/>
                    <a:pt x="2296" y="912"/>
                  </a:cubicBezTo>
                  <a:cubicBezTo>
                    <a:pt x="2344" y="707"/>
                    <a:pt x="2416" y="527"/>
                    <a:pt x="2477" y="323"/>
                  </a:cubicBezTo>
                  <a:cubicBezTo>
                    <a:pt x="2532" y="133"/>
                    <a:pt x="2374" y="0"/>
                    <a:pt x="2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33846" y="705959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712160" y="728241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712488" y="520025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12751" y="724676"/>
              <a:ext cx="239069" cy="168726"/>
            </a:xfrm>
            <a:custGeom>
              <a:avLst/>
              <a:gdLst/>
              <a:ahLst/>
              <a:cxnLst/>
              <a:rect l="l" t="t" r="r" b="b"/>
              <a:pathLst>
                <a:path w="3487" h="2461" extrusionOk="0">
                  <a:moveTo>
                    <a:pt x="2215" y="0"/>
                  </a:moveTo>
                  <a:cubicBezTo>
                    <a:pt x="2132" y="0"/>
                    <a:pt x="2049" y="36"/>
                    <a:pt x="1996" y="118"/>
                  </a:cubicBezTo>
                  <a:cubicBezTo>
                    <a:pt x="1839" y="359"/>
                    <a:pt x="1755" y="635"/>
                    <a:pt x="1707" y="912"/>
                  </a:cubicBezTo>
                  <a:cubicBezTo>
                    <a:pt x="1226" y="924"/>
                    <a:pt x="733" y="936"/>
                    <a:pt x="253" y="960"/>
                  </a:cubicBezTo>
                  <a:cubicBezTo>
                    <a:pt x="0" y="972"/>
                    <a:pt x="0" y="1345"/>
                    <a:pt x="253" y="1357"/>
                  </a:cubicBezTo>
                  <a:cubicBezTo>
                    <a:pt x="721" y="1369"/>
                    <a:pt x="1202" y="1393"/>
                    <a:pt x="1683" y="1405"/>
                  </a:cubicBezTo>
                  <a:cubicBezTo>
                    <a:pt x="1695" y="1741"/>
                    <a:pt x="1767" y="2090"/>
                    <a:pt x="1900" y="2390"/>
                  </a:cubicBezTo>
                  <a:cubicBezTo>
                    <a:pt x="1922" y="2440"/>
                    <a:pt x="1966" y="2460"/>
                    <a:pt x="2012" y="2460"/>
                  </a:cubicBezTo>
                  <a:cubicBezTo>
                    <a:pt x="2091" y="2460"/>
                    <a:pt x="2176" y="2401"/>
                    <a:pt x="2176" y="2318"/>
                  </a:cubicBezTo>
                  <a:cubicBezTo>
                    <a:pt x="2164" y="2018"/>
                    <a:pt x="2152" y="1705"/>
                    <a:pt x="2188" y="1405"/>
                  </a:cubicBezTo>
                  <a:cubicBezTo>
                    <a:pt x="2513" y="1405"/>
                    <a:pt x="2837" y="1417"/>
                    <a:pt x="3162" y="1417"/>
                  </a:cubicBezTo>
                  <a:cubicBezTo>
                    <a:pt x="3486" y="1405"/>
                    <a:pt x="3486" y="900"/>
                    <a:pt x="3162" y="900"/>
                  </a:cubicBezTo>
                  <a:cubicBezTo>
                    <a:pt x="2873" y="900"/>
                    <a:pt x="2585" y="900"/>
                    <a:pt x="2296" y="912"/>
                  </a:cubicBezTo>
                  <a:cubicBezTo>
                    <a:pt x="2344" y="707"/>
                    <a:pt x="2416" y="527"/>
                    <a:pt x="2477" y="323"/>
                  </a:cubicBezTo>
                  <a:cubicBezTo>
                    <a:pt x="2532" y="133"/>
                    <a:pt x="2374" y="0"/>
                    <a:pt x="2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333846" y="705959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712160" y="728241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33846" y="1170588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712160" y="1192870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5"/>
                    <a:pt x="1143" y="225"/>
                  </a:cubicBezTo>
                  <a:cubicBezTo>
                    <a:pt x="1119" y="454"/>
                    <a:pt x="1106" y="670"/>
                    <a:pt x="1119" y="911"/>
                  </a:cubicBezTo>
                  <a:cubicBezTo>
                    <a:pt x="818" y="911"/>
                    <a:pt x="517" y="923"/>
                    <a:pt x="217" y="923"/>
                  </a:cubicBezTo>
                  <a:cubicBezTo>
                    <a:pt x="1" y="935"/>
                    <a:pt x="1" y="1271"/>
                    <a:pt x="217" y="1271"/>
                  </a:cubicBezTo>
                  <a:cubicBezTo>
                    <a:pt x="517" y="1283"/>
                    <a:pt x="830" y="1295"/>
                    <a:pt x="1131" y="1295"/>
                  </a:cubicBezTo>
                  <a:cubicBezTo>
                    <a:pt x="1143" y="1620"/>
                    <a:pt x="1167" y="1944"/>
                    <a:pt x="1179" y="2269"/>
                  </a:cubicBezTo>
                  <a:cubicBezTo>
                    <a:pt x="1185" y="2401"/>
                    <a:pt x="1287" y="2467"/>
                    <a:pt x="1387" y="2467"/>
                  </a:cubicBezTo>
                  <a:cubicBezTo>
                    <a:pt x="1488" y="2467"/>
                    <a:pt x="1587" y="2401"/>
                    <a:pt x="1587" y="2269"/>
                  </a:cubicBezTo>
                  <a:cubicBezTo>
                    <a:pt x="1599" y="1957"/>
                    <a:pt x="1623" y="1632"/>
                    <a:pt x="1647" y="1307"/>
                  </a:cubicBezTo>
                  <a:cubicBezTo>
                    <a:pt x="2140" y="1319"/>
                    <a:pt x="2633" y="1331"/>
                    <a:pt x="3126" y="1331"/>
                  </a:cubicBezTo>
                  <a:cubicBezTo>
                    <a:pt x="3130" y="1332"/>
                    <a:pt x="3133" y="1332"/>
                    <a:pt x="3137" y="1332"/>
                  </a:cubicBezTo>
                  <a:cubicBezTo>
                    <a:pt x="3426" y="1332"/>
                    <a:pt x="3423" y="863"/>
                    <a:pt x="3126" y="863"/>
                  </a:cubicBezTo>
                  <a:cubicBezTo>
                    <a:pt x="2633" y="875"/>
                    <a:pt x="2152" y="887"/>
                    <a:pt x="1659" y="887"/>
                  </a:cubicBezTo>
                  <a:cubicBezTo>
                    <a:pt x="1659" y="670"/>
                    <a:pt x="1647" y="442"/>
                    <a:pt x="1623" y="225"/>
                  </a:cubicBezTo>
                  <a:cubicBezTo>
                    <a:pt x="1605" y="75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 rot="-5564026">
              <a:off x="8888536" y="1560003"/>
              <a:ext cx="264644" cy="134996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333846" y="1170588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712488" y="520025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466088" y="287780"/>
              <a:ext cx="264642" cy="134995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280351" y="24524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574014" y="1429612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47" name="Google Shape;47;p2"/>
          <p:cNvGrpSpPr/>
          <p:nvPr/>
        </p:nvGrpSpPr>
        <p:grpSpPr>
          <a:xfrm rot="5400000">
            <a:off x="7105176" y="3084900"/>
            <a:ext cx="1888761" cy="1762891"/>
            <a:chOff x="7280351" y="0"/>
            <a:chExt cx="1888761" cy="1762891"/>
          </a:xfrm>
        </p:grpSpPr>
        <p:sp>
          <p:nvSpPr>
            <p:cNvPr id="48" name="Google Shape;48;p2"/>
            <p:cNvSpPr/>
            <p:nvPr/>
          </p:nvSpPr>
          <p:spPr>
            <a:xfrm>
              <a:off x="7712693" y="55876"/>
              <a:ext cx="264710" cy="134652"/>
            </a:xfrm>
            <a:custGeom>
              <a:avLst/>
              <a:gdLst/>
              <a:ahLst/>
              <a:cxnLst/>
              <a:rect l="l" t="t" r="r" b="b"/>
              <a:pathLst>
                <a:path w="3861" h="1964" extrusionOk="0">
                  <a:moveTo>
                    <a:pt x="1883" y="0"/>
                  </a:moveTo>
                  <a:cubicBezTo>
                    <a:pt x="1816" y="0"/>
                    <a:pt x="1745" y="27"/>
                    <a:pt x="1680" y="88"/>
                  </a:cubicBezTo>
                  <a:cubicBezTo>
                    <a:pt x="1560" y="184"/>
                    <a:pt x="1488" y="329"/>
                    <a:pt x="1440" y="485"/>
                  </a:cubicBezTo>
                  <a:cubicBezTo>
                    <a:pt x="1043" y="449"/>
                    <a:pt x="658" y="425"/>
                    <a:pt x="262" y="413"/>
                  </a:cubicBezTo>
                  <a:cubicBezTo>
                    <a:pt x="258" y="413"/>
                    <a:pt x="255" y="413"/>
                    <a:pt x="251" y="413"/>
                  </a:cubicBezTo>
                  <a:cubicBezTo>
                    <a:pt x="55" y="413"/>
                    <a:pt x="1" y="750"/>
                    <a:pt x="213" y="786"/>
                  </a:cubicBezTo>
                  <a:cubicBezTo>
                    <a:pt x="598" y="846"/>
                    <a:pt x="971" y="882"/>
                    <a:pt x="1355" y="930"/>
                  </a:cubicBezTo>
                  <a:cubicBezTo>
                    <a:pt x="1355" y="978"/>
                    <a:pt x="1343" y="1026"/>
                    <a:pt x="1343" y="1074"/>
                  </a:cubicBezTo>
                  <a:cubicBezTo>
                    <a:pt x="1343" y="1326"/>
                    <a:pt x="1367" y="1687"/>
                    <a:pt x="1584" y="1831"/>
                  </a:cubicBezTo>
                  <a:lnTo>
                    <a:pt x="1584" y="1843"/>
                  </a:lnTo>
                  <a:cubicBezTo>
                    <a:pt x="1623" y="1926"/>
                    <a:pt x="1697" y="1964"/>
                    <a:pt x="1768" y="1964"/>
                  </a:cubicBezTo>
                  <a:cubicBezTo>
                    <a:pt x="1872" y="1964"/>
                    <a:pt x="1968" y="1883"/>
                    <a:pt x="1932" y="1747"/>
                  </a:cubicBezTo>
                  <a:cubicBezTo>
                    <a:pt x="1932" y="1747"/>
                    <a:pt x="1932" y="1735"/>
                    <a:pt x="1920" y="1735"/>
                  </a:cubicBezTo>
                  <a:cubicBezTo>
                    <a:pt x="2005" y="1567"/>
                    <a:pt x="1944" y="1375"/>
                    <a:pt x="1957" y="1170"/>
                  </a:cubicBezTo>
                  <a:cubicBezTo>
                    <a:pt x="1957" y="1110"/>
                    <a:pt x="1969" y="1062"/>
                    <a:pt x="1981" y="1002"/>
                  </a:cubicBezTo>
                  <a:cubicBezTo>
                    <a:pt x="2449" y="1050"/>
                    <a:pt x="2918" y="1098"/>
                    <a:pt x="3387" y="1182"/>
                  </a:cubicBezTo>
                  <a:cubicBezTo>
                    <a:pt x="3406" y="1185"/>
                    <a:pt x="3424" y="1186"/>
                    <a:pt x="3442" y="1186"/>
                  </a:cubicBezTo>
                  <a:cubicBezTo>
                    <a:pt x="3802" y="1186"/>
                    <a:pt x="3860" y="629"/>
                    <a:pt x="3459" y="617"/>
                  </a:cubicBezTo>
                  <a:cubicBezTo>
                    <a:pt x="3014" y="605"/>
                    <a:pt x="2570" y="569"/>
                    <a:pt x="2125" y="533"/>
                  </a:cubicBezTo>
                  <a:cubicBezTo>
                    <a:pt x="2137" y="485"/>
                    <a:pt x="2149" y="425"/>
                    <a:pt x="2161" y="365"/>
                  </a:cubicBezTo>
                  <a:cubicBezTo>
                    <a:pt x="2195" y="167"/>
                    <a:pt x="2051" y="0"/>
                    <a:pt x="18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8170674" y="0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61" y="0"/>
                  </a:moveTo>
                  <a:cubicBezTo>
                    <a:pt x="1570" y="0"/>
                    <a:pt x="1478" y="41"/>
                    <a:pt x="1419" y="134"/>
                  </a:cubicBezTo>
                  <a:cubicBezTo>
                    <a:pt x="1251" y="374"/>
                    <a:pt x="1155" y="651"/>
                    <a:pt x="1095" y="951"/>
                  </a:cubicBezTo>
                  <a:cubicBezTo>
                    <a:pt x="818" y="951"/>
                    <a:pt x="542" y="963"/>
                    <a:pt x="265" y="975"/>
                  </a:cubicBezTo>
                  <a:cubicBezTo>
                    <a:pt x="1" y="987"/>
                    <a:pt x="1" y="1360"/>
                    <a:pt x="265" y="1372"/>
                  </a:cubicBezTo>
                  <a:cubicBezTo>
                    <a:pt x="530" y="1384"/>
                    <a:pt x="794" y="1396"/>
                    <a:pt x="1071" y="1396"/>
                  </a:cubicBezTo>
                  <a:cubicBezTo>
                    <a:pt x="1059" y="1745"/>
                    <a:pt x="1107" y="2093"/>
                    <a:pt x="1191" y="2406"/>
                  </a:cubicBezTo>
                  <a:cubicBezTo>
                    <a:pt x="1224" y="2545"/>
                    <a:pt x="1328" y="2605"/>
                    <a:pt x="1437" y="2605"/>
                  </a:cubicBezTo>
                  <a:cubicBezTo>
                    <a:pt x="1601" y="2605"/>
                    <a:pt x="1775" y="2467"/>
                    <a:pt x="1732" y="2250"/>
                  </a:cubicBezTo>
                  <a:cubicBezTo>
                    <a:pt x="1672" y="1949"/>
                    <a:pt x="1672" y="1685"/>
                    <a:pt x="1696" y="1408"/>
                  </a:cubicBezTo>
                  <a:lnTo>
                    <a:pt x="1696" y="1408"/>
                  </a:lnTo>
                  <a:cubicBezTo>
                    <a:pt x="2092" y="1420"/>
                    <a:pt x="2489" y="1420"/>
                    <a:pt x="2886" y="1432"/>
                  </a:cubicBezTo>
                  <a:cubicBezTo>
                    <a:pt x="2889" y="1432"/>
                    <a:pt x="2893" y="1432"/>
                    <a:pt x="2897" y="1432"/>
                  </a:cubicBezTo>
                  <a:cubicBezTo>
                    <a:pt x="3215" y="1432"/>
                    <a:pt x="3219" y="915"/>
                    <a:pt x="2907" y="915"/>
                  </a:cubicBezTo>
                  <a:cubicBezTo>
                    <a:pt x="2900" y="915"/>
                    <a:pt x="2893" y="915"/>
                    <a:pt x="2886" y="915"/>
                  </a:cubicBezTo>
                  <a:cubicBezTo>
                    <a:pt x="2513" y="927"/>
                    <a:pt x="2153" y="927"/>
                    <a:pt x="1780" y="939"/>
                  </a:cubicBezTo>
                  <a:cubicBezTo>
                    <a:pt x="1828" y="747"/>
                    <a:pt x="1876" y="555"/>
                    <a:pt x="1936" y="350"/>
                  </a:cubicBezTo>
                  <a:cubicBezTo>
                    <a:pt x="1991" y="140"/>
                    <a:pt x="1828" y="0"/>
                    <a:pt x="16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590192" y="21322"/>
              <a:ext cx="206708" cy="175376"/>
            </a:xfrm>
            <a:custGeom>
              <a:avLst/>
              <a:gdLst/>
              <a:ahLst/>
              <a:cxnLst/>
              <a:rect l="l" t="t" r="r" b="b"/>
              <a:pathLst>
                <a:path w="3015" h="2558" extrusionOk="0">
                  <a:moveTo>
                    <a:pt x="1413" y="0"/>
                  </a:moveTo>
                  <a:cubicBezTo>
                    <a:pt x="1278" y="0"/>
                    <a:pt x="1142" y="93"/>
                    <a:pt x="1118" y="280"/>
                  </a:cubicBezTo>
                  <a:cubicBezTo>
                    <a:pt x="1094" y="496"/>
                    <a:pt x="1094" y="712"/>
                    <a:pt x="1094" y="929"/>
                  </a:cubicBezTo>
                  <a:cubicBezTo>
                    <a:pt x="806" y="929"/>
                    <a:pt x="529" y="941"/>
                    <a:pt x="253" y="953"/>
                  </a:cubicBezTo>
                  <a:cubicBezTo>
                    <a:pt x="0" y="965"/>
                    <a:pt x="0" y="1338"/>
                    <a:pt x="253" y="1350"/>
                  </a:cubicBezTo>
                  <a:cubicBezTo>
                    <a:pt x="541" y="1374"/>
                    <a:pt x="818" y="1374"/>
                    <a:pt x="1106" y="1386"/>
                  </a:cubicBezTo>
                  <a:cubicBezTo>
                    <a:pt x="1118" y="1698"/>
                    <a:pt x="1154" y="2011"/>
                    <a:pt x="1166" y="2323"/>
                  </a:cubicBezTo>
                  <a:cubicBezTo>
                    <a:pt x="1179" y="2480"/>
                    <a:pt x="1296" y="2558"/>
                    <a:pt x="1413" y="2558"/>
                  </a:cubicBezTo>
                  <a:cubicBezTo>
                    <a:pt x="1530" y="2558"/>
                    <a:pt x="1647" y="2480"/>
                    <a:pt x="1659" y="2323"/>
                  </a:cubicBezTo>
                  <a:cubicBezTo>
                    <a:pt x="1683" y="2023"/>
                    <a:pt x="1707" y="1710"/>
                    <a:pt x="1731" y="1398"/>
                  </a:cubicBezTo>
                  <a:cubicBezTo>
                    <a:pt x="2044" y="1410"/>
                    <a:pt x="2369" y="1410"/>
                    <a:pt x="2693" y="1410"/>
                  </a:cubicBezTo>
                  <a:cubicBezTo>
                    <a:pt x="2697" y="1410"/>
                    <a:pt x="2700" y="1410"/>
                    <a:pt x="2704" y="1410"/>
                  </a:cubicBezTo>
                  <a:cubicBezTo>
                    <a:pt x="3014" y="1410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700"/>
                    <a:pt x="1731" y="484"/>
                    <a:pt x="1707" y="280"/>
                  </a:cubicBezTo>
                  <a:cubicBezTo>
                    <a:pt x="1683" y="93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948349" y="22282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2" y="1"/>
                  </a:moveTo>
                  <a:cubicBezTo>
                    <a:pt x="1668" y="1"/>
                    <a:pt x="1558" y="63"/>
                    <a:pt x="1520" y="206"/>
                  </a:cubicBezTo>
                  <a:cubicBezTo>
                    <a:pt x="1436" y="482"/>
                    <a:pt x="1376" y="759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2"/>
                    <a:pt x="250" y="902"/>
                  </a:cubicBezTo>
                  <a:cubicBezTo>
                    <a:pt x="50" y="902"/>
                    <a:pt x="1" y="1253"/>
                    <a:pt x="222" y="1288"/>
                  </a:cubicBezTo>
                  <a:cubicBezTo>
                    <a:pt x="559" y="1348"/>
                    <a:pt x="895" y="1396"/>
                    <a:pt x="1232" y="1456"/>
                  </a:cubicBezTo>
                  <a:cubicBezTo>
                    <a:pt x="1148" y="1816"/>
                    <a:pt x="1075" y="2189"/>
                    <a:pt x="1003" y="2550"/>
                  </a:cubicBezTo>
                  <a:cubicBezTo>
                    <a:pt x="967" y="2725"/>
                    <a:pt x="1109" y="2843"/>
                    <a:pt x="1244" y="2843"/>
                  </a:cubicBezTo>
                  <a:cubicBezTo>
                    <a:pt x="1331" y="2843"/>
                    <a:pt x="1415" y="2795"/>
                    <a:pt x="1448" y="2682"/>
                  </a:cubicBezTo>
                  <a:cubicBezTo>
                    <a:pt x="1556" y="2297"/>
                    <a:pt x="1677" y="1925"/>
                    <a:pt x="1785" y="1540"/>
                  </a:cubicBezTo>
                  <a:cubicBezTo>
                    <a:pt x="2121" y="1588"/>
                    <a:pt x="2470" y="1648"/>
                    <a:pt x="2806" y="1708"/>
                  </a:cubicBezTo>
                  <a:cubicBezTo>
                    <a:pt x="2826" y="1712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5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7912751" y="260115"/>
              <a:ext cx="239069" cy="169069"/>
            </a:xfrm>
            <a:custGeom>
              <a:avLst/>
              <a:gdLst/>
              <a:ahLst/>
              <a:cxnLst/>
              <a:rect l="l" t="t" r="r" b="b"/>
              <a:pathLst>
                <a:path w="3487" h="2466" extrusionOk="0">
                  <a:moveTo>
                    <a:pt x="2219" y="0"/>
                  </a:moveTo>
                  <a:cubicBezTo>
                    <a:pt x="2135" y="0"/>
                    <a:pt x="2050" y="39"/>
                    <a:pt x="1996" y="127"/>
                  </a:cubicBezTo>
                  <a:cubicBezTo>
                    <a:pt x="1839" y="367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1"/>
                    <a:pt x="253" y="1353"/>
                  </a:cubicBezTo>
                  <a:cubicBezTo>
                    <a:pt x="721" y="1377"/>
                    <a:pt x="1202" y="1389"/>
                    <a:pt x="1683" y="1401"/>
                  </a:cubicBezTo>
                  <a:cubicBezTo>
                    <a:pt x="1695" y="1749"/>
                    <a:pt x="1767" y="2086"/>
                    <a:pt x="1900" y="2387"/>
                  </a:cubicBezTo>
                  <a:cubicBezTo>
                    <a:pt x="1922" y="2442"/>
                    <a:pt x="1968" y="2465"/>
                    <a:pt x="2016" y="2465"/>
                  </a:cubicBezTo>
                  <a:cubicBezTo>
                    <a:pt x="2093" y="2465"/>
                    <a:pt x="2176" y="2404"/>
                    <a:pt x="2176" y="2314"/>
                  </a:cubicBezTo>
                  <a:cubicBezTo>
                    <a:pt x="2164" y="2014"/>
                    <a:pt x="2152" y="1701"/>
                    <a:pt x="2188" y="1413"/>
                  </a:cubicBezTo>
                  <a:lnTo>
                    <a:pt x="3162" y="1413"/>
                  </a:lnTo>
                  <a:cubicBezTo>
                    <a:pt x="3486" y="1413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6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333846" y="241741"/>
              <a:ext cx="256414" cy="192105"/>
            </a:xfrm>
            <a:custGeom>
              <a:avLst/>
              <a:gdLst/>
              <a:ahLst/>
              <a:cxnLst/>
              <a:rect l="l" t="t" r="r" b="b"/>
              <a:pathLst>
                <a:path w="3740" h="2802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1"/>
                    <a:pt x="1383" y="479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4"/>
                    <a:pt x="217" y="1008"/>
                  </a:cubicBezTo>
                  <a:cubicBezTo>
                    <a:pt x="590" y="1056"/>
                    <a:pt x="987" y="1092"/>
                    <a:pt x="1383" y="1092"/>
                  </a:cubicBezTo>
                  <a:cubicBezTo>
                    <a:pt x="1395" y="1597"/>
                    <a:pt x="1431" y="2102"/>
                    <a:pt x="1455" y="2594"/>
                  </a:cubicBezTo>
                  <a:cubicBezTo>
                    <a:pt x="1461" y="2733"/>
                    <a:pt x="1564" y="2802"/>
                    <a:pt x="1666" y="2802"/>
                  </a:cubicBezTo>
                  <a:cubicBezTo>
                    <a:pt x="1768" y="2802"/>
                    <a:pt x="1870" y="2733"/>
                    <a:pt x="1876" y="2594"/>
                  </a:cubicBezTo>
                  <a:cubicBezTo>
                    <a:pt x="1900" y="2102"/>
                    <a:pt x="1936" y="1597"/>
                    <a:pt x="1948" y="1104"/>
                  </a:cubicBezTo>
                  <a:cubicBezTo>
                    <a:pt x="2441" y="1104"/>
                    <a:pt x="2934" y="1092"/>
                    <a:pt x="3415" y="1092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cubicBezTo>
                    <a:pt x="3255" y="591"/>
                    <a:pt x="3093" y="592"/>
                    <a:pt x="2930" y="592"/>
                  </a:cubicBezTo>
                  <a:cubicBezTo>
                    <a:pt x="2605" y="592"/>
                    <a:pt x="2277" y="587"/>
                    <a:pt x="1948" y="587"/>
                  </a:cubicBezTo>
                  <a:cubicBezTo>
                    <a:pt x="1948" y="479"/>
                    <a:pt x="1948" y="371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8712160" y="264023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6"/>
                    <a:pt x="1143" y="226"/>
                  </a:cubicBezTo>
                  <a:cubicBezTo>
                    <a:pt x="1119" y="454"/>
                    <a:pt x="1106" y="683"/>
                    <a:pt x="1119" y="911"/>
                  </a:cubicBezTo>
                  <a:cubicBezTo>
                    <a:pt x="818" y="911"/>
                    <a:pt x="517" y="923"/>
                    <a:pt x="217" y="935"/>
                  </a:cubicBezTo>
                  <a:cubicBezTo>
                    <a:pt x="1" y="935"/>
                    <a:pt x="1" y="1272"/>
                    <a:pt x="217" y="1272"/>
                  </a:cubicBezTo>
                  <a:cubicBezTo>
                    <a:pt x="517" y="1284"/>
                    <a:pt x="830" y="1296"/>
                    <a:pt x="1131" y="1296"/>
                  </a:cubicBezTo>
                  <a:cubicBezTo>
                    <a:pt x="1143" y="1620"/>
                    <a:pt x="1167" y="1957"/>
                    <a:pt x="1179" y="2269"/>
                  </a:cubicBezTo>
                  <a:cubicBezTo>
                    <a:pt x="1185" y="2402"/>
                    <a:pt x="1287" y="2468"/>
                    <a:pt x="1387" y="2468"/>
                  </a:cubicBezTo>
                  <a:cubicBezTo>
                    <a:pt x="1488" y="2468"/>
                    <a:pt x="1587" y="2402"/>
                    <a:pt x="1587" y="2269"/>
                  </a:cubicBezTo>
                  <a:cubicBezTo>
                    <a:pt x="1599" y="1957"/>
                    <a:pt x="1623" y="1632"/>
                    <a:pt x="1647" y="1308"/>
                  </a:cubicBezTo>
                  <a:cubicBezTo>
                    <a:pt x="2140" y="1320"/>
                    <a:pt x="2633" y="1332"/>
                    <a:pt x="3126" y="1344"/>
                  </a:cubicBezTo>
                  <a:cubicBezTo>
                    <a:pt x="3427" y="1344"/>
                    <a:pt x="3427" y="863"/>
                    <a:pt x="3126" y="863"/>
                  </a:cubicBezTo>
                  <a:cubicBezTo>
                    <a:pt x="2633" y="875"/>
                    <a:pt x="2152" y="887"/>
                    <a:pt x="1659" y="899"/>
                  </a:cubicBezTo>
                  <a:cubicBezTo>
                    <a:pt x="1659" y="671"/>
                    <a:pt x="1647" y="442"/>
                    <a:pt x="1623" y="226"/>
                  </a:cubicBezTo>
                  <a:cubicBezTo>
                    <a:pt x="1605" y="76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912751" y="724676"/>
              <a:ext cx="239069" cy="168726"/>
            </a:xfrm>
            <a:custGeom>
              <a:avLst/>
              <a:gdLst/>
              <a:ahLst/>
              <a:cxnLst/>
              <a:rect l="l" t="t" r="r" b="b"/>
              <a:pathLst>
                <a:path w="3487" h="2461" extrusionOk="0">
                  <a:moveTo>
                    <a:pt x="2215" y="0"/>
                  </a:moveTo>
                  <a:cubicBezTo>
                    <a:pt x="2132" y="0"/>
                    <a:pt x="2049" y="36"/>
                    <a:pt x="1996" y="118"/>
                  </a:cubicBezTo>
                  <a:cubicBezTo>
                    <a:pt x="1839" y="359"/>
                    <a:pt x="1755" y="635"/>
                    <a:pt x="1707" y="912"/>
                  </a:cubicBezTo>
                  <a:cubicBezTo>
                    <a:pt x="1226" y="924"/>
                    <a:pt x="733" y="936"/>
                    <a:pt x="253" y="960"/>
                  </a:cubicBezTo>
                  <a:cubicBezTo>
                    <a:pt x="0" y="972"/>
                    <a:pt x="0" y="1345"/>
                    <a:pt x="253" y="1357"/>
                  </a:cubicBezTo>
                  <a:cubicBezTo>
                    <a:pt x="721" y="1369"/>
                    <a:pt x="1202" y="1393"/>
                    <a:pt x="1683" y="1405"/>
                  </a:cubicBezTo>
                  <a:cubicBezTo>
                    <a:pt x="1695" y="1741"/>
                    <a:pt x="1767" y="2090"/>
                    <a:pt x="1900" y="2390"/>
                  </a:cubicBezTo>
                  <a:cubicBezTo>
                    <a:pt x="1922" y="2440"/>
                    <a:pt x="1966" y="2460"/>
                    <a:pt x="2012" y="2460"/>
                  </a:cubicBezTo>
                  <a:cubicBezTo>
                    <a:pt x="2091" y="2460"/>
                    <a:pt x="2176" y="2401"/>
                    <a:pt x="2176" y="2318"/>
                  </a:cubicBezTo>
                  <a:cubicBezTo>
                    <a:pt x="2164" y="2018"/>
                    <a:pt x="2152" y="1705"/>
                    <a:pt x="2188" y="1405"/>
                  </a:cubicBezTo>
                  <a:cubicBezTo>
                    <a:pt x="2513" y="1405"/>
                    <a:pt x="2837" y="1417"/>
                    <a:pt x="3162" y="1417"/>
                  </a:cubicBezTo>
                  <a:cubicBezTo>
                    <a:pt x="3486" y="1405"/>
                    <a:pt x="3486" y="900"/>
                    <a:pt x="3162" y="900"/>
                  </a:cubicBezTo>
                  <a:cubicBezTo>
                    <a:pt x="2873" y="900"/>
                    <a:pt x="2585" y="900"/>
                    <a:pt x="2296" y="912"/>
                  </a:cubicBezTo>
                  <a:cubicBezTo>
                    <a:pt x="2344" y="707"/>
                    <a:pt x="2416" y="527"/>
                    <a:pt x="2477" y="323"/>
                  </a:cubicBezTo>
                  <a:cubicBezTo>
                    <a:pt x="2532" y="133"/>
                    <a:pt x="2374" y="0"/>
                    <a:pt x="2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8333846" y="705959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712160" y="728241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7712488" y="520025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912751" y="724676"/>
              <a:ext cx="239069" cy="168726"/>
            </a:xfrm>
            <a:custGeom>
              <a:avLst/>
              <a:gdLst/>
              <a:ahLst/>
              <a:cxnLst/>
              <a:rect l="l" t="t" r="r" b="b"/>
              <a:pathLst>
                <a:path w="3487" h="2461" extrusionOk="0">
                  <a:moveTo>
                    <a:pt x="2215" y="0"/>
                  </a:moveTo>
                  <a:cubicBezTo>
                    <a:pt x="2132" y="0"/>
                    <a:pt x="2049" y="36"/>
                    <a:pt x="1996" y="118"/>
                  </a:cubicBezTo>
                  <a:cubicBezTo>
                    <a:pt x="1839" y="359"/>
                    <a:pt x="1755" y="635"/>
                    <a:pt x="1707" y="912"/>
                  </a:cubicBezTo>
                  <a:cubicBezTo>
                    <a:pt x="1226" y="924"/>
                    <a:pt x="733" y="936"/>
                    <a:pt x="253" y="960"/>
                  </a:cubicBezTo>
                  <a:cubicBezTo>
                    <a:pt x="0" y="972"/>
                    <a:pt x="0" y="1345"/>
                    <a:pt x="253" y="1357"/>
                  </a:cubicBezTo>
                  <a:cubicBezTo>
                    <a:pt x="721" y="1369"/>
                    <a:pt x="1202" y="1393"/>
                    <a:pt x="1683" y="1405"/>
                  </a:cubicBezTo>
                  <a:cubicBezTo>
                    <a:pt x="1695" y="1741"/>
                    <a:pt x="1767" y="2090"/>
                    <a:pt x="1900" y="2390"/>
                  </a:cubicBezTo>
                  <a:cubicBezTo>
                    <a:pt x="1922" y="2440"/>
                    <a:pt x="1966" y="2460"/>
                    <a:pt x="2012" y="2460"/>
                  </a:cubicBezTo>
                  <a:cubicBezTo>
                    <a:pt x="2091" y="2460"/>
                    <a:pt x="2176" y="2401"/>
                    <a:pt x="2176" y="2318"/>
                  </a:cubicBezTo>
                  <a:cubicBezTo>
                    <a:pt x="2164" y="2018"/>
                    <a:pt x="2152" y="1705"/>
                    <a:pt x="2188" y="1405"/>
                  </a:cubicBezTo>
                  <a:cubicBezTo>
                    <a:pt x="2513" y="1405"/>
                    <a:pt x="2837" y="1417"/>
                    <a:pt x="3162" y="1417"/>
                  </a:cubicBezTo>
                  <a:cubicBezTo>
                    <a:pt x="3486" y="1405"/>
                    <a:pt x="3486" y="900"/>
                    <a:pt x="3162" y="900"/>
                  </a:cubicBezTo>
                  <a:cubicBezTo>
                    <a:pt x="2873" y="900"/>
                    <a:pt x="2585" y="900"/>
                    <a:pt x="2296" y="912"/>
                  </a:cubicBezTo>
                  <a:cubicBezTo>
                    <a:pt x="2344" y="707"/>
                    <a:pt x="2416" y="527"/>
                    <a:pt x="2477" y="323"/>
                  </a:cubicBezTo>
                  <a:cubicBezTo>
                    <a:pt x="2532" y="133"/>
                    <a:pt x="2374" y="0"/>
                    <a:pt x="2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33846" y="705959"/>
              <a:ext cx="256414" cy="191899"/>
            </a:xfrm>
            <a:custGeom>
              <a:avLst/>
              <a:gdLst/>
              <a:ahLst/>
              <a:cxnLst/>
              <a:rect l="l" t="t" r="r" b="b"/>
              <a:pathLst>
                <a:path w="3740" h="2799" extrusionOk="0">
                  <a:moveTo>
                    <a:pt x="1666" y="1"/>
                  </a:moveTo>
                  <a:cubicBezTo>
                    <a:pt x="1534" y="1"/>
                    <a:pt x="1401" y="91"/>
                    <a:pt x="1395" y="271"/>
                  </a:cubicBezTo>
                  <a:cubicBezTo>
                    <a:pt x="1383" y="379"/>
                    <a:pt x="1383" y="488"/>
                    <a:pt x="1383" y="596"/>
                  </a:cubicBezTo>
                  <a:cubicBezTo>
                    <a:pt x="987" y="608"/>
                    <a:pt x="590" y="632"/>
                    <a:pt x="217" y="680"/>
                  </a:cubicBezTo>
                  <a:cubicBezTo>
                    <a:pt x="1" y="716"/>
                    <a:pt x="1" y="980"/>
                    <a:pt x="217" y="1016"/>
                  </a:cubicBezTo>
                  <a:cubicBezTo>
                    <a:pt x="590" y="1065"/>
                    <a:pt x="987" y="1089"/>
                    <a:pt x="1383" y="1101"/>
                  </a:cubicBezTo>
                  <a:cubicBezTo>
                    <a:pt x="1395" y="1593"/>
                    <a:pt x="1431" y="2098"/>
                    <a:pt x="1455" y="2591"/>
                  </a:cubicBezTo>
                  <a:cubicBezTo>
                    <a:pt x="1461" y="2729"/>
                    <a:pt x="1564" y="2799"/>
                    <a:pt x="1666" y="2799"/>
                  </a:cubicBezTo>
                  <a:cubicBezTo>
                    <a:pt x="1768" y="2799"/>
                    <a:pt x="1870" y="2729"/>
                    <a:pt x="1876" y="2591"/>
                  </a:cubicBezTo>
                  <a:cubicBezTo>
                    <a:pt x="1900" y="2098"/>
                    <a:pt x="1936" y="1605"/>
                    <a:pt x="1948" y="1113"/>
                  </a:cubicBezTo>
                  <a:cubicBezTo>
                    <a:pt x="2441" y="1113"/>
                    <a:pt x="2934" y="1101"/>
                    <a:pt x="3415" y="1101"/>
                  </a:cubicBezTo>
                  <a:cubicBezTo>
                    <a:pt x="3739" y="1101"/>
                    <a:pt x="3739" y="596"/>
                    <a:pt x="3415" y="596"/>
                  </a:cubicBezTo>
                  <a:cubicBezTo>
                    <a:pt x="2934" y="596"/>
                    <a:pt x="2441" y="584"/>
                    <a:pt x="1948" y="584"/>
                  </a:cubicBezTo>
                  <a:cubicBezTo>
                    <a:pt x="1948" y="476"/>
                    <a:pt x="1948" y="367"/>
                    <a:pt x="1936" y="271"/>
                  </a:cubicBezTo>
                  <a:cubicBezTo>
                    <a:pt x="1930" y="91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712160" y="728241"/>
              <a:ext cx="234955" cy="169000"/>
            </a:xfrm>
            <a:custGeom>
              <a:avLst/>
              <a:gdLst/>
              <a:ahLst/>
              <a:cxnLst/>
              <a:rect l="l" t="t" r="r" b="b"/>
              <a:pathLst>
                <a:path w="3427" h="2465" extrusionOk="0">
                  <a:moveTo>
                    <a:pt x="1387" y="0"/>
                  </a:moveTo>
                  <a:cubicBezTo>
                    <a:pt x="1278" y="0"/>
                    <a:pt x="1167" y="78"/>
                    <a:pt x="1143" y="235"/>
                  </a:cubicBezTo>
                  <a:cubicBezTo>
                    <a:pt x="1119" y="451"/>
                    <a:pt x="1106" y="679"/>
                    <a:pt x="1119" y="908"/>
                  </a:cubicBezTo>
                  <a:cubicBezTo>
                    <a:pt x="818" y="920"/>
                    <a:pt x="517" y="920"/>
                    <a:pt x="217" y="932"/>
                  </a:cubicBezTo>
                  <a:cubicBezTo>
                    <a:pt x="1" y="944"/>
                    <a:pt x="1" y="1268"/>
                    <a:pt x="217" y="1280"/>
                  </a:cubicBezTo>
                  <a:cubicBezTo>
                    <a:pt x="517" y="1293"/>
                    <a:pt x="830" y="1293"/>
                    <a:pt x="1131" y="1305"/>
                  </a:cubicBezTo>
                  <a:cubicBezTo>
                    <a:pt x="1143" y="1629"/>
                    <a:pt x="1167" y="1954"/>
                    <a:pt x="1179" y="2266"/>
                  </a:cubicBezTo>
                  <a:cubicBezTo>
                    <a:pt x="1185" y="2398"/>
                    <a:pt x="1287" y="2465"/>
                    <a:pt x="1387" y="2465"/>
                  </a:cubicBezTo>
                  <a:cubicBezTo>
                    <a:pt x="1488" y="2465"/>
                    <a:pt x="1587" y="2398"/>
                    <a:pt x="1587" y="2266"/>
                  </a:cubicBezTo>
                  <a:cubicBezTo>
                    <a:pt x="1599" y="1954"/>
                    <a:pt x="1623" y="1641"/>
                    <a:pt x="1647" y="1317"/>
                  </a:cubicBezTo>
                  <a:cubicBezTo>
                    <a:pt x="2140" y="1329"/>
                    <a:pt x="2633" y="1329"/>
                    <a:pt x="3126" y="1341"/>
                  </a:cubicBezTo>
                  <a:cubicBezTo>
                    <a:pt x="3427" y="1341"/>
                    <a:pt x="3427" y="872"/>
                    <a:pt x="3126" y="872"/>
                  </a:cubicBezTo>
                  <a:cubicBezTo>
                    <a:pt x="2633" y="872"/>
                    <a:pt x="2152" y="884"/>
                    <a:pt x="1659" y="896"/>
                  </a:cubicBezTo>
                  <a:cubicBezTo>
                    <a:pt x="1659" y="667"/>
                    <a:pt x="1647" y="451"/>
                    <a:pt x="1623" y="235"/>
                  </a:cubicBezTo>
                  <a:cubicBezTo>
                    <a:pt x="1605" y="78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333846" y="1170588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712160" y="1192870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5"/>
                    <a:pt x="1143" y="225"/>
                  </a:cubicBezTo>
                  <a:cubicBezTo>
                    <a:pt x="1119" y="454"/>
                    <a:pt x="1106" y="670"/>
                    <a:pt x="1119" y="911"/>
                  </a:cubicBezTo>
                  <a:cubicBezTo>
                    <a:pt x="818" y="911"/>
                    <a:pt x="517" y="923"/>
                    <a:pt x="217" y="923"/>
                  </a:cubicBezTo>
                  <a:cubicBezTo>
                    <a:pt x="1" y="935"/>
                    <a:pt x="1" y="1271"/>
                    <a:pt x="217" y="1271"/>
                  </a:cubicBezTo>
                  <a:cubicBezTo>
                    <a:pt x="517" y="1283"/>
                    <a:pt x="830" y="1295"/>
                    <a:pt x="1131" y="1295"/>
                  </a:cubicBezTo>
                  <a:cubicBezTo>
                    <a:pt x="1143" y="1620"/>
                    <a:pt x="1167" y="1944"/>
                    <a:pt x="1179" y="2269"/>
                  </a:cubicBezTo>
                  <a:cubicBezTo>
                    <a:pt x="1185" y="2401"/>
                    <a:pt x="1287" y="2467"/>
                    <a:pt x="1387" y="2467"/>
                  </a:cubicBezTo>
                  <a:cubicBezTo>
                    <a:pt x="1488" y="2467"/>
                    <a:pt x="1587" y="2401"/>
                    <a:pt x="1587" y="2269"/>
                  </a:cubicBezTo>
                  <a:cubicBezTo>
                    <a:pt x="1599" y="1957"/>
                    <a:pt x="1623" y="1632"/>
                    <a:pt x="1647" y="1307"/>
                  </a:cubicBezTo>
                  <a:cubicBezTo>
                    <a:pt x="2140" y="1319"/>
                    <a:pt x="2633" y="1331"/>
                    <a:pt x="3126" y="1331"/>
                  </a:cubicBezTo>
                  <a:cubicBezTo>
                    <a:pt x="3130" y="1332"/>
                    <a:pt x="3133" y="1332"/>
                    <a:pt x="3137" y="1332"/>
                  </a:cubicBezTo>
                  <a:cubicBezTo>
                    <a:pt x="3426" y="1332"/>
                    <a:pt x="3423" y="863"/>
                    <a:pt x="3126" y="863"/>
                  </a:cubicBezTo>
                  <a:cubicBezTo>
                    <a:pt x="2633" y="875"/>
                    <a:pt x="2152" y="887"/>
                    <a:pt x="1659" y="887"/>
                  </a:cubicBezTo>
                  <a:cubicBezTo>
                    <a:pt x="1659" y="670"/>
                    <a:pt x="1647" y="442"/>
                    <a:pt x="1623" y="225"/>
                  </a:cubicBezTo>
                  <a:cubicBezTo>
                    <a:pt x="1605" y="75"/>
                    <a:pt x="1497" y="0"/>
                    <a:pt x="13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 rot="-5564026">
              <a:off x="8888536" y="1560003"/>
              <a:ext cx="264644" cy="134996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3846" y="1170588"/>
              <a:ext cx="256414" cy="191282"/>
            </a:xfrm>
            <a:custGeom>
              <a:avLst/>
              <a:gdLst/>
              <a:ahLst/>
              <a:cxnLst/>
              <a:rect l="l" t="t" r="r" b="b"/>
              <a:pathLst>
                <a:path w="3740" h="2790" extrusionOk="0">
                  <a:moveTo>
                    <a:pt x="1666" y="1"/>
                  </a:moveTo>
                  <a:cubicBezTo>
                    <a:pt x="1534" y="1"/>
                    <a:pt x="1401" y="88"/>
                    <a:pt x="1395" y="262"/>
                  </a:cubicBezTo>
                  <a:cubicBezTo>
                    <a:pt x="1383" y="370"/>
                    <a:pt x="1383" y="478"/>
                    <a:pt x="1383" y="587"/>
                  </a:cubicBezTo>
                  <a:cubicBezTo>
                    <a:pt x="987" y="599"/>
                    <a:pt x="590" y="623"/>
                    <a:pt x="217" y="683"/>
                  </a:cubicBezTo>
                  <a:cubicBezTo>
                    <a:pt x="1" y="707"/>
                    <a:pt x="1" y="983"/>
                    <a:pt x="217" y="1007"/>
                  </a:cubicBezTo>
                  <a:cubicBezTo>
                    <a:pt x="590" y="1055"/>
                    <a:pt x="987" y="1079"/>
                    <a:pt x="1383" y="1091"/>
                  </a:cubicBezTo>
                  <a:cubicBezTo>
                    <a:pt x="1395" y="1596"/>
                    <a:pt x="1431" y="2089"/>
                    <a:pt x="1455" y="2582"/>
                  </a:cubicBezTo>
                  <a:cubicBezTo>
                    <a:pt x="1461" y="2720"/>
                    <a:pt x="1564" y="2789"/>
                    <a:pt x="1666" y="2789"/>
                  </a:cubicBezTo>
                  <a:cubicBezTo>
                    <a:pt x="1768" y="2789"/>
                    <a:pt x="1870" y="2720"/>
                    <a:pt x="1876" y="2582"/>
                  </a:cubicBezTo>
                  <a:cubicBezTo>
                    <a:pt x="1900" y="2101"/>
                    <a:pt x="1936" y="1596"/>
                    <a:pt x="1948" y="1103"/>
                  </a:cubicBezTo>
                  <a:cubicBezTo>
                    <a:pt x="2441" y="1103"/>
                    <a:pt x="2934" y="1091"/>
                    <a:pt x="3415" y="1091"/>
                  </a:cubicBezTo>
                  <a:cubicBezTo>
                    <a:pt x="3419" y="1092"/>
                    <a:pt x="3422" y="1092"/>
                    <a:pt x="3426" y="1092"/>
                  </a:cubicBezTo>
                  <a:cubicBezTo>
                    <a:pt x="3739" y="1092"/>
                    <a:pt x="3736" y="587"/>
                    <a:pt x="3415" y="587"/>
                  </a:cubicBezTo>
                  <a:lnTo>
                    <a:pt x="1948" y="587"/>
                  </a:lnTo>
                  <a:cubicBezTo>
                    <a:pt x="1948" y="478"/>
                    <a:pt x="1948" y="370"/>
                    <a:pt x="1936" y="262"/>
                  </a:cubicBezTo>
                  <a:cubicBezTo>
                    <a:pt x="1930" y="88"/>
                    <a:pt x="1798" y="1"/>
                    <a:pt x="1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712488" y="520025"/>
              <a:ext cx="264847" cy="135337"/>
            </a:xfrm>
            <a:custGeom>
              <a:avLst/>
              <a:gdLst/>
              <a:ahLst/>
              <a:cxnLst/>
              <a:rect l="l" t="t" r="r" b="b"/>
              <a:pathLst>
                <a:path w="3863" h="1974" extrusionOk="0">
                  <a:moveTo>
                    <a:pt x="1881" y="0"/>
                  </a:moveTo>
                  <a:cubicBezTo>
                    <a:pt x="1815" y="0"/>
                    <a:pt x="1746" y="26"/>
                    <a:pt x="1683" y="86"/>
                  </a:cubicBezTo>
                  <a:cubicBezTo>
                    <a:pt x="1563" y="194"/>
                    <a:pt x="1491" y="339"/>
                    <a:pt x="1443" y="483"/>
                  </a:cubicBezTo>
                  <a:cubicBezTo>
                    <a:pt x="1046" y="459"/>
                    <a:pt x="661" y="423"/>
                    <a:pt x="265" y="411"/>
                  </a:cubicBezTo>
                  <a:cubicBezTo>
                    <a:pt x="60" y="411"/>
                    <a:pt x="0" y="747"/>
                    <a:pt x="216" y="783"/>
                  </a:cubicBezTo>
                  <a:cubicBezTo>
                    <a:pt x="601" y="843"/>
                    <a:pt x="974" y="892"/>
                    <a:pt x="1358" y="928"/>
                  </a:cubicBezTo>
                  <a:cubicBezTo>
                    <a:pt x="1358" y="988"/>
                    <a:pt x="1346" y="1036"/>
                    <a:pt x="1346" y="1084"/>
                  </a:cubicBezTo>
                  <a:cubicBezTo>
                    <a:pt x="1346" y="1336"/>
                    <a:pt x="1370" y="1685"/>
                    <a:pt x="1587" y="1841"/>
                  </a:cubicBezTo>
                  <a:lnTo>
                    <a:pt x="1587" y="1853"/>
                  </a:lnTo>
                  <a:cubicBezTo>
                    <a:pt x="1626" y="1936"/>
                    <a:pt x="1700" y="1973"/>
                    <a:pt x="1771" y="1973"/>
                  </a:cubicBezTo>
                  <a:cubicBezTo>
                    <a:pt x="1875" y="1973"/>
                    <a:pt x="1971" y="1893"/>
                    <a:pt x="1935" y="1757"/>
                  </a:cubicBezTo>
                  <a:cubicBezTo>
                    <a:pt x="1935" y="1745"/>
                    <a:pt x="1935" y="1745"/>
                    <a:pt x="1923" y="1733"/>
                  </a:cubicBezTo>
                  <a:cubicBezTo>
                    <a:pt x="2008" y="1565"/>
                    <a:pt x="1947" y="1372"/>
                    <a:pt x="1960" y="1180"/>
                  </a:cubicBezTo>
                  <a:cubicBezTo>
                    <a:pt x="1960" y="1120"/>
                    <a:pt x="1972" y="1060"/>
                    <a:pt x="1984" y="1000"/>
                  </a:cubicBezTo>
                  <a:cubicBezTo>
                    <a:pt x="2452" y="1060"/>
                    <a:pt x="2921" y="1108"/>
                    <a:pt x="3390" y="1180"/>
                  </a:cubicBezTo>
                  <a:cubicBezTo>
                    <a:pt x="3409" y="1183"/>
                    <a:pt x="3428" y="1184"/>
                    <a:pt x="3446" y="1184"/>
                  </a:cubicBezTo>
                  <a:cubicBezTo>
                    <a:pt x="3806" y="1184"/>
                    <a:pt x="3863" y="638"/>
                    <a:pt x="3462" y="627"/>
                  </a:cubicBezTo>
                  <a:cubicBezTo>
                    <a:pt x="3017" y="603"/>
                    <a:pt x="2573" y="579"/>
                    <a:pt x="2128" y="543"/>
                  </a:cubicBezTo>
                  <a:cubicBezTo>
                    <a:pt x="2140" y="483"/>
                    <a:pt x="2152" y="423"/>
                    <a:pt x="2164" y="375"/>
                  </a:cubicBezTo>
                  <a:cubicBezTo>
                    <a:pt x="2199" y="175"/>
                    <a:pt x="2051" y="0"/>
                    <a:pt x="18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466088" y="287780"/>
              <a:ext cx="264642" cy="134995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80351" y="24524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574014" y="1429612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82" name="Google Shape;82;p2"/>
          <p:cNvSpPr/>
          <p:nvPr/>
        </p:nvSpPr>
        <p:spPr>
          <a:xfrm rot="7631413">
            <a:off x="7610830" y="197792"/>
            <a:ext cx="1087435" cy="811204"/>
          </a:xfrm>
          <a:custGeom>
            <a:avLst/>
            <a:gdLst/>
            <a:ahLst/>
            <a:cxnLst/>
            <a:rect l="l" t="t" r="r" b="b"/>
            <a:pathLst>
              <a:path w="3740" h="2790" extrusionOk="0">
                <a:moveTo>
                  <a:pt x="1666" y="1"/>
                </a:moveTo>
                <a:cubicBezTo>
                  <a:pt x="1534" y="1"/>
                  <a:pt x="1401" y="88"/>
                  <a:pt x="1395" y="262"/>
                </a:cubicBezTo>
                <a:cubicBezTo>
                  <a:pt x="1383" y="370"/>
                  <a:pt x="1383" y="478"/>
                  <a:pt x="1383" y="587"/>
                </a:cubicBezTo>
                <a:cubicBezTo>
                  <a:pt x="987" y="599"/>
                  <a:pt x="590" y="623"/>
                  <a:pt x="217" y="683"/>
                </a:cubicBezTo>
                <a:cubicBezTo>
                  <a:pt x="1" y="707"/>
                  <a:pt x="1" y="983"/>
                  <a:pt x="217" y="1007"/>
                </a:cubicBezTo>
                <a:cubicBezTo>
                  <a:pt x="590" y="1055"/>
                  <a:pt x="987" y="1079"/>
                  <a:pt x="1383" y="1091"/>
                </a:cubicBezTo>
                <a:cubicBezTo>
                  <a:pt x="1395" y="1596"/>
                  <a:pt x="1431" y="2089"/>
                  <a:pt x="1455" y="2582"/>
                </a:cubicBezTo>
                <a:cubicBezTo>
                  <a:pt x="1461" y="2720"/>
                  <a:pt x="1564" y="2789"/>
                  <a:pt x="1666" y="2789"/>
                </a:cubicBezTo>
                <a:cubicBezTo>
                  <a:pt x="1768" y="2789"/>
                  <a:pt x="1870" y="2720"/>
                  <a:pt x="1876" y="2582"/>
                </a:cubicBezTo>
                <a:cubicBezTo>
                  <a:pt x="1900" y="2101"/>
                  <a:pt x="1936" y="1596"/>
                  <a:pt x="1948" y="1103"/>
                </a:cubicBezTo>
                <a:cubicBezTo>
                  <a:pt x="2441" y="1103"/>
                  <a:pt x="2934" y="1091"/>
                  <a:pt x="3415" y="1091"/>
                </a:cubicBezTo>
                <a:cubicBezTo>
                  <a:pt x="3419" y="1092"/>
                  <a:pt x="3422" y="1092"/>
                  <a:pt x="3426" y="1092"/>
                </a:cubicBezTo>
                <a:cubicBezTo>
                  <a:pt x="3739" y="1092"/>
                  <a:pt x="3736" y="587"/>
                  <a:pt x="3415" y="587"/>
                </a:cubicBezTo>
                <a:lnTo>
                  <a:pt x="1948" y="587"/>
                </a:lnTo>
                <a:cubicBezTo>
                  <a:pt x="1948" y="478"/>
                  <a:pt x="1948" y="370"/>
                  <a:pt x="1936" y="262"/>
                </a:cubicBezTo>
                <a:cubicBezTo>
                  <a:pt x="1930" y="88"/>
                  <a:pt x="1798" y="1"/>
                  <a:pt x="16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 flipH="1">
            <a:off x="2867275" y="1514975"/>
            <a:ext cx="3414300" cy="17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200"/>
              <a:buFont typeface="Pacifico"/>
              <a:buNone/>
              <a:defRPr sz="6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84" name="Google Shape;84;p2"/>
          <p:cNvGrpSpPr/>
          <p:nvPr/>
        </p:nvGrpSpPr>
        <p:grpSpPr>
          <a:xfrm>
            <a:off x="-110838" y="3995083"/>
            <a:ext cx="2217087" cy="796455"/>
            <a:chOff x="7591575" y="960850"/>
            <a:chExt cx="2263950" cy="470301"/>
          </a:xfrm>
        </p:grpSpPr>
        <p:sp>
          <p:nvSpPr>
            <p:cNvPr id="85" name="Google Shape;85;p2"/>
            <p:cNvSpPr/>
            <p:nvPr/>
          </p:nvSpPr>
          <p:spPr>
            <a:xfrm>
              <a:off x="7592364" y="960850"/>
              <a:ext cx="514794" cy="32804"/>
            </a:xfrm>
            <a:custGeom>
              <a:avLst/>
              <a:gdLst/>
              <a:ahLst/>
              <a:cxnLst/>
              <a:rect l="l" t="t" r="r" b="b"/>
              <a:pathLst>
                <a:path w="7826" h="502" extrusionOk="0">
                  <a:moveTo>
                    <a:pt x="780" y="1"/>
                  </a:moveTo>
                  <a:cubicBezTo>
                    <a:pt x="596" y="1"/>
                    <a:pt x="412" y="4"/>
                    <a:pt x="229" y="14"/>
                  </a:cubicBezTo>
                  <a:cubicBezTo>
                    <a:pt x="60" y="26"/>
                    <a:pt x="0" y="290"/>
                    <a:pt x="181" y="326"/>
                  </a:cubicBezTo>
                  <a:cubicBezTo>
                    <a:pt x="953" y="476"/>
                    <a:pt x="1755" y="502"/>
                    <a:pt x="2552" y="502"/>
                  </a:cubicBezTo>
                  <a:cubicBezTo>
                    <a:pt x="2971" y="502"/>
                    <a:pt x="3389" y="494"/>
                    <a:pt x="3799" y="494"/>
                  </a:cubicBezTo>
                  <a:cubicBezTo>
                    <a:pt x="5061" y="494"/>
                    <a:pt x="6335" y="482"/>
                    <a:pt x="7598" y="374"/>
                  </a:cubicBezTo>
                  <a:cubicBezTo>
                    <a:pt x="7810" y="351"/>
                    <a:pt x="7826" y="25"/>
                    <a:pt x="7609" y="25"/>
                  </a:cubicBezTo>
                  <a:cubicBezTo>
                    <a:pt x="7606" y="25"/>
                    <a:pt x="7602" y="25"/>
                    <a:pt x="7598" y="26"/>
                  </a:cubicBezTo>
                  <a:cubicBezTo>
                    <a:pt x="6478" y="80"/>
                    <a:pt x="5359" y="135"/>
                    <a:pt x="4231" y="135"/>
                  </a:cubicBezTo>
                  <a:cubicBezTo>
                    <a:pt x="4123" y="135"/>
                    <a:pt x="4015" y="135"/>
                    <a:pt x="3907" y="134"/>
                  </a:cubicBezTo>
                  <a:cubicBezTo>
                    <a:pt x="2876" y="124"/>
                    <a:pt x="1819" y="1"/>
                    <a:pt x="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591575" y="1040377"/>
              <a:ext cx="1049388" cy="48815"/>
            </a:xfrm>
            <a:custGeom>
              <a:avLst/>
              <a:gdLst/>
              <a:ahLst/>
              <a:cxnLst/>
              <a:rect l="l" t="t" r="r" b="b"/>
              <a:pathLst>
                <a:path w="15953" h="747" extrusionOk="0">
                  <a:moveTo>
                    <a:pt x="14696" y="0"/>
                  </a:moveTo>
                  <a:cubicBezTo>
                    <a:pt x="13740" y="0"/>
                    <a:pt x="12771" y="77"/>
                    <a:pt x="11829" y="95"/>
                  </a:cubicBezTo>
                  <a:cubicBezTo>
                    <a:pt x="10507" y="119"/>
                    <a:pt x="9172" y="155"/>
                    <a:pt x="7850" y="179"/>
                  </a:cubicBezTo>
                  <a:cubicBezTo>
                    <a:pt x="6564" y="191"/>
                    <a:pt x="5278" y="215"/>
                    <a:pt x="3991" y="227"/>
                  </a:cubicBezTo>
                  <a:cubicBezTo>
                    <a:pt x="3882" y="228"/>
                    <a:pt x="3773" y="228"/>
                    <a:pt x="3664" y="228"/>
                  </a:cubicBezTo>
                  <a:cubicBezTo>
                    <a:pt x="3250" y="228"/>
                    <a:pt x="2833" y="223"/>
                    <a:pt x="2417" y="223"/>
                  </a:cubicBezTo>
                  <a:cubicBezTo>
                    <a:pt x="1671" y="223"/>
                    <a:pt x="926" y="242"/>
                    <a:pt x="193" y="347"/>
                  </a:cubicBezTo>
                  <a:cubicBezTo>
                    <a:pt x="0" y="371"/>
                    <a:pt x="85" y="624"/>
                    <a:pt x="229" y="648"/>
                  </a:cubicBezTo>
                  <a:cubicBezTo>
                    <a:pt x="807" y="724"/>
                    <a:pt x="1396" y="746"/>
                    <a:pt x="1985" y="746"/>
                  </a:cubicBezTo>
                  <a:cubicBezTo>
                    <a:pt x="2694" y="746"/>
                    <a:pt x="3404" y="714"/>
                    <a:pt x="4100" y="708"/>
                  </a:cubicBezTo>
                  <a:cubicBezTo>
                    <a:pt x="5386" y="684"/>
                    <a:pt x="6672" y="672"/>
                    <a:pt x="7970" y="648"/>
                  </a:cubicBezTo>
                  <a:cubicBezTo>
                    <a:pt x="9220" y="624"/>
                    <a:pt x="10471" y="600"/>
                    <a:pt x="11721" y="576"/>
                  </a:cubicBezTo>
                  <a:cubicBezTo>
                    <a:pt x="13031" y="540"/>
                    <a:pt x="14390" y="600"/>
                    <a:pt x="15700" y="419"/>
                  </a:cubicBezTo>
                  <a:cubicBezTo>
                    <a:pt x="15940" y="395"/>
                    <a:pt x="15952" y="59"/>
                    <a:pt x="15700" y="35"/>
                  </a:cubicBezTo>
                  <a:cubicBezTo>
                    <a:pt x="15368" y="10"/>
                    <a:pt x="15033" y="0"/>
                    <a:pt x="146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592562" y="1151009"/>
              <a:ext cx="1520439" cy="47377"/>
            </a:xfrm>
            <a:custGeom>
              <a:avLst/>
              <a:gdLst/>
              <a:ahLst/>
              <a:cxnLst/>
              <a:rect l="l" t="t" r="r" b="b"/>
              <a:pathLst>
                <a:path w="23114" h="725" extrusionOk="0">
                  <a:moveTo>
                    <a:pt x="215" y="0"/>
                  </a:moveTo>
                  <a:cubicBezTo>
                    <a:pt x="44" y="0"/>
                    <a:pt x="1" y="290"/>
                    <a:pt x="178" y="325"/>
                  </a:cubicBezTo>
                  <a:cubicBezTo>
                    <a:pt x="1419" y="578"/>
                    <a:pt x="2707" y="630"/>
                    <a:pt x="3985" y="630"/>
                  </a:cubicBezTo>
                  <a:cubicBezTo>
                    <a:pt x="4526" y="630"/>
                    <a:pt x="5066" y="621"/>
                    <a:pt x="5599" y="614"/>
                  </a:cubicBezTo>
                  <a:cubicBezTo>
                    <a:pt x="7523" y="578"/>
                    <a:pt x="9446" y="505"/>
                    <a:pt x="11381" y="493"/>
                  </a:cubicBezTo>
                  <a:cubicBezTo>
                    <a:pt x="11830" y="491"/>
                    <a:pt x="12278" y="489"/>
                    <a:pt x="12726" y="489"/>
                  </a:cubicBezTo>
                  <a:cubicBezTo>
                    <a:pt x="14177" y="489"/>
                    <a:pt x="15628" y="505"/>
                    <a:pt x="17079" y="542"/>
                  </a:cubicBezTo>
                  <a:cubicBezTo>
                    <a:pt x="18886" y="575"/>
                    <a:pt x="20704" y="724"/>
                    <a:pt x="22513" y="724"/>
                  </a:cubicBezTo>
                  <a:cubicBezTo>
                    <a:pt x="22641" y="724"/>
                    <a:pt x="22769" y="723"/>
                    <a:pt x="22897" y="722"/>
                  </a:cubicBezTo>
                  <a:cubicBezTo>
                    <a:pt x="23114" y="722"/>
                    <a:pt x="23102" y="421"/>
                    <a:pt x="22897" y="397"/>
                  </a:cubicBezTo>
                  <a:cubicBezTo>
                    <a:pt x="21010" y="181"/>
                    <a:pt x="19087" y="193"/>
                    <a:pt x="17199" y="157"/>
                  </a:cubicBezTo>
                  <a:cubicBezTo>
                    <a:pt x="15748" y="120"/>
                    <a:pt x="14291" y="104"/>
                    <a:pt x="12836" y="104"/>
                  </a:cubicBezTo>
                  <a:cubicBezTo>
                    <a:pt x="12387" y="104"/>
                    <a:pt x="11938" y="106"/>
                    <a:pt x="11489" y="109"/>
                  </a:cubicBezTo>
                  <a:cubicBezTo>
                    <a:pt x="9602" y="121"/>
                    <a:pt x="7715" y="181"/>
                    <a:pt x="5816" y="217"/>
                  </a:cubicBezTo>
                  <a:cubicBezTo>
                    <a:pt x="5510" y="225"/>
                    <a:pt x="5205" y="228"/>
                    <a:pt x="4900" y="228"/>
                  </a:cubicBezTo>
                  <a:cubicBezTo>
                    <a:pt x="3336" y="228"/>
                    <a:pt x="1785" y="131"/>
                    <a:pt x="226" y="1"/>
                  </a:cubicBezTo>
                  <a:cubicBezTo>
                    <a:pt x="222" y="0"/>
                    <a:pt x="219" y="0"/>
                    <a:pt x="2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93943" y="1246676"/>
              <a:ext cx="1898608" cy="45547"/>
            </a:xfrm>
            <a:custGeom>
              <a:avLst/>
              <a:gdLst/>
              <a:ahLst/>
              <a:cxnLst/>
              <a:rect l="l" t="t" r="r" b="b"/>
              <a:pathLst>
                <a:path w="28863" h="697" extrusionOk="0">
                  <a:moveTo>
                    <a:pt x="1361" y="1"/>
                  </a:moveTo>
                  <a:cubicBezTo>
                    <a:pt x="964" y="1"/>
                    <a:pt x="566" y="5"/>
                    <a:pt x="169" y="15"/>
                  </a:cubicBezTo>
                  <a:cubicBezTo>
                    <a:pt x="0" y="27"/>
                    <a:pt x="12" y="256"/>
                    <a:pt x="169" y="280"/>
                  </a:cubicBezTo>
                  <a:cubicBezTo>
                    <a:pt x="2525" y="520"/>
                    <a:pt x="4917" y="520"/>
                    <a:pt x="7285" y="568"/>
                  </a:cubicBezTo>
                  <a:cubicBezTo>
                    <a:pt x="9653" y="628"/>
                    <a:pt x="12033" y="664"/>
                    <a:pt x="14402" y="676"/>
                  </a:cubicBezTo>
                  <a:cubicBezTo>
                    <a:pt x="15789" y="690"/>
                    <a:pt x="17180" y="696"/>
                    <a:pt x="18571" y="696"/>
                  </a:cubicBezTo>
                  <a:cubicBezTo>
                    <a:pt x="19554" y="696"/>
                    <a:pt x="20537" y="693"/>
                    <a:pt x="21518" y="688"/>
                  </a:cubicBezTo>
                  <a:cubicBezTo>
                    <a:pt x="21786" y="686"/>
                    <a:pt x="22056" y="685"/>
                    <a:pt x="22325" y="685"/>
                  </a:cubicBezTo>
                  <a:cubicBezTo>
                    <a:pt x="23122" y="685"/>
                    <a:pt x="23923" y="693"/>
                    <a:pt x="24725" y="693"/>
                  </a:cubicBezTo>
                  <a:cubicBezTo>
                    <a:pt x="26035" y="693"/>
                    <a:pt x="27346" y="670"/>
                    <a:pt x="28634" y="544"/>
                  </a:cubicBezTo>
                  <a:cubicBezTo>
                    <a:pt x="28863" y="520"/>
                    <a:pt x="28863" y="195"/>
                    <a:pt x="28634" y="183"/>
                  </a:cubicBezTo>
                  <a:cubicBezTo>
                    <a:pt x="28050" y="154"/>
                    <a:pt x="27464" y="142"/>
                    <a:pt x="26876" y="142"/>
                  </a:cubicBezTo>
                  <a:cubicBezTo>
                    <a:pt x="25093" y="142"/>
                    <a:pt x="23299" y="247"/>
                    <a:pt x="21518" y="256"/>
                  </a:cubicBezTo>
                  <a:cubicBezTo>
                    <a:pt x="20334" y="268"/>
                    <a:pt x="19147" y="274"/>
                    <a:pt x="17960" y="274"/>
                  </a:cubicBezTo>
                  <a:cubicBezTo>
                    <a:pt x="16773" y="274"/>
                    <a:pt x="15586" y="268"/>
                    <a:pt x="14402" y="256"/>
                  </a:cubicBezTo>
                  <a:cubicBezTo>
                    <a:pt x="12033" y="244"/>
                    <a:pt x="9653" y="207"/>
                    <a:pt x="7285" y="147"/>
                  </a:cubicBezTo>
                  <a:cubicBezTo>
                    <a:pt x="5314" y="107"/>
                    <a:pt x="3335" y="1"/>
                    <a:pt x="13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593154" y="1355805"/>
              <a:ext cx="2262372" cy="75346"/>
            </a:xfrm>
            <a:custGeom>
              <a:avLst/>
              <a:gdLst/>
              <a:ahLst/>
              <a:cxnLst/>
              <a:rect l="l" t="t" r="r" b="b"/>
              <a:pathLst>
                <a:path w="34393" h="1153" extrusionOk="0">
                  <a:moveTo>
                    <a:pt x="3647" y="1"/>
                  </a:moveTo>
                  <a:cubicBezTo>
                    <a:pt x="2499" y="1"/>
                    <a:pt x="1350" y="15"/>
                    <a:pt x="205" y="64"/>
                  </a:cubicBezTo>
                  <a:cubicBezTo>
                    <a:pt x="12" y="76"/>
                    <a:pt x="0" y="377"/>
                    <a:pt x="205" y="377"/>
                  </a:cubicBezTo>
                  <a:cubicBezTo>
                    <a:pt x="4604" y="521"/>
                    <a:pt x="9016" y="425"/>
                    <a:pt x="13404" y="497"/>
                  </a:cubicBezTo>
                  <a:cubicBezTo>
                    <a:pt x="17804" y="557"/>
                    <a:pt x="22203" y="665"/>
                    <a:pt x="26603" y="834"/>
                  </a:cubicBezTo>
                  <a:cubicBezTo>
                    <a:pt x="27865" y="882"/>
                    <a:pt x="29127" y="942"/>
                    <a:pt x="30389" y="1002"/>
                  </a:cubicBezTo>
                  <a:cubicBezTo>
                    <a:pt x="31482" y="1054"/>
                    <a:pt x="32592" y="1153"/>
                    <a:pt x="33697" y="1153"/>
                  </a:cubicBezTo>
                  <a:cubicBezTo>
                    <a:pt x="33857" y="1153"/>
                    <a:pt x="34016" y="1151"/>
                    <a:pt x="34176" y="1146"/>
                  </a:cubicBezTo>
                  <a:cubicBezTo>
                    <a:pt x="34392" y="1146"/>
                    <a:pt x="34380" y="846"/>
                    <a:pt x="34176" y="821"/>
                  </a:cubicBezTo>
                  <a:cubicBezTo>
                    <a:pt x="31976" y="557"/>
                    <a:pt x="29728" y="581"/>
                    <a:pt x="27516" y="497"/>
                  </a:cubicBezTo>
                  <a:cubicBezTo>
                    <a:pt x="25341" y="413"/>
                    <a:pt x="23165" y="353"/>
                    <a:pt x="20977" y="293"/>
                  </a:cubicBezTo>
                  <a:cubicBezTo>
                    <a:pt x="16589" y="160"/>
                    <a:pt x="12190" y="64"/>
                    <a:pt x="7790" y="28"/>
                  </a:cubicBezTo>
                  <a:cubicBezTo>
                    <a:pt x="6411" y="22"/>
                    <a:pt x="5029" y="1"/>
                    <a:pt x="3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2"/>
                </a:solidFill>
              </a:endParaRPr>
            </a:p>
          </p:txBody>
        </p:sp>
      </p:grpSp>
      <p:sp>
        <p:nvSpPr>
          <p:cNvPr id="90" name="Google Shape;90;p2"/>
          <p:cNvSpPr/>
          <p:nvPr/>
        </p:nvSpPr>
        <p:spPr>
          <a:xfrm>
            <a:off x="3095226" y="3246276"/>
            <a:ext cx="2391554" cy="108050"/>
          </a:xfrm>
          <a:custGeom>
            <a:avLst/>
            <a:gdLst/>
            <a:ahLst/>
            <a:cxnLst/>
            <a:rect l="l" t="t" r="r" b="b"/>
            <a:pathLst>
              <a:path w="15953" h="747" extrusionOk="0">
                <a:moveTo>
                  <a:pt x="14696" y="0"/>
                </a:moveTo>
                <a:cubicBezTo>
                  <a:pt x="13740" y="0"/>
                  <a:pt x="12771" y="77"/>
                  <a:pt x="11829" y="95"/>
                </a:cubicBezTo>
                <a:cubicBezTo>
                  <a:pt x="10507" y="119"/>
                  <a:pt x="9172" y="155"/>
                  <a:pt x="7850" y="179"/>
                </a:cubicBezTo>
                <a:cubicBezTo>
                  <a:pt x="6564" y="191"/>
                  <a:pt x="5278" y="215"/>
                  <a:pt x="3991" y="227"/>
                </a:cubicBezTo>
                <a:cubicBezTo>
                  <a:pt x="3882" y="228"/>
                  <a:pt x="3773" y="228"/>
                  <a:pt x="3664" y="228"/>
                </a:cubicBezTo>
                <a:cubicBezTo>
                  <a:pt x="3250" y="228"/>
                  <a:pt x="2833" y="223"/>
                  <a:pt x="2417" y="223"/>
                </a:cubicBezTo>
                <a:cubicBezTo>
                  <a:pt x="1671" y="223"/>
                  <a:pt x="926" y="242"/>
                  <a:pt x="193" y="347"/>
                </a:cubicBezTo>
                <a:cubicBezTo>
                  <a:pt x="0" y="371"/>
                  <a:pt x="85" y="624"/>
                  <a:pt x="229" y="648"/>
                </a:cubicBezTo>
                <a:cubicBezTo>
                  <a:pt x="807" y="724"/>
                  <a:pt x="1396" y="746"/>
                  <a:pt x="1985" y="746"/>
                </a:cubicBezTo>
                <a:cubicBezTo>
                  <a:pt x="2694" y="746"/>
                  <a:pt x="3404" y="714"/>
                  <a:pt x="4100" y="708"/>
                </a:cubicBezTo>
                <a:cubicBezTo>
                  <a:pt x="5386" y="684"/>
                  <a:pt x="6672" y="672"/>
                  <a:pt x="7970" y="648"/>
                </a:cubicBezTo>
                <a:cubicBezTo>
                  <a:pt x="9220" y="624"/>
                  <a:pt x="10471" y="600"/>
                  <a:pt x="11721" y="576"/>
                </a:cubicBezTo>
                <a:cubicBezTo>
                  <a:pt x="13031" y="540"/>
                  <a:pt x="14390" y="600"/>
                  <a:pt x="15700" y="419"/>
                </a:cubicBezTo>
                <a:cubicBezTo>
                  <a:pt x="15940" y="395"/>
                  <a:pt x="15952" y="59"/>
                  <a:pt x="15700" y="35"/>
                </a:cubicBezTo>
                <a:cubicBezTo>
                  <a:pt x="15368" y="10"/>
                  <a:pt x="15033" y="0"/>
                  <a:pt x="1469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91" name="Google Shape;91;p2"/>
          <p:cNvSpPr/>
          <p:nvPr/>
        </p:nvSpPr>
        <p:spPr>
          <a:xfrm rot="7631436">
            <a:off x="8198706" y="885440"/>
            <a:ext cx="726647" cy="542071"/>
          </a:xfrm>
          <a:custGeom>
            <a:avLst/>
            <a:gdLst/>
            <a:ahLst/>
            <a:cxnLst/>
            <a:rect l="l" t="t" r="r" b="b"/>
            <a:pathLst>
              <a:path w="3740" h="2790" extrusionOk="0">
                <a:moveTo>
                  <a:pt x="1666" y="1"/>
                </a:moveTo>
                <a:cubicBezTo>
                  <a:pt x="1534" y="1"/>
                  <a:pt x="1401" y="88"/>
                  <a:pt x="1395" y="262"/>
                </a:cubicBezTo>
                <a:cubicBezTo>
                  <a:pt x="1383" y="370"/>
                  <a:pt x="1383" y="478"/>
                  <a:pt x="1383" y="587"/>
                </a:cubicBezTo>
                <a:cubicBezTo>
                  <a:pt x="987" y="599"/>
                  <a:pt x="590" y="623"/>
                  <a:pt x="217" y="683"/>
                </a:cubicBezTo>
                <a:cubicBezTo>
                  <a:pt x="1" y="707"/>
                  <a:pt x="1" y="983"/>
                  <a:pt x="217" y="1007"/>
                </a:cubicBezTo>
                <a:cubicBezTo>
                  <a:pt x="590" y="1055"/>
                  <a:pt x="987" y="1079"/>
                  <a:pt x="1383" y="1091"/>
                </a:cubicBezTo>
                <a:cubicBezTo>
                  <a:pt x="1395" y="1596"/>
                  <a:pt x="1431" y="2089"/>
                  <a:pt x="1455" y="2582"/>
                </a:cubicBezTo>
                <a:cubicBezTo>
                  <a:pt x="1461" y="2720"/>
                  <a:pt x="1564" y="2789"/>
                  <a:pt x="1666" y="2789"/>
                </a:cubicBezTo>
                <a:cubicBezTo>
                  <a:pt x="1768" y="2789"/>
                  <a:pt x="1870" y="2720"/>
                  <a:pt x="1876" y="2582"/>
                </a:cubicBezTo>
                <a:cubicBezTo>
                  <a:pt x="1900" y="2101"/>
                  <a:pt x="1936" y="1596"/>
                  <a:pt x="1948" y="1103"/>
                </a:cubicBezTo>
                <a:cubicBezTo>
                  <a:pt x="2441" y="1103"/>
                  <a:pt x="2934" y="1091"/>
                  <a:pt x="3415" y="1091"/>
                </a:cubicBezTo>
                <a:cubicBezTo>
                  <a:pt x="3419" y="1092"/>
                  <a:pt x="3422" y="1092"/>
                  <a:pt x="3426" y="1092"/>
                </a:cubicBezTo>
                <a:cubicBezTo>
                  <a:pt x="3739" y="1092"/>
                  <a:pt x="3736" y="587"/>
                  <a:pt x="3415" y="587"/>
                </a:cubicBezTo>
                <a:lnTo>
                  <a:pt x="1948" y="587"/>
                </a:lnTo>
                <a:cubicBezTo>
                  <a:pt x="1948" y="478"/>
                  <a:pt x="1948" y="370"/>
                  <a:pt x="1936" y="262"/>
                </a:cubicBezTo>
                <a:cubicBezTo>
                  <a:pt x="1930" y="88"/>
                  <a:pt x="1798" y="1"/>
                  <a:pt x="166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Título e Conteúd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585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Cabeçalho da Seção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9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19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3874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Duas Partes de Conteúdo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1" name="Google Shape;221;p20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2" name="Google Shape;222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356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Comparação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1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1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228" name="Google Shape;228;p21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21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230" name="Google Shape;230;p21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805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058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Conteúdo com Legenda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4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24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246" name="Google Shape;246;p24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247" name="Google Shape;247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9792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Imagem com Legenda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25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253" name="Google Shape;253;p25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254" name="Google Shape;254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6366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Título e Texto Vertical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26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8424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Texto e Título Vertical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7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27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9804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9CCE5-642E-F08E-1AAA-9D110130F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E780DB-8A5E-A5FB-A5C8-25064F198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010CC8-5A09-8AB2-D1C3-ABECB3C79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6918-B52A-4C4B-88B2-935EB95781C5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BCC673-04F1-6785-CDD3-DCB040D95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0E8915-18D8-FE6B-F099-22B3FC6C3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973F7D-C3C8-4DC9-9261-A6B743E27B2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48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602350" y="1215450"/>
            <a:ext cx="2680800" cy="10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Font typeface="Source Sans Pro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subTitle" idx="1"/>
          </p:nvPr>
        </p:nvSpPr>
        <p:spPr>
          <a:xfrm flipH="1">
            <a:off x="601925" y="2303850"/>
            <a:ext cx="2760600" cy="16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45A57F-CB39-BFA5-B6D7-47619ADC1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61078D-C608-34D6-80FE-88AD62BCC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650DC6-F233-8FCE-6FDD-D7E554BA9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6C11-30C8-454C-81C8-83B0485BF9F1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F5C1F7-5B3F-5AB4-0AF8-F332C9998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690D5E-F794-060A-7953-3C23F1DBD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ADC9-FC2A-4239-B281-E8E8C1D6B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208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25AA88-E9B9-9D92-985B-8DE653281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9BAC33B-8C14-A24E-8544-2A4499A2EA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CB559B-F2DB-2BD1-FE25-E80BE079A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6C11-30C8-454C-81C8-83B0485BF9F1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D2C2021-C958-5057-FD8F-14AA80CEB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5E6B3DC-D5AF-53D5-1B63-F755EAC1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ADC9-FC2A-4239-B281-E8E8C1D6B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4991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98C2B9-6C13-0D15-8D47-19A2F7BAC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5A88ED-BFB9-57E9-15DD-E27D7475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93EBCB-05D2-5502-38DD-97C8A1101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6C11-30C8-454C-81C8-83B0485BF9F1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BEC756-F693-8B22-71D9-AE6205171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7AAF81-ACB4-BAD5-934E-B20108EEC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ADC9-FC2A-4239-B281-E8E8C1D6B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2945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5BE6BD-4B39-E266-D115-AD7FC3CAA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E9E4E97-6EF9-BFD0-415C-BB0F3BB935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95F26AE-22B7-F7ED-BF7A-0A34447FA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7381D70-97E8-CFF2-4CE8-646797820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6C11-30C8-454C-81C8-83B0485BF9F1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ECE0516-FC26-C11F-9A6D-406859B34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9A18024-C976-82EB-F463-3763C2232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ADC9-FC2A-4239-B281-E8E8C1D6B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9349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F4A2C8-88F2-4D8F-9983-A8CFF069E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9D661A0-1FC8-1330-87F4-C4A1553BD4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4E398EE-E0B7-3881-BDC6-6F7E96199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E4718F44-6C81-AE90-A30F-6AB5FFE95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2198E24-A582-3C00-C535-6FF941A4A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5BB2DFB-C577-8DD3-CC33-4D74E27AF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6C11-30C8-454C-81C8-83B0485BF9F1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9166A28-F6F5-3F09-0592-0116C5CC5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A182E11-0E67-A262-FFFF-15F7106EC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ADC9-FC2A-4239-B281-E8E8C1D6B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94551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C2910-7EF5-1221-0240-4C5D66C50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DDCE795-3930-BDB2-DCEC-CCEEFEC24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6C11-30C8-454C-81C8-83B0485BF9F1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EC5975E-95E6-AE3D-DE66-079F1BD2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F38E166-C42E-1C72-7237-5BD379C93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ADC9-FC2A-4239-B281-E8E8C1D6B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73776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D563A11-0154-AF74-3345-739A140AE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6C11-30C8-454C-81C8-83B0485BF9F1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E71E96E-AAE2-86B2-D11B-80B16673B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D9FB30C-2C4C-16DE-7D18-2230B691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ADC9-FC2A-4239-B281-E8E8C1D6B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7425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D6C3F8-A1AD-946C-77C2-A6CB28664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D8C1BD4-104E-D582-B469-7CDC5C9A2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5248558-30F1-FEE3-ADD2-DA71A527FA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D69512-48FD-05CB-9F10-3AAC66E6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6C11-30C8-454C-81C8-83B0485BF9F1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11D88E3-E88C-061B-77A9-EC5E49C4E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23F5F51-ADF6-5886-5479-9019D9A63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ADC9-FC2A-4239-B281-E8E8C1D6B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48424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0BEA2D-E8D2-8EF2-E376-A66D00B6F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C32A484-C4AD-03F2-199F-A197227A0F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2FE9DB7-88E3-93BE-08F9-9CBDD133D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CB1A438-3B7F-FA9B-BD7D-5293EFEA1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6C11-30C8-454C-81C8-83B0485BF9F1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3BA7D9B-07A3-D12E-3B75-5CC9B0187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8B40653-AF8F-3EB3-5BBA-E78D798E8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ADC9-FC2A-4239-B281-E8E8C1D6B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39141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DEBC9B-2CDD-6D39-AB83-AAA1E654F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2D51F20-FED7-1C0E-1212-6EEE25CD84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AA7794E-2D87-F6FC-C606-C29D573CB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6C11-30C8-454C-81C8-83B0485BF9F1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C22800F-B6E5-CE6F-3E32-C7E1C4045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706BD94-A3A5-93EB-E20E-D124EC54A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ADC9-FC2A-4239-B281-E8E8C1D6B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61250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425" y="-39345"/>
            <a:ext cx="9174869" cy="51873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2" name="Google Shape;242;p10"/>
          <p:cNvGrpSpPr/>
          <p:nvPr/>
        </p:nvGrpSpPr>
        <p:grpSpPr>
          <a:xfrm>
            <a:off x="1549150" y="173450"/>
            <a:ext cx="5714832" cy="4796387"/>
            <a:chOff x="1717918" y="395196"/>
            <a:chExt cx="5377653" cy="4513397"/>
          </a:xfrm>
        </p:grpSpPr>
        <p:sp>
          <p:nvSpPr>
            <p:cNvPr id="243" name="Google Shape;243;p10"/>
            <p:cNvSpPr/>
            <p:nvPr/>
          </p:nvSpPr>
          <p:spPr>
            <a:xfrm>
              <a:off x="1896012" y="395196"/>
              <a:ext cx="5199559" cy="4267876"/>
            </a:xfrm>
            <a:custGeom>
              <a:avLst/>
              <a:gdLst/>
              <a:ahLst/>
              <a:cxnLst/>
              <a:rect l="l" t="t" r="r" b="b"/>
              <a:pathLst>
                <a:path w="14189" h="13118" extrusionOk="0">
                  <a:moveTo>
                    <a:pt x="10181" y="0"/>
                  </a:moveTo>
                  <a:cubicBezTo>
                    <a:pt x="9821" y="369"/>
                    <a:pt x="9378" y="636"/>
                    <a:pt x="8893" y="795"/>
                  </a:cubicBezTo>
                  <a:cubicBezTo>
                    <a:pt x="8487" y="919"/>
                    <a:pt x="8065" y="971"/>
                    <a:pt x="7641" y="971"/>
                  </a:cubicBezTo>
                  <a:cubicBezTo>
                    <a:pt x="7121" y="971"/>
                    <a:pt x="6597" y="894"/>
                    <a:pt x="6090" y="778"/>
                  </a:cubicBezTo>
                  <a:cubicBezTo>
                    <a:pt x="5898" y="737"/>
                    <a:pt x="5697" y="678"/>
                    <a:pt x="5505" y="611"/>
                  </a:cubicBezTo>
                  <a:cubicBezTo>
                    <a:pt x="5438" y="829"/>
                    <a:pt x="5346" y="1038"/>
                    <a:pt x="5220" y="1222"/>
                  </a:cubicBezTo>
                  <a:cubicBezTo>
                    <a:pt x="4678" y="2011"/>
                    <a:pt x="3780" y="2477"/>
                    <a:pt x="2828" y="2477"/>
                  </a:cubicBezTo>
                  <a:cubicBezTo>
                    <a:pt x="2811" y="2477"/>
                    <a:pt x="2794" y="2477"/>
                    <a:pt x="2777" y="2477"/>
                  </a:cubicBezTo>
                  <a:lnTo>
                    <a:pt x="2777" y="2477"/>
                  </a:lnTo>
                  <a:cubicBezTo>
                    <a:pt x="2920" y="3313"/>
                    <a:pt x="2560" y="4192"/>
                    <a:pt x="1983" y="4819"/>
                  </a:cubicBezTo>
                  <a:cubicBezTo>
                    <a:pt x="1707" y="5112"/>
                    <a:pt x="1389" y="5371"/>
                    <a:pt x="1046" y="5580"/>
                  </a:cubicBezTo>
                  <a:cubicBezTo>
                    <a:pt x="1288" y="5898"/>
                    <a:pt x="1431" y="6342"/>
                    <a:pt x="1531" y="6743"/>
                  </a:cubicBezTo>
                  <a:cubicBezTo>
                    <a:pt x="1648" y="7203"/>
                    <a:pt x="1748" y="7672"/>
                    <a:pt x="1690" y="8140"/>
                  </a:cubicBezTo>
                  <a:cubicBezTo>
                    <a:pt x="1615" y="8776"/>
                    <a:pt x="1238" y="9353"/>
                    <a:pt x="770" y="9788"/>
                  </a:cubicBezTo>
                  <a:cubicBezTo>
                    <a:pt x="527" y="10006"/>
                    <a:pt x="276" y="10198"/>
                    <a:pt x="0" y="10366"/>
                  </a:cubicBezTo>
                  <a:cubicBezTo>
                    <a:pt x="44" y="10363"/>
                    <a:pt x="88" y="10362"/>
                    <a:pt x="132" y="10362"/>
                  </a:cubicBezTo>
                  <a:cubicBezTo>
                    <a:pt x="438" y="10362"/>
                    <a:pt x="735" y="10413"/>
                    <a:pt x="1021" y="10508"/>
                  </a:cubicBezTo>
                  <a:cubicBezTo>
                    <a:pt x="1556" y="10700"/>
                    <a:pt x="1991" y="11110"/>
                    <a:pt x="2376" y="11528"/>
                  </a:cubicBezTo>
                  <a:cubicBezTo>
                    <a:pt x="2769" y="11947"/>
                    <a:pt x="3162" y="12415"/>
                    <a:pt x="3413" y="12942"/>
                  </a:cubicBezTo>
                  <a:cubicBezTo>
                    <a:pt x="4451" y="12189"/>
                    <a:pt x="5647" y="11671"/>
                    <a:pt x="6919" y="11587"/>
                  </a:cubicBezTo>
                  <a:cubicBezTo>
                    <a:pt x="7050" y="11577"/>
                    <a:pt x="7182" y="11572"/>
                    <a:pt x="7314" y="11572"/>
                  </a:cubicBezTo>
                  <a:cubicBezTo>
                    <a:pt x="8681" y="11572"/>
                    <a:pt x="10069" y="12119"/>
                    <a:pt x="10984" y="13118"/>
                  </a:cubicBezTo>
                  <a:cubicBezTo>
                    <a:pt x="11043" y="12323"/>
                    <a:pt x="11327" y="11570"/>
                    <a:pt x="11796" y="10934"/>
                  </a:cubicBezTo>
                  <a:cubicBezTo>
                    <a:pt x="12406" y="10131"/>
                    <a:pt x="13285" y="9596"/>
                    <a:pt x="14188" y="9111"/>
                  </a:cubicBezTo>
                  <a:cubicBezTo>
                    <a:pt x="13686" y="8508"/>
                    <a:pt x="13377" y="7772"/>
                    <a:pt x="13285" y="7003"/>
                  </a:cubicBezTo>
                  <a:cubicBezTo>
                    <a:pt x="13184" y="5999"/>
                    <a:pt x="13452" y="4986"/>
                    <a:pt x="14055" y="4175"/>
                  </a:cubicBezTo>
                  <a:cubicBezTo>
                    <a:pt x="12850" y="3840"/>
                    <a:pt x="11620" y="3338"/>
                    <a:pt x="10917" y="2326"/>
                  </a:cubicBezTo>
                  <a:cubicBezTo>
                    <a:pt x="10449" y="1648"/>
                    <a:pt x="10273" y="829"/>
                    <a:pt x="10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0"/>
            <p:cNvSpPr/>
            <p:nvPr/>
          </p:nvSpPr>
          <p:spPr>
            <a:xfrm>
              <a:off x="1717918" y="545066"/>
              <a:ext cx="5334779" cy="4363527"/>
            </a:xfrm>
            <a:custGeom>
              <a:avLst/>
              <a:gdLst/>
              <a:ahLst/>
              <a:cxnLst/>
              <a:rect l="l" t="t" r="r" b="b"/>
              <a:pathLst>
                <a:path w="14558" h="13412" extrusionOk="0">
                  <a:moveTo>
                    <a:pt x="10175" y="456"/>
                  </a:moveTo>
                  <a:cubicBezTo>
                    <a:pt x="10324" y="1424"/>
                    <a:pt x="10620" y="2352"/>
                    <a:pt x="11345" y="3054"/>
                  </a:cubicBezTo>
                  <a:cubicBezTo>
                    <a:pt x="12054" y="3732"/>
                    <a:pt x="13002" y="4105"/>
                    <a:pt x="13939" y="4376"/>
                  </a:cubicBezTo>
                  <a:lnTo>
                    <a:pt x="13939" y="4376"/>
                  </a:lnTo>
                  <a:cubicBezTo>
                    <a:pt x="13426" y="5193"/>
                    <a:pt x="13192" y="6153"/>
                    <a:pt x="13286" y="7120"/>
                  </a:cubicBezTo>
                  <a:cubicBezTo>
                    <a:pt x="13287" y="7131"/>
                    <a:pt x="13290" y="7141"/>
                    <a:pt x="13293" y="7150"/>
                  </a:cubicBezTo>
                  <a:lnTo>
                    <a:pt x="13293" y="7150"/>
                  </a:lnTo>
                  <a:cubicBezTo>
                    <a:pt x="13293" y="7154"/>
                    <a:pt x="13294" y="7158"/>
                    <a:pt x="13294" y="7162"/>
                  </a:cubicBezTo>
                  <a:cubicBezTo>
                    <a:pt x="13409" y="7899"/>
                    <a:pt x="13700" y="8594"/>
                    <a:pt x="14142" y="9181"/>
                  </a:cubicBezTo>
                  <a:lnTo>
                    <a:pt x="14142" y="9181"/>
                  </a:lnTo>
                  <a:cubicBezTo>
                    <a:pt x="12619" y="10045"/>
                    <a:pt x="11383" y="11152"/>
                    <a:pt x="11102" y="12923"/>
                  </a:cubicBezTo>
                  <a:lnTo>
                    <a:pt x="11102" y="12923"/>
                  </a:lnTo>
                  <a:cubicBezTo>
                    <a:pt x="10105" y="12012"/>
                    <a:pt x="8890" y="11616"/>
                    <a:pt x="7650" y="11616"/>
                  </a:cubicBezTo>
                  <a:cubicBezTo>
                    <a:pt x="6273" y="11616"/>
                    <a:pt x="4866" y="12104"/>
                    <a:pt x="3693" y="12918"/>
                  </a:cubicBezTo>
                  <a:lnTo>
                    <a:pt x="3693" y="12918"/>
                  </a:lnTo>
                  <a:cubicBezTo>
                    <a:pt x="3047" y="11746"/>
                    <a:pt x="1977" y="10660"/>
                    <a:pt x="644" y="10470"/>
                  </a:cubicBezTo>
                  <a:lnTo>
                    <a:pt x="644" y="10470"/>
                  </a:lnTo>
                  <a:cubicBezTo>
                    <a:pt x="1280" y="9982"/>
                    <a:pt x="1838" y="9368"/>
                    <a:pt x="2000" y="8559"/>
                  </a:cubicBezTo>
                  <a:cubicBezTo>
                    <a:pt x="2167" y="7709"/>
                    <a:pt x="1889" y="6589"/>
                    <a:pt x="1410" y="5840"/>
                  </a:cubicBezTo>
                  <a:lnTo>
                    <a:pt x="1410" y="5840"/>
                  </a:lnTo>
                  <a:cubicBezTo>
                    <a:pt x="2426" y="5137"/>
                    <a:pt x="3173" y="4098"/>
                    <a:pt x="3075" y="2829"/>
                  </a:cubicBezTo>
                  <a:lnTo>
                    <a:pt x="3075" y="2829"/>
                  </a:lnTo>
                  <a:cubicBezTo>
                    <a:pt x="4231" y="2748"/>
                    <a:pt x="5273" y="2085"/>
                    <a:pt x="5706" y="991"/>
                  </a:cubicBezTo>
                  <a:lnTo>
                    <a:pt x="5706" y="991"/>
                  </a:lnTo>
                  <a:cubicBezTo>
                    <a:pt x="6307" y="1186"/>
                    <a:pt x="6959" y="1302"/>
                    <a:pt x="7603" y="1302"/>
                  </a:cubicBezTo>
                  <a:cubicBezTo>
                    <a:pt x="8536" y="1302"/>
                    <a:pt x="9453" y="1058"/>
                    <a:pt x="10175" y="456"/>
                  </a:cubicBezTo>
                  <a:close/>
                  <a:moveTo>
                    <a:pt x="10302" y="0"/>
                  </a:moveTo>
                  <a:cubicBezTo>
                    <a:pt x="10265" y="0"/>
                    <a:pt x="10228" y="13"/>
                    <a:pt x="10199" y="43"/>
                  </a:cubicBezTo>
                  <a:cubicBezTo>
                    <a:pt x="9506" y="731"/>
                    <a:pt x="8576" y="1000"/>
                    <a:pt x="7627" y="1000"/>
                  </a:cubicBezTo>
                  <a:cubicBezTo>
                    <a:pt x="6960" y="1000"/>
                    <a:pt x="6284" y="867"/>
                    <a:pt x="5673" y="653"/>
                  </a:cubicBezTo>
                  <a:cubicBezTo>
                    <a:pt x="5658" y="649"/>
                    <a:pt x="5643" y="647"/>
                    <a:pt x="5629" y="647"/>
                  </a:cubicBezTo>
                  <a:cubicBezTo>
                    <a:pt x="5561" y="647"/>
                    <a:pt x="5501" y="692"/>
                    <a:pt x="5480" y="754"/>
                  </a:cubicBezTo>
                  <a:cubicBezTo>
                    <a:pt x="5112" y="1858"/>
                    <a:pt x="4058" y="2510"/>
                    <a:pt x="2920" y="2527"/>
                  </a:cubicBezTo>
                  <a:cubicBezTo>
                    <a:pt x="2812" y="2527"/>
                    <a:pt x="2745" y="2628"/>
                    <a:pt x="2770" y="2728"/>
                  </a:cubicBezTo>
                  <a:cubicBezTo>
                    <a:pt x="2946" y="3983"/>
                    <a:pt x="2134" y="5020"/>
                    <a:pt x="1130" y="5664"/>
                  </a:cubicBezTo>
                  <a:cubicBezTo>
                    <a:pt x="1055" y="5715"/>
                    <a:pt x="1030" y="5807"/>
                    <a:pt x="1080" y="5882"/>
                  </a:cubicBezTo>
                  <a:cubicBezTo>
                    <a:pt x="1548" y="6551"/>
                    <a:pt x="1858" y="7672"/>
                    <a:pt x="1707" y="8475"/>
                  </a:cubicBezTo>
                  <a:cubicBezTo>
                    <a:pt x="1540" y="9362"/>
                    <a:pt x="837" y="9989"/>
                    <a:pt x="126" y="10466"/>
                  </a:cubicBezTo>
                  <a:cubicBezTo>
                    <a:pt x="1" y="10550"/>
                    <a:pt x="51" y="10751"/>
                    <a:pt x="210" y="10759"/>
                  </a:cubicBezTo>
                  <a:cubicBezTo>
                    <a:pt x="225" y="10759"/>
                    <a:pt x="239" y="10759"/>
                    <a:pt x="254" y="10759"/>
                  </a:cubicBezTo>
                  <a:cubicBezTo>
                    <a:pt x="1714" y="10759"/>
                    <a:pt x="2868" y="11993"/>
                    <a:pt x="3514" y="13227"/>
                  </a:cubicBezTo>
                  <a:cubicBezTo>
                    <a:pt x="3543" y="13278"/>
                    <a:pt x="3594" y="13302"/>
                    <a:pt x="3647" y="13302"/>
                  </a:cubicBezTo>
                  <a:cubicBezTo>
                    <a:pt x="3673" y="13302"/>
                    <a:pt x="3699" y="13296"/>
                    <a:pt x="3724" y="13286"/>
                  </a:cubicBezTo>
                  <a:cubicBezTo>
                    <a:pt x="4874" y="12446"/>
                    <a:pt x="6278" y="11928"/>
                    <a:pt x="7649" y="11928"/>
                  </a:cubicBezTo>
                  <a:cubicBezTo>
                    <a:pt x="8900" y="11928"/>
                    <a:pt x="10124" y="12359"/>
                    <a:pt x="11102" y="13369"/>
                  </a:cubicBezTo>
                  <a:cubicBezTo>
                    <a:pt x="11134" y="13399"/>
                    <a:pt x="11172" y="13412"/>
                    <a:pt x="11209" y="13412"/>
                  </a:cubicBezTo>
                  <a:cubicBezTo>
                    <a:pt x="11289" y="13412"/>
                    <a:pt x="11364" y="13352"/>
                    <a:pt x="11370" y="13260"/>
                  </a:cubicBezTo>
                  <a:cubicBezTo>
                    <a:pt x="11537" y="11345"/>
                    <a:pt x="12876" y="10232"/>
                    <a:pt x="14457" y="9362"/>
                  </a:cubicBezTo>
                  <a:cubicBezTo>
                    <a:pt x="14541" y="9312"/>
                    <a:pt x="14557" y="9186"/>
                    <a:pt x="14490" y="9119"/>
                  </a:cubicBezTo>
                  <a:cubicBezTo>
                    <a:pt x="14034" y="8559"/>
                    <a:pt x="13731" y="7891"/>
                    <a:pt x="13618" y="7175"/>
                  </a:cubicBezTo>
                  <a:lnTo>
                    <a:pt x="13618" y="7175"/>
                  </a:lnTo>
                  <a:cubicBezTo>
                    <a:pt x="13621" y="7161"/>
                    <a:pt x="13622" y="7145"/>
                    <a:pt x="13620" y="7128"/>
                  </a:cubicBezTo>
                  <a:cubicBezTo>
                    <a:pt x="13520" y="6150"/>
                    <a:pt x="13779" y="5179"/>
                    <a:pt x="14340" y="4376"/>
                  </a:cubicBezTo>
                  <a:cubicBezTo>
                    <a:pt x="14390" y="4284"/>
                    <a:pt x="14348" y="4175"/>
                    <a:pt x="14248" y="4142"/>
                  </a:cubicBezTo>
                  <a:cubicBezTo>
                    <a:pt x="13344" y="3891"/>
                    <a:pt x="12416" y="3581"/>
                    <a:pt x="11696" y="2945"/>
                  </a:cubicBezTo>
                  <a:cubicBezTo>
                    <a:pt x="10876" y="2226"/>
                    <a:pt x="10592" y="1205"/>
                    <a:pt x="10466" y="151"/>
                  </a:cubicBezTo>
                  <a:cubicBezTo>
                    <a:pt x="10461" y="60"/>
                    <a:pt x="10381" y="0"/>
                    <a:pt x="103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5" name="Google Shape;245;p10"/>
          <p:cNvSpPr txBox="1">
            <a:spLocks noGrp="1"/>
          </p:cNvSpPr>
          <p:nvPr>
            <p:ph type="title"/>
          </p:nvPr>
        </p:nvSpPr>
        <p:spPr>
          <a:xfrm>
            <a:off x="2678500" y="1935000"/>
            <a:ext cx="3788400" cy="176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65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76BAF5C-DD63-E598-1FA5-AD1BDD2415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E2DAD0-D147-5249-3D7B-F7F7D1563C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C510A8-864A-0BC6-76AB-9854F4FCD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06C11-30C8-454C-81C8-83B0485BF9F1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050B10-B7A3-36A4-88DB-875B97FCD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BF04D8-3096-3A0D-30A0-C2C52AAB3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3ADC9-FC2A-4239-B281-E8E8C1D6B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4090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D9DDFB5F-C15F-B54E-BE47-52F45AF14A6D}"/>
              </a:ext>
            </a:extLst>
          </p:cNvPr>
          <p:cNvSpPr/>
          <p:nvPr userDrawn="1"/>
        </p:nvSpPr>
        <p:spPr bwMode="auto">
          <a:xfrm>
            <a:off x="1191" y="2971800"/>
            <a:ext cx="9141619" cy="1428750"/>
          </a:xfrm>
          <a:prstGeom prst="rect">
            <a:avLst/>
          </a:prstGeom>
          <a:gradFill flip="none" rotWithShape="1">
            <a:gsLst>
              <a:gs pos="0">
                <a:srgbClr val="EAEAEA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sz="1050" dirty="0"/>
          </a:p>
        </p:txBody>
      </p:sp>
      <p:sp>
        <p:nvSpPr>
          <p:cNvPr id="6" name="Forma Livre 5">
            <a:extLst>
              <a:ext uri="{FF2B5EF4-FFF2-40B4-BE49-F238E27FC236}">
                <a16:creationId xmlns:a16="http://schemas.microsoft.com/office/drawing/2014/main" id="{8A118493-1D9D-CA49-ADB0-1602B017FB1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429001" y="4440127"/>
            <a:ext cx="3101580" cy="450594"/>
          </a:xfrm>
          <a:custGeom>
            <a:avLst/>
            <a:gdLst/>
            <a:ahLst/>
            <a:cxnLst>
              <a:cxn ang="0">
                <a:pos x="2483" y="388"/>
              </a:cxn>
              <a:cxn ang="0">
                <a:pos x="2721" y="2271"/>
              </a:cxn>
              <a:cxn ang="0">
                <a:pos x="1402" y="2077"/>
              </a:cxn>
              <a:cxn ang="0">
                <a:pos x="1444" y="2059"/>
              </a:cxn>
              <a:cxn ang="0">
                <a:pos x="1358" y="962"/>
              </a:cxn>
              <a:cxn ang="0">
                <a:pos x="6979" y="65"/>
              </a:cxn>
              <a:cxn ang="0">
                <a:pos x="6587" y="419"/>
              </a:cxn>
              <a:cxn ang="0">
                <a:pos x="1427" y="1083"/>
              </a:cxn>
              <a:cxn ang="0">
                <a:pos x="1391" y="1580"/>
              </a:cxn>
              <a:cxn ang="0">
                <a:pos x="1547" y="1368"/>
              </a:cxn>
              <a:cxn ang="0">
                <a:pos x="1456" y="1321"/>
              </a:cxn>
              <a:cxn ang="0">
                <a:pos x="1351" y="1221"/>
              </a:cxn>
              <a:cxn ang="0">
                <a:pos x="6832" y="5989"/>
              </a:cxn>
              <a:cxn ang="0">
                <a:pos x="7008" y="5296"/>
              </a:cxn>
              <a:cxn ang="0">
                <a:pos x="7226" y="4811"/>
              </a:cxn>
              <a:cxn ang="0">
                <a:pos x="6449" y="4622"/>
              </a:cxn>
              <a:cxn ang="0">
                <a:pos x="7763" y="3608"/>
              </a:cxn>
              <a:cxn ang="0">
                <a:pos x="6925" y="3164"/>
              </a:cxn>
              <a:cxn ang="0">
                <a:pos x="6513" y="2917"/>
              </a:cxn>
              <a:cxn ang="0">
                <a:pos x="6941" y="2181"/>
              </a:cxn>
              <a:cxn ang="0">
                <a:pos x="5533" y="2070"/>
              </a:cxn>
              <a:cxn ang="0">
                <a:pos x="6600" y="659"/>
              </a:cxn>
              <a:cxn ang="0">
                <a:pos x="5096" y="2028"/>
              </a:cxn>
              <a:cxn ang="0">
                <a:pos x="5148" y="147"/>
              </a:cxn>
              <a:cxn ang="0">
                <a:pos x="4406" y="1406"/>
              </a:cxn>
              <a:cxn ang="0">
                <a:pos x="3229" y="2580"/>
              </a:cxn>
              <a:cxn ang="0">
                <a:pos x="3024" y="1286"/>
              </a:cxn>
              <a:cxn ang="0">
                <a:pos x="2683" y="2656"/>
              </a:cxn>
              <a:cxn ang="0">
                <a:pos x="2407" y="1801"/>
              </a:cxn>
              <a:cxn ang="0">
                <a:pos x="2062" y="2689"/>
              </a:cxn>
              <a:cxn ang="0">
                <a:pos x="1625" y="2504"/>
              </a:cxn>
              <a:cxn ang="0">
                <a:pos x="1204" y="3077"/>
              </a:cxn>
              <a:cxn ang="0">
                <a:pos x="838" y="2494"/>
              </a:cxn>
              <a:cxn ang="0">
                <a:pos x="680" y="2389"/>
              </a:cxn>
              <a:cxn ang="0">
                <a:pos x="163" y="2678"/>
              </a:cxn>
              <a:cxn ang="0">
                <a:pos x="631" y="3688"/>
              </a:cxn>
              <a:cxn ang="0">
                <a:pos x="615" y="5101"/>
              </a:cxn>
              <a:cxn ang="0">
                <a:pos x="1253" y="5031"/>
              </a:cxn>
              <a:cxn ang="0">
                <a:pos x="1043" y="5452"/>
              </a:cxn>
              <a:cxn ang="0">
                <a:pos x="1881" y="6050"/>
              </a:cxn>
              <a:cxn ang="0">
                <a:pos x="2222" y="6761"/>
              </a:cxn>
              <a:cxn ang="0">
                <a:pos x="1946" y="7233"/>
              </a:cxn>
              <a:cxn ang="0">
                <a:pos x="2581" y="7032"/>
              </a:cxn>
              <a:cxn ang="0">
                <a:pos x="2690" y="7434"/>
              </a:cxn>
              <a:cxn ang="0">
                <a:pos x="3138" y="6622"/>
              </a:cxn>
              <a:cxn ang="0">
                <a:pos x="5085" y="6952"/>
              </a:cxn>
              <a:cxn ang="0">
                <a:pos x="5412" y="6493"/>
              </a:cxn>
              <a:cxn ang="0">
                <a:pos x="7456" y="7239"/>
              </a:cxn>
              <a:cxn ang="0">
                <a:pos x="7799" y="1723"/>
              </a:cxn>
              <a:cxn ang="0">
                <a:pos x="6473" y="698"/>
              </a:cxn>
              <a:cxn ang="0">
                <a:pos x="1397" y="4532"/>
              </a:cxn>
              <a:cxn ang="0">
                <a:pos x="2347" y="6453"/>
              </a:cxn>
              <a:cxn ang="0">
                <a:pos x="999" y="1595"/>
              </a:cxn>
              <a:cxn ang="0">
                <a:pos x="7220" y="6370"/>
              </a:cxn>
              <a:cxn ang="0">
                <a:pos x="778" y="6157"/>
              </a:cxn>
              <a:cxn ang="0">
                <a:pos x="415" y="4349"/>
              </a:cxn>
              <a:cxn ang="0">
                <a:pos x="5896" y="7048"/>
              </a:cxn>
              <a:cxn ang="0">
                <a:pos x="199" y="5259"/>
              </a:cxn>
              <a:cxn ang="0">
                <a:pos x="8739" y="3318"/>
              </a:cxn>
              <a:cxn ang="0">
                <a:pos x="8443" y="1393"/>
              </a:cxn>
              <a:cxn ang="0">
                <a:pos x="8198" y="1462"/>
              </a:cxn>
              <a:cxn ang="0">
                <a:pos x="7318" y="3608"/>
              </a:cxn>
              <a:cxn ang="0">
                <a:pos x="7743" y="3973"/>
              </a:cxn>
            </a:cxnLst>
            <a:rect l="0" t="0" r="r" b="b"/>
            <a:pathLst>
              <a:path w="10145" h="7556">
                <a:moveTo>
                  <a:pt x="2465" y="579"/>
                </a:moveTo>
                <a:lnTo>
                  <a:pt x="2465" y="579"/>
                </a:lnTo>
                <a:lnTo>
                  <a:pt x="2472" y="577"/>
                </a:lnTo>
                <a:lnTo>
                  <a:pt x="2478" y="579"/>
                </a:lnTo>
                <a:lnTo>
                  <a:pt x="2483" y="584"/>
                </a:lnTo>
                <a:lnTo>
                  <a:pt x="2489" y="591"/>
                </a:lnTo>
                <a:lnTo>
                  <a:pt x="2492" y="597"/>
                </a:lnTo>
                <a:lnTo>
                  <a:pt x="2498" y="604"/>
                </a:lnTo>
                <a:lnTo>
                  <a:pt x="2503" y="608"/>
                </a:lnTo>
                <a:lnTo>
                  <a:pt x="2511" y="608"/>
                </a:lnTo>
                <a:lnTo>
                  <a:pt x="2511" y="608"/>
                </a:lnTo>
                <a:lnTo>
                  <a:pt x="2505" y="586"/>
                </a:lnTo>
                <a:lnTo>
                  <a:pt x="2503" y="579"/>
                </a:lnTo>
                <a:lnTo>
                  <a:pt x="2505" y="577"/>
                </a:lnTo>
                <a:lnTo>
                  <a:pt x="2507" y="579"/>
                </a:lnTo>
                <a:lnTo>
                  <a:pt x="2512" y="584"/>
                </a:lnTo>
                <a:lnTo>
                  <a:pt x="2520" y="593"/>
                </a:lnTo>
                <a:lnTo>
                  <a:pt x="2529" y="602"/>
                </a:lnTo>
                <a:lnTo>
                  <a:pt x="2538" y="608"/>
                </a:lnTo>
                <a:lnTo>
                  <a:pt x="2541" y="610"/>
                </a:lnTo>
                <a:lnTo>
                  <a:pt x="2545" y="608"/>
                </a:lnTo>
                <a:lnTo>
                  <a:pt x="2545" y="608"/>
                </a:lnTo>
                <a:lnTo>
                  <a:pt x="2547" y="591"/>
                </a:lnTo>
                <a:lnTo>
                  <a:pt x="2549" y="579"/>
                </a:lnTo>
                <a:lnTo>
                  <a:pt x="2552" y="568"/>
                </a:lnTo>
                <a:lnTo>
                  <a:pt x="2556" y="559"/>
                </a:lnTo>
                <a:lnTo>
                  <a:pt x="2561" y="553"/>
                </a:lnTo>
                <a:lnTo>
                  <a:pt x="2563" y="553"/>
                </a:lnTo>
                <a:lnTo>
                  <a:pt x="2567" y="555"/>
                </a:lnTo>
                <a:lnTo>
                  <a:pt x="2570" y="557"/>
                </a:lnTo>
                <a:lnTo>
                  <a:pt x="2574" y="562"/>
                </a:lnTo>
                <a:lnTo>
                  <a:pt x="2574" y="562"/>
                </a:lnTo>
                <a:lnTo>
                  <a:pt x="2578" y="570"/>
                </a:lnTo>
                <a:lnTo>
                  <a:pt x="2579" y="577"/>
                </a:lnTo>
                <a:lnTo>
                  <a:pt x="2579" y="590"/>
                </a:lnTo>
                <a:lnTo>
                  <a:pt x="2578" y="602"/>
                </a:lnTo>
                <a:lnTo>
                  <a:pt x="2574" y="613"/>
                </a:lnTo>
                <a:lnTo>
                  <a:pt x="2572" y="626"/>
                </a:lnTo>
                <a:lnTo>
                  <a:pt x="2572" y="639"/>
                </a:lnTo>
                <a:lnTo>
                  <a:pt x="2576" y="646"/>
                </a:lnTo>
                <a:lnTo>
                  <a:pt x="2578" y="653"/>
                </a:lnTo>
                <a:lnTo>
                  <a:pt x="2583" y="662"/>
                </a:lnTo>
                <a:lnTo>
                  <a:pt x="2590" y="671"/>
                </a:lnTo>
                <a:lnTo>
                  <a:pt x="2590" y="671"/>
                </a:lnTo>
                <a:lnTo>
                  <a:pt x="2601" y="673"/>
                </a:lnTo>
                <a:lnTo>
                  <a:pt x="2612" y="673"/>
                </a:lnTo>
                <a:lnTo>
                  <a:pt x="2625" y="671"/>
                </a:lnTo>
                <a:lnTo>
                  <a:pt x="2638" y="666"/>
                </a:lnTo>
                <a:lnTo>
                  <a:pt x="2650" y="660"/>
                </a:lnTo>
                <a:lnTo>
                  <a:pt x="2659" y="651"/>
                </a:lnTo>
                <a:lnTo>
                  <a:pt x="2668" y="642"/>
                </a:lnTo>
                <a:lnTo>
                  <a:pt x="2672" y="633"/>
                </a:lnTo>
                <a:lnTo>
                  <a:pt x="2672" y="633"/>
                </a:lnTo>
                <a:lnTo>
                  <a:pt x="2670" y="624"/>
                </a:lnTo>
                <a:lnTo>
                  <a:pt x="2668" y="617"/>
                </a:lnTo>
                <a:lnTo>
                  <a:pt x="2663" y="611"/>
                </a:lnTo>
                <a:lnTo>
                  <a:pt x="2659" y="608"/>
                </a:lnTo>
                <a:lnTo>
                  <a:pt x="2654" y="606"/>
                </a:lnTo>
                <a:lnTo>
                  <a:pt x="2648" y="606"/>
                </a:lnTo>
                <a:lnTo>
                  <a:pt x="2638" y="606"/>
                </a:lnTo>
                <a:lnTo>
                  <a:pt x="2625" y="606"/>
                </a:lnTo>
                <a:lnTo>
                  <a:pt x="2616" y="604"/>
                </a:lnTo>
                <a:lnTo>
                  <a:pt x="2610" y="602"/>
                </a:lnTo>
                <a:lnTo>
                  <a:pt x="2607" y="599"/>
                </a:lnTo>
                <a:lnTo>
                  <a:pt x="2603" y="591"/>
                </a:lnTo>
                <a:lnTo>
                  <a:pt x="2599" y="584"/>
                </a:lnTo>
                <a:lnTo>
                  <a:pt x="2599" y="584"/>
                </a:lnTo>
                <a:lnTo>
                  <a:pt x="2612" y="570"/>
                </a:lnTo>
                <a:lnTo>
                  <a:pt x="2618" y="553"/>
                </a:lnTo>
                <a:lnTo>
                  <a:pt x="2621" y="539"/>
                </a:lnTo>
                <a:lnTo>
                  <a:pt x="2619" y="522"/>
                </a:lnTo>
                <a:lnTo>
                  <a:pt x="2616" y="504"/>
                </a:lnTo>
                <a:lnTo>
                  <a:pt x="2610" y="488"/>
                </a:lnTo>
                <a:lnTo>
                  <a:pt x="2601" y="470"/>
                </a:lnTo>
                <a:lnTo>
                  <a:pt x="2590" y="454"/>
                </a:lnTo>
                <a:lnTo>
                  <a:pt x="2567" y="419"/>
                </a:lnTo>
                <a:lnTo>
                  <a:pt x="2541" y="386"/>
                </a:lnTo>
                <a:lnTo>
                  <a:pt x="2518" y="356"/>
                </a:lnTo>
                <a:lnTo>
                  <a:pt x="2509" y="341"/>
                </a:lnTo>
                <a:lnTo>
                  <a:pt x="2501" y="328"/>
                </a:lnTo>
                <a:lnTo>
                  <a:pt x="2501" y="328"/>
                </a:lnTo>
                <a:lnTo>
                  <a:pt x="2487" y="341"/>
                </a:lnTo>
                <a:lnTo>
                  <a:pt x="2476" y="352"/>
                </a:lnTo>
                <a:lnTo>
                  <a:pt x="2469" y="359"/>
                </a:lnTo>
                <a:lnTo>
                  <a:pt x="2467" y="365"/>
                </a:lnTo>
                <a:lnTo>
                  <a:pt x="2465" y="370"/>
                </a:lnTo>
                <a:lnTo>
                  <a:pt x="2467" y="374"/>
                </a:lnTo>
                <a:lnTo>
                  <a:pt x="2471" y="376"/>
                </a:lnTo>
                <a:lnTo>
                  <a:pt x="2474" y="379"/>
                </a:lnTo>
                <a:lnTo>
                  <a:pt x="2482" y="383"/>
                </a:lnTo>
                <a:lnTo>
                  <a:pt x="2483" y="385"/>
                </a:lnTo>
                <a:lnTo>
                  <a:pt x="2483" y="388"/>
                </a:lnTo>
                <a:lnTo>
                  <a:pt x="2482" y="394"/>
                </a:lnTo>
                <a:lnTo>
                  <a:pt x="2478" y="399"/>
                </a:lnTo>
                <a:lnTo>
                  <a:pt x="2469" y="406"/>
                </a:lnTo>
                <a:lnTo>
                  <a:pt x="2458" y="415"/>
                </a:lnTo>
                <a:lnTo>
                  <a:pt x="2458" y="415"/>
                </a:lnTo>
                <a:lnTo>
                  <a:pt x="2454" y="405"/>
                </a:lnTo>
                <a:lnTo>
                  <a:pt x="2447" y="392"/>
                </a:lnTo>
                <a:lnTo>
                  <a:pt x="2433" y="366"/>
                </a:lnTo>
                <a:lnTo>
                  <a:pt x="2427" y="354"/>
                </a:lnTo>
                <a:lnTo>
                  <a:pt x="2423" y="343"/>
                </a:lnTo>
                <a:lnTo>
                  <a:pt x="2423" y="337"/>
                </a:lnTo>
                <a:lnTo>
                  <a:pt x="2425" y="334"/>
                </a:lnTo>
                <a:lnTo>
                  <a:pt x="2429" y="330"/>
                </a:lnTo>
                <a:lnTo>
                  <a:pt x="2433" y="327"/>
                </a:lnTo>
                <a:lnTo>
                  <a:pt x="2433" y="327"/>
                </a:lnTo>
                <a:lnTo>
                  <a:pt x="2445" y="343"/>
                </a:lnTo>
                <a:lnTo>
                  <a:pt x="2447" y="347"/>
                </a:lnTo>
                <a:lnTo>
                  <a:pt x="2451" y="348"/>
                </a:lnTo>
                <a:lnTo>
                  <a:pt x="2454" y="348"/>
                </a:lnTo>
                <a:lnTo>
                  <a:pt x="2460" y="348"/>
                </a:lnTo>
                <a:lnTo>
                  <a:pt x="2460" y="348"/>
                </a:lnTo>
                <a:lnTo>
                  <a:pt x="2463" y="330"/>
                </a:lnTo>
                <a:lnTo>
                  <a:pt x="2463" y="314"/>
                </a:lnTo>
                <a:lnTo>
                  <a:pt x="2462" y="298"/>
                </a:lnTo>
                <a:lnTo>
                  <a:pt x="2456" y="281"/>
                </a:lnTo>
                <a:lnTo>
                  <a:pt x="2449" y="265"/>
                </a:lnTo>
                <a:lnTo>
                  <a:pt x="2438" y="249"/>
                </a:lnTo>
                <a:lnTo>
                  <a:pt x="2427" y="234"/>
                </a:lnTo>
                <a:lnTo>
                  <a:pt x="2414" y="220"/>
                </a:lnTo>
                <a:lnTo>
                  <a:pt x="2400" y="207"/>
                </a:lnTo>
                <a:lnTo>
                  <a:pt x="2385" y="194"/>
                </a:lnTo>
                <a:lnTo>
                  <a:pt x="2355" y="171"/>
                </a:lnTo>
                <a:lnTo>
                  <a:pt x="2325" y="152"/>
                </a:lnTo>
                <a:lnTo>
                  <a:pt x="2298" y="138"/>
                </a:lnTo>
                <a:lnTo>
                  <a:pt x="2298" y="138"/>
                </a:lnTo>
                <a:lnTo>
                  <a:pt x="2284" y="151"/>
                </a:lnTo>
                <a:lnTo>
                  <a:pt x="2271" y="163"/>
                </a:lnTo>
                <a:lnTo>
                  <a:pt x="2247" y="189"/>
                </a:lnTo>
                <a:lnTo>
                  <a:pt x="2233" y="200"/>
                </a:lnTo>
                <a:lnTo>
                  <a:pt x="2217" y="210"/>
                </a:lnTo>
                <a:lnTo>
                  <a:pt x="2197" y="221"/>
                </a:lnTo>
                <a:lnTo>
                  <a:pt x="2173" y="229"/>
                </a:lnTo>
                <a:lnTo>
                  <a:pt x="2173" y="229"/>
                </a:lnTo>
                <a:lnTo>
                  <a:pt x="2189" y="254"/>
                </a:lnTo>
                <a:lnTo>
                  <a:pt x="2208" y="276"/>
                </a:lnTo>
                <a:lnTo>
                  <a:pt x="2229" y="298"/>
                </a:lnTo>
                <a:lnTo>
                  <a:pt x="2253" y="317"/>
                </a:lnTo>
                <a:lnTo>
                  <a:pt x="2277" y="336"/>
                </a:lnTo>
                <a:lnTo>
                  <a:pt x="2302" y="354"/>
                </a:lnTo>
                <a:lnTo>
                  <a:pt x="2353" y="388"/>
                </a:lnTo>
                <a:lnTo>
                  <a:pt x="2376" y="406"/>
                </a:lnTo>
                <a:lnTo>
                  <a:pt x="2398" y="426"/>
                </a:lnTo>
                <a:lnTo>
                  <a:pt x="2418" y="446"/>
                </a:lnTo>
                <a:lnTo>
                  <a:pt x="2436" y="468"/>
                </a:lnTo>
                <a:lnTo>
                  <a:pt x="2449" y="492"/>
                </a:lnTo>
                <a:lnTo>
                  <a:pt x="2454" y="504"/>
                </a:lnTo>
                <a:lnTo>
                  <a:pt x="2460" y="517"/>
                </a:lnTo>
                <a:lnTo>
                  <a:pt x="2463" y="532"/>
                </a:lnTo>
                <a:lnTo>
                  <a:pt x="2465" y="546"/>
                </a:lnTo>
                <a:lnTo>
                  <a:pt x="2465" y="562"/>
                </a:lnTo>
                <a:lnTo>
                  <a:pt x="2465" y="579"/>
                </a:lnTo>
                <a:lnTo>
                  <a:pt x="2465" y="579"/>
                </a:lnTo>
                <a:close/>
                <a:moveTo>
                  <a:pt x="2634" y="2081"/>
                </a:moveTo>
                <a:lnTo>
                  <a:pt x="2634" y="2081"/>
                </a:lnTo>
                <a:lnTo>
                  <a:pt x="2552" y="2119"/>
                </a:lnTo>
                <a:lnTo>
                  <a:pt x="2552" y="2119"/>
                </a:lnTo>
                <a:lnTo>
                  <a:pt x="2560" y="2133"/>
                </a:lnTo>
                <a:lnTo>
                  <a:pt x="2565" y="2150"/>
                </a:lnTo>
                <a:lnTo>
                  <a:pt x="2569" y="2168"/>
                </a:lnTo>
                <a:lnTo>
                  <a:pt x="2572" y="2186"/>
                </a:lnTo>
                <a:lnTo>
                  <a:pt x="2576" y="2222"/>
                </a:lnTo>
                <a:lnTo>
                  <a:pt x="2579" y="2260"/>
                </a:lnTo>
                <a:lnTo>
                  <a:pt x="2583" y="2277"/>
                </a:lnTo>
                <a:lnTo>
                  <a:pt x="2585" y="2293"/>
                </a:lnTo>
                <a:lnTo>
                  <a:pt x="2590" y="2309"/>
                </a:lnTo>
                <a:lnTo>
                  <a:pt x="2596" y="2322"/>
                </a:lnTo>
                <a:lnTo>
                  <a:pt x="2605" y="2335"/>
                </a:lnTo>
                <a:lnTo>
                  <a:pt x="2616" y="2346"/>
                </a:lnTo>
                <a:lnTo>
                  <a:pt x="2628" y="2353"/>
                </a:lnTo>
                <a:lnTo>
                  <a:pt x="2645" y="2358"/>
                </a:lnTo>
                <a:lnTo>
                  <a:pt x="2645" y="2358"/>
                </a:lnTo>
                <a:lnTo>
                  <a:pt x="2641" y="2337"/>
                </a:lnTo>
                <a:lnTo>
                  <a:pt x="2639" y="2319"/>
                </a:lnTo>
                <a:lnTo>
                  <a:pt x="2641" y="2313"/>
                </a:lnTo>
                <a:lnTo>
                  <a:pt x="2643" y="2308"/>
                </a:lnTo>
                <a:lnTo>
                  <a:pt x="2647" y="2302"/>
                </a:lnTo>
                <a:lnTo>
                  <a:pt x="2650" y="2299"/>
                </a:lnTo>
                <a:lnTo>
                  <a:pt x="2661" y="2295"/>
                </a:lnTo>
                <a:lnTo>
                  <a:pt x="2676" y="2293"/>
                </a:lnTo>
                <a:lnTo>
                  <a:pt x="2714" y="2293"/>
                </a:lnTo>
                <a:lnTo>
                  <a:pt x="2714" y="2293"/>
                </a:lnTo>
                <a:lnTo>
                  <a:pt x="2721" y="2271"/>
                </a:lnTo>
                <a:lnTo>
                  <a:pt x="2728" y="2251"/>
                </a:lnTo>
                <a:lnTo>
                  <a:pt x="2743" y="2221"/>
                </a:lnTo>
                <a:lnTo>
                  <a:pt x="2746" y="2206"/>
                </a:lnTo>
                <a:lnTo>
                  <a:pt x="2746" y="2190"/>
                </a:lnTo>
                <a:lnTo>
                  <a:pt x="2743" y="2173"/>
                </a:lnTo>
                <a:lnTo>
                  <a:pt x="2734" y="2152"/>
                </a:lnTo>
                <a:lnTo>
                  <a:pt x="2734" y="2152"/>
                </a:lnTo>
                <a:lnTo>
                  <a:pt x="2728" y="2146"/>
                </a:lnTo>
                <a:lnTo>
                  <a:pt x="2723" y="2141"/>
                </a:lnTo>
                <a:lnTo>
                  <a:pt x="2710" y="2133"/>
                </a:lnTo>
                <a:lnTo>
                  <a:pt x="2696" y="2128"/>
                </a:lnTo>
                <a:lnTo>
                  <a:pt x="2681" y="2123"/>
                </a:lnTo>
                <a:lnTo>
                  <a:pt x="2665" y="2117"/>
                </a:lnTo>
                <a:lnTo>
                  <a:pt x="2652" y="2110"/>
                </a:lnTo>
                <a:lnTo>
                  <a:pt x="2647" y="2104"/>
                </a:lnTo>
                <a:lnTo>
                  <a:pt x="2641" y="2099"/>
                </a:lnTo>
                <a:lnTo>
                  <a:pt x="2638" y="2090"/>
                </a:lnTo>
                <a:lnTo>
                  <a:pt x="2634" y="2081"/>
                </a:lnTo>
                <a:lnTo>
                  <a:pt x="2634" y="2081"/>
                </a:lnTo>
                <a:close/>
                <a:moveTo>
                  <a:pt x="2676" y="2246"/>
                </a:moveTo>
                <a:lnTo>
                  <a:pt x="2676" y="2246"/>
                </a:lnTo>
                <a:lnTo>
                  <a:pt x="2665" y="2235"/>
                </a:lnTo>
                <a:lnTo>
                  <a:pt x="2656" y="2226"/>
                </a:lnTo>
                <a:lnTo>
                  <a:pt x="2650" y="2215"/>
                </a:lnTo>
                <a:lnTo>
                  <a:pt x="2647" y="2206"/>
                </a:lnTo>
                <a:lnTo>
                  <a:pt x="2645" y="2197"/>
                </a:lnTo>
                <a:lnTo>
                  <a:pt x="2647" y="2190"/>
                </a:lnTo>
                <a:lnTo>
                  <a:pt x="2647" y="2184"/>
                </a:lnTo>
                <a:lnTo>
                  <a:pt x="2650" y="2179"/>
                </a:lnTo>
                <a:lnTo>
                  <a:pt x="2654" y="2177"/>
                </a:lnTo>
                <a:lnTo>
                  <a:pt x="2657" y="2177"/>
                </a:lnTo>
                <a:lnTo>
                  <a:pt x="2661" y="2181"/>
                </a:lnTo>
                <a:lnTo>
                  <a:pt x="2665" y="2186"/>
                </a:lnTo>
                <a:lnTo>
                  <a:pt x="2670" y="2195"/>
                </a:lnTo>
                <a:lnTo>
                  <a:pt x="2672" y="2208"/>
                </a:lnTo>
                <a:lnTo>
                  <a:pt x="2674" y="2224"/>
                </a:lnTo>
                <a:lnTo>
                  <a:pt x="2676" y="2246"/>
                </a:lnTo>
                <a:lnTo>
                  <a:pt x="2676" y="2246"/>
                </a:lnTo>
                <a:close/>
                <a:moveTo>
                  <a:pt x="758" y="3035"/>
                </a:moveTo>
                <a:lnTo>
                  <a:pt x="758" y="3035"/>
                </a:lnTo>
                <a:lnTo>
                  <a:pt x="765" y="3035"/>
                </a:lnTo>
                <a:lnTo>
                  <a:pt x="771" y="3033"/>
                </a:lnTo>
                <a:lnTo>
                  <a:pt x="776" y="3028"/>
                </a:lnTo>
                <a:lnTo>
                  <a:pt x="780" y="3024"/>
                </a:lnTo>
                <a:lnTo>
                  <a:pt x="783" y="3019"/>
                </a:lnTo>
                <a:lnTo>
                  <a:pt x="787" y="3012"/>
                </a:lnTo>
                <a:lnTo>
                  <a:pt x="789" y="2999"/>
                </a:lnTo>
                <a:lnTo>
                  <a:pt x="787" y="2986"/>
                </a:lnTo>
                <a:lnTo>
                  <a:pt x="783" y="2981"/>
                </a:lnTo>
                <a:lnTo>
                  <a:pt x="782" y="2975"/>
                </a:lnTo>
                <a:lnTo>
                  <a:pt x="778" y="2972"/>
                </a:lnTo>
                <a:lnTo>
                  <a:pt x="772" y="2970"/>
                </a:lnTo>
                <a:lnTo>
                  <a:pt x="767" y="2968"/>
                </a:lnTo>
                <a:lnTo>
                  <a:pt x="760" y="2968"/>
                </a:lnTo>
                <a:lnTo>
                  <a:pt x="760" y="2968"/>
                </a:lnTo>
                <a:lnTo>
                  <a:pt x="760" y="2986"/>
                </a:lnTo>
                <a:lnTo>
                  <a:pt x="758" y="3002"/>
                </a:lnTo>
                <a:lnTo>
                  <a:pt x="758" y="3019"/>
                </a:lnTo>
                <a:lnTo>
                  <a:pt x="758" y="3035"/>
                </a:lnTo>
                <a:lnTo>
                  <a:pt x="758" y="3035"/>
                </a:lnTo>
                <a:close/>
                <a:moveTo>
                  <a:pt x="2447" y="686"/>
                </a:moveTo>
                <a:lnTo>
                  <a:pt x="2447" y="686"/>
                </a:lnTo>
                <a:lnTo>
                  <a:pt x="2467" y="727"/>
                </a:lnTo>
                <a:lnTo>
                  <a:pt x="2467" y="727"/>
                </a:lnTo>
                <a:lnTo>
                  <a:pt x="2492" y="724"/>
                </a:lnTo>
                <a:lnTo>
                  <a:pt x="2503" y="720"/>
                </a:lnTo>
                <a:lnTo>
                  <a:pt x="2512" y="717"/>
                </a:lnTo>
                <a:lnTo>
                  <a:pt x="2521" y="713"/>
                </a:lnTo>
                <a:lnTo>
                  <a:pt x="2529" y="708"/>
                </a:lnTo>
                <a:lnTo>
                  <a:pt x="2534" y="702"/>
                </a:lnTo>
                <a:lnTo>
                  <a:pt x="2540" y="697"/>
                </a:lnTo>
                <a:lnTo>
                  <a:pt x="2543" y="689"/>
                </a:lnTo>
                <a:lnTo>
                  <a:pt x="2547" y="680"/>
                </a:lnTo>
                <a:lnTo>
                  <a:pt x="2550" y="664"/>
                </a:lnTo>
                <a:lnTo>
                  <a:pt x="2552" y="644"/>
                </a:lnTo>
                <a:lnTo>
                  <a:pt x="2552" y="622"/>
                </a:lnTo>
                <a:lnTo>
                  <a:pt x="2552" y="622"/>
                </a:lnTo>
                <a:lnTo>
                  <a:pt x="2534" y="628"/>
                </a:lnTo>
                <a:lnTo>
                  <a:pt x="2520" y="635"/>
                </a:lnTo>
                <a:lnTo>
                  <a:pt x="2509" y="644"/>
                </a:lnTo>
                <a:lnTo>
                  <a:pt x="2500" y="653"/>
                </a:lnTo>
                <a:lnTo>
                  <a:pt x="2491" y="664"/>
                </a:lnTo>
                <a:lnTo>
                  <a:pt x="2480" y="673"/>
                </a:lnTo>
                <a:lnTo>
                  <a:pt x="2465" y="680"/>
                </a:lnTo>
                <a:lnTo>
                  <a:pt x="2447" y="686"/>
                </a:lnTo>
                <a:lnTo>
                  <a:pt x="2447" y="686"/>
                </a:lnTo>
                <a:close/>
                <a:moveTo>
                  <a:pt x="1340" y="2088"/>
                </a:moveTo>
                <a:lnTo>
                  <a:pt x="1340" y="2088"/>
                </a:lnTo>
                <a:lnTo>
                  <a:pt x="1357" y="2081"/>
                </a:lnTo>
                <a:lnTo>
                  <a:pt x="1373" y="2077"/>
                </a:lnTo>
                <a:lnTo>
                  <a:pt x="1388" y="2075"/>
                </a:lnTo>
                <a:lnTo>
                  <a:pt x="1402" y="2077"/>
                </a:lnTo>
                <a:lnTo>
                  <a:pt x="1402" y="2077"/>
                </a:lnTo>
                <a:lnTo>
                  <a:pt x="1382" y="2035"/>
                </a:lnTo>
                <a:lnTo>
                  <a:pt x="1382" y="2035"/>
                </a:lnTo>
                <a:lnTo>
                  <a:pt x="1371" y="2039"/>
                </a:lnTo>
                <a:lnTo>
                  <a:pt x="1360" y="2045"/>
                </a:lnTo>
                <a:lnTo>
                  <a:pt x="1353" y="2050"/>
                </a:lnTo>
                <a:lnTo>
                  <a:pt x="1346" y="2057"/>
                </a:lnTo>
                <a:lnTo>
                  <a:pt x="1342" y="2063"/>
                </a:lnTo>
                <a:lnTo>
                  <a:pt x="1339" y="2072"/>
                </a:lnTo>
                <a:lnTo>
                  <a:pt x="1339" y="2079"/>
                </a:lnTo>
                <a:lnTo>
                  <a:pt x="1340" y="2088"/>
                </a:lnTo>
                <a:lnTo>
                  <a:pt x="1340" y="2088"/>
                </a:lnTo>
                <a:close/>
                <a:moveTo>
                  <a:pt x="1618" y="1130"/>
                </a:moveTo>
                <a:lnTo>
                  <a:pt x="1618" y="1130"/>
                </a:lnTo>
                <a:lnTo>
                  <a:pt x="1618" y="1121"/>
                </a:lnTo>
                <a:lnTo>
                  <a:pt x="1622" y="1114"/>
                </a:lnTo>
                <a:lnTo>
                  <a:pt x="1629" y="1108"/>
                </a:lnTo>
                <a:lnTo>
                  <a:pt x="1640" y="1103"/>
                </a:lnTo>
                <a:lnTo>
                  <a:pt x="1640" y="1103"/>
                </a:lnTo>
                <a:lnTo>
                  <a:pt x="1636" y="1098"/>
                </a:lnTo>
                <a:lnTo>
                  <a:pt x="1632" y="1092"/>
                </a:lnTo>
                <a:lnTo>
                  <a:pt x="1625" y="1085"/>
                </a:lnTo>
                <a:lnTo>
                  <a:pt x="1614" y="1081"/>
                </a:lnTo>
                <a:lnTo>
                  <a:pt x="1603" y="1079"/>
                </a:lnTo>
                <a:lnTo>
                  <a:pt x="1582" y="1078"/>
                </a:lnTo>
                <a:lnTo>
                  <a:pt x="1571" y="1078"/>
                </a:lnTo>
                <a:lnTo>
                  <a:pt x="1560" y="1074"/>
                </a:lnTo>
                <a:lnTo>
                  <a:pt x="1560" y="1074"/>
                </a:lnTo>
                <a:lnTo>
                  <a:pt x="1565" y="1087"/>
                </a:lnTo>
                <a:lnTo>
                  <a:pt x="1571" y="1098"/>
                </a:lnTo>
                <a:lnTo>
                  <a:pt x="1578" y="1107"/>
                </a:lnTo>
                <a:lnTo>
                  <a:pt x="1585" y="1114"/>
                </a:lnTo>
                <a:lnTo>
                  <a:pt x="1593" y="1121"/>
                </a:lnTo>
                <a:lnTo>
                  <a:pt x="1600" y="1125"/>
                </a:lnTo>
                <a:lnTo>
                  <a:pt x="1609" y="1128"/>
                </a:lnTo>
                <a:lnTo>
                  <a:pt x="1618" y="1130"/>
                </a:lnTo>
                <a:lnTo>
                  <a:pt x="1618" y="1130"/>
                </a:lnTo>
                <a:close/>
                <a:moveTo>
                  <a:pt x="1520" y="2373"/>
                </a:moveTo>
                <a:lnTo>
                  <a:pt x="1520" y="2373"/>
                </a:lnTo>
                <a:lnTo>
                  <a:pt x="1520" y="2358"/>
                </a:lnTo>
                <a:lnTo>
                  <a:pt x="1522" y="2348"/>
                </a:lnTo>
                <a:lnTo>
                  <a:pt x="1520" y="2337"/>
                </a:lnTo>
                <a:lnTo>
                  <a:pt x="1518" y="2326"/>
                </a:lnTo>
                <a:lnTo>
                  <a:pt x="1513" y="2319"/>
                </a:lnTo>
                <a:lnTo>
                  <a:pt x="1511" y="2317"/>
                </a:lnTo>
                <a:lnTo>
                  <a:pt x="1505" y="2315"/>
                </a:lnTo>
                <a:lnTo>
                  <a:pt x="1500" y="2315"/>
                </a:lnTo>
                <a:lnTo>
                  <a:pt x="1495" y="2317"/>
                </a:lnTo>
                <a:lnTo>
                  <a:pt x="1495" y="2317"/>
                </a:lnTo>
                <a:lnTo>
                  <a:pt x="1500" y="2322"/>
                </a:lnTo>
                <a:lnTo>
                  <a:pt x="1504" y="2328"/>
                </a:lnTo>
                <a:lnTo>
                  <a:pt x="1505" y="2333"/>
                </a:lnTo>
                <a:lnTo>
                  <a:pt x="1507" y="2338"/>
                </a:lnTo>
                <a:lnTo>
                  <a:pt x="1507" y="2348"/>
                </a:lnTo>
                <a:lnTo>
                  <a:pt x="1505" y="2358"/>
                </a:lnTo>
                <a:lnTo>
                  <a:pt x="1504" y="2367"/>
                </a:lnTo>
                <a:lnTo>
                  <a:pt x="1505" y="2373"/>
                </a:lnTo>
                <a:lnTo>
                  <a:pt x="1507" y="2375"/>
                </a:lnTo>
                <a:lnTo>
                  <a:pt x="1509" y="2375"/>
                </a:lnTo>
                <a:lnTo>
                  <a:pt x="1520" y="2373"/>
                </a:lnTo>
                <a:lnTo>
                  <a:pt x="1520" y="2373"/>
                </a:lnTo>
                <a:close/>
                <a:moveTo>
                  <a:pt x="1444" y="2059"/>
                </a:moveTo>
                <a:lnTo>
                  <a:pt x="1444" y="2059"/>
                </a:lnTo>
                <a:lnTo>
                  <a:pt x="1466" y="2035"/>
                </a:lnTo>
                <a:lnTo>
                  <a:pt x="1480" y="2021"/>
                </a:lnTo>
                <a:lnTo>
                  <a:pt x="1493" y="2008"/>
                </a:lnTo>
                <a:lnTo>
                  <a:pt x="1513" y="1994"/>
                </a:lnTo>
                <a:lnTo>
                  <a:pt x="1513" y="1994"/>
                </a:lnTo>
                <a:lnTo>
                  <a:pt x="1500" y="1965"/>
                </a:lnTo>
                <a:lnTo>
                  <a:pt x="1500" y="1965"/>
                </a:lnTo>
                <a:lnTo>
                  <a:pt x="1495" y="1967"/>
                </a:lnTo>
                <a:lnTo>
                  <a:pt x="1489" y="1968"/>
                </a:lnTo>
                <a:lnTo>
                  <a:pt x="1478" y="1967"/>
                </a:lnTo>
                <a:lnTo>
                  <a:pt x="1473" y="1965"/>
                </a:lnTo>
                <a:lnTo>
                  <a:pt x="1466" y="1965"/>
                </a:lnTo>
                <a:lnTo>
                  <a:pt x="1460" y="1967"/>
                </a:lnTo>
                <a:lnTo>
                  <a:pt x="1453" y="1970"/>
                </a:lnTo>
                <a:lnTo>
                  <a:pt x="1453" y="1970"/>
                </a:lnTo>
                <a:lnTo>
                  <a:pt x="1458" y="1979"/>
                </a:lnTo>
                <a:lnTo>
                  <a:pt x="1462" y="1987"/>
                </a:lnTo>
                <a:lnTo>
                  <a:pt x="1464" y="1992"/>
                </a:lnTo>
                <a:lnTo>
                  <a:pt x="1464" y="1997"/>
                </a:lnTo>
                <a:lnTo>
                  <a:pt x="1462" y="2003"/>
                </a:lnTo>
                <a:lnTo>
                  <a:pt x="1458" y="2006"/>
                </a:lnTo>
                <a:lnTo>
                  <a:pt x="1451" y="2016"/>
                </a:lnTo>
                <a:lnTo>
                  <a:pt x="1442" y="2025"/>
                </a:lnTo>
                <a:lnTo>
                  <a:pt x="1438" y="2028"/>
                </a:lnTo>
                <a:lnTo>
                  <a:pt x="1436" y="2034"/>
                </a:lnTo>
                <a:lnTo>
                  <a:pt x="1435" y="2039"/>
                </a:lnTo>
                <a:lnTo>
                  <a:pt x="1436" y="2045"/>
                </a:lnTo>
                <a:lnTo>
                  <a:pt x="1438" y="2052"/>
                </a:lnTo>
                <a:lnTo>
                  <a:pt x="1444" y="2059"/>
                </a:lnTo>
                <a:lnTo>
                  <a:pt x="1444" y="2059"/>
                </a:lnTo>
                <a:close/>
                <a:moveTo>
                  <a:pt x="8532" y="1190"/>
                </a:moveTo>
                <a:lnTo>
                  <a:pt x="8532" y="1190"/>
                </a:lnTo>
                <a:lnTo>
                  <a:pt x="8538" y="1188"/>
                </a:lnTo>
                <a:lnTo>
                  <a:pt x="8545" y="1188"/>
                </a:lnTo>
                <a:lnTo>
                  <a:pt x="8548" y="1190"/>
                </a:lnTo>
                <a:lnTo>
                  <a:pt x="8552" y="1197"/>
                </a:lnTo>
                <a:lnTo>
                  <a:pt x="8552" y="1197"/>
                </a:lnTo>
                <a:lnTo>
                  <a:pt x="8563" y="1190"/>
                </a:lnTo>
                <a:lnTo>
                  <a:pt x="8568" y="1186"/>
                </a:lnTo>
                <a:lnTo>
                  <a:pt x="8572" y="1181"/>
                </a:lnTo>
                <a:lnTo>
                  <a:pt x="8574" y="1177"/>
                </a:lnTo>
                <a:lnTo>
                  <a:pt x="8574" y="1172"/>
                </a:lnTo>
                <a:lnTo>
                  <a:pt x="8572" y="1165"/>
                </a:lnTo>
                <a:lnTo>
                  <a:pt x="8567" y="1157"/>
                </a:lnTo>
                <a:lnTo>
                  <a:pt x="8567" y="1157"/>
                </a:lnTo>
                <a:lnTo>
                  <a:pt x="8554" y="1165"/>
                </a:lnTo>
                <a:lnTo>
                  <a:pt x="8541" y="1170"/>
                </a:lnTo>
                <a:lnTo>
                  <a:pt x="8538" y="1174"/>
                </a:lnTo>
                <a:lnTo>
                  <a:pt x="8534" y="1179"/>
                </a:lnTo>
                <a:lnTo>
                  <a:pt x="8532" y="1185"/>
                </a:lnTo>
                <a:lnTo>
                  <a:pt x="8532" y="1190"/>
                </a:lnTo>
                <a:lnTo>
                  <a:pt x="8532" y="1190"/>
                </a:lnTo>
                <a:close/>
                <a:moveTo>
                  <a:pt x="3541" y="1734"/>
                </a:moveTo>
                <a:lnTo>
                  <a:pt x="3541" y="1734"/>
                </a:lnTo>
                <a:lnTo>
                  <a:pt x="3530" y="1740"/>
                </a:lnTo>
                <a:lnTo>
                  <a:pt x="3521" y="1745"/>
                </a:lnTo>
                <a:lnTo>
                  <a:pt x="3516" y="1751"/>
                </a:lnTo>
                <a:lnTo>
                  <a:pt x="3512" y="1758"/>
                </a:lnTo>
                <a:lnTo>
                  <a:pt x="3510" y="1765"/>
                </a:lnTo>
                <a:lnTo>
                  <a:pt x="3510" y="1774"/>
                </a:lnTo>
                <a:lnTo>
                  <a:pt x="3514" y="1783"/>
                </a:lnTo>
                <a:lnTo>
                  <a:pt x="3517" y="1794"/>
                </a:lnTo>
                <a:lnTo>
                  <a:pt x="3517" y="1794"/>
                </a:lnTo>
                <a:lnTo>
                  <a:pt x="3528" y="1791"/>
                </a:lnTo>
                <a:lnTo>
                  <a:pt x="3537" y="1785"/>
                </a:lnTo>
                <a:lnTo>
                  <a:pt x="3543" y="1778"/>
                </a:lnTo>
                <a:lnTo>
                  <a:pt x="3546" y="1771"/>
                </a:lnTo>
                <a:lnTo>
                  <a:pt x="3548" y="1763"/>
                </a:lnTo>
                <a:lnTo>
                  <a:pt x="3548" y="1754"/>
                </a:lnTo>
                <a:lnTo>
                  <a:pt x="3546" y="1745"/>
                </a:lnTo>
                <a:lnTo>
                  <a:pt x="3541" y="1734"/>
                </a:lnTo>
                <a:lnTo>
                  <a:pt x="3541" y="1734"/>
                </a:lnTo>
                <a:close/>
                <a:moveTo>
                  <a:pt x="6852" y="791"/>
                </a:moveTo>
                <a:lnTo>
                  <a:pt x="6852" y="791"/>
                </a:lnTo>
                <a:lnTo>
                  <a:pt x="6881" y="778"/>
                </a:lnTo>
                <a:lnTo>
                  <a:pt x="6881" y="778"/>
                </a:lnTo>
                <a:lnTo>
                  <a:pt x="6868" y="751"/>
                </a:lnTo>
                <a:lnTo>
                  <a:pt x="6868" y="751"/>
                </a:lnTo>
                <a:lnTo>
                  <a:pt x="6841" y="764"/>
                </a:lnTo>
                <a:lnTo>
                  <a:pt x="6841" y="764"/>
                </a:lnTo>
                <a:lnTo>
                  <a:pt x="6852" y="791"/>
                </a:lnTo>
                <a:lnTo>
                  <a:pt x="6852" y="791"/>
                </a:lnTo>
                <a:close/>
                <a:moveTo>
                  <a:pt x="6858" y="655"/>
                </a:moveTo>
                <a:lnTo>
                  <a:pt x="6858" y="655"/>
                </a:lnTo>
                <a:lnTo>
                  <a:pt x="6872" y="649"/>
                </a:lnTo>
                <a:lnTo>
                  <a:pt x="6883" y="644"/>
                </a:lnTo>
                <a:lnTo>
                  <a:pt x="6888" y="640"/>
                </a:lnTo>
                <a:lnTo>
                  <a:pt x="6892" y="635"/>
                </a:lnTo>
                <a:lnTo>
                  <a:pt x="6894" y="630"/>
                </a:lnTo>
                <a:lnTo>
                  <a:pt x="6892" y="626"/>
                </a:lnTo>
                <a:lnTo>
                  <a:pt x="6888" y="622"/>
                </a:lnTo>
                <a:lnTo>
                  <a:pt x="6883" y="620"/>
                </a:lnTo>
                <a:lnTo>
                  <a:pt x="6877" y="619"/>
                </a:lnTo>
                <a:lnTo>
                  <a:pt x="6872" y="619"/>
                </a:lnTo>
                <a:lnTo>
                  <a:pt x="6867" y="620"/>
                </a:lnTo>
                <a:lnTo>
                  <a:pt x="6863" y="622"/>
                </a:lnTo>
                <a:lnTo>
                  <a:pt x="6858" y="628"/>
                </a:lnTo>
                <a:lnTo>
                  <a:pt x="6856" y="635"/>
                </a:lnTo>
                <a:lnTo>
                  <a:pt x="6856" y="644"/>
                </a:lnTo>
                <a:lnTo>
                  <a:pt x="6858" y="655"/>
                </a:lnTo>
                <a:lnTo>
                  <a:pt x="6858" y="655"/>
                </a:lnTo>
                <a:close/>
                <a:moveTo>
                  <a:pt x="1311" y="1003"/>
                </a:moveTo>
                <a:lnTo>
                  <a:pt x="1311" y="1003"/>
                </a:lnTo>
                <a:lnTo>
                  <a:pt x="1317" y="1001"/>
                </a:lnTo>
                <a:lnTo>
                  <a:pt x="1322" y="1000"/>
                </a:lnTo>
                <a:lnTo>
                  <a:pt x="1326" y="1000"/>
                </a:lnTo>
                <a:lnTo>
                  <a:pt x="1329" y="1001"/>
                </a:lnTo>
                <a:lnTo>
                  <a:pt x="1337" y="1005"/>
                </a:lnTo>
                <a:lnTo>
                  <a:pt x="1342" y="1012"/>
                </a:lnTo>
                <a:lnTo>
                  <a:pt x="1349" y="1020"/>
                </a:lnTo>
                <a:lnTo>
                  <a:pt x="1355" y="1025"/>
                </a:lnTo>
                <a:lnTo>
                  <a:pt x="1362" y="1027"/>
                </a:lnTo>
                <a:lnTo>
                  <a:pt x="1368" y="1027"/>
                </a:lnTo>
                <a:lnTo>
                  <a:pt x="1371" y="1027"/>
                </a:lnTo>
                <a:lnTo>
                  <a:pt x="1371" y="1027"/>
                </a:lnTo>
                <a:lnTo>
                  <a:pt x="1375" y="1007"/>
                </a:lnTo>
                <a:lnTo>
                  <a:pt x="1375" y="994"/>
                </a:lnTo>
                <a:lnTo>
                  <a:pt x="1375" y="983"/>
                </a:lnTo>
                <a:lnTo>
                  <a:pt x="1371" y="976"/>
                </a:lnTo>
                <a:lnTo>
                  <a:pt x="1366" y="969"/>
                </a:lnTo>
                <a:lnTo>
                  <a:pt x="1358" y="962"/>
                </a:lnTo>
                <a:lnTo>
                  <a:pt x="1335" y="943"/>
                </a:lnTo>
                <a:lnTo>
                  <a:pt x="1335" y="943"/>
                </a:lnTo>
                <a:lnTo>
                  <a:pt x="1348" y="938"/>
                </a:lnTo>
                <a:lnTo>
                  <a:pt x="1360" y="936"/>
                </a:lnTo>
                <a:lnTo>
                  <a:pt x="1371" y="938"/>
                </a:lnTo>
                <a:lnTo>
                  <a:pt x="1382" y="938"/>
                </a:lnTo>
                <a:lnTo>
                  <a:pt x="1382" y="938"/>
                </a:lnTo>
                <a:lnTo>
                  <a:pt x="1380" y="931"/>
                </a:lnTo>
                <a:lnTo>
                  <a:pt x="1378" y="925"/>
                </a:lnTo>
                <a:lnTo>
                  <a:pt x="1377" y="920"/>
                </a:lnTo>
                <a:lnTo>
                  <a:pt x="1373" y="918"/>
                </a:lnTo>
                <a:lnTo>
                  <a:pt x="1369" y="916"/>
                </a:lnTo>
                <a:lnTo>
                  <a:pt x="1366" y="914"/>
                </a:lnTo>
                <a:lnTo>
                  <a:pt x="1355" y="916"/>
                </a:lnTo>
                <a:lnTo>
                  <a:pt x="1346" y="922"/>
                </a:lnTo>
                <a:lnTo>
                  <a:pt x="1335" y="927"/>
                </a:lnTo>
                <a:lnTo>
                  <a:pt x="1324" y="932"/>
                </a:lnTo>
                <a:lnTo>
                  <a:pt x="1313" y="936"/>
                </a:lnTo>
                <a:lnTo>
                  <a:pt x="1313" y="936"/>
                </a:lnTo>
                <a:lnTo>
                  <a:pt x="1320" y="947"/>
                </a:lnTo>
                <a:lnTo>
                  <a:pt x="1324" y="956"/>
                </a:lnTo>
                <a:lnTo>
                  <a:pt x="1322" y="965"/>
                </a:lnTo>
                <a:lnTo>
                  <a:pt x="1319" y="972"/>
                </a:lnTo>
                <a:lnTo>
                  <a:pt x="1315" y="980"/>
                </a:lnTo>
                <a:lnTo>
                  <a:pt x="1311" y="987"/>
                </a:lnTo>
                <a:lnTo>
                  <a:pt x="1309" y="994"/>
                </a:lnTo>
                <a:lnTo>
                  <a:pt x="1311" y="1003"/>
                </a:lnTo>
                <a:lnTo>
                  <a:pt x="1311" y="1003"/>
                </a:lnTo>
                <a:close/>
                <a:moveTo>
                  <a:pt x="6890" y="724"/>
                </a:moveTo>
                <a:lnTo>
                  <a:pt x="6890" y="724"/>
                </a:lnTo>
                <a:lnTo>
                  <a:pt x="6890" y="729"/>
                </a:lnTo>
                <a:lnTo>
                  <a:pt x="6892" y="733"/>
                </a:lnTo>
                <a:lnTo>
                  <a:pt x="6890" y="742"/>
                </a:lnTo>
                <a:lnTo>
                  <a:pt x="6888" y="749"/>
                </a:lnTo>
                <a:lnTo>
                  <a:pt x="6888" y="758"/>
                </a:lnTo>
                <a:lnTo>
                  <a:pt x="6888" y="758"/>
                </a:lnTo>
                <a:lnTo>
                  <a:pt x="6896" y="757"/>
                </a:lnTo>
                <a:lnTo>
                  <a:pt x="6903" y="753"/>
                </a:lnTo>
                <a:lnTo>
                  <a:pt x="6907" y="749"/>
                </a:lnTo>
                <a:lnTo>
                  <a:pt x="6910" y="746"/>
                </a:lnTo>
                <a:lnTo>
                  <a:pt x="6910" y="742"/>
                </a:lnTo>
                <a:lnTo>
                  <a:pt x="6910" y="737"/>
                </a:lnTo>
                <a:lnTo>
                  <a:pt x="6908" y="726"/>
                </a:lnTo>
                <a:lnTo>
                  <a:pt x="6901" y="702"/>
                </a:lnTo>
                <a:lnTo>
                  <a:pt x="6901" y="693"/>
                </a:lnTo>
                <a:lnTo>
                  <a:pt x="6901" y="688"/>
                </a:lnTo>
                <a:lnTo>
                  <a:pt x="6905" y="684"/>
                </a:lnTo>
                <a:lnTo>
                  <a:pt x="6905" y="684"/>
                </a:lnTo>
                <a:lnTo>
                  <a:pt x="6897" y="688"/>
                </a:lnTo>
                <a:lnTo>
                  <a:pt x="6892" y="691"/>
                </a:lnTo>
                <a:lnTo>
                  <a:pt x="6887" y="691"/>
                </a:lnTo>
                <a:lnTo>
                  <a:pt x="6881" y="691"/>
                </a:lnTo>
                <a:lnTo>
                  <a:pt x="6874" y="688"/>
                </a:lnTo>
                <a:lnTo>
                  <a:pt x="6865" y="680"/>
                </a:lnTo>
                <a:lnTo>
                  <a:pt x="6858" y="675"/>
                </a:lnTo>
                <a:lnTo>
                  <a:pt x="6854" y="673"/>
                </a:lnTo>
                <a:lnTo>
                  <a:pt x="6848" y="673"/>
                </a:lnTo>
                <a:lnTo>
                  <a:pt x="6843" y="673"/>
                </a:lnTo>
                <a:lnTo>
                  <a:pt x="6838" y="677"/>
                </a:lnTo>
                <a:lnTo>
                  <a:pt x="6830" y="680"/>
                </a:lnTo>
                <a:lnTo>
                  <a:pt x="6823" y="688"/>
                </a:lnTo>
                <a:lnTo>
                  <a:pt x="6823" y="688"/>
                </a:lnTo>
                <a:lnTo>
                  <a:pt x="6825" y="697"/>
                </a:lnTo>
                <a:lnTo>
                  <a:pt x="6827" y="702"/>
                </a:lnTo>
                <a:lnTo>
                  <a:pt x="6830" y="708"/>
                </a:lnTo>
                <a:lnTo>
                  <a:pt x="6834" y="711"/>
                </a:lnTo>
                <a:lnTo>
                  <a:pt x="6838" y="713"/>
                </a:lnTo>
                <a:lnTo>
                  <a:pt x="6843" y="715"/>
                </a:lnTo>
                <a:lnTo>
                  <a:pt x="6852" y="715"/>
                </a:lnTo>
                <a:lnTo>
                  <a:pt x="6863" y="715"/>
                </a:lnTo>
                <a:lnTo>
                  <a:pt x="6872" y="715"/>
                </a:lnTo>
                <a:lnTo>
                  <a:pt x="6881" y="718"/>
                </a:lnTo>
                <a:lnTo>
                  <a:pt x="6887" y="720"/>
                </a:lnTo>
                <a:lnTo>
                  <a:pt x="6890" y="724"/>
                </a:lnTo>
                <a:lnTo>
                  <a:pt x="6890" y="724"/>
                </a:lnTo>
                <a:close/>
                <a:moveTo>
                  <a:pt x="6881" y="196"/>
                </a:moveTo>
                <a:lnTo>
                  <a:pt x="6881" y="196"/>
                </a:lnTo>
                <a:lnTo>
                  <a:pt x="6905" y="183"/>
                </a:lnTo>
                <a:lnTo>
                  <a:pt x="6930" y="171"/>
                </a:lnTo>
                <a:lnTo>
                  <a:pt x="6957" y="158"/>
                </a:lnTo>
                <a:lnTo>
                  <a:pt x="6985" y="142"/>
                </a:lnTo>
                <a:lnTo>
                  <a:pt x="6997" y="134"/>
                </a:lnTo>
                <a:lnTo>
                  <a:pt x="7010" y="125"/>
                </a:lnTo>
                <a:lnTo>
                  <a:pt x="7021" y="114"/>
                </a:lnTo>
                <a:lnTo>
                  <a:pt x="7030" y="103"/>
                </a:lnTo>
                <a:lnTo>
                  <a:pt x="7037" y="93"/>
                </a:lnTo>
                <a:lnTo>
                  <a:pt x="7044" y="80"/>
                </a:lnTo>
                <a:lnTo>
                  <a:pt x="7048" y="67"/>
                </a:lnTo>
                <a:lnTo>
                  <a:pt x="7048" y="53"/>
                </a:lnTo>
                <a:lnTo>
                  <a:pt x="7048" y="53"/>
                </a:lnTo>
                <a:lnTo>
                  <a:pt x="7006" y="62"/>
                </a:lnTo>
                <a:lnTo>
                  <a:pt x="6979" y="65"/>
                </a:lnTo>
                <a:lnTo>
                  <a:pt x="6954" y="63"/>
                </a:lnTo>
                <a:lnTo>
                  <a:pt x="6919" y="62"/>
                </a:lnTo>
                <a:lnTo>
                  <a:pt x="6919" y="62"/>
                </a:lnTo>
                <a:lnTo>
                  <a:pt x="6917" y="65"/>
                </a:lnTo>
                <a:lnTo>
                  <a:pt x="6916" y="69"/>
                </a:lnTo>
                <a:lnTo>
                  <a:pt x="6916" y="80"/>
                </a:lnTo>
                <a:lnTo>
                  <a:pt x="6919" y="91"/>
                </a:lnTo>
                <a:lnTo>
                  <a:pt x="6925" y="103"/>
                </a:lnTo>
                <a:lnTo>
                  <a:pt x="6928" y="114"/>
                </a:lnTo>
                <a:lnTo>
                  <a:pt x="6932" y="125"/>
                </a:lnTo>
                <a:lnTo>
                  <a:pt x="6932" y="131"/>
                </a:lnTo>
                <a:lnTo>
                  <a:pt x="6930" y="136"/>
                </a:lnTo>
                <a:lnTo>
                  <a:pt x="6928" y="140"/>
                </a:lnTo>
                <a:lnTo>
                  <a:pt x="6923" y="143"/>
                </a:lnTo>
                <a:lnTo>
                  <a:pt x="6923" y="143"/>
                </a:lnTo>
                <a:lnTo>
                  <a:pt x="6919" y="136"/>
                </a:lnTo>
                <a:lnTo>
                  <a:pt x="6916" y="132"/>
                </a:lnTo>
                <a:lnTo>
                  <a:pt x="6910" y="129"/>
                </a:lnTo>
                <a:lnTo>
                  <a:pt x="6903" y="127"/>
                </a:lnTo>
                <a:lnTo>
                  <a:pt x="6897" y="127"/>
                </a:lnTo>
                <a:lnTo>
                  <a:pt x="6890" y="127"/>
                </a:lnTo>
                <a:lnTo>
                  <a:pt x="6877" y="131"/>
                </a:lnTo>
                <a:lnTo>
                  <a:pt x="6865" y="138"/>
                </a:lnTo>
                <a:lnTo>
                  <a:pt x="6859" y="143"/>
                </a:lnTo>
                <a:lnTo>
                  <a:pt x="6856" y="149"/>
                </a:lnTo>
                <a:lnTo>
                  <a:pt x="6854" y="154"/>
                </a:lnTo>
                <a:lnTo>
                  <a:pt x="6852" y="161"/>
                </a:lnTo>
                <a:lnTo>
                  <a:pt x="6852" y="167"/>
                </a:lnTo>
                <a:lnTo>
                  <a:pt x="6854" y="174"/>
                </a:lnTo>
                <a:lnTo>
                  <a:pt x="6854" y="174"/>
                </a:lnTo>
                <a:lnTo>
                  <a:pt x="6863" y="174"/>
                </a:lnTo>
                <a:lnTo>
                  <a:pt x="6870" y="178"/>
                </a:lnTo>
                <a:lnTo>
                  <a:pt x="6877" y="185"/>
                </a:lnTo>
                <a:lnTo>
                  <a:pt x="6881" y="196"/>
                </a:lnTo>
                <a:lnTo>
                  <a:pt x="6881" y="196"/>
                </a:lnTo>
                <a:close/>
                <a:moveTo>
                  <a:pt x="3933" y="2304"/>
                </a:moveTo>
                <a:lnTo>
                  <a:pt x="3933" y="2304"/>
                </a:lnTo>
                <a:lnTo>
                  <a:pt x="3960" y="2251"/>
                </a:lnTo>
                <a:lnTo>
                  <a:pt x="3986" y="2199"/>
                </a:lnTo>
                <a:lnTo>
                  <a:pt x="4036" y="2092"/>
                </a:lnTo>
                <a:lnTo>
                  <a:pt x="4036" y="2092"/>
                </a:lnTo>
                <a:lnTo>
                  <a:pt x="4044" y="2079"/>
                </a:lnTo>
                <a:lnTo>
                  <a:pt x="4054" y="2070"/>
                </a:lnTo>
                <a:lnTo>
                  <a:pt x="4067" y="2059"/>
                </a:lnTo>
                <a:lnTo>
                  <a:pt x="4078" y="2050"/>
                </a:lnTo>
                <a:lnTo>
                  <a:pt x="4085" y="2037"/>
                </a:lnTo>
                <a:lnTo>
                  <a:pt x="4087" y="2032"/>
                </a:lnTo>
                <a:lnTo>
                  <a:pt x="4089" y="2025"/>
                </a:lnTo>
                <a:lnTo>
                  <a:pt x="4087" y="2017"/>
                </a:lnTo>
                <a:lnTo>
                  <a:pt x="4085" y="2010"/>
                </a:lnTo>
                <a:lnTo>
                  <a:pt x="4080" y="2001"/>
                </a:lnTo>
                <a:lnTo>
                  <a:pt x="4073" y="1990"/>
                </a:lnTo>
                <a:lnTo>
                  <a:pt x="4073" y="1990"/>
                </a:lnTo>
                <a:lnTo>
                  <a:pt x="4062" y="1996"/>
                </a:lnTo>
                <a:lnTo>
                  <a:pt x="4051" y="1999"/>
                </a:lnTo>
                <a:lnTo>
                  <a:pt x="4040" y="2006"/>
                </a:lnTo>
                <a:lnTo>
                  <a:pt x="4031" y="2012"/>
                </a:lnTo>
                <a:lnTo>
                  <a:pt x="4015" y="2028"/>
                </a:lnTo>
                <a:lnTo>
                  <a:pt x="4002" y="2046"/>
                </a:lnTo>
                <a:lnTo>
                  <a:pt x="3991" y="2066"/>
                </a:lnTo>
                <a:lnTo>
                  <a:pt x="3984" y="2090"/>
                </a:lnTo>
                <a:lnTo>
                  <a:pt x="3976" y="2114"/>
                </a:lnTo>
                <a:lnTo>
                  <a:pt x="3969" y="2137"/>
                </a:lnTo>
                <a:lnTo>
                  <a:pt x="3960" y="2190"/>
                </a:lnTo>
                <a:lnTo>
                  <a:pt x="3949" y="2240"/>
                </a:lnTo>
                <a:lnTo>
                  <a:pt x="3942" y="2266"/>
                </a:lnTo>
                <a:lnTo>
                  <a:pt x="3935" y="2289"/>
                </a:lnTo>
                <a:lnTo>
                  <a:pt x="3924" y="2311"/>
                </a:lnTo>
                <a:lnTo>
                  <a:pt x="3911" y="2331"/>
                </a:lnTo>
                <a:lnTo>
                  <a:pt x="3911" y="2331"/>
                </a:lnTo>
                <a:lnTo>
                  <a:pt x="3929" y="2319"/>
                </a:lnTo>
                <a:lnTo>
                  <a:pt x="3931" y="2317"/>
                </a:lnTo>
                <a:lnTo>
                  <a:pt x="3933" y="2313"/>
                </a:lnTo>
                <a:lnTo>
                  <a:pt x="3935" y="2309"/>
                </a:lnTo>
                <a:lnTo>
                  <a:pt x="3933" y="2304"/>
                </a:lnTo>
                <a:lnTo>
                  <a:pt x="3933" y="2304"/>
                </a:lnTo>
                <a:close/>
                <a:moveTo>
                  <a:pt x="6496" y="521"/>
                </a:moveTo>
                <a:lnTo>
                  <a:pt x="6496" y="521"/>
                </a:lnTo>
                <a:lnTo>
                  <a:pt x="6513" y="503"/>
                </a:lnTo>
                <a:lnTo>
                  <a:pt x="6522" y="492"/>
                </a:lnTo>
                <a:lnTo>
                  <a:pt x="6529" y="486"/>
                </a:lnTo>
                <a:lnTo>
                  <a:pt x="6536" y="484"/>
                </a:lnTo>
                <a:lnTo>
                  <a:pt x="6544" y="486"/>
                </a:lnTo>
                <a:lnTo>
                  <a:pt x="6553" y="490"/>
                </a:lnTo>
                <a:lnTo>
                  <a:pt x="6565" y="493"/>
                </a:lnTo>
                <a:lnTo>
                  <a:pt x="6585" y="497"/>
                </a:lnTo>
                <a:lnTo>
                  <a:pt x="6585" y="497"/>
                </a:lnTo>
                <a:lnTo>
                  <a:pt x="6589" y="484"/>
                </a:lnTo>
                <a:lnTo>
                  <a:pt x="6591" y="473"/>
                </a:lnTo>
                <a:lnTo>
                  <a:pt x="6591" y="459"/>
                </a:lnTo>
                <a:lnTo>
                  <a:pt x="6589" y="446"/>
                </a:lnTo>
                <a:lnTo>
                  <a:pt x="6587" y="419"/>
                </a:lnTo>
                <a:lnTo>
                  <a:pt x="6587" y="406"/>
                </a:lnTo>
                <a:lnTo>
                  <a:pt x="6589" y="395"/>
                </a:lnTo>
                <a:lnTo>
                  <a:pt x="6589" y="395"/>
                </a:lnTo>
                <a:lnTo>
                  <a:pt x="6571" y="401"/>
                </a:lnTo>
                <a:lnTo>
                  <a:pt x="6556" y="408"/>
                </a:lnTo>
                <a:lnTo>
                  <a:pt x="6544" y="417"/>
                </a:lnTo>
                <a:lnTo>
                  <a:pt x="6533" y="425"/>
                </a:lnTo>
                <a:lnTo>
                  <a:pt x="6513" y="443"/>
                </a:lnTo>
                <a:lnTo>
                  <a:pt x="6500" y="452"/>
                </a:lnTo>
                <a:lnTo>
                  <a:pt x="6486" y="459"/>
                </a:lnTo>
                <a:lnTo>
                  <a:pt x="6486" y="459"/>
                </a:lnTo>
                <a:lnTo>
                  <a:pt x="6493" y="475"/>
                </a:lnTo>
                <a:lnTo>
                  <a:pt x="6498" y="492"/>
                </a:lnTo>
                <a:lnTo>
                  <a:pt x="6498" y="506"/>
                </a:lnTo>
                <a:lnTo>
                  <a:pt x="6496" y="521"/>
                </a:lnTo>
                <a:lnTo>
                  <a:pt x="6496" y="521"/>
                </a:lnTo>
                <a:close/>
                <a:moveTo>
                  <a:pt x="6767" y="347"/>
                </a:moveTo>
                <a:lnTo>
                  <a:pt x="6767" y="347"/>
                </a:lnTo>
                <a:lnTo>
                  <a:pt x="6765" y="341"/>
                </a:lnTo>
                <a:lnTo>
                  <a:pt x="6765" y="336"/>
                </a:lnTo>
                <a:lnTo>
                  <a:pt x="6765" y="330"/>
                </a:lnTo>
                <a:lnTo>
                  <a:pt x="6769" y="323"/>
                </a:lnTo>
                <a:lnTo>
                  <a:pt x="6780" y="308"/>
                </a:lnTo>
                <a:lnTo>
                  <a:pt x="6792" y="294"/>
                </a:lnTo>
                <a:lnTo>
                  <a:pt x="6803" y="281"/>
                </a:lnTo>
                <a:lnTo>
                  <a:pt x="6810" y="267"/>
                </a:lnTo>
                <a:lnTo>
                  <a:pt x="6812" y="261"/>
                </a:lnTo>
                <a:lnTo>
                  <a:pt x="6812" y="256"/>
                </a:lnTo>
                <a:lnTo>
                  <a:pt x="6810" y="250"/>
                </a:lnTo>
                <a:lnTo>
                  <a:pt x="6805" y="247"/>
                </a:lnTo>
                <a:lnTo>
                  <a:pt x="6805" y="247"/>
                </a:lnTo>
                <a:lnTo>
                  <a:pt x="6798" y="256"/>
                </a:lnTo>
                <a:lnTo>
                  <a:pt x="6792" y="267"/>
                </a:lnTo>
                <a:lnTo>
                  <a:pt x="6789" y="276"/>
                </a:lnTo>
                <a:lnTo>
                  <a:pt x="6783" y="285"/>
                </a:lnTo>
                <a:lnTo>
                  <a:pt x="6776" y="292"/>
                </a:lnTo>
                <a:lnTo>
                  <a:pt x="6767" y="296"/>
                </a:lnTo>
                <a:lnTo>
                  <a:pt x="6756" y="296"/>
                </a:lnTo>
                <a:lnTo>
                  <a:pt x="6741" y="292"/>
                </a:lnTo>
                <a:lnTo>
                  <a:pt x="6741" y="292"/>
                </a:lnTo>
                <a:lnTo>
                  <a:pt x="6741" y="307"/>
                </a:lnTo>
                <a:lnTo>
                  <a:pt x="6741" y="317"/>
                </a:lnTo>
                <a:lnTo>
                  <a:pt x="6741" y="328"/>
                </a:lnTo>
                <a:lnTo>
                  <a:pt x="6743" y="339"/>
                </a:lnTo>
                <a:lnTo>
                  <a:pt x="6749" y="347"/>
                </a:lnTo>
                <a:lnTo>
                  <a:pt x="6752" y="348"/>
                </a:lnTo>
                <a:lnTo>
                  <a:pt x="6756" y="350"/>
                </a:lnTo>
                <a:lnTo>
                  <a:pt x="6761" y="348"/>
                </a:lnTo>
                <a:lnTo>
                  <a:pt x="6767" y="347"/>
                </a:lnTo>
                <a:lnTo>
                  <a:pt x="6767" y="347"/>
                </a:lnTo>
                <a:close/>
                <a:moveTo>
                  <a:pt x="6838" y="864"/>
                </a:moveTo>
                <a:lnTo>
                  <a:pt x="6838" y="864"/>
                </a:lnTo>
                <a:lnTo>
                  <a:pt x="6832" y="853"/>
                </a:lnTo>
                <a:lnTo>
                  <a:pt x="6830" y="842"/>
                </a:lnTo>
                <a:lnTo>
                  <a:pt x="6830" y="822"/>
                </a:lnTo>
                <a:lnTo>
                  <a:pt x="6829" y="811"/>
                </a:lnTo>
                <a:lnTo>
                  <a:pt x="6827" y="800"/>
                </a:lnTo>
                <a:lnTo>
                  <a:pt x="6821" y="789"/>
                </a:lnTo>
                <a:lnTo>
                  <a:pt x="6812" y="776"/>
                </a:lnTo>
                <a:lnTo>
                  <a:pt x="6812" y="776"/>
                </a:lnTo>
                <a:lnTo>
                  <a:pt x="6801" y="778"/>
                </a:lnTo>
                <a:lnTo>
                  <a:pt x="6790" y="780"/>
                </a:lnTo>
                <a:lnTo>
                  <a:pt x="6763" y="791"/>
                </a:lnTo>
                <a:lnTo>
                  <a:pt x="6734" y="807"/>
                </a:lnTo>
                <a:lnTo>
                  <a:pt x="6707" y="825"/>
                </a:lnTo>
                <a:lnTo>
                  <a:pt x="6683" y="847"/>
                </a:lnTo>
                <a:lnTo>
                  <a:pt x="6672" y="858"/>
                </a:lnTo>
                <a:lnTo>
                  <a:pt x="6663" y="869"/>
                </a:lnTo>
                <a:lnTo>
                  <a:pt x="6654" y="882"/>
                </a:lnTo>
                <a:lnTo>
                  <a:pt x="6649" y="894"/>
                </a:lnTo>
                <a:lnTo>
                  <a:pt x="6645" y="907"/>
                </a:lnTo>
                <a:lnTo>
                  <a:pt x="6645" y="918"/>
                </a:lnTo>
                <a:lnTo>
                  <a:pt x="6645" y="918"/>
                </a:lnTo>
                <a:lnTo>
                  <a:pt x="6656" y="920"/>
                </a:lnTo>
                <a:lnTo>
                  <a:pt x="6667" y="920"/>
                </a:lnTo>
                <a:lnTo>
                  <a:pt x="6678" y="918"/>
                </a:lnTo>
                <a:lnTo>
                  <a:pt x="6691" y="914"/>
                </a:lnTo>
                <a:lnTo>
                  <a:pt x="6714" y="903"/>
                </a:lnTo>
                <a:lnTo>
                  <a:pt x="6741" y="893"/>
                </a:lnTo>
                <a:lnTo>
                  <a:pt x="6767" y="882"/>
                </a:lnTo>
                <a:lnTo>
                  <a:pt x="6792" y="871"/>
                </a:lnTo>
                <a:lnTo>
                  <a:pt x="6803" y="867"/>
                </a:lnTo>
                <a:lnTo>
                  <a:pt x="6816" y="865"/>
                </a:lnTo>
                <a:lnTo>
                  <a:pt x="6827" y="864"/>
                </a:lnTo>
                <a:lnTo>
                  <a:pt x="6838" y="864"/>
                </a:lnTo>
                <a:lnTo>
                  <a:pt x="6838" y="864"/>
                </a:lnTo>
                <a:close/>
                <a:moveTo>
                  <a:pt x="1386" y="1020"/>
                </a:moveTo>
                <a:lnTo>
                  <a:pt x="1386" y="1020"/>
                </a:lnTo>
                <a:lnTo>
                  <a:pt x="1395" y="1040"/>
                </a:lnTo>
                <a:lnTo>
                  <a:pt x="1406" y="1056"/>
                </a:lnTo>
                <a:lnTo>
                  <a:pt x="1417" y="1070"/>
                </a:lnTo>
                <a:lnTo>
                  <a:pt x="1427" y="1083"/>
                </a:lnTo>
                <a:lnTo>
                  <a:pt x="1440" y="1094"/>
                </a:lnTo>
                <a:lnTo>
                  <a:pt x="1453" y="1103"/>
                </a:lnTo>
                <a:lnTo>
                  <a:pt x="1480" y="1119"/>
                </a:lnTo>
                <a:lnTo>
                  <a:pt x="1507" y="1136"/>
                </a:lnTo>
                <a:lnTo>
                  <a:pt x="1533" y="1152"/>
                </a:lnTo>
                <a:lnTo>
                  <a:pt x="1547" y="1161"/>
                </a:lnTo>
                <a:lnTo>
                  <a:pt x="1558" y="1172"/>
                </a:lnTo>
                <a:lnTo>
                  <a:pt x="1571" y="1183"/>
                </a:lnTo>
                <a:lnTo>
                  <a:pt x="1582" y="1197"/>
                </a:lnTo>
                <a:lnTo>
                  <a:pt x="1582" y="1197"/>
                </a:lnTo>
                <a:lnTo>
                  <a:pt x="1582" y="1190"/>
                </a:lnTo>
                <a:lnTo>
                  <a:pt x="1582" y="1186"/>
                </a:lnTo>
                <a:lnTo>
                  <a:pt x="1585" y="1185"/>
                </a:lnTo>
                <a:lnTo>
                  <a:pt x="1589" y="1183"/>
                </a:lnTo>
                <a:lnTo>
                  <a:pt x="1598" y="1183"/>
                </a:lnTo>
                <a:lnTo>
                  <a:pt x="1611" y="1185"/>
                </a:lnTo>
                <a:lnTo>
                  <a:pt x="1611" y="1185"/>
                </a:lnTo>
                <a:lnTo>
                  <a:pt x="1603" y="1170"/>
                </a:lnTo>
                <a:lnTo>
                  <a:pt x="1594" y="1159"/>
                </a:lnTo>
                <a:lnTo>
                  <a:pt x="1587" y="1148"/>
                </a:lnTo>
                <a:lnTo>
                  <a:pt x="1578" y="1139"/>
                </a:lnTo>
                <a:lnTo>
                  <a:pt x="1560" y="1125"/>
                </a:lnTo>
                <a:lnTo>
                  <a:pt x="1540" y="1112"/>
                </a:lnTo>
                <a:lnTo>
                  <a:pt x="1520" y="1101"/>
                </a:lnTo>
                <a:lnTo>
                  <a:pt x="1498" y="1092"/>
                </a:lnTo>
                <a:lnTo>
                  <a:pt x="1478" y="1081"/>
                </a:lnTo>
                <a:lnTo>
                  <a:pt x="1458" y="1070"/>
                </a:lnTo>
                <a:lnTo>
                  <a:pt x="1458" y="1070"/>
                </a:lnTo>
                <a:lnTo>
                  <a:pt x="1462" y="1063"/>
                </a:lnTo>
                <a:lnTo>
                  <a:pt x="1464" y="1056"/>
                </a:lnTo>
                <a:lnTo>
                  <a:pt x="1464" y="1049"/>
                </a:lnTo>
                <a:lnTo>
                  <a:pt x="1462" y="1041"/>
                </a:lnTo>
                <a:lnTo>
                  <a:pt x="1456" y="1027"/>
                </a:lnTo>
                <a:lnTo>
                  <a:pt x="1449" y="1012"/>
                </a:lnTo>
                <a:lnTo>
                  <a:pt x="1426" y="981"/>
                </a:lnTo>
                <a:lnTo>
                  <a:pt x="1413" y="963"/>
                </a:lnTo>
                <a:lnTo>
                  <a:pt x="1402" y="945"/>
                </a:lnTo>
                <a:lnTo>
                  <a:pt x="1402" y="945"/>
                </a:lnTo>
                <a:lnTo>
                  <a:pt x="1407" y="969"/>
                </a:lnTo>
                <a:lnTo>
                  <a:pt x="1409" y="980"/>
                </a:lnTo>
                <a:lnTo>
                  <a:pt x="1411" y="989"/>
                </a:lnTo>
                <a:lnTo>
                  <a:pt x="1409" y="1000"/>
                </a:lnTo>
                <a:lnTo>
                  <a:pt x="1406" y="1007"/>
                </a:lnTo>
                <a:lnTo>
                  <a:pt x="1397" y="1014"/>
                </a:lnTo>
                <a:lnTo>
                  <a:pt x="1386" y="1020"/>
                </a:lnTo>
                <a:lnTo>
                  <a:pt x="1386" y="1020"/>
                </a:lnTo>
                <a:close/>
                <a:moveTo>
                  <a:pt x="1438" y="1143"/>
                </a:moveTo>
                <a:lnTo>
                  <a:pt x="1438" y="1143"/>
                </a:lnTo>
                <a:lnTo>
                  <a:pt x="1440" y="1145"/>
                </a:lnTo>
                <a:lnTo>
                  <a:pt x="1440" y="1145"/>
                </a:lnTo>
                <a:lnTo>
                  <a:pt x="1442" y="1145"/>
                </a:lnTo>
                <a:lnTo>
                  <a:pt x="1442" y="1145"/>
                </a:lnTo>
                <a:lnTo>
                  <a:pt x="1438" y="1143"/>
                </a:lnTo>
                <a:lnTo>
                  <a:pt x="1438" y="1143"/>
                </a:lnTo>
                <a:close/>
                <a:moveTo>
                  <a:pt x="1192" y="1508"/>
                </a:moveTo>
                <a:lnTo>
                  <a:pt x="1192" y="1508"/>
                </a:lnTo>
                <a:lnTo>
                  <a:pt x="1193" y="1491"/>
                </a:lnTo>
                <a:lnTo>
                  <a:pt x="1193" y="1489"/>
                </a:lnTo>
                <a:lnTo>
                  <a:pt x="1195" y="1489"/>
                </a:lnTo>
                <a:lnTo>
                  <a:pt x="1201" y="1495"/>
                </a:lnTo>
                <a:lnTo>
                  <a:pt x="1206" y="1508"/>
                </a:lnTo>
                <a:lnTo>
                  <a:pt x="1213" y="1522"/>
                </a:lnTo>
                <a:lnTo>
                  <a:pt x="1221" y="1533"/>
                </a:lnTo>
                <a:lnTo>
                  <a:pt x="1226" y="1538"/>
                </a:lnTo>
                <a:lnTo>
                  <a:pt x="1230" y="1540"/>
                </a:lnTo>
                <a:lnTo>
                  <a:pt x="1233" y="1540"/>
                </a:lnTo>
                <a:lnTo>
                  <a:pt x="1239" y="1537"/>
                </a:lnTo>
                <a:lnTo>
                  <a:pt x="1239" y="1537"/>
                </a:lnTo>
                <a:lnTo>
                  <a:pt x="1239" y="1524"/>
                </a:lnTo>
                <a:lnTo>
                  <a:pt x="1241" y="1522"/>
                </a:lnTo>
                <a:lnTo>
                  <a:pt x="1242" y="1522"/>
                </a:lnTo>
                <a:lnTo>
                  <a:pt x="1248" y="1526"/>
                </a:lnTo>
                <a:lnTo>
                  <a:pt x="1255" y="1531"/>
                </a:lnTo>
                <a:lnTo>
                  <a:pt x="1262" y="1537"/>
                </a:lnTo>
                <a:lnTo>
                  <a:pt x="1266" y="1538"/>
                </a:lnTo>
                <a:lnTo>
                  <a:pt x="1270" y="1538"/>
                </a:lnTo>
                <a:lnTo>
                  <a:pt x="1271" y="1537"/>
                </a:lnTo>
                <a:lnTo>
                  <a:pt x="1275" y="1533"/>
                </a:lnTo>
                <a:lnTo>
                  <a:pt x="1277" y="1526"/>
                </a:lnTo>
                <a:lnTo>
                  <a:pt x="1280" y="1517"/>
                </a:lnTo>
                <a:lnTo>
                  <a:pt x="1280" y="1517"/>
                </a:lnTo>
                <a:lnTo>
                  <a:pt x="1293" y="1535"/>
                </a:lnTo>
                <a:lnTo>
                  <a:pt x="1302" y="1546"/>
                </a:lnTo>
                <a:lnTo>
                  <a:pt x="1319" y="1560"/>
                </a:lnTo>
                <a:lnTo>
                  <a:pt x="1326" y="1567"/>
                </a:lnTo>
                <a:lnTo>
                  <a:pt x="1331" y="1578"/>
                </a:lnTo>
                <a:lnTo>
                  <a:pt x="1337" y="1596"/>
                </a:lnTo>
                <a:lnTo>
                  <a:pt x="1344" y="1622"/>
                </a:lnTo>
                <a:lnTo>
                  <a:pt x="1344" y="1622"/>
                </a:lnTo>
                <a:lnTo>
                  <a:pt x="1398" y="1596"/>
                </a:lnTo>
                <a:lnTo>
                  <a:pt x="1398" y="1596"/>
                </a:lnTo>
                <a:lnTo>
                  <a:pt x="1391" y="1580"/>
                </a:lnTo>
                <a:lnTo>
                  <a:pt x="1382" y="1567"/>
                </a:lnTo>
                <a:lnTo>
                  <a:pt x="1375" y="1558"/>
                </a:lnTo>
                <a:lnTo>
                  <a:pt x="1368" y="1549"/>
                </a:lnTo>
                <a:lnTo>
                  <a:pt x="1366" y="1542"/>
                </a:lnTo>
                <a:lnTo>
                  <a:pt x="1366" y="1538"/>
                </a:lnTo>
                <a:lnTo>
                  <a:pt x="1368" y="1533"/>
                </a:lnTo>
                <a:lnTo>
                  <a:pt x="1377" y="1526"/>
                </a:lnTo>
                <a:lnTo>
                  <a:pt x="1395" y="1515"/>
                </a:lnTo>
                <a:lnTo>
                  <a:pt x="1395" y="1515"/>
                </a:lnTo>
                <a:lnTo>
                  <a:pt x="1395" y="1528"/>
                </a:lnTo>
                <a:lnTo>
                  <a:pt x="1395" y="1537"/>
                </a:lnTo>
                <a:lnTo>
                  <a:pt x="1397" y="1544"/>
                </a:lnTo>
                <a:lnTo>
                  <a:pt x="1400" y="1547"/>
                </a:lnTo>
                <a:lnTo>
                  <a:pt x="1404" y="1551"/>
                </a:lnTo>
                <a:lnTo>
                  <a:pt x="1409" y="1555"/>
                </a:lnTo>
                <a:lnTo>
                  <a:pt x="1420" y="1555"/>
                </a:lnTo>
                <a:lnTo>
                  <a:pt x="1451" y="1553"/>
                </a:lnTo>
                <a:lnTo>
                  <a:pt x="1466" y="1553"/>
                </a:lnTo>
                <a:lnTo>
                  <a:pt x="1475" y="1555"/>
                </a:lnTo>
                <a:lnTo>
                  <a:pt x="1482" y="1558"/>
                </a:lnTo>
                <a:lnTo>
                  <a:pt x="1482" y="1558"/>
                </a:lnTo>
                <a:lnTo>
                  <a:pt x="1480" y="1553"/>
                </a:lnTo>
                <a:lnTo>
                  <a:pt x="1480" y="1546"/>
                </a:lnTo>
                <a:lnTo>
                  <a:pt x="1484" y="1533"/>
                </a:lnTo>
                <a:lnTo>
                  <a:pt x="1489" y="1518"/>
                </a:lnTo>
                <a:lnTo>
                  <a:pt x="1496" y="1504"/>
                </a:lnTo>
                <a:lnTo>
                  <a:pt x="1504" y="1491"/>
                </a:lnTo>
                <a:lnTo>
                  <a:pt x="1505" y="1482"/>
                </a:lnTo>
                <a:lnTo>
                  <a:pt x="1505" y="1477"/>
                </a:lnTo>
                <a:lnTo>
                  <a:pt x="1502" y="1475"/>
                </a:lnTo>
                <a:lnTo>
                  <a:pt x="1498" y="1471"/>
                </a:lnTo>
                <a:lnTo>
                  <a:pt x="1491" y="1471"/>
                </a:lnTo>
                <a:lnTo>
                  <a:pt x="1491" y="1471"/>
                </a:lnTo>
                <a:lnTo>
                  <a:pt x="1489" y="1475"/>
                </a:lnTo>
                <a:lnTo>
                  <a:pt x="1485" y="1480"/>
                </a:lnTo>
                <a:lnTo>
                  <a:pt x="1478" y="1488"/>
                </a:lnTo>
                <a:lnTo>
                  <a:pt x="1471" y="1493"/>
                </a:lnTo>
                <a:lnTo>
                  <a:pt x="1464" y="1497"/>
                </a:lnTo>
                <a:lnTo>
                  <a:pt x="1455" y="1500"/>
                </a:lnTo>
                <a:lnTo>
                  <a:pt x="1446" y="1500"/>
                </a:lnTo>
                <a:lnTo>
                  <a:pt x="1436" y="1497"/>
                </a:lnTo>
                <a:lnTo>
                  <a:pt x="1436" y="1497"/>
                </a:lnTo>
                <a:lnTo>
                  <a:pt x="1444" y="1484"/>
                </a:lnTo>
                <a:lnTo>
                  <a:pt x="1449" y="1473"/>
                </a:lnTo>
                <a:lnTo>
                  <a:pt x="1453" y="1460"/>
                </a:lnTo>
                <a:lnTo>
                  <a:pt x="1456" y="1446"/>
                </a:lnTo>
                <a:lnTo>
                  <a:pt x="1462" y="1420"/>
                </a:lnTo>
                <a:lnTo>
                  <a:pt x="1467" y="1408"/>
                </a:lnTo>
                <a:lnTo>
                  <a:pt x="1473" y="1395"/>
                </a:lnTo>
                <a:lnTo>
                  <a:pt x="1473" y="1395"/>
                </a:lnTo>
                <a:lnTo>
                  <a:pt x="1476" y="1408"/>
                </a:lnTo>
                <a:lnTo>
                  <a:pt x="1480" y="1417"/>
                </a:lnTo>
                <a:lnTo>
                  <a:pt x="1485" y="1428"/>
                </a:lnTo>
                <a:lnTo>
                  <a:pt x="1491" y="1437"/>
                </a:lnTo>
                <a:lnTo>
                  <a:pt x="1498" y="1444"/>
                </a:lnTo>
                <a:lnTo>
                  <a:pt x="1505" y="1451"/>
                </a:lnTo>
                <a:lnTo>
                  <a:pt x="1513" y="1457"/>
                </a:lnTo>
                <a:lnTo>
                  <a:pt x="1520" y="1460"/>
                </a:lnTo>
                <a:lnTo>
                  <a:pt x="1527" y="1462"/>
                </a:lnTo>
                <a:lnTo>
                  <a:pt x="1534" y="1464"/>
                </a:lnTo>
                <a:lnTo>
                  <a:pt x="1540" y="1462"/>
                </a:lnTo>
                <a:lnTo>
                  <a:pt x="1545" y="1459"/>
                </a:lnTo>
                <a:lnTo>
                  <a:pt x="1551" y="1455"/>
                </a:lnTo>
                <a:lnTo>
                  <a:pt x="1553" y="1448"/>
                </a:lnTo>
                <a:lnTo>
                  <a:pt x="1554" y="1437"/>
                </a:lnTo>
                <a:lnTo>
                  <a:pt x="1554" y="1426"/>
                </a:lnTo>
                <a:lnTo>
                  <a:pt x="1554" y="1426"/>
                </a:lnTo>
                <a:lnTo>
                  <a:pt x="1549" y="1431"/>
                </a:lnTo>
                <a:lnTo>
                  <a:pt x="1542" y="1437"/>
                </a:lnTo>
                <a:lnTo>
                  <a:pt x="1536" y="1439"/>
                </a:lnTo>
                <a:lnTo>
                  <a:pt x="1531" y="1440"/>
                </a:lnTo>
                <a:lnTo>
                  <a:pt x="1524" y="1440"/>
                </a:lnTo>
                <a:lnTo>
                  <a:pt x="1518" y="1439"/>
                </a:lnTo>
                <a:lnTo>
                  <a:pt x="1509" y="1433"/>
                </a:lnTo>
                <a:lnTo>
                  <a:pt x="1500" y="1426"/>
                </a:lnTo>
                <a:lnTo>
                  <a:pt x="1498" y="1420"/>
                </a:lnTo>
                <a:lnTo>
                  <a:pt x="1498" y="1415"/>
                </a:lnTo>
                <a:lnTo>
                  <a:pt x="1498" y="1411"/>
                </a:lnTo>
                <a:lnTo>
                  <a:pt x="1500" y="1406"/>
                </a:lnTo>
                <a:lnTo>
                  <a:pt x="1502" y="1401"/>
                </a:lnTo>
                <a:lnTo>
                  <a:pt x="1507" y="1397"/>
                </a:lnTo>
                <a:lnTo>
                  <a:pt x="1507" y="1397"/>
                </a:lnTo>
                <a:lnTo>
                  <a:pt x="1515" y="1408"/>
                </a:lnTo>
                <a:lnTo>
                  <a:pt x="1518" y="1413"/>
                </a:lnTo>
                <a:lnTo>
                  <a:pt x="1524" y="1417"/>
                </a:lnTo>
                <a:lnTo>
                  <a:pt x="1527" y="1419"/>
                </a:lnTo>
                <a:lnTo>
                  <a:pt x="1534" y="1419"/>
                </a:lnTo>
                <a:lnTo>
                  <a:pt x="1540" y="1417"/>
                </a:lnTo>
                <a:lnTo>
                  <a:pt x="1547" y="1411"/>
                </a:lnTo>
                <a:lnTo>
                  <a:pt x="1547" y="1411"/>
                </a:lnTo>
                <a:lnTo>
                  <a:pt x="1547" y="1381"/>
                </a:lnTo>
                <a:lnTo>
                  <a:pt x="1547" y="1368"/>
                </a:lnTo>
                <a:lnTo>
                  <a:pt x="1545" y="1355"/>
                </a:lnTo>
                <a:lnTo>
                  <a:pt x="1542" y="1344"/>
                </a:lnTo>
                <a:lnTo>
                  <a:pt x="1538" y="1339"/>
                </a:lnTo>
                <a:lnTo>
                  <a:pt x="1534" y="1335"/>
                </a:lnTo>
                <a:lnTo>
                  <a:pt x="1531" y="1333"/>
                </a:lnTo>
                <a:lnTo>
                  <a:pt x="1525" y="1332"/>
                </a:lnTo>
                <a:lnTo>
                  <a:pt x="1518" y="1330"/>
                </a:lnTo>
                <a:lnTo>
                  <a:pt x="1509" y="1330"/>
                </a:lnTo>
                <a:lnTo>
                  <a:pt x="1509" y="1330"/>
                </a:lnTo>
                <a:lnTo>
                  <a:pt x="1518" y="1324"/>
                </a:lnTo>
                <a:lnTo>
                  <a:pt x="1527" y="1323"/>
                </a:lnTo>
                <a:lnTo>
                  <a:pt x="1540" y="1323"/>
                </a:lnTo>
                <a:lnTo>
                  <a:pt x="1554" y="1323"/>
                </a:lnTo>
                <a:lnTo>
                  <a:pt x="1563" y="1323"/>
                </a:lnTo>
                <a:lnTo>
                  <a:pt x="1571" y="1317"/>
                </a:lnTo>
                <a:lnTo>
                  <a:pt x="1571" y="1317"/>
                </a:lnTo>
                <a:lnTo>
                  <a:pt x="1545" y="1301"/>
                </a:lnTo>
                <a:lnTo>
                  <a:pt x="1524" y="1281"/>
                </a:lnTo>
                <a:lnTo>
                  <a:pt x="1505" y="1259"/>
                </a:lnTo>
                <a:lnTo>
                  <a:pt x="1491" y="1237"/>
                </a:lnTo>
                <a:lnTo>
                  <a:pt x="1476" y="1214"/>
                </a:lnTo>
                <a:lnTo>
                  <a:pt x="1464" y="1190"/>
                </a:lnTo>
                <a:lnTo>
                  <a:pt x="1440" y="1145"/>
                </a:lnTo>
                <a:lnTo>
                  <a:pt x="1440" y="1145"/>
                </a:lnTo>
                <a:lnTo>
                  <a:pt x="1426" y="1150"/>
                </a:lnTo>
                <a:lnTo>
                  <a:pt x="1415" y="1156"/>
                </a:lnTo>
                <a:lnTo>
                  <a:pt x="1407" y="1161"/>
                </a:lnTo>
                <a:lnTo>
                  <a:pt x="1402" y="1168"/>
                </a:lnTo>
                <a:lnTo>
                  <a:pt x="1400" y="1176"/>
                </a:lnTo>
                <a:lnTo>
                  <a:pt x="1400" y="1183"/>
                </a:lnTo>
                <a:lnTo>
                  <a:pt x="1404" y="1199"/>
                </a:lnTo>
                <a:lnTo>
                  <a:pt x="1407" y="1215"/>
                </a:lnTo>
                <a:lnTo>
                  <a:pt x="1409" y="1225"/>
                </a:lnTo>
                <a:lnTo>
                  <a:pt x="1409" y="1234"/>
                </a:lnTo>
                <a:lnTo>
                  <a:pt x="1406" y="1243"/>
                </a:lnTo>
                <a:lnTo>
                  <a:pt x="1402" y="1252"/>
                </a:lnTo>
                <a:lnTo>
                  <a:pt x="1395" y="1261"/>
                </a:lnTo>
                <a:lnTo>
                  <a:pt x="1384" y="1270"/>
                </a:lnTo>
                <a:lnTo>
                  <a:pt x="1384" y="1270"/>
                </a:lnTo>
                <a:lnTo>
                  <a:pt x="1375" y="1264"/>
                </a:lnTo>
                <a:lnTo>
                  <a:pt x="1364" y="1261"/>
                </a:lnTo>
                <a:lnTo>
                  <a:pt x="1353" y="1261"/>
                </a:lnTo>
                <a:lnTo>
                  <a:pt x="1340" y="1261"/>
                </a:lnTo>
                <a:lnTo>
                  <a:pt x="1329" y="1263"/>
                </a:lnTo>
                <a:lnTo>
                  <a:pt x="1315" y="1268"/>
                </a:lnTo>
                <a:lnTo>
                  <a:pt x="1288" y="1281"/>
                </a:lnTo>
                <a:lnTo>
                  <a:pt x="1288" y="1281"/>
                </a:lnTo>
                <a:lnTo>
                  <a:pt x="1284" y="1306"/>
                </a:lnTo>
                <a:lnTo>
                  <a:pt x="1279" y="1332"/>
                </a:lnTo>
                <a:lnTo>
                  <a:pt x="1268" y="1353"/>
                </a:lnTo>
                <a:lnTo>
                  <a:pt x="1257" y="1375"/>
                </a:lnTo>
                <a:lnTo>
                  <a:pt x="1241" y="1393"/>
                </a:lnTo>
                <a:lnTo>
                  <a:pt x="1222" y="1410"/>
                </a:lnTo>
                <a:lnTo>
                  <a:pt x="1201" y="1422"/>
                </a:lnTo>
                <a:lnTo>
                  <a:pt x="1173" y="1431"/>
                </a:lnTo>
                <a:lnTo>
                  <a:pt x="1173" y="1431"/>
                </a:lnTo>
                <a:lnTo>
                  <a:pt x="1181" y="1439"/>
                </a:lnTo>
                <a:lnTo>
                  <a:pt x="1186" y="1446"/>
                </a:lnTo>
                <a:lnTo>
                  <a:pt x="1188" y="1451"/>
                </a:lnTo>
                <a:lnTo>
                  <a:pt x="1190" y="1459"/>
                </a:lnTo>
                <a:lnTo>
                  <a:pt x="1188" y="1471"/>
                </a:lnTo>
                <a:lnTo>
                  <a:pt x="1182" y="1484"/>
                </a:lnTo>
                <a:lnTo>
                  <a:pt x="1179" y="1495"/>
                </a:lnTo>
                <a:lnTo>
                  <a:pt x="1177" y="1502"/>
                </a:lnTo>
                <a:lnTo>
                  <a:pt x="1177" y="1506"/>
                </a:lnTo>
                <a:lnTo>
                  <a:pt x="1181" y="1508"/>
                </a:lnTo>
                <a:lnTo>
                  <a:pt x="1184" y="1508"/>
                </a:lnTo>
                <a:lnTo>
                  <a:pt x="1192" y="1508"/>
                </a:lnTo>
                <a:lnTo>
                  <a:pt x="1192" y="1508"/>
                </a:lnTo>
                <a:close/>
                <a:moveTo>
                  <a:pt x="1456" y="1321"/>
                </a:moveTo>
                <a:lnTo>
                  <a:pt x="1456" y="1321"/>
                </a:lnTo>
                <a:lnTo>
                  <a:pt x="1473" y="1323"/>
                </a:lnTo>
                <a:lnTo>
                  <a:pt x="1478" y="1324"/>
                </a:lnTo>
                <a:lnTo>
                  <a:pt x="1480" y="1326"/>
                </a:lnTo>
                <a:lnTo>
                  <a:pt x="1480" y="1330"/>
                </a:lnTo>
                <a:lnTo>
                  <a:pt x="1478" y="1333"/>
                </a:lnTo>
                <a:lnTo>
                  <a:pt x="1471" y="1341"/>
                </a:lnTo>
                <a:lnTo>
                  <a:pt x="1453" y="1359"/>
                </a:lnTo>
                <a:lnTo>
                  <a:pt x="1447" y="1368"/>
                </a:lnTo>
                <a:lnTo>
                  <a:pt x="1446" y="1372"/>
                </a:lnTo>
                <a:lnTo>
                  <a:pt x="1447" y="1375"/>
                </a:lnTo>
                <a:lnTo>
                  <a:pt x="1447" y="1375"/>
                </a:lnTo>
                <a:lnTo>
                  <a:pt x="1440" y="1386"/>
                </a:lnTo>
                <a:lnTo>
                  <a:pt x="1438" y="1386"/>
                </a:lnTo>
                <a:lnTo>
                  <a:pt x="1436" y="1386"/>
                </a:lnTo>
                <a:lnTo>
                  <a:pt x="1436" y="1381"/>
                </a:lnTo>
                <a:lnTo>
                  <a:pt x="1436" y="1368"/>
                </a:lnTo>
                <a:lnTo>
                  <a:pt x="1440" y="1355"/>
                </a:lnTo>
                <a:lnTo>
                  <a:pt x="1444" y="1341"/>
                </a:lnTo>
                <a:lnTo>
                  <a:pt x="1449" y="1328"/>
                </a:lnTo>
                <a:lnTo>
                  <a:pt x="1456" y="1321"/>
                </a:lnTo>
                <a:lnTo>
                  <a:pt x="1456" y="1321"/>
                </a:lnTo>
                <a:close/>
                <a:moveTo>
                  <a:pt x="1426" y="1401"/>
                </a:moveTo>
                <a:lnTo>
                  <a:pt x="1426" y="1401"/>
                </a:lnTo>
                <a:lnTo>
                  <a:pt x="1422" y="1397"/>
                </a:lnTo>
                <a:lnTo>
                  <a:pt x="1417" y="1395"/>
                </a:lnTo>
                <a:lnTo>
                  <a:pt x="1411" y="1395"/>
                </a:lnTo>
                <a:lnTo>
                  <a:pt x="1407" y="1397"/>
                </a:lnTo>
                <a:lnTo>
                  <a:pt x="1398" y="1401"/>
                </a:lnTo>
                <a:lnTo>
                  <a:pt x="1393" y="1408"/>
                </a:lnTo>
                <a:lnTo>
                  <a:pt x="1389" y="1417"/>
                </a:lnTo>
                <a:lnTo>
                  <a:pt x="1389" y="1420"/>
                </a:lnTo>
                <a:lnTo>
                  <a:pt x="1389" y="1422"/>
                </a:lnTo>
                <a:lnTo>
                  <a:pt x="1391" y="1426"/>
                </a:lnTo>
                <a:lnTo>
                  <a:pt x="1395" y="1428"/>
                </a:lnTo>
                <a:lnTo>
                  <a:pt x="1398" y="1428"/>
                </a:lnTo>
                <a:lnTo>
                  <a:pt x="1406" y="1428"/>
                </a:lnTo>
                <a:lnTo>
                  <a:pt x="1406" y="1428"/>
                </a:lnTo>
                <a:lnTo>
                  <a:pt x="1402" y="1433"/>
                </a:lnTo>
                <a:lnTo>
                  <a:pt x="1397" y="1439"/>
                </a:lnTo>
                <a:lnTo>
                  <a:pt x="1391" y="1442"/>
                </a:lnTo>
                <a:lnTo>
                  <a:pt x="1388" y="1448"/>
                </a:lnTo>
                <a:lnTo>
                  <a:pt x="1384" y="1453"/>
                </a:lnTo>
                <a:lnTo>
                  <a:pt x="1386" y="1462"/>
                </a:lnTo>
                <a:lnTo>
                  <a:pt x="1391" y="1477"/>
                </a:lnTo>
                <a:lnTo>
                  <a:pt x="1402" y="1495"/>
                </a:lnTo>
                <a:lnTo>
                  <a:pt x="1402" y="1495"/>
                </a:lnTo>
                <a:lnTo>
                  <a:pt x="1393" y="1493"/>
                </a:lnTo>
                <a:lnTo>
                  <a:pt x="1388" y="1491"/>
                </a:lnTo>
                <a:lnTo>
                  <a:pt x="1382" y="1488"/>
                </a:lnTo>
                <a:lnTo>
                  <a:pt x="1378" y="1484"/>
                </a:lnTo>
                <a:lnTo>
                  <a:pt x="1375" y="1479"/>
                </a:lnTo>
                <a:lnTo>
                  <a:pt x="1373" y="1471"/>
                </a:lnTo>
                <a:lnTo>
                  <a:pt x="1371" y="1457"/>
                </a:lnTo>
                <a:lnTo>
                  <a:pt x="1371" y="1442"/>
                </a:lnTo>
                <a:lnTo>
                  <a:pt x="1369" y="1426"/>
                </a:lnTo>
                <a:lnTo>
                  <a:pt x="1366" y="1411"/>
                </a:lnTo>
                <a:lnTo>
                  <a:pt x="1362" y="1404"/>
                </a:lnTo>
                <a:lnTo>
                  <a:pt x="1358" y="1399"/>
                </a:lnTo>
                <a:lnTo>
                  <a:pt x="1358" y="1399"/>
                </a:lnTo>
                <a:lnTo>
                  <a:pt x="1378" y="1382"/>
                </a:lnTo>
                <a:lnTo>
                  <a:pt x="1388" y="1375"/>
                </a:lnTo>
                <a:lnTo>
                  <a:pt x="1395" y="1372"/>
                </a:lnTo>
                <a:lnTo>
                  <a:pt x="1402" y="1372"/>
                </a:lnTo>
                <a:lnTo>
                  <a:pt x="1409" y="1375"/>
                </a:lnTo>
                <a:lnTo>
                  <a:pt x="1417" y="1386"/>
                </a:lnTo>
                <a:lnTo>
                  <a:pt x="1426" y="1401"/>
                </a:lnTo>
                <a:lnTo>
                  <a:pt x="1426" y="1401"/>
                </a:lnTo>
                <a:close/>
                <a:moveTo>
                  <a:pt x="1241" y="1468"/>
                </a:moveTo>
                <a:lnTo>
                  <a:pt x="1241" y="1468"/>
                </a:lnTo>
                <a:lnTo>
                  <a:pt x="1253" y="1497"/>
                </a:lnTo>
                <a:lnTo>
                  <a:pt x="1253" y="1497"/>
                </a:lnTo>
                <a:lnTo>
                  <a:pt x="1226" y="1509"/>
                </a:lnTo>
                <a:lnTo>
                  <a:pt x="1226" y="1509"/>
                </a:lnTo>
                <a:lnTo>
                  <a:pt x="1213" y="1482"/>
                </a:lnTo>
                <a:lnTo>
                  <a:pt x="1213" y="1482"/>
                </a:lnTo>
                <a:lnTo>
                  <a:pt x="1241" y="1468"/>
                </a:lnTo>
                <a:lnTo>
                  <a:pt x="1241" y="1468"/>
                </a:lnTo>
                <a:close/>
                <a:moveTo>
                  <a:pt x="1304" y="1023"/>
                </a:moveTo>
                <a:lnTo>
                  <a:pt x="1304" y="1023"/>
                </a:lnTo>
                <a:lnTo>
                  <a:pt x="1308" y="1040"/>
                </a:lnTo>
                <a:lnTo>
                  <a:pt x="1315" y="1050"/>
                </a:lnTo>
                <a:lnTo>
                  <a:pt x="1322" y="1058"/>
                </a:lnTo>
                <a:lnTo>
                  <a:pt x="1329" y="1061"/>
                </a:lnTo>
                <a:lnTo>
                  <a:pt x="1348" y="1069"/>
                </a:lnTo>
                <a:lnTo>
                  <a:pt x="1355" y="1074"/>
                </a:lnTo>
                <a:lnTo>
                  <a:pt x="1364" y="1081"/>
                </a:lnTo>
                <a:lnTo>
                  <a:pt x="1364" y="1081"/>
                </a:lnTo>
                <a:lnTo>
                  <a:pt x="1349" y="1094"/>
                </a:lnTo>
                <a:lnTo>
                  <a:pt x="1337" y="1107"/>
                </a:lnTo>
                <a:lnTo>
                  <a:pt x="1322" y="1114"/>
                </a:lnTo>
                <a:lnTo>
                  <a:pt x="1308" y="1119"/>
                </a:lnTo>
                <a:lnTo>
                  <a:pt x="1293" y="1119"/>
                </a:lnTo>
                <a:lnTo>
                  <a:pt x="1286" y="1119"/>
                </a:lnTo>
                <a:lnTo>
                  <a:pt x="1280" y="1118"/>
                </a:lnTo>
                <a:lnTo>
                  <a:pt x="1273" y="1114"/>
                </a:lnTo>
                <a:lnTo>
                  <a:pt x="1266" y="1108"/>
                </a:lnTo>
                <a:lnTo>
                  <a:pt x="1261" y="1103"/>
                </a:lnTo>
                <a:lnTo>
                  <a:pt x="1253" y="1098"/>
                </a:lnTo>
                <a:lnTo>
                  <a:pt x="1253" y="1098"/>
                </a:lnTo>
                <a:lnTo>
                  <a:pt x="1253" y="1108"/>
                </a:lnTo>
                <a:lnTo>
                  <a:pt x="1255" y="1121"/>
                </a:lnTo>
                <a:lnTo>
                  <a:pt x="1259" y="1141"/>
                </a:lnTo>
                <a:lnTo>
                  <a:pt x="1266" y="1157"/>
                </a:lnTo>
                <a:lnTo>
                  <a:pt x="1275" y="1176"/>
                </a:lnTo>
                <a:lnTo>
                  <a:pt x="1286" y="1192"/>
                </a:lnTo>
                <a:lnTo>
                  <a:pt x="1295" y="1210"/>
                </a:lnTo>
                <a:lnTo>
                  <a:pt x="1304" y="1230"/>
                </a:lnTo>
                <a:lnTo>
                  <a:pt x="1309" y="1254"/>
                </a:lnTo>
                <a:lnTo>
                  <a:pt x="1309" y="1254"/>
                </a:lnTo>
                <a:lnTo>
                  <a:pt x="1322" y="1248"/>
                </a:lnTo>
                <a:lnTo>
                  <a:pt x="1335" y="1241"/>
                </a:lnTo>
                <a:lnTo>
                  <a:pt x="1344" y="1232"/>
                </a:lnTo>
                <a:lnTo>
                  <a:pt x="1351" y="1221"/>
                </a:lnTo>
                <a:lnTo>
                  <a:pt x="1357" y="1210"/>
                </a:lnTo>
                <a:lnTo>
                  <a:pt x="1362" y="1199"/>
                </a:lnTo>
                <a:lnTo>
                  <a:pt x="1371" y="1176"/>
                </a:lnTo>
                <a:lnTo>
                  <a:pt x="1380" y="1157"/>
                </a:lnTo>
                <a:lnTo>
                  <a:pt x="1386" y="1148"/>
                </a:lnTo>
                <a:lnTo>
                  <a:pt x="1393" y="1143"/>
                </a:lnTo>
                <a:lnTo>
                  <a:pt x="1400" y="1139"/>
                </a:lnTo>
                <a:lnTo>
                  <a:pt x="1411" y="1137"/>
                </a:lnTo>
                <a:lnTo>
                  <a:pt x="1424" y="1139"/>
                </a:lnTo>
                <a:lnTo>
                  <a:pt x="1438" y="1143"/>
                </a:lnTo>
                <a:lnTo>
                  <a:pt x="1438" y="1143"/>
                </a:lnTo>
                <a:lnTo>
                  <a:pt x="1427" y="1123"/>
                </a:lnTo>
                <a:lnTo>
                  <a:pt x="1417" y="1105"/>
                </a:lnTo>
                <a:lnTo>
                  <a:pt x="1404" y="1087"/>
                </a:lnTo>
                <a:lnTo>
                  <a:pt x="1389" y="1070"/>
                </a:lnTo>
                <a:lnTo>
                  <a:pt x="1371" y="1056"/>
                </a:lnTo>
                <a:lnTo>
                  <a:pt x="1353" y="1043"/>
                </a:lnTo>
                <a:lnTo>
                  <a:pt x="1329" y="1032"/>
                </a:lnTo>
                <a:lnTo>
                  <a:pt x="1304" y="1023"/>
                </a:lnTo>
                <a:lnTo>
                  <a:pt x="1304" y="1023"/>
                </a:lnTo>
                <a:close/>
                <a:moveTo>
                  <a:pt x="6607" y="6674"/>
                </a:moveTo>
                <a:lnTo>
                  <a:pt x="6607" y="6674"/>
                </a:lnTo>
                <a:lnTo>
                  <a:pt x="6593" y="6654"/>
                </a:lnTo>
                <a:lnTo>
                  <a:pt x="6578" y="6640"/>
                </a:lnTo>
                <a:lnTo>
                  <a:pt x="6560" y="6625"/>
                </a:lnTo>
                <a:lnTo>
                  <a:pt x="6544" y="6614"/>
                </a:lnTo>
                <a:lnTo>
                  <a:pt x="6526" y="6605"/>
                </a:lnTo>
                <a:lnTo>
                  <a:pt x="6507" y="6598"/>
                </a:lnTo>
                <a:lnTo>
                  <a:pt x="6487" y="6593"/>
                </a:lnTo>
                <a:lnTo>
                  <a:pt x="6467" y="6587"/>
                </a:lnTo>
                <a:lnTo>
                  <a:pt x="6467" y="6587"/>
                </a:lnTo>
                <a:lnTo>
                  <a:pt x="6442" y="6533"/>
                </a:lnTo>
                <a:lnTo>
                  <a:pt x="6442" y="6533"/>
                </a:lnTo>
                <a:lnTo>
                  <a:pt x="6415" y="6531"/>
                </a:lnTo>
                <a:lnTo>
                  <a:pt x="6388" y="6529"/>
                </a:lnTo>
                <a:lnTo>
                  <a:pt x="6360" y="6524"/>
                </a:lnTo>
                <a:lnTo>
                  <a:pt x="6335" y="6515"/>
                </a:lnTo>
                <a:lnTo>
                  <a:pt x="6335" y="6515"/>
                </a:lnTo>
                <a:lnTo>
                  <a:pt x="6268" y="6458"/>
                </a:lnTo>
                <a:lnTo>
                  <a:pt x="6201" y="6400"/>
                </a:lnTo>
                <a:lnTo>
                  <a:pt x="6135" y="6341"/>
                </a:lnTo>
                <a:lnTo>
                  <a:pt x="6070" y="6277"/>
                </a:lnTo>
                <a:lnTo>
                  <a:pt x="5940" y="6150"/>
                </a:lnTo>
                <a:lnTo>
                  <a:pt x="5811" y="6023"/>
                </a:lnTo>
                <a:lnTo>
                  <a:pt x="5811" y="6023"/>
                </a:lnTo>
                <a:lnTo>
                  <a:pt x="5814" y="6019"/>
                </a:lnTo>
                <a:lnTo>
                  <a:pt x="5818" y="6016"/>
                </a:lnTo>
                <a:lnTo>
                  <a:pt x="5822" y="6007"/>
                </a:lnTo>
                <a:lnTo>
                  <a:pt x="5822" y="5996"/>
                </a:lnTo>
                <a:lnTo>
                  <a:pt x="5820" y="5985"/>
                </a:lnTo>
                <a:lnTo>
                  <a:pt x="5818" y="5974"/>
                </a:lnTo>
                <a:lnTo>
                  <a:pt x="5818" y="5965"/>
                </a:lnTo>
                <a:lnTo>
                  <a:pt x="5820" y="5956"/>
                </a:lnTo>
                <a:lnTo>
                  <a:pt x="5823" y="5952"/>
                </a:lnTo>
                <a:lnTo>
                  <a:pt x="5827" y="5949"/>
                </a:lnTo>
                <a:lnTo>
                  <a:pt x="5827" y="5949"/>
                </a:lnTo>
                <a:lnTo>
                  <a:pt x="5838" y="5952"/>
                </a:lnTo>
                <a:lnTo>
                  <a:pt x="5847" y="5954"/>
                </a:lnTo>
                <a:lnTo>
                  <a:pt x="5854" y="5956"/>
                </a:lnTo>
                <a:lnTo>
                  <a:pt x="5863" y="5956"/>
                </a:lnTo>
                <a:lnTo>
                  <a:pt x="5871" y="5954"/>
                </a:lnTo>
                <a:lnTo>
                  <a:pt x="5878" y="5952"/>
                </a:lnTo>
                <a:lnTo>
                  <a:pt x="5891" y="5945"/>
                </a:lnTo>
                <a:lnTo>
                  <a:pt x="5901" y="5936"/>
                </a:lnTo>
                <a:lnTo>
                  <a:pt x="5914" y="5925"/>
                </a:lnTo>
                <a:lnTo>
                  <a:pt x="5938" y="5898"/>
                </a:lnTo>
                <a:lnTo>
                  <a:pt x="5938" y="5898"/>
                </a:lnTo>
                <a:lnTo>
                  <a:pt x="5992" y="5905"/>
                </a:lnTo>
                <a:lnTo>
                  <a:pt x="6050" y="5909"/>
                </a:lnTo>
                <a:lnTo>
                  <a:pt x="6114" y="5911"/>
                </a:lnTo>
                <a:lnTo>
                  <a:pt x="6175" y="5909"/>
                </a:lnTo>
                <a:lnTo>
                  <a:pt x="6208" y="5905"/>
                </a:lnTo>
                <a:lnTo>
                  <a:pt x="6239" y="5901"/>
                </a:lnTo>
                <a:lnTo>
                  <a:pt x="6270" y="5896"/>
                </a:lnTo>
                <a:lnTo>
                  <a:pt x="6301" y="5891"/>
                </a:lnTo>
                <a:lnTo>
                  <a:pt x="6330" y="5882"/>
                </a:lnTo>
                <a:lnTo>
                  <a:pt x="6359" y="5872"/>
                </a:lnTo>
                <a:lnTo>
                  <a:pt x="6388" y="5862"/>
                </a:lnTo>
                <a:lnTo>
                  <a:pt x="6413" y="5847"/>
                </a:lnTo>
                <a:lnTo>
                  <a:pt x="6413" y="5847"/>
                </a:lnTo>
                <a:lnTo>
                  <a:pt x="6442" y="5856"/>
                </a:lnTo>
                <a:lnTo>
                  <a:pt x="6471" y="5863"/>
                </a:lnTo>
                <a:lnTo>
                  <a:pt x="6529" y="5874"/>
                </a:lnTo>
                <a:lnTo>
                  <a:pt x="6587" y="5885"/>
                </a:lnTo>
                <a:lnTo>
                  <a:pt x="6647" y="5896"/>
                </a:lnTo>
                <a:lnTo>
                  <a:pt x="6674" y="5903"/>
                </a:lnTo>
                <a:lnTo>
                  <a:pt x="6703" y="5912"/>
                </a:lnTo>
                <a:lnTo>
                  <a:pt x="6731" y="5923"/>
                </a:lnTo>
                <a:lnTo>
                  <a:pt x="6758" y="5936"/>
                </a:lnTo>
                <a:lnTo>
                  <a:pt x="6783" y="5950"/>
                </a:lnTo>
                <a:lnTo>
                  <a:pt x="6809" y="5969"/>
                </a:lnTo>
                <a:lnTo>
                  <a:pt x="6832" y="5989"/>
                </a:lnTo>
                <a:lnTo>
                  <a:pt x="6854" y="6012"/>
                </a:lnTo>
                <a:lnTo>
                  <a:pt x="6854" y="6012"/>
                </a:lnTo>
                <a:lnTo>
                  <a:pt x="6907" y="6016"/>
                </a:lnTo>
                <a:lnTo>
                  <a:pt x="6959" y="6023"/>
                </a:lnTo>
                <a:lnTo>
                  <a:pt x="7010" y="6032"/>
                </a:lnTo>
                <a:lnTo>
                  <a:pt x="7059" y="6045"/>
                </a:lnTo>
                <a:lnTo>
                  <a:pt x="7108" y="6059"/>
                </a:lnTo>
                <a:lnTo>
                  <a:pt x="7157" y="6076"/>
                </a:lnTo>
                <a:lnTo>
                  <a:pt x="7204" y="6094"/>
                </a:lnTo>
                <a:lnTo>
                  <a:pt x="7251" y="6114"/>
                </a:lnTo>
                <a:lnTo>
                  <a:pt x="7251" y="6114"/>
                </a:lnTo>
                <a:lnTo>
                  <a:pt x="7264" y="6108"/>
                </a:lnTo>
                <a:lnTo>
                  <a:pt x="7278" y="6105"/>
                </a:lnTo>
                <a:lnTo>
                  <a:pt x="7291" y="6101"/>
                </a:lnTo>
                <a:lnTo>
                  <a:pt x="7304" y="6099"/>
                </a:lnTo>
                <a:lnTo>
                  <a:pt x="7331" y="6097"/>
                </a:lnTo>
                <a:lnTo>
                  <a:pt x="7356" y="6101"/>
                </a:lnTo>
                <a:lnTo>
                  <a:pt x="7382" y="6105"/>
                </a:lnTo>
                <a:lnTo>
                  <a:pt x="7405" y="6112"/>
                </a:lnTo>
                <a:lnTo>
                  <a:pt x="7453" y="6128"/>
                </a:lnTo>
                <a:lnTo>
                  <a:pt x="7476" y="6137"/>
                </a:lnTo>
                <a:lnTo>
                  <a:pt x="7500" y="6145"/>
                </a:lnTo>
                <a:lnTo>
                  <a:pt x="7523" y="6150"/>
                </a:lnTo>
                <a:lnTo>
                  <a:pt x="7545" y="6152"/>
                </a:lnTo>
                <a:lnTo>
                  <a:pt x="7569" y="6152"/>
                </a:lnTo>
                <a:lnTo>
                  <a:pt x="7580" y="6150"/>
                </a:lnTo>
                <a:lnTo>
                  <a:pt x="7591" y="6146"/>
                </a:lnTo>
                <a:lnTo>
                  <a:pt x="7601" y="6143"/>
                </a:lnTo>
                <a:lnTo>
                  <a:pt x="7614" y="6137"/>
                </a:lnTo>
                <a:lnTo>
                  <a:pt x="7625" y="6130"/>
                </a:lnTo>
                <a:lnTo>
                  <a:pt x="7636" y="6123"/>
                </a:lnTo>
                <a:lnTo>
                  <a:pt x="7636" y="6123"/>
                </a:lnTo>
                <a:lnTo>
                  <a:pt x="7625" y="6105"/>
                </a:lnTo>
                <a:lnTo>
                  <a:pt x="7612" y="6090"/>
                </a:lnTo>
                <a:lnTo>
                  <a:pt x="7600" y="6077"/>
                </a:lnTo>
                <a:lnTo>
                  <a:pt x="7583" y="6068"/>
                </a:lnTo>
                <a:lnTo>
                  <a:pt x="7567" y="6061"/>
                </a:lnTo>
                <a:lnTo>
                  <a:pt x="7549" y="6056"/>
                </a:lnTo>
                <a:lnTo>
                  <a:pt x="7531" y="6052"/>
                </a:lnTo>
                <a:lnTo>
                  <a:pt x="7512" y="6050"/>
                </a:lnTo>
                <a:lnTo>
                  <a:pt x="7476" y="6048"/>
                </a:lnTo>
                <a:lnTo>
                  <a:pt x="7442" y="6050"/>
                </a:lnTo>
                <a:lnTo>
                  <a:pt x="7411" y="6052"/>
                </a:lnTo>
                <a:lnTo>
                  <a:pt x="7387" y="6052"/>
                </a:lnTo>
                <a:lnTo>
                  <a:pt x="7387" y="6052"/>
                </a:lnTo>
                <a:lnTo>
                  <a:pt x="7351" y="5969"/>
                </a:lnTo>
                <a:lnTo>
                  <a:pt x="7351" y="5969"/>
                </a:lnTo>
                <a:lnTo>
                  <a:pt x="7311" y="5972"/>
                </a:lnTo>
                <a:lnTo>
                  <a:pt x="7273" y="5974"/>
                </a:lnTo>
                <a:lnTo>
                  <a:pt x="7235" y="5974"/>
                </a:lnTo>
                <a:lnTo>
                  <a:pt x="7197" y="5974"/>
                </a:lnTo>
                <a:lnTo>
                  <a:pt x="7161" y="5972"/>
                </a:lnTo>
                <a:lnTo>
                  <a:pt x="7124" y="5969"/>
                </a:lnTo>
                <a:lnTo>
                  <a:pt x="7088" y="5963"/>
                </a:lnTo>
                <a:lnTo>
                  <a:pt x="7052" y="5958"/>
                </a:lnTo>
                <a:lnTo>
                  <a:pt x="6981" y="5945"/>
                </a:lnTo>
                <a:lnTo>
                  <a:pt x="6912" y="5927"/>
                </a:lnTo>
                <a:lnTo>
                  <a:pt x="6845" y="5905"/>
                </a:lnTo>
                <a:lnTo>
                  <a:pt x="6778" y="5882"/>
                </a:lnTo>
                <a:lnTo>
                  <a:pt x="6778" y="5882"/>
                </a:lnTo>
                <a:lnTo>
                  <a:pt x="6769" y="5863"/>
                </a:lnTo>
                <a:lnTo>
                  <a:pt x="6756" y="5843"/>
                </a:lnTo>
                <a:lnTo>
                  <a:pt x="6727" y="5802"/>
                </a:lnTo>
                <a:lnTo>
                  <a:pt x="6696" y="5753"/>
                </a:lnTo>
                <a:lnTo>
                  <a:pt x="6662" y="5700"/>
                </a:lnTo>
                <a:lnTo>
                  <a:pt x="6662" y="5700"/>
                </a:lnTo>
                <a:lnTo>
                  <a:pt x="6665" y="5684"/>
                </a:lnTo>
                <a:lnTo>
                  <a:pt x="6667" y="5666"/>
                </a:lnTo>
                <a:lnTo>
                  <a:pt x="6665" y="5649"/>
                </a:lnTo>
                <a:lnTo>
                  <a:pt x="6663" y="5629"/>
                </a:lnTo>
                <a:lnTo>
                  <a:pt x="6660" y="5593"/>
                </a:lnTo>
                <a:lnTo>
                  <a:pt x="6654" y="5555"/>
                </a:lnTo>
                <a:lnTo>
                  <a:pt x="6651" y="5519"/>
                </a:lnTo>
                <a:lnTo>
                  <a:pt x="6651" y="5501"/>
                </a:lnTo>
                <a:lnTo>
                  <a:pt x="6654" y="5482"/>
                </a:lnTo>
                <a:lnTo>
                  <a:pt x="6658" y="5466"/>
                </a:lnTo>
                <a:lnTo>
                  <a:pt x="6663" y="5452"/>
                </a:lnTo>
                <a:lnTo>
                  <a:pt x="6674" y="5437"/>
                </a:lnTo>
                <a:lnTo>
                  <a:pt x="6685" y="5424"/>
                </a:lnTo>
                <a:lnTo>
                  <a:pt x="6685" y="5424"/>
                </a:lnTo>
                <a:lnTo>
                  <a:pt x="6712" y="5421"/>
                </a:lnTo>
                <a:lnTo>
                  <a:pt x="6738" y="5417"/>
                </a:lnTo>
                <a:lnTo>
                  <a:pt x="6763" y="5410"/>
                </a:lnTo>
                <a:lnTo>
                  <a:pt x="6787" y="5401"/>
                </a:lnTo>
                <a:lnTo>
                  <a:pt x="6809" y="5392"/>
                </a:lnTo>
                <a:lnTo>
                  <a:pt x="6832" y="5381"/>
                </a:lnTo>
                <a:lnTo>
                  <a:pt x="6876" y="5357"/>
                </a:lnTo>
                <a:lnTo>
                  <a:pt x="6919" y="5334"/>
                </a:lnTo>
                <a:lnTo>
                  <a:pt x="6941" y="5323"/>
                </a:lnTo>
                <a:lnTo>
                  <a:pt x="6963" y="5312"/>
                </a:lnTo>
                <a:lnTo>
                  <a:pt x="6986" y="5303"/>
                </a:lnTo>
                <a:lnTo>
                  <a:pt x="7008" y="5296"/>
                </a:lnTo>
                <a:lnTo>
                  <a:pt x="7032" y="5292"/>
                </a:lnTo>
                <a:lnTo>
                  <a:pt x="7057" y="5288"/>
                </a:lnTo>
                <a:lnTo>
                  <a:pt x="7057" y="5288"/>
                </a:lnTo>
                <a:lnTo>
                  <a:pt x="7083" y="5288"/>
                </a:lnTo>
                <a:lnTo>
                  <a:pt x="7106" y="5290"/>
                </a:lnTo>
                <a:lnTo>
                  <a:pt x="7130" y="5296"/>
                </a:lnTo>
                <a:lnTo>
                  <a:pt x="7153" y="5303"/>
                </a:lnTo>
                <a:lnTo>
                  <a:pt x="7177" y="5312"/>
                </a:lnTo>
                <a:lnTo>
                  <a:pt x="7200" y="5323"/>
                </a:lnTo>
                <a:lnTo>
                  <a:pt x="7246" y="5348"/>
                </a:lnTo>
                <a:lnTo>
                  <a:pt x="7291" y="5374"/>
                </a:lnTo>
                <a:lnTo>
                  <a:pt x="7338" y="5397"/>
                </a:lnTo>
                <a:lnTo>
                  <a:pt x="7362" y="5408"/>
                </a:lnTo>
                <a:lnTo>
                  <a:pt x="7387" y="5417"/>
                </a:lnTo>
                <a:lnTo>
                  <a:pt x="7413" y="5426"/>
                </a:lnTo>
                <a:lnTo>
                  <a:pt x="7438" y="5432"/>
                </a:lnTo>
                <a:lnTo>
                  <a:pt x="7438" y="5432"/>
                </a:lnTo>
                <a:lnTo>
                  <a:pt x="7489" y="5399"/>
                </a:lnTo>
                <a:lnTo>
                  <a:pt x="7532" y="5374"/>
                </a:lnTo>
                <a:lnTo>
                  <a:pt x="7572" y="5348"/>
                </a:lnTo>
                <a:lnTo>
                  <a:pt x="7594" y="5334"/>
                </a:lnTo>
                <a:lnTo>
                  <a:pt x="7618" y="5316"/>
                </a:lnTo>
                <a:lnTo>
                  <a:pt x="7618" y="5316"/>
                </a:lnTo>
                <a:lnTo>
                  <a:pt x="7650" y="5326"/>
                </a:lnTo>
                <a:lnTo>
                  <a:pt x="7687" y="5337"/>
                </a:lnTo>
                <a:lnTo>
                  <a:pt x="7727" y="5346"/>
                </a:lnTo>
                <a:lnTo>
                  <a:pt x="7766" y="5354"/>
                </a:lnTo>
                <a:lnTo>
                  <a:pt x="7805" y="5359"/>
                </a:lnTo>
                <a:lnTo>
                  <a:pt x="7841" y="5361"/>
                </a:lnTo>
                <a:lnTo>
                  <a:pt x="7859" y="5361"/>
                </a:lnTo>
                <a:lnTo>
                  <a:pt x="7874" y="5359"/>
                </a:lnTo>
                <a:lnTo>
                  <a:pt x="7888" y="5357"/>
                </a:lnTo>
                <a:lnTo>
                  <a:pt x="7901" y="5352"/>
                </a:lnTo>
                <a:lnTo>
                  <a:pt x="7901" y="5352"/>
                </a:lnTo>
                <a:lnTo>
                  <a:pt x="7875" y="5345"/>
                </a:lnTo>
                <a:lnTo>
                  <a:pt x="7848" y="5339"/>
                </a:lnTo>
                <a:lnTo>
                  <a:pt x="7794" y="5328"/>
                </a:lnTo>
                <a:lnTo>
                  <a:pt x="7737" y="5321"/>
                </a:lnTo>
                <a:lnTo>
                  <a:pt x="7681" y="5312"/>
                </a:lnTo>
                <a:lnTo>
                  <a:pt x="7629" y="5301"/>
                </a:lnTo>
                <a:lnTo>
                  <a:pt x="7601" y="5294"/>
                </a:lnTo>
                <a:lnTo>
                  <a:pt x="7576" y="5285"/>
                </a:lnTo>
                <a:lnTo>
                  <a:pt x="7551" y="5274"/>
                </a:lnTo>
                <a:lnTo>
                  <a:pt x="7525" y="5261"/>
                </a:lnTo>
                <a:lnTo>
                  <a:pt x="7502" y="5247"/>
                </a:lnTo>
                <a:lnTo>
                  <a:pt x="7478" y="5228"/>
                </a:lnTo>
                <a:lnTo>
                  <a:pt x="7478" y="5228"/>
                </a:lnTo>
                <a:lnTo>
                  <a:pt x="7458" y="5234"/>
                </a:lnTo>
                <a:lnTo>
                  <a:pt x="7440" y="5236"/>
                </a:lnTo>
                <a:lnTo>
                  <a:pt x="7420" y="5236"/>
                </a:lnTo>
                <a:lnTo>
                  <a:pt x="7404" y="5234"/>
                </a:lnTo>
                <a:lnTo>
                  <a:pt x="7367" y="5227"/>
                </a:lnTo>
                <a:lnTo>
                  <a:pt x="7335" y="5219"/>
                </a:lnTo>
                <a:lnTo>
                  <a:pt x="7300" y="5212"/>
                </a:lnTo>
                <a:lnTo>
                  <a:pt x="7282" y="5210"/>
                </a:lnTo>
                <a:lnTo>
                  <a:pt x="7264" y="5210"/>
                </a:lnTo>
                <a:lnTo>
                  <a:pt x="7244" y="5212"/>
                </a:lnTo>
                <a:lnTo>
                  <a:pt x="7224" y="5216"/>
                </a:lnTo>
                <a:lnTo>
                  <a:pt x="7202" y="5221"/>
                </a:lnTo>
                <a:lnTo>
                  <a:pt x="7180" y="5232"/>
                </a:lnTo>
                <a:lnTo>
                  <a:pt x="7180" y="5232"/>
                </a:lnTo>
                <a:lnTo>
                  <a:pt x="7155" y="5212"/>
                </a:lnTo>
                <a:lnTo>
                  <a:pt x="7128" y="5194"/>
                </a:lnTo>
                <a:lnTo>
                  <a:pt x="7099" y="5179"/>
                </a:lnTo>
                <a:lnTo>
                  <a:pt x="7068" y="5165"/>
                </a:lnTo>
                <a:lnTo>
                  <a:pt x="7004" y="5140"/>
                </a:lnTo>
                <a:lnTo>
                  <a:pt x="6943" y="5114"/>
                </a:lnTo>
                <a:lnTo>
                  <a:pt x="6912" y="5100"/>
                </a:lnTo>
                <a:lnTo>
                  <a:pt x="6883" y="5085"/>
                </a:lnTo>
                <a:lnTo>
                  <a:pt x="6854" y="5069"/>
                </a:lnTo>
                <a:lnTo>
                  <a:pt x="6829" y="5051"/>
                </a:lnTo>
                <a:lnTo>
                  <a:pt x="6805" y="5029"/>
                </a:lnTo>
                <a:lnTo>
                  <a:pt x="6783" y="5005"/>
                </a:lnTo>
                <a:lnTo>
                  <a:pt x="6774" y="4991"/>
                </a:lnTo>
                <a:lnTo>
                  <a:pt x="6765" y="4976"/>
                </a:lnTo>
                <a:lnTo>
                  <a:pt x="6758" y="4962"/>
                </a:lnTo>
                <a:lnTo>
                  <a:pt x="6750" y="4945"/>
                </a:lnTo>
                <a:lnTo>
                  <a:pt x="6750" y="4945"/>
                </a:lnTo>
                <a:lnTo>
                  <a:pt x="6776" y="4929"/>
                </a:lnTo>
                <a:lnTo>
                  <a:pt x="6799" y="4913"/>
                </a:lnTo>
                <a:lnTo>
                  <a:pt x="6843" y="4876"/>
                </a:lnTo>
                <a:lnTo>
                  <a:pt x="6881" y="4840"/>
                </a:lnTo>
                <a:lnTo>
                  <a:pt x="6917" y="4802"/>
                </a:lnTo>
                <a:lnTo>
                  <a:pt x="6917" y="4802"/>
                </a:lnTo>
                <a:lnTo>
                  <a:pt x="7004" y="4815"/>
                </a:lnTo>
                <a:lnTo>
                  <a:pt x="7050" y="4822"/>
                </a:lnTo>
                <a:lnTo>
                  <a:pt x="7095" y="4826"/>
                </a:lnTo>
                <a:lnTo>
                  <a:pt x="7141" y="4826"/>
                </a:lnTo>
                <a:lnTo>
                  <a:pt x="7162" y="4824"/>
                </a:lnTo>
                <a:lnTo>
                  <a:pt x="7184" y="4822"/>
                </a:lnTo>
                <a:lnTo>
                  <a:pt x="7204" y="4818"/>
                </a:lnTo>
                <a:lnTo>
                  <a:pt x="7226" y="4811"/>
                </a:lnTo>
                <a:lnTo>
                  <a:pt x="7246" y="4804"/>
                </a:lnTo>
                <a:lnTo>
                  <a:pt x="7264" y="4795"/>
                </a:lnTo>
                <a:lnTo>
                  <a:pt x="7264" y="4795"/>
                </a:lnTo>
                <a:lnTo>
                  <a:pt x="7271" y="4813"/>
                </a:lnTo>
                <a:lnTo>
                  <a:pt x="7280" y="4829"/>
                </a:lnTo>
                <a:lnTo>
                  <a:pt x="7289" y="4842"/>
                </a:lnTo>
                <a:lnTo>
                  <a:pt x="7302" y="4851"/>
                </a:lnTo>
                <a:lnTo>
                  <a:pt x="7313" y="4858"/>
                </a:lnTo>
                <a:lnTo>
                  <a:pt x="7326" y="4864"/>
                </a:lnTo>
                <a:lnTo>
                  <a:pt x="7340" y="4867"/>
                </a:lnTo>
                <a:lnTo>
                  <a:pt x="7355" y="4871"/>
                </a:lnTo>
                <a:lnTo>
                  <a:pt x="7382" y="4871"/>
                </a:lnTo>
                <a:lnTo>
                  <a:pt x="7411" y="4869"/>
                </a:lnTo>
                <a:lnTo>
                  <a:pt x="7440" y="4869"/>
                </a:lnTo>
                <a:lnTo>
                  <a:pt x="7465" y="4869"/>
                </a:lnTo>
                <a:lnTo>
                  <a:pt x="7465" y="4869"/>
                </a:lnTo>
                <a:lnTo>
                  <a:pt x="7498" y="4876"/>
                </a:lnTo>
                <a:lnTo>
                  <a:pt x="7536" y="4886"/>
                </a:lnTo>
                <a:lnTo>
                  <a:pt x="7578" y="4895"/>
                </a:lnTo>
                <a:lnTo>
                  <a:pt x="7598" y="4898"/>
                </a:lnTo>
                <a:lnTo>
                  <a:pt x="7620" y="4902"/>
                </a:lnTo>
                <a:lnTo>
                  <a:pt x="7641" y="4902"/>
                </a:lnTo>
                <a:lnTo>
                  <a:pt x="7661" y="4902"/>
                </a:lnTo>
                <a:lnTo>
                  <a:pt x="7681" y="4900"/>
                </a:lnTo>
                <a:lnTo>
                  <a:pt x="7701" y="4896"/>
                </a:lnTo>
                <a:lnTo>
                  <a:pt x="7721" y="4889"/>
                </a:lnTo>
                <a:lnTo>
                  <a:pt x="7737" y="4878"/>
                </a:lnTo>
                <a:lnTo>
                  <a:pt x="7756" y="4864"/>
                </a:lnTo>
                <a:lnTo>
                  <a:pt x="7770" y="4847"/>
                </a:lnTo>
                <a:lnTo>
                  <a:pt x="7770" y="4847"/>
                </a:lnTo>
                <a:lnTo>
                  <a:pt x="7754" y="4831"/>
                </a:lnTo>
                <a:lnTo>
                  <a:pt x="7737" y="4818"/>
                </a:lnTo>
                <a:lnTo>
                  <a:pt x="7721" y="4808"/>
                </a:lnTo>
                <a:lnTo>
                  <a:pt x="7703" y="4798"/>
                </a:lnTo>
                <a:lnTo>
                  <a:pt x="7685" y="4791"/>
                </a:lnTo>
                <a:lnTo>
                  <a:pt x="7665" y="4784"/>
                </a:lnTo>
                <a:lnTo>
                  <a:pt x="7645" y="4779"/>
                </a:lnTo>
                <a:lnTo>
                  <a:pt x="7627" y="4773"/>
                </a:lnTo>
                <a:lnTo>
                  <a:pt x="7585" y="4768"/>
                </a:lnTo>
                <a:lnTo>
                  <a:pt x="7545" y="4762"/>
                </a:lnTo>
                <a:lnTo>
                  <a:pt x="7462" y="4755"/>
                </a:lnTo>
                <a:lnTo>
                  <a:pt x="7462" y="4755"/>
                </a:lnTo>
                <a:lnTo>
                  <a:pt x="7453" y="4731"/>
                </a:lnTo>
                <a:lnTo>
                  <a:pt x="7442" y="4715"/>
                </a:lnTo>
                <a:lnTo>
                  <a:pt x="7431" y="4701"/>
                </a:lnTo>
                <a:lnTo>
                  <a:pt x="7416" y="4691"/>
                </a:lnTo>
                <a:lnTo>
                  <a:pt x="7416" y="4691"/>
                </a:lnTo>
                <a:lnTo>
                  <a:pt x="7404" y="4693"/>
                </a:lnTo>
                <a:lnTo>
                  <a:pt x="7393" y="4697"/>
                </a:lnTo>
                <a:lnTo>
                  <a:pt x="7385" y="4701"/>
                </a:lnTo>
                <a:lnTo>
                  <a:pt x="7378" y="4706"/>
                </a:lnTo>
                <a:lnTo>
                  <a:pt x="7373" y="4711"/>
                </a:lnTo>
                <a:lnTo>
                  <a:pt x="7371" y="4717"/>
                </a:lnTo>
                <a:lnTo>
                  <a:pt x="7366" y="4730"/>
                </a:lnTo>
                <a:lnTo>
                  <a:pt x="7364" y="4742"/>
                </a:lnTo>
                <a:lnTo>
                  <a:pt x="7358" y="4757"/>
                </a:lnTo>
                <a:lnTo>
                  <a:pt x="7356" y="4762"/>
                </a:lnTo>
                <a:lnTo>
                  <a:pt x="7353" y="4768"/>
                </a:lnTo>
                <a:lnTo>
                  <a:pt x="7346" y="4773"/>
                </a:lnTo>
                <a:lnTo>
                  <a:pt x="7338" y="4777"/>
                </a:lnTo>
                <a:lnTo>
                  <a:pt x="7338" y="4777"/>
                </a:lnTo>
                <a:lnTo>
                  <a:pt x="7322" y="4771"/>
                </a:lnTo>
                <a:lnTo>
                  <a:pt x="7304" y="4766"/>
                </a:lnTo>
                <a:lnTo>
                  <a:pt x="7288" y="4762"/>
                </a:lnTo>
                <a:lnTo>
                  <a:pt x="7271" y="4760"/>
                </a:lnTo>
                <a:lnTo>
                  <a:pt x="7239" y="4757"/>
                </a:lnTo>
                <a:lnTo>
                  <a:pt x="7208" y="4757"/>
                </a:lnTo>
                <a:lnTo>
                  <a:pt x="7177" y="4753"/>
                </a:lnTo>
                <a:lnTo>
                  <a:pt x="7161" y="4751"/>
                </a:lnTo>
                <a:lnTo>
                  <a:pt x="7144" y="4746"/>
                </a:lnTo>
                <a:lnTo>
                  <a:pt x="7128" y="4742"/>
                </a:lnTo>
                <a:lnTo>
                  <a:pt x="7112" y="4735"/>
                </a:lnTo>
                <a:lnTo>
                  <a:pt x="7095" y="4724"/>
                </a:lnTo>
                <a:lnTo>
                  <a:pt x="7077" y="4713"/>
                </a:lnTo>
                <a:lnTo>
                  <a:pt x="7077" y="4713"/>
                </a:lnTo>
                <a:lnTo>
                  <a:pt x="7041" y="4720"/>
                </a:lnTo>
                <a:lnTo>
                  <a:pt x="7006" y="4722"/>
                </a:lnTo>
                <a:lnTo>
                  <a:pt x="6972" y="4722"/>
                </a:lnTo>
                <a:lnTo>
                  <a:pt x="6937" y="4720"/>
                </a:lnTo>
                <a:lnTo>
                  <a:pt x="6905" y="4715"/>
                </a:lnTo>
                <a:lnTo>
                  <a:pt x="6874" y="4710"/>
                </a:lnTo>
                <a:lnTo>
                  <a:pt x="6810" y="4695"/>
                </a:lnTo>
                <a:lnTo>
                  <a:pt x="6747" y="4679"/>
                </a:lnTo>
                <a:lnTo>
                  <a:pt x="6716" y="4673"/>
                </a:lnTo>
                <a:lnTo>
                  <a:pt x="6683" y="4668"/>
                </a:lnTo>
                <a:lnTo>
                  <a:pt x="6649" y="4666"/>
                </a:lnTo>
                <a:lnTo>
                  <a:pt x="6616" y="4666"/>
                </a:lnTo>
                <a:lnTo>
                  <a:pt x="6580" y="4668"/>
                </a:lnTo>
                <a:lnTo>
                  <a:pt x="6544" y="4673"/>
                </a:lnTo>
                <a:lnTo>
                  <a:pt x="6544" y="4673"/>
                </a:lnTo>
                <a:lnTo>
                  <a:pt x="6496" y="4650"/>
                </a:lnTo>
                <a:lnTo>
                  <a:pt x="6449" y="4622"/>
                </a:lnTo>
                <a:lnTo>
                  <a:pt x="6404" y="4592"/>
                </a:lnTo>
                <a:lnTo>
                  <a:pt x="6380" y="4574"/>
                </a:lnTo>
                <a:lnTo>
                  <a:pt x="6359" y="4555"/>
                </a:lnTo>
                <a:lnTo>
                  <a:pt x="6339" y="4537"/>
                </a:lnTo>
                <a:lnTo>
                  <a:pt x="6317" y="4515"/>
                </a:lnTo>
                <a:lnTo>
                  <a:pt x="6297" y="4494"/>
                </a:lnTo>
                <a:lnTo>
                  <a:pt x="6277" y="4472"/>
                </a:lnTo>
                <a:lnTo>
                  <a:pt x="6257" y="4447"/>
                </a:lnTo>
                <a:lnTo>
                  <a:pt x="6239" y="4421"/>
                </a:lnTo>
                <a:lnTo>
                  <a:pt x="6221" y="4392"/>
                </a:lnTo>
                <a:lnTo>
                  <a:pt x="6203" y="4363"/>
                </a:lnTo>
                <a:lnTo>
                  <a:pt x="6203" y="4363"/>
                </a:lnTo>
                <a:lnTo>
                  <a:pt x="6244" y="4347"/>
                </a:lnTo>
                <a:lnTo>
                  <a:pt x="6286" y="4330"/>
                </a:lnTo>
                <a:lnTo>
                  <a:pt x="6330" y="4314"/>
                </a:lnTo>
                <a:lnTo>
                  <a:pt x="6375" y="4300"/>
                </a:lnTo>
                <a:lnTo>
                  <a:pt x="6471" y="4272"/>
                </a:lnTo>
                <a:lnTo>
                  <a:pt x="6569" y="4247"/>
                </a:lnTo>
                <a:lnTo>
                  <a:pt x="6671" y="4225"/>
                </a:lnTo>
                <a:lnTo>
                  <a:pt x="6774" y="4203"/>
                </a:lnTo>
                <a:lnTo>
                  <a:pt x="6985" y="4164"/>
                </a:lnTo>
                <a:lnTo>
                  <a:pt x="7193" y="4124"/>
                </a:lnTo>
                <a:lnTo>
                  <a:pt x="7293" y="4104"/>
                </a:lnTo>
                <a:lnTo>
                  <a:pt x="7389" y="4082"/>
                </a:lnTo>
                <a:lnTo>
                  <a:pt x="7482" y="4058"/>
                </a:lnTo>
                <a:lnTo>
                  <a:pt x="7569" y="4031"/>
                </a:lnTo>
                <a:lnTo>
                  <a:pt x="7609" y="4018"/>
                </a:lnTo>
                <a:lnTo>
                  <a:pt x="7649" y="4004"/>
                </a:lnTo>
                <a:lnTo>
                  <a:pt x="7685" y="3988"/>
                </a:lnTo>
                <a:lnTo>
                  <a:pt x="7721" y="3971"/>
                </a:lnTo>
                <a:lnTo>
                  <a:pt x="7721" y="3971"/>
                </a:lnTo>
                <a:lnTo>
                  <a:pt x="7703" y="3969"/>
                </a:lnTo>
                <a:lnTo>
                  <a:pt x="7692" y="3968"/>
                </a:lnTo>
                <a:lnTo>
                  <a:pt x="7681" y="3964"/>
                </a:lnTo>
                <a:lnTo>
                  <a:pt x="7672" y="3960"/>
                </a:lnTo>
                <a:lnTo>
                  <a:pt x="7667" y="3955"/>
                </a:lnTo>
                <a:lnTo>
                  <a:pt x="7665" y="3953"/>
                </a:lnTo>
                <a:lnTo>
                  <a:pt x="7667" y="3949"/>
                </a:lnTo>
                <a:lnTo>
                  <a:pt x="7669" y="3946"/>
                </a:lnTo>
                <a:lnTo>
                  <a:pt x="7674" y="3942"/>
                </a:lnTo>
                <a:lnTo>
                  <a:pt x="7674" y="3942"/>
                </a:lnTo>
                <a:lnTo>
                  <a:pt x="7683" y="3939"/>
                </a:lnTo>
                <a:lnTo>
                  <a:pt x="7690" y="3937"/>
                </a:lnTo>
                <a:lnTo>
                  <a:pt x="7705" y="3937"/>
                </a:lnTo>
                <a:lnTo>
                  <a:pt x="7719" y="3937"/>
                </a:lnTo>
                <a:lnTo>
                  <a:pt x="7727" y="3935"/>
                </a:lnTo>
                <a:lnTo>
                  <a:pt x="7736" y="3931"/>
                </a:lnTo>
                <a:lnTo>
                  <a:pt x="7736" y="3931"/>
                </a:lnTo>
                <a:lnTo>
                  <a:pt x="7727" y="3917"/>
                </a:lnTo>
                <a:lnTo>
                  <a:pt x="7714" y="3906"/>
                </a:lnTo>
                <a:lnTo>
                  <a:pt x="7703" y="3899"/>
                </a:lnTo>
                <a:lnTo>
                  <a:pt x="7688" y="3897"/>
                </a:lnTo>
                <a:lnTo>
                  <a:pt x="7674" y="3895"/>
                </a:lnTo>
                <a:lnTo>
                  <a:pt x="7658" y="3897"/>
                </a:lnTo>
                <a:lnTo>
                  <a:pt x="7625" y="3904"/>
                </a:lnTo>
                <a:lnTo>
                  <a:pt x="7592" y="3911"/>
                </a:lnTo>
                <a:lnTo>
                  <a:pt x="7576" y="3915"/>
                </a:lnTo>
                <a:lnTo>
                  <a:pt x="7561" y="3917"/>
                </a:lnTo>
                <a:lnTo>
                  <a:pt x="7545" y="3919"/>
                </a:lnTo>
                <a:lnTo>
                  <a:pt x="7531" y="3915"/>
                </a:lnTo>
                <a:lnTo>
                  <a:pt x="7518" y="3911"/>
                </a:lnTo>
                <a:lnTo>
                  <a:pt x="7507" y="3902"/>
                </a:lnTo>
                <a:lnTo>
                  <a:pt x="7507" y="3902"/>
                </a:lnTo>
                <a:lnTo>
                  <a:pt x="7509" y="3888"/>
                </a:lnTo>
                <a:lnTo>
                  <a:pt x="7509" y="3871"/>
                </a:lnTo>
                <a:lnTo>
                  <a:pt x="7509" y="3857"/>
                </a:lnTo>
                <a:lnTo>
                  <a:pt x="7505" y="3841"/>
                </a:lnTo>
                <a:lnTo>
                  <a:pt x="7500" y="3826"/>
                </a:lnTo>
                <a:lnTo>
                  <a:pt x="7494" y="3812"/>
                </a:lnTo>
                <a:lnTo>
                  <a:pt x="7480" y="3783"/>
                </a:lnTo>
                <a:lnTo>
                  <a:pt x="7464" y="3755"/>
                </a:lnTo>
                <a:lnTo>
                  <a:pt x="7447" y="3730"/>
                </a:lnTo>
                <a:lnTo>
                  <a:pt x="7434" y="3708"/>
                </a:lnTo>
                <a:lnTo>
                  <a:pt x="7425" y="3690"/>
                </a:lnTo>
                <a:lnTo>
                  <a:pt x="7425" y="3690"/>
                </a:lnTo>
                <a:lnTo>
                  <a:pt x="7440" y="3679"/>
                </a:lnTo>
                <a:lnTo>
                  <a:pt x="7454" y="3670"/>
                </a:lnTo>
                <a:lnTo>
                  <a:pt x="7467" y="3663"/>
                </a:lnTo>
                <a:lnTo>
                  <a:pt x="7482" y="3656"/>
                </a:lnTo>
                <a:lnTo>
                  <a:pt x="7507" y="3646"/>
                </a:lnTo>
                <a:lnTo>
                  <a:pt x="7534" y="3641"/>
                </a:lnTo>
                <a:lnTo>
                  <a:pt x="7558" y="3639"/>
                </a:lnTo>
                <a:lnTo>
                  <a:pt x="7583" y="3639"/>
                </a:lnTo>
                <a:lnTo>
                  <a:pt x="7629" y="3643"/>
                </a:lnTo>
                <a:lnTo>
                  <a:pt x="7652" y="3645"/>
                </a:lnTo>
                <a:lnTo>
                  <a:pt x="7672" y="3645"/>
                </a:lnTo>
                <a:lnTo>
                  <a:pt x="7694" y="3645"/>
                </a:lnTo>
                <a:lnTo>
                  <a:pt x="7714" y="3639"/>
                </a:lnTo>
                <a:lnTo>
                  <a:pt x="7734" y="3630"/>
                </a:lnTo>
                <a:lnTo>
                  <a:pt x="7743" y="3625"/>
                </a:lnTo>
                <a:lnTo>
                  <a:pt x="7752" y="3617"/>
                </a:lnTo>
                <a:lnTo>
                  <a:pt x="7763" y="3608"/>
                </a:lnTo>
                <a:lnTo>
                  <a:pt x="7772" y="3599"/>
                </a:lnTo>
                <a:lnTo>
                  <a:pt x="7781" y="3588"/>
                </a:lnTo>
                <a:lnTo>
                  <a:pt x="7788" y="3574"/>
                </a:lnTo>
                <a:lnTo>
                  <a:pt x="7788" y="3574"/>
                </a:lnTo>
                <a:lnTo>
                  <a:pt x="7770" y="3563"/>
                </a:lnTo>
                <a:lnTo>
                  <a:pt x="7752" y="3556"/>
                </a:lnTo>
                <a:lnTo>
                  <a:pt x="7730" y="3550"/>
                </a:lnTo>
                <a:lnTo>
                  <a:pt x="7710" y="3547"/>
                </a:lnTo>
                <a:lnTo>
                  <a:pt x="7687" y="3547"/>
                </a:lnTo>
                <a:lnTo>
                  <a:pt x="7665" y="3547"/>
                </a:lnTo>
                <a:lnTo>
                  <a:pt x="7641" y="3550"/>
                </a:lnTo>
                <a:lnTo>
                  <a:pt x="7618" y="3556"/>
                </a:lnTo>
                <a:lnTo>
                  <a:pt x="7592" y="3561"/>
                </a:lnTo>
                <a:lnTo>
                  <a:pt x="7567" y="3568"/>
                </a:lnTo>
                <a:lnTo>
                  <a:pt x="7516" y="3585"/>
                </a:lnTo>
                <a:lnTo>
                  <a:pt x="7464" y="3605"/>
                </a:lnTo>
                <a:lnTo>
                  <a:pt x="7411" y="3627"/>
                </a:lnTo>
                <a:lnTo>
                  <a:pt x="7358" y="3646"/>
                </a:lnTo>
                <a:lnTo>
                  <a:pt x="7306" y="3666"/>
                </a:lnTo>
                <a:lnTo>
                  <a:pt x="7255" y="3681"/>
                </a:lnTo>
                <a:lnTo>
                  <a:pt x="7229" y="3686"/>
                </a:lnTo>
                <a:lnTo>
                  <a:pt x="7206" y="3690"/>
                </a:lnTo>
                <a:lnTo>
                  <a:pt x="7182" y="3694"/>
                </a:lnTo>
                <a:lnTo>
                  <a:pt x="7161" y="3694"/>
                </a:lnTo>
                <a:lnTo>
                  <a:pt x="7137" y="3692"/>
                </a:lnTo>
                <a:lnTo>
                  <a:pt x="7117" y="3688"/>
                </a:lnTo>
                <a:lnTo>
                  <a:pt x="7095" y="3683"/>
                </a:lnTo>
                <a:lnTo>
                  <a:pt x="7077" y="3674"/>
                </a:lnTo>
                <a:lnTo>
                  <a:pt x="7059" y="3663"/>
                </a:lnTo>
                <a:lnTo>
                  <a:pt x="7041" y="3648"/>
                </a:lnTo>
                <a:lnTo>
                  <a:pt x="7041" y="3648"/>
                </a:lnTo>
                <a:lnTo>
                  <a:pt x="7008" y="3668"/>
                </a:lnTo>
                <a:lnTo>
                  <a:pt x="6972" y="3686"/>
                </a:lnTo>
                <a:lnTo>
                  <a:pt x="6936" y="3703"/>
                </a:lnTo>
                <a:lnTo>
                  <a:pt x="6899" y="3719"/>
                </a:lnTo>
                <a:lnTo>
                  <a:pt x="6859" y="3732"/>
                </a:lnTo>
                <a:lnTo>
                  <a:pt x="6821" y="3744"/>
                </a:lnTo>
                <a:lnTo>
                  <a:pt x="6783" y="3755"/>
                </a:lnTo>
                <a:lnTo>
                  <a:pt x="6745" y="3763"/>
                </a:lnTo>
                <a:lnTo>
                  <a:pt x="6707" y="3766"/>
                </a:lnTo>
                <a:lnTo>
                  <a:pt x="6669" y="3768"/>
                </a:lnTo>
                <a:lnTo>
                  <a:pt x="6634" y="3768"/>
                </a:lnTo>
                <a:lnTo>
                  <a:pt x="6600" y="3763"/>
                </a:lnTo>
                <a:lnTo>
                  <a:pt x="6567" y="3754"/>
                </a:lnTo>
                <a:lnTo>
                  <a:pt x="6551" y="3748"/>
                </a:lnTo>
                <a:lnTo>
                  <a:pt x="6536" y="3741"/>
                </a:lnTo>
                <a:lnTo>
                  <a:pt x="6522" y="3734"/>
                </a:lnTo>
                <a:lnTo>
                  <a:pt x="6509" y="3724"/>
                </a:lnTo>
                <a:lnTo>
                  <a:pt x="6496" y="3715"/>
                </a:lnTo>
                <a:lnTo>
                  <a:pt x="6484" y="3703"/>
                </a:lnTo>
                <a:lnTo>
                  <a:pt x="6484" y="3703"/>
                </a:lnTo>
                <a:lnTo>
                  <a:pt x="6484" y="3675"/>
                </a:lnTo>
                <a:lnTo>
                  <a:pt x="6487" y="3652"/>
                </a:lnTo>
                <a:lnTo>
                  <a:pt x="6495" y="3628"/>
                </a:lnTo>
                <a:lnTo>
                  <a:pt x="6502" y="3607"/>
                </a:lnTo>
                <a:lnTo>
                  <a:pt x="6515" y="3587"/>
                </a:lnTo>
                <a:lnTo>
                  <a:pt x="6529" y="3568"/>
                </a:lnTo>
                <a:lnTo>
                  <a:pt x="6544" y="3552"/>
                </a:lnTo>
                <a:lnTo>
                  <a:pt x="6562" y="3538"/>
                </a:lnTo>
                <a:lnTo>
                  <a:pt x="6584" y="3525"/>
                </a:lnTo>
                <a:lnTo>
                  <a:pt x="6605" y="3512"/>
                </a:lnTo>
                <a:lnTo>
                  <a:pt x="6627" y="3503"/>
                </a:lnTo>
                <a:lnTo>
                  <a:pt x="6653" y="3494"/>
                </a:lnTo>
                <a:lnTo>
                  <a:pt x="6680" y="3489"/>
                </a:lnTo>
                <a:lnTo>
                  <a:pt x="6705" y="3483"/>
                </a:lnTo>
                <a:lnTo>
                  <a:pt x="6734" y="3480"/>
                </a:lnTo>
                <a:lnTo>
                  <a:pt x="6763" y="3476"/>
                </a:lnTo>
                <a:lnTo>
                  <a:pt x="6763" y="3476"/>
                </a:lnTo>
                <a:lnTo>
                  <a:pt x="6760" y="3461"/>
                </a:lnTo>
                <a:lnTo>
                  <a:pt x="6758" y="3445"/>
                </a:lnTo>
                <a:lnTo>
                  <a:pt x="6758" y="3431"/>
                </a:lnTo>
                <a:lnTo>
                  <a:pt x="6758" y="3416"/>
                </a:lnTo>
                <a:lnTo>
                  <a:pt x="6760" y="3402"/>
                </a:lnTo>
                <a:lnTo>
                  <a:pt x="6763" y="3389"/>
                </a:lnTo>
                <a:lnTo>
                  <a:pt x="6769" y="3374"/>
                </a:lnTo>
                <a:lnTo>
                  <a:pt x="6774" y="3362"/>
                </a:lnTo>
                <a:lnTo>
                  <a:pt x="6787" y="3338"/>
                </a:lnTo>
                <a:lnTo>
                  <a:pt x="6805" y="3314"/>
                </a:lnTo>
                <a:lnTo>
                  <a:pt x="6825" y="3293"/>
                </a:lnTo>
                <a:lnTo>
                  <a:pt x="6847" y="3273"/>
                </a:lnTo>
                <a:lnTo>
                  <a:pt x="6870" y="3255"/>
                </a:lnTo>
                <a:lnTo>
                  <a:pt x="6894" y="3238"/>
                </a:lnTo>
                <a:lnTo>
                  <a:pt x="6919" y="3224"/>
                </a:lnTo>
                <a:lnTo>
                  <a:pt x="6943" y="3211"/>
                </a:lnTo>
                <a:lnTo>
                  <a:pt x="6988" y="3189"/>
                </a:lnTo>
                <a:lnTo>
                  <a:pt x="7024" y="3175"/>
                </a:lnTo>
                <a:lnTo>
                  <a:pt x="7024" y="3175"/>
                </a:lnTo>
                <a:lnTo>
                  <a:pt x="7006" y="3168"/>
                </a:lnTo>
                <a:lnTo>
                  <a:pt x="6986" y="3164"/>
                </a:lnTo>
                <a:lnTo>
                  <a:pt x="6966" y="3162"/>
                </a:lnTo>
                <a:lnTo>
                  <a:pt x="6946" y="3162"/>
                </a:lnTo>
                <a:lnTo>
                  <a:pt x="6925" y="3164"/>
                </a:lnTo>
                <a:lnTo>
                  <a:pt x="6903" y="3168"/>
                </a:lnTo>
                <a:lnTo>
                  <a:pt x="6883" y="3173"/>
                </a:lnTo>
                <a:lnTo>
                  <a:pt x="6861" y="3180"/>
                </a:lnTo>
                <a:lnTo>
                  <a:pt x="6839" y="3187"/>
                </a:lnTo>
                <a:lnTo>
                  <a:pt x="6819" y="3197"/>
                </a:lnTo>
                <a:lnTo>
                  <a:pt x="6799" y="3206"/>
                </a:lnTo>
                <a:lnTo>
                  <a:pt x="6780" y="3217"/>
                </a:lnTo>
                <a:lnTo>
                  <a:pt x="6761" y="3227"/>
                </a:lnTo>
                <a:lnTo>
                  <a:pt x="6745" y="3240"/>
                </a:lnTo>
                <a:lnTo>
                  <a:pt x="6731" y="3253"/>
                </a:lnTo>
                <a:lnTo>
                  <a:pt x="6716" y="3264"/>
                </a:lnTo>
                <a:lnTo>
                  <a:pt x="6716" y="3264"/>
                </a:lnTo>
                <a:lnTo>
                  <a:pt x="6702" y="3258"/>
                </a:lnTo>
                <a:lnTo>
                  <a:pt x="6685" y="3255"/>
                </a:lnTo>
                <a:lnTo>
                  <a:pt x="6669" y="3255"/>
                </a:lnTo>
                <a:lnTo>
                  <a:pt x="6653" y="3255"/>
                </a:lnTo>
                <a:lnTo>
                  <a:pt x="6636" y="3256"/>
                </a:lnTo>
                <a:lnTo>
                  <a:pt x="6620" y="3260"/>
                </a:lnTo>
                <a:lnTo>
                  <a:pt x="6585" y="3271"/>
                </a:lnTo>
                <a:lnTo>
                  <a:pt x="6551" y="3285"/>
                </a:lnTo>
                <a:lnTo>
                  <a:pt x="6516" y="3302"/>
                </a:lnTo>
                <a:lnTo>
                  <a:pt x="6484" y="3318"/>
                </a:lnTo>
                <a:lnTo>
                  <a:pt x="6451" y="3333"/>
                </a:lnTo>
                <a:lnTo>
                  <a:pt x="6418" y="3345"/>
                </a:lnTo>
                <a:lnTo>
                  <a:pt x="6404" y="3349"/>
                </a:lnTo>
                <a:lnTo>
                  <a:pt x="6389" y="3353"/>
                </a:lnTo>
                <a:lnTo>
                  <a:pt x="6375" y="3354"/>
                </a:lnTo>
                <a:lnTo>
                  <a:pt x="6360" y="3354"/>
                </a:lnTo>
                <a:lnTo>
                  <a:pt x="6348" y="3351"/>
                </a:lnTo>
                <a:lnTo>
                  <a:pt x="6335" y="3347"/>
                </a:lnTo>
                <a:lnTo>
                  <a:pt x="6322" y="3340"/>
                </a:lnTo>
                <a:lnTo>
                  <a:pt x="6311" y="3331"/>
                </a:lnTo>
                <a:lnTo>
                  <a:pt x="6301" y="3318"/>
                </a:lnTo>
                <a:lnTo>
                  <a:pt x="6290" y="3302"/>
                </a:lnTo>
                <a:lnTo>
                  <a:pt x="6281" y="3284"/>
                </a:lnTo>
                <a:lnTo>
                  <a:pt x="6272" y="3262"/>
                </a:lnTo>
                <a:lnTo>
                  <a:pt x="6264" y="3236"/>
                </a:lnTo>
                <a:lnTo>
                  <a:pt x="6257" y="3207"/>
                </a:lnTo>
                <a:lnTo>
                  <a:pt x="6257" y="3207"/>
                </a:lnTo>
                <a:lnTo>
                  <a:pt x="6295" y="3171"/>
                </a:lnTo>
                <a:lnTo>
                  <a:pt x="6333" y="3133"/>
                </a:lnTo>
                <a:lnTo>
                  <a:pt x="6373" y="3097"/>
                </a:lnTo>
                <a:lnTo>
                  <a:pt x="6417" y="3062"/>
                </a:lnTo>
                <a:lnTo>
                  <a:pt x="6506" y="2990"/>
                </a:lnTo>
                <a:lnTo>
                  <a:pt x="6594" y="2921"/>
                </a:lnTo>
                <a:lnTo>
                  <a:pt x="6685" y="2852"/>
                </a:lnTo>
                <a:lnTo>
                  <a:pt x="6772" y="2785"/>
                </a:lnTo>
                <a:lnTo>
                  <a:pt x="6850" y="2719"/>
                </a:lnTo>
                <a:lnTo>
                  <a:pt x="6887" y="2687"/>
                </a:lnTo>
                <a:lnTo>
                  <a:pt x="6921" y="2656"/>
                </a:lnTo>
                <a:lnTo>
                  <a:pt x="6921" y="2656"/>
                </a:lnTo>
                <a:lnTo>
                  <a:pt x="6968" y="2627"/>
                </a:lnTo>
                <a:lnTo>
                  <a:pt x="6990" y="2612"/>
                </a:lnTo>
                <a:lnTo>
                  <a:pt x="7008" y="2596"/>
                </a:lnTo>
                <a:lnTo>
                  <a:pt x="7015" y="2587"/>
                </a:lnTo>
                <a:lnTo>
                  <a:pt x="7023" y="2578"/>
                </a:lnTo>
                <a:lnTo>
                  <a:pt x="7026" y="2569"/>
                </a:lnTo>
                <a:lnTo>
                  <a:pt x="7030" y="2560"/>
                </a:lnTo>
                <a:lnTo>
                  <a:pt x="7032" y="2549"/>
                </a:lnTo>
                <a:lnTo>
                  <a:pt x="7030" y="2536"/>
                </a:lnTo>
                <a:lnTo>
                  <a:pt x="7026" y="2524"/>
                </a:lnTo>
                <a:lnTo>
                  <a:pt x="7021" y="2511"/>
                </a:lnTo>
                <a:lnTo>
                  <a:pt x="7021" y="2511"/>
                </a:lnTo>
                <a:lnTo>
                  <a:pt x="6992" y="2522"/>
                </a:lnTo>
                <a:lnTo>
                  <a:pt x="6965" y="2536"/>
                </a:lnTo>
                <a:lnTo>
                  <a:pt x="6937" y="2553"/>
                </a:lnTo>
                <a:lnTo>
                  <a:pt x="6912" y="2571"/>
                </a:lnTo>
                <a:lnTo>
                  <a:pt x="6887" y="2592"/>
                </a:lnTo>
                <a:lnTo>
                  <a:pt x="6863" y="2612"/>
                </a:lnTo>
                <a:lnTo>
                  <a:pt x="6816" y="2660"/>
                </a:lnTo>
                <a:lnTo>
                  <a:pt x="6769" y="2707"/>
                </a:lnTo>
                <a:lnTo>
                  <a:pt x="6743" y="2730"/>
                </a:lnTo>
                <a:lnTo>
                  <a:pt x="6718" y="2754"/>
                </a:lnTo>
                <a:lnTo>
                  <a:pt x="6692" y="2776"/>
                </a:lnTo>
                <a:lnTo>
                  <a:pt x="6663" y="2796"/>
                </a:lnTo>
                <a:lnTo>
                  <a:pt x="6634" y="2816"/>
                </a:lnTo>
                <a:lnTo>
                  <a:pt x="6604" y="2834"/>
                </a:lnTo>
                <a:lnTo>
                  <a:pt x="6604" y="2834"/>
                </a:lnTo>
                <a:lnTo>
                  <a:pt x="6609" y="2845"/>
                </a:lnTo>
                <a:lnTo>
                  <a:pt x="6611" y="2854"/>
                </a:lnTo>
                <a:lnTo>
                  <a:pt x="6611" y="2863"/>
                </a:lnTo>
                <a:lnTo>
                  <a:pt x="6609" y="2870"/>
                </a:lnTo>
                <a:lnTo>
                  <a:pt x="6605" y="2877"/>
                </a:lnTo>
                <a:lnTo>
                  <a:pt x="6600" y="2885"/>
                </a:lnTo>
                <a:lnTo>
                  <a:pt x="6591" y="2890"/>
                </a:lnTo>
                <a:lnTo>
                  <a:pt x="6580" y="2894"/>
                </a:lnTo>
                <a:lnTo>
                  <a:pt x="6580" y="2894"/>
                </a:lnTo>
                <a:lnTo>
                  <a:pt x="6558" y="2906"/>
                </a:lnTo>
                <a:lnTo>
                  <a:pt x="6538" y="2915"/>
                </a:lnTo>
                <a:lnTo>
                  <a:pt x="6529" y="2917"/>
                </a:lnTo>
                <a:lnTo>
                  <a:pt x="6520" y="2917"/>
                </a:lnTo>
                <a:lnTo>
                  <a:pt x="6513" y="2917"/>
                </a:lnTo>
                <a:lnTo>
                  <a:pt x="6504" y="2915"/>
                </a:lnTo>
                <a:lnTo>
                  <a:pt x="6496" y="2914"/>
                </a:lnTo>
                <a:lnTo>
                  <a:pt x="6489" y="2910"/>
                </a:lnTo>
                <a:lnTo>
                  <a:pt x="6477" y="2899"/>
                </a:lnTo>
                <a:lnTo>
                  <a:pt x="6464" y="2886"/>
                </a:lnTo>
                <a:lnTo>
                  <a:pt x="6453" y="2868"/>
                </a:lnTo>
                <a:lnTo>
                  <a:pt x="6453" y="2868"/>
                </a:lnTo>
                <a:lnTo>
                  <a:pt x="6529" y="2732"/>
                </a:lnTo>
                <a:lnTo>
                  <a:pt x="6569" y="2663"/>
                </a:lnTo>
                <a:lnTo>
                  <a:pt x="6591" y="2627"/>
                </a:lnTo>
                <a:lnTo>
                  <a:pt x="6614" y="2592"/>
                </a:lnTo>
                <a:lnTo>
                  <a:pt x="6638" y="2558"/>
                </a:lnTo>
                <a:lnTo>
                  <a:pt x="6663" y="2524"/>
                </a:lnTo>
                <a:lnTo>
                  <a:pt x="6691" y="2491"/>
                </a:lnTo>
                <a:lnTo>
                  <a:pt x="6720" y="2456"/>
                </a:lnTo>
                <a:lnTo>
                  <a:pt x="6750" y="2426"/>
                </a:lnTo>
                <a:lnTo>
                  <a:pt x="6785" y="2395"/>
                </a:lnTo>
                <a:lnTo>
                  <a:pt x="6819" y="2364"/>
                </a:lnTo>
                <a:lnTo>
                  <a:pt x="6858" y="2335"/>
                </a:lnTo>
                <a:lnTo>
                  <a:pt x="6858" y="2335"/>
                </a:lnTo>
                <a:lnTo>
                  <a:pt x="6874" y="2326"/>
                </a:lnTo>
                <a:lnTo>
                  <a:pt x="6890" y="2317"/>
                </a:lnTo>
                <a:lnTo>
                  <a:pt x="6926" y="2302"/>
                </a:lnTo>
                <a:lnTo>
                  <a:pt x="6963" y="2288"/>
                </a:lnTo>
                <a:lnTo>
                  <a:pt x="6979" y="2280"/>
                </a:lnTo>
                <a:lnTo>
                  <a:pt x="6995" y="2271"/>
                </a:lnTo>
                <a:lnTo>
                  <a:pt x="6995" y="2271"/>
                </a:lnTo>
                <a:lnTo>
                  <a:pt x="7095" y="2213"/>
                </a:lnTo>
                <a:lnTo>
                  <a:pt x="7199" y="2152"/>
                </a:lnTo>
                <a:lnTo>
                  <a:pt x="7407" y="2023"/>
                </a:lnTo>
                <a:lnTo>
                  <a:pt x="7512" y="1959"/>
                </a:lnTo>
                <a:lnTo>
                  <a:pt x="7621" y="1899"/>
                </a:lnTo>
                <a:lnTo>
                  <a:pt x="7730" y="1841"/>
                </a:lnTo>
                <a:lnTo>
                  <a:pt x="7785" y="1814"/>
                </a:lnTo>
                <a:lnTo>
                  <a:pt x="7839" y="1789"/>
                </a:lnTo>
                <a:lnTo>
                  <a:pt x="7839" y="1789"/>
                </a:lnTo>
                <a:lnTo>
                  <a:pt x="7850" y="1771"/>
                </a:lnTo>
                <a:lnTo>
                  <a:pt x="7864" y="1754"/>
                </a:lnTo>
                <a:lnTo>
                  <a:pt x="7879" y="1740"/>
                </a:lnTo>
                <a:lnTo>
                  <a:pt x="7897" y="1725"/>
                </a:lnTo>
                <a:lnTo>
                  <a:pt x="7915" y="1713"/>
                </a:lnTo>
                <a:lnTo>
                  <a:pt x="7935" y="1698"/>
                </a:lnTo>
                <a:lnTo>
                  <a:pt x="7975" y="1674"/>
                </a:lnTo>
                <a:lnTo>
                  <a:pt x="8015" y="1651"/>
                </a:lnTo>
                <a:lnTo>
                  <a:pt x="8053" y="1627"/>
                </a:lnTo>
                <a:lnTo>
                  <a:pt x="8086" y="1604"/>
                </a:lnTo>
                <a:lnTo>
                  <a:pt x="8100" y="1593"/>
                </a:lnTo>
                <a:lnTo>
                  <a:pt x="8111" y="1580"/>
                </a:lnTo>
                <a:lnTo>
                  <a:pt x="8111" y="1580"/>
                </a:lnTo>
                <a:lnTo>
                  <a:pt x="8095" y="1578"/>
                </a:lnTo>
                <a:lnTo>
                  <a:pt x="8079" y="1578"/>
                </a:lnTo>
                <a:lnTo>
                  <a:pt x="8062" y="1580"/>
                </a:lnTo>
                <a:lnTo>
                  <a:pt x="8046" y="1584"/>
                </a:lnTo>
                <a:lnTo>
                  <a:pt x="8030" y="1589"/>
                </a:lnTo>
                <a:lnTo>
                  <a:pt x="8013" y="1595"/>
                </a:lnTo>
                <a:lnTo>
                  <a:pt x="7981" y="1611"/>
                </a:lnTo>
                <a:lnTo>
                  <a:pt x="7948" y="1629"/>
                </a:lnTo>
                <a:lnTo>
                  <a:pt x="7917" y="1647"/>
                </a:lnTo>
                <a:lnTo>
                  <a:pt x="7886" y="1665"/>
                </a:lnTo>
                <a:lnTo>
                  <a:pt x="7857" y="1680"/>
                </a:lnTo>
                <a:lnTo>
                  <a:pt x="7857" y="1680"/>
                </a:lnTo>
                <a:lnTo>
                  <a:pt x="7785" y="1711"/>
                </a:lnTo>
                <a:lnTo>
                  <a:pt x="7712" y="1742"/>
                </a:lnTo>
                <a:lnTo>
                  <a:pt x="7674" y="1758"/>
                </a:lnTo>
                <a:lnTo>
                  <a:pt x="7639" y="1774"/>
                </a:lnTo>
                <a:lnTo>
                  <a:pt x="7603" y="1792"/>
                </a:lnTo>
                <a:lnTo>
                  <a:pt x="7569" y="1812"/>
                </a:lnTo>
                <a:lnTo>
                  <a:pt x="7569" y="1812"/>
                </a:lnTo>
                <a:lnTo>
                  <a:pt x="7560" y="1818"/>
                </a:lnTo>
                <a:lnTo>
                  <a:pt x="7551" y="1827"/>
                </a:lnTo>
                <a:lnTo>
                  <a:pt x="7534" y="1845"/>
                </a:lnTo>
                <a:lnTo>
                  <a:pt x="7516" y="1863"/>
                </a:lnTo>
                <a:lnTo>
                  <a:pt x="7507" y="1870"/>
                </a:lnTo>
                <a:lnTo>
                  <a:pt x="7498" y="1878"/>
                </a:lnTo>
                <a:lnTo>
                  <a:pt x="7498" y="1878"/>
                </a:lnTo>
                <a:lnTo>
                  <a:pt x="7454" y="1899"/>
                </a:lnTo>
                <a:lnTo>
                  <a:pt x="7411" y="1919"/>
                </a:lnTo>
                <a:lnTo>
                  <a:pt x="7318" y="1957"/>
                </a:lnTo>
                <a:lnTo>
                  <a:pt x="7273" y="1976"/>
                </a:lnTo>
                <a:lnTo>
                  <a:pt x="7228" y="1996"/>
                </a:lnTo>
                <a:lnTo>
                  <a:pt x="7182" y="2017"/>
                </a:lnTo>
                <a:lnTo>
                  <a:pt x="7141" y="2041"/>
                </a:lnTo>
                <a:lnTo>
                  <a:pt x="7141" y="2041"/>
                </a:lnTo>
                <a:lnTo>
                  <a:pt x="7121" y="2054"/>
                </a:lnTo>
                <a:lnTo>
                  <a:pt x="7101" y="2070"/>
                </a:lnTo>
                <a:lnTo>
                  <a:pt x="7063" y="2104"/>
                </a:lnTo>
                <a:lnTo>
                  <a:pt x="7043" y="2121"/>
                </a:lnTo>
                <a:lnTo>
                  <a:pt x="7023" y="2137"/>
                </a:lnTo>
                <a:lnTo>
                  <a:pt x="7003" y="2152"/>
                </a:lnTo>
                <a:lnTo>
                  <a:pt x="6979" y="2162"/>
                </a:lnTo>
                <a:lnTo>
                  <a:pt x="6979" y="2162"/>
                </a:lnTo>
                <a:lnTo>
                  <a:pt x="6941" y="2181"/>
                </a:lnTo>
                <a:lnTo>
                  <a:pt x="6901" y="2201"/>
                </a:lnTo>
                <a:lnTo>
                  <a:pt x="6861" y="2222"/>
                </a:lnTo>
                <a:lnTo>
                  <a:pt x="6819" y="2244"/>
                </a:lnTo>
                <a:lnTo>
                  <a:pt x="6738" y="2293"/>
                </a:lnTo>
                <a:lnTo>
                  <a:pt x="6658" y="2344"/>
                </a:lnTo>
                <a:lnTo>
                  <a:pt x="6582" y="2397"/>
                </a:lnTo>
                <a:lnTo>
                  <a:pt x="6513" y="2449"/>
                </a:lnTo>
                <a:lnTo>
                  <a:pt x="6453" y="2498"/>
                </a:lnTo>
                <a:lnTo>
                  <a:pt x="6404" y="2542"/>
                </a:lnTo>
                <a:lnTo>
                  <a:pt x="6404" y="2542"/>
                </a:lnTo>
                <a:lnTo>
                  <a:pt x="6384" y="2543"/>
                </a:lnTo>
                <a:lnTo>
                  <a:pt x="6364" y="2549"/>
                </a:lnTo>
                <a:lnTo>
                  <a:pt x="6346" y="2554"/>
                </a:lnTo>
                <a:lnTo>
                  <a:pt x="6330" y="2562"/>
                </a:lnTo>
                <a:lnTo>
                  <a:pt x="6315" y="2571"/>
                </a:lnTo>
                <a:lnTo>
                  <a:pt x="6299" y="2582"/>
                </a:lnTo>
                <a:lnTo>
                  <a:pt x="6270" y="2603"/>
                </a:lnTo>
                <a:lnTo>
                  <a:pt x="6241" y="2625"/>
                </a:lnTo>
                <a:lnTo>
                  <a:pt x="6224" y="2636"/>
                </a:lnTo>
                <a:lnTo>
                  <a:pt x="6208" y="2645"/>
                </a:lnTo>
                <a:lnTo>
                  <a:pt x="6190" y="2652"/>
                </a:lnTo>
                <a:lnTo>
                  <a:pt x="6172" y="2660"/>
                </a:lnTo>
                <a:lnTo>
                  <a:pt x="6150" y="2665"/>
                </a:lnTo>
                <a:lnTo>
                  <a:pt x="6128" y="2667"/>
                </a:lnTo>
                <a:lnTo>
                  <a:pt x="6128" y="2667"/>
                </a:lnTo>
                <a:lnTo>
                  <a:pt x="6126" y="2681"/>
                </a:lnTo>
                <a:lnTo>
                  <a:pt x="6123" y="2692"/>
                </a:lnTo>
                <a:lnTo>
                  <a:pt x="6119" y="2701"/>
                </a:lnTo>
                <a:lnTo>
                  <a:pt x="6112" y="2710"/>
                </a:lnTo>
                <a:lnTo>
                  <a:pt x="6105" y="2718"/>
                </a:lnTo>
                <a:lnTo>
                  <a:pt x="6096" y="2723"/>
                </a:lnTo>
                <a:lnTo>
                  <a:pt x="6076" y="2736"/>
                </a:lnTo>
                <a:lnTo>
                  <a:pt x="6028" y="2756"/>
                </a:lnTo>
                <a:lnTo>
                  <a:pt x="6005" y="2768"/>
                </a:lnTo>
                <a:lnTo>
                  <a:pt x="5992" y="2776"/>
                </a:lnTo>
                <a:lnTo>
                  <a:pt x="5981" y="2785"/>
                </a:lnTo>
                <a:lnTo>
                  <a:pt x="5981" y="2785"/>
                </a:lnTo>
                <a:lnTo>
                  <a:pt x="5978" y="2790"/>
                </a:lnTo>
                <a:lnTo>
                  <a:pt x="5974" y="2797"/>
                </a:lnTo>
                <a:lnTo>
                  <a:pt x="5967" y="2816"/>
                </a:lnTo>
                <a:lnTo>
                  <a:pt x="5958" y="2836"/>
                </a:lnTo>
                <a:lnTo>
                  <a:pt x="5952" y="2845"/>
                </a:lnTo>
                <a:lnTo>
                  <a:pt x="5945" y="2850"/>
                </a:lnTo>
                <a:lnTo>
                  <a:pt x="5945" y="2850"/>
                </a:lnTo>
                <a:lnTo>
                  <a:pt x="5940" y="2854"/>
                </a:lnTo>
                <a:lnTo>
                  <a:pt x="5932" y="2857"/>
                </a:lnTo>
                <a:lnTo>
                  <a:pt x="5918" y="2863"/>
                </a:lnTo>
                <a:lnTo>
                  <a:pt x="5903" y="2868"/>
                </a:lnTo>
                <a:lnTo>
                  <a:pt x="5896" y="2872"/>
                </a:lnTo>
                <a:lnTo>
                  <a:pt x="5891" y="2875"/>
                </a:lnTo>
                <a:lnTo>
                  <a:pt x="5891" y="2875"/>
                </a:lnTo>
                <a:lnTo>
                  <a:pt x="5885" y="2883"/>
                </a:lnTo>
                <a:lnTo>
                  <a:pt x="5883" y="2888"/>
                </a:lnTo>
                <a:lnTo>
                  <a:pt x="5881" y="2901"/>
                </a:lnTo>
                <a:lnTo>
                  <a:pt x="5880" y="2906"/>
                </a:lnTo>
                <a:lnTo>
                  <a:pt x="5876" y="2912"/>
                </a:lnTo>
                <a:lnTo>
                  <a:pt x="5871" y="2917"/>
                </a:lnTo>
                <a:lnTo>
                  <a:pt x="5862" y="2923"/>
                </a:lnTo>
                <a:lnTo>
                  <a:pt x="5862" y="2923"/>
                </a:lnTo>
                <a:lnTo>
                  <a:pt x="5849" y="2926"/>
                </a:lnTo>
                <a:lnTo>
                  <a:pt x="5836" y="2930"/>
                </a:lnTo>
                <a:lnTo>
                  <a:pt x="5823" y="2932"/>
                </a:lnTo>
                <a:lnTo>
                  <a:pt x="5813" y="2932"/>
                </a:lnTo>
                <a:lnTo>
                  <a:pt x="5800" y="2930"/>
                </a:lnTo>
                <a:lnTo>
                  <a:pt x="5789" y="2928"/>
                </a:lnTo>
                <a:lnTo>
                  <a:pt x="5765" y="2921"/>
                </a:lnTo>
                <a:lnTo>
                  <a:pt x="5742" y="2908"/>
                </a:lnTo>
                <a:lnTo>
                  <a:pt x="5718" y="2894"/>
                </a:lnTo>
                <a:lnTo>
                  <a:pt x="5667" y="2861"/>
                </a:lnTo>
                <a:lnTo>
                  <a:pt x="5667" y="2861"/>
                </a:lnTo>
                <a:lnTo>
                  <a:pt x="5662" y="2812"/>
                </a:lnTo>
                <a:lnTo>
                  <a:pt x="5660" y="2761"/>
                </a:lnTo>
                <a:lnTo>
                  <a:pt x="5660" y="2709"/>
                </a:lnTo>
                <a:lnTo>
                  <a:pt x="5660" y="2658"/>
                </a:lnTo>
                <a:lnTo>
                  <a:pt x="5664" y="2554"/>
                </a:lnTo>
                <a:lnTo>
                  <a:pt x="5666" y="2502"/>
                </a:lnTo>
                <a:lnTo>
                  <a:pt x="5666" y="2451"/>
                </a:lnTo>
                <a:lnTo>
                  <a:pt x="5662" y="2400"/>
                </a:lnTo>
                <a:lnTo>
                  <a:pt x="5658" y="2351"/>
                </a:lnTo>
                <a:lnTo>
                  <a:pt x="5649" y="2304"/>
                </a:lnTo>
                <a:lnTo>
                  <a:pt x="5644" y="2280"/>
                </a:lnTo>
                <a:lnTo>
                  <a:pt x="5637" y="2257"/>
                </a:lnTo>
                <a:lnTo>
                  <a:pt x="5629" y="2235"/>
                </a:lnTo>
                <a:lnTo>
                  <a:pt x="5620" y="2211"/>
                </a:lnTo>
                <a:lnTo>
                  <a:pt x="5609" y="2190"/>
                </a:lnTo>
                <a:lnTo>
                  <a:pt x="5597" y="2170"/>
                </a:lnTo>
                <a:lnTo>
                  <a:pt x="5584" y="2148"/>
                </a:lnTo>
                <a:lnTo>
                  <a:pt x="5568" y="2128"/>
                </a:lnTo>
                <a:lnTo>
                  <a:pt x="5551" y="2110"/>
                </a:lnTo>
                <a:lnTo>
                  <a:pt x="5533" y="2090"/>
                </a:lnTo>
                <a:lnTo>
                  <a:pt x="5533" y="2090"/>
                </a:lnTo>
                <a:lnTo>
                  <a:pt x="5533" y="2070"/>
                </a:lnTo>
                <a:lnTo>
                  <a:pt x="5535" y="2050"/>
                </a:lnTo>
                <a:lnTo>
                  <a:pt x="5539" y="2030"/>
                </a:lnTo>
                <a:lnTo>
                  <a:pt x="5544" y="2012"/>
                </a:lnTo>
                <a:lnTo>
                  <a:pt x="5555" y="1976"/>
                </a:lnTo>
                <a:lnTo>
                  <a:pt x="5569" y="1939"/>
                </a:lnTo>
                <a:lnTo>
                  <a:pt x="5584" y="1903"/>
                </a:lnTo>
                <a:lnTo>
                  <a:pt x="5597" y="1867"/>
                </a:lnTo>
                <a:lnTo>
                  <a:pt x="5602" y="1847"/>
                </a:lnTo>
                <a:lnTo>
                  <a:pt x="5606" y="1829"/>
                </a:lnTo>
                <a:lnTo>
                  <a:pt x="5609" y="1809"/>
                </a:lnTo>
                <a:lnTo>
                  <a:pt x="5611" y="1789"/>
                </a:lnTo>
                <a:lnTo>
                  <a:pt x="5611" y="1789"/>
                </a:lnTo>
                <a:lnTo>
                  <a:pt x="5637" y="1763"/>
                </a:lnTo>
                <a:lnTo>
                  <a:pt x="5658" y="1738"/>
                </a:lnTo>
                <a:lnTo>
                  <a:pt x="5680" y="1713"/>
                </a:lnTo>
                <a:lnTo>
                  <a:pt x="5702" y="1685"/>
                </a:lnTo>
                <a:lnTo>
                  <a:pt x="5742" y="1631"/>
                </a:lnTo>
                <a:lnTo>
                  <a:pt x="5780" y="1575"/>
                </a:lnTo>
                <a:lnTo>
                  <a:pt x="5818" y="1520"/>
                </a:lnTo>
                <a:lnTo>
                  <a:pt x="5860" y="1466"/>
                </a:lnTo>
                <a:lnTo>
                  <a:pt x="5880" y="1440"/>
                </a:lnTo>
                <a:lnTo>
                  <a:pt x="5903" y="1415"/>
                </a:lnTo>
                <a:lnTo>
                  <a:pt x="5927" y="1391"/>
                </a:lnTo>
                <a:lnTo>
                  <a:pt x="5952" y="1368"/>
                </a:lnTo>
                <a:lnTo>
                  <a:pt x="5952" y="1368"/>
                </a:lnTo>
                <a:lnTo>
                  <a:pt x="5965" y="1357"/>
                </a:lnTo>
                <a:lnTo>
                  <a:pt x="5978" y="1352"/>
                </a:lnTo>
                <a:lnTo>
                  <a:pt x="6005" y="1341"/>
                </a:lnTo>
                <a:lnTo>
                  <a:pt x="6018" y="1335"/>
                </a:lnTo>
                <a:lnTo>
                  <a:pt x="6030" y="1328"/>
                </a:lnTo>
                <a:lnTo>
                  <a:pt x="6043" y="1317"/>
                </a:lnTo>
                <a:lnTo>
                  <a:pt x="6056" y="1304"/>
                </a:lnTo>
                <a:lnTo>
                  <a:pt x="6056" y="1304"/>
                </a:lnTo>
                <a:lnTo>
                  <a:pt x="6088" y="1259"/>
                </a:lnTo>
                <a:lnTo>
                  <a:pt x="6119" y="1210"/>
                </a:lnTo>
                <a:lnTo>
                  <a:pt x="6181" y="1112"/>
                </a:lnTo>
                <a:lnTo>
                  <a:pt x="6212" y="1063"/>
                </a:lnTo>
                <a:lnTo>
                  <a:pt x="6243" y="1018"/>
                </a:lnTo>
                <a:lnTo>
                  <a:pt x="6273" y="976"/>
                </a:lnTo>
                <a:lnTo>
                  <a:pt x="6306" y="940"/>
                </a:lnTo>
                <a:lnTo>
                  <a:pt x="6306" y="940"/>
                </a:lnTo>
                <a:lnTo>
                  <a:pt x="6321" y="927"/>
                </a:lnTo>
                <a:lnTo>
                  <a:pt x="6337" y="916"/>
                </a:lnTo>
                <a:lnTo>
                  <a:pt x="6373" y="896"/>
                </a:lnTo>
                <a:lnTo>
                  <a:pt x="6389" y="885"/>
                </a:lnTo>
                <a:lnTo>
                  <a:pt x="6406" y="871"/>
                </a:lnTo>
                <a:lnTo>
                  <a:pt x="6411" y="864"/>
                </a:lnTo>
                <a:lnTo>
                  <a:pt x="6417" y="856"/>
                </a:lnTo>
                <a:lnTo>
                  <a:pt x="6422" y="845"/>
                </a:lnTo>
                <a:lnTo>
                  <a:pt x="6424" y="836"/>
                </a:lnTo>
                <a:lnTo>
                  <a:pt x="6424" y="836"/>
                </a:lnTo>
                <a:lnTo>
                  <a:pt x="6438" y="836"/>
                </a:lnTo>
                <a:lnTo>
                  <a:pt x="6451" y="835"/>
                </a:lnTo>
                <a:lnTo>
                  <a:pt x="6464" y="833"/>
                </a:lnTo>
                <a:lnTo>
                  <a:pt x="6475" y="827"/>
                </a:lnTo>
                <a:lnTo>
                  <a:pt x="6487" y="822"/>
                </a:lnTo>
                <a:lnTo>
                  <a:pt x="6498" y="815"/>
                </a:lnTo>
                <a:lnTo>
                  <a:pt x="6520" y="800"/>
                </a:lnTo>
                <a:lnTo>
                  <a:pt x="6540" y="784"/>
                </a:lnTo>
                <a:lnTo>
                  <a:pt x="6556" y="767"/>
                </a:lnTo>
                <a:lnTo>
                  <a:pt x="6571" y="755"/>
                </a:lnTo>
                <a:lnTo>
                  <a:pt x="6584" y="747"/>
                </a:lnTo>
                <a:lnTo>
                  <a:pt x="6584" y="747"/>
                </a:lnTo>
                <a:lnTo>
                  <a:pt x="6573" y="744"/>
                </a:lnTo>
                <a:lnTo>
                  <a:pt x="6562" y="742"/>
                </a:lnTo>
                <a:lnTo>
                  <a:pt x="6540" y="742"/>
                </a:lnTo>
                <a:lnTo>
                  <a:pt x="6529" y="740"/>
                </a:lnTo>
                <a:lnTo>
                  <a:pt x="6518" y="737"/>
                </a:lnTo>
                <a:lnTo>
                  <a:pt x="6515" y="733"/>
                </a:lnTo>
                <a:lnTo>
                  <a:pt x="6511" y="729"/>
                </a:lnTo>
                <a:lnTo>
                  <a:pt x="6507" y="724"/>
                </a:lnTo>
                <a:lnTo>
                  <a:pt x="6504" y="717"/>
                </a:lnTo>
                <a:lnTo>
                  <a:pt x="6504" y="717"/>
                </a:lnTo>
                <a:lnTo>
                  <a:pt x="6511" y="711"/>
                </a:lnTo>
                <a:lnTo>
                  <a:pt x="6518" y="706"/>
                </a:lnTo>
                <a:lnTo>
                  <a:pt x="6526" y="704"/>
                </a:lnTo>
                <a:lnTo>
                  <a:pt x="6531" y="702"/>
                </a:lnTo>
                <a:lnTo>
                  <a:pt x="6536" y="704"/>
                </a:lnTo>
                <a:lnTo>
                  <a:pt x="6542" y="706"/>
                </a:lnTo>
                <a:lnTo>
                  <a:pt x="6551" y="711"/>
                </a:lnTo>
                <a:lnTo>
                  <a:pt x="6560" y="718"/>
                </a:lnTo>
                <a:lnTo>
                  <a:pt x="6569" y="726"/>
                </a:lnTo>
                <a:lnTo>
                  <a:pt x="6575" y="727"/>
                </a:lnTo>
                <a:lnTo>
                  <a:pt x="6578" y="729"/>
                </a:lnTo>
                <a:lnTo>
                  <a:pt x="6585" y="729"/>
                </a:lnTo>
                <a:lnTo>
                  <a:pt x="6591" y="727"/>
                </a:lnTo>
                <a:lnTo>
                  <a:pt x="6591" y="727"/>
                </a:lnTo>
                <a:lnTo>
                  <a:pt x="6589" y="711"/>
                </a:lnTo>
                <a:lnTo>
                  <a:pt x="6587" y="697"/>
                </a:lnTo>
                <a:lnTo>
                  <a:pt x="6591" y="684"/>
                </a:lnTo>
                <a:lnTo>
                  <a:pt x="6594" y="671"/>
                </a:lnTo>
                <a:lnTo>
                  <a:pt x="6600" y="659"/>
                </a:lnTo>
                <a:lnTo>
                  <a:pt x="6605" y="648"/>
                </a:lnTo>
                <a:lnTo>
                  <a:pt x="6618" y="628"/>
                </a:lnTo>
                <a:lnTo>
                  <a:pt x="6629" y="610"/>
                </a:lnTo>
                <a:lnTo>
                  <a:pt x="6633" y="600"/>
                </a:lnTo>
                <a:lnTo>
                  <a:pt x="6634" y="591"/>
                </a:lnTo>
                <a:lnTo>
                  <a:pt x="6633" y="582"/>
                </a:lnTo>
                <a:lnTo>
                  <a:pt x="6629" y="571"/>
                </a:lnTo>
                <a:lnTo>
                  <a:pt x="6622" y="562"/>
                </a:lnTo>
                <a:lnTo>
                  <a:pt x="6611" y="552"/>
                </a:lnTo>
                <a:lnTo>
                  <a:pt x="6611" y="552"/>
                </a:lnTo>
                <a:lnTo>
                  <a:pt x="6609" y="564"/>
                </a:lnTo>
                <a:lnTo>
                  <a:pt x="6604" y="575"/>
                </a:lnTo>
                <a:lnTo>
                  <a:pt x="6596" y="584"/>
                </a:lnTo>
                <a:lnTo>
                  <a:pt x="6585" y="593"/>
                </a:lnTo>
                <a:lnTo>
                  <a:pt x="6573" y="602"/>
                </a:lnTo>
                <a:lnTo>
                  <a:pt x="6558" y="610"/>
                </a:lnTo>
                <a:lnTo>
                  <a:pt x="6527" y="622"/>
                </a:lnTo>
                <a:lnTo>
                  <a:pt x="6527" y="622"/>
                </a:lnTo>
                <a:lnTo>
                  <a:pt x="6520" y="620"/>
                </a:lnTo>
                <a:lnTo>
                  <a:pt x="6515" y="617"/>
                </a:lnTo>
                <a:lnTo>
                  <a:pt x="6511" y="613"/>
                </a:lnTo>
                <a:lnTo>
                  <a:pt x="6507" y="610"/>
                </a:lnTo>
                <a:lnTo>
                  <a:pt x="6504" y="600"/>
                </a:lnTo>
                <a:lnTo>
                  <a:pt x="6502" y="591"/>
                </a:lnTo>
                <a:lnTo>
                  <a:pt x="6502" y="582"/>
                </a:lnTo>
                <a:lnTo>
                  <a:pt x="6498" y="573"/>
                </a:lnTo>
                <a:lnTo>
                  <a:pt x="6493" y="566"/>
                </a:lnTo>
                <a:lnTo>
                  <a:pt x="6487" y="562"/>
                </a:lnTo>
                <a:lnTo>
                  <a:pt x="6482" y="561"/>
                </a:lnTo>
                <a:lnTo>
                  <a:pt x="6482" y="561"/>
                </a:lnTo>
                <a:lnTo>
                  <a:pt x="6415" y="640"/>
                </a:lnTo>
                <a:lnTo>
                  <a:pt x="6353" y="713"/>
                </a:lnTo>
                <a:lnTo>
                  <a:pt x="6293" y="782"/>
                </a:lnTo>
                <a:lnTo>
                  <a:pt x="6235" y="856"/>
                </a:lnTo>
                <a:lnTo>
                  <a:pt x="6235" y="856"/>
                </a:lnTo>
                <a:lnTo>
                  <a:pt x="6203" y="880"/>
                </a:lnTo>
                <a:lnTo>
                  <a:pt x="6174" y="907"/>
                </a:lnTo>
                <a:lnTo>
                  <a:pt x="6148" y="934"/>
                </a:lnTo>
                <a:lnTo>
                  <a:pt x="6125" y="962"/>
                </a:lnTo>
                <a:lnTo>
                  <a:pt x="6103" y="991"/>
                </a:lnTo>
                <a:lnTo>
                  <a:pt x="6081" y="1018"/>
                </a:lnTo>
                <a:lnTo>
                  <a:pt x="6039" y="1076"/>
                </a:lnTo>
                <a:lnTo>
                  <a:pt x="6018" y="1103"/>
                </a:lnTo>
                <a:lnTo>
                  <a:pt x="5996" y="1130"/>
                </a:lnTo>
                <a:lnTo>
                  <a:pt x="5970" y="1156"/>
                </a:lnTo>
                <a:lnTo>
                  <a:pt x="5943" y="1179"/>
                </a:lnTo>
                <a:lnTo>
                  <a:pt x="5914" y="1201"/>
                </a:lnTo>
                <a:lnTo>
                  <a:pt x="5880" y="1221"/>
                </a:lnTo>
                <a:lnTo>
                  <a:pt x="5843" y="1239"/>
                </a:lnTo>
                <a:lnTo>
                  <a:pt x="5822" y="1246"/>
                </a:lnTo>
                <a:lnTo>
                  <a:pt x="5800" y="1254"/>
                </a:lnTo>
                <a:lnTo>
                  <a:pt x="5800" y="1254"/>
                </a:lnTo>
                <a:lnTo>
                  <a:pt x="5793" y="1270"/>
                </a:lnTo>
                <a:lnTo>
                  <a:pt x="5783" y="1286"/>
                </a:lnTo>
                <a:lnTo>
                  <a:pt x="5771" y="1301"/>
                </a:lnTo>
                <a:lnTo>
                  <a:pt x="5760" y="1315"/>
                </a:lnTo>
                <a:lnTo>
                  <a:pt x="5731" y="1342"/>
                </a:lnTo>
                <a:lnTo>
                  <a:pt x="5702" y="1368"/>
                </a:lnTo>
                <a:lnTo>
                  <a:pt x="5638" y="1417"/>
                </a:lnTo>
                <a:lnTo>
                  <a:pt x="5608" y="1442"/>
                </a:lnTo>
                <a:lnTo>
                  <a:pt x="5595" y="1455"/>
                </a:lnTo>
                <a:lnTo>
                  <a:pt x="5582" y="1469"/>
                </a:lnTo>
                <a:lnTo>
                  <a:pt x="5582" y="1469"/>
                </a:lnTo>
                <a:lnTo>
                  <a:pt x="5559" y="1500"/>
                </a:lnTo>
                <a:lnTo>
                  <a:pt x="5537" y="1533"/>
                </a:lnTo>
                <a:lnTo>
                  <a:pt x="5517" y="1567"/>
                </a:lnTo>
                <a:lnTo>
                  <a:pt x="5499" y="1600"/>
                </a:lnTo>
                <a:lnTo>
                  <a:pt x="5464" y="1667"/>
                </a:lnTo>
                <a:lnTo>
                  <a:pt x="5448" y="1696"/>
                </a:lnTo>
                <a:lnTo>
                  <a:pt x="5432" y="1722"/>
                </a:lnTo>
                <a:lnTo>
                  <a:pt x="5432" y="1722"/>
                </a:lnTo>
                <a:lnTo>
                  <a:pt x="5422" y="1733"/>
                </a:lnTo>
                <a:lnTo>
                  <a:pt x="5413" y="1743"/>
                </a:lnTo>
                <a:lnTo>
                  <a:pt x="5392" y="1762"/>
                </a:lnTo>
                <a:lnTo>
                  <a:pt x="5366" y="1780"/>
                </a:lnTo>
                <a:lnTo>
                  <a:pt x="5339" y="1796"/>
                </a:lnTo>
                <a:lnTo>
                  <a:pt x="5308" y="1811"/>
                </a:lnTo>
                <a:lnTo>
                  <a:pt x="5277" y="1825"/>
                </a:lnTo>
                <a:lnTo>
                  <a:pt x="5210" y="1856"/>
                </a:lnTo>
                <a:lnTo>
                  <a:pt x="5210" y="1856"/>
                </a:lnTo>
                <a:lnTo>
                  <a:pt x="5199" y="1874"/>
                </a:lnTo>
                <a:lnTo>
                  <a:pt x="5188" y="1890"/>
                </a:lnTo>
                <a:lnTo>
                  <a:pt x="5174" y="1907"/>
                </a:lnTo>
                <a:lnTo>
                  <a:pt x="5156" y="1921"/>
                </a:lnTo>
                <a:lnTo>
                  <a:pt x="5119" y="1950"/>
                </a:lnTo>
                <a:lnTo>
                  <a:pt x="5083" y="1979"/>
                </a:lnTo>
                <a:lnTo>
                  <a:pt x="5083" y="1979"/>
                </a:lnTo>
                <a:lnTo>
                  <a:pt x="5089" y="1990"/>
                </a:lnTo>
                <a:lnTo>
                  <a:pt x="5094" y="2001"/>
                </a:lnTo>
                <a:lnTo>
                  <a:pt x="5096" y="2010"/>
                </a:lnTo>
                <a:lnTo>
                  <a:pt x="5098" y="2019"/>
                </a:lnTo>
                <a:lnTo>
                  <a:pt x="5096" y="2028"/>
                </a:lnTo>
                <a:lnTo>
                  <a:pt x="5092" y="2035"/>
                </a:lnTo>
                <a:lnTo>
                  <a:pt x="5089" y="2041"/>
                </a:lnTo>
                <a:lnTo>
                  <a:pt x="5081" y="2046"/>
                </a:lnTo>
                <a:lnTo>
                  <a:pt x="5081" y="2046"/>
                </a:lnTo>
                <a:lnTo>
                  <a:pt x="5060" y="2066"/>
                </a:lnTo>
                <a:lnTo>
                  <a:pt x="5040" y="2081"/>
                </a:lnTo>
                <a:lnTo>
                  <a:pt x="5018" y="2095"/>
                </a:lnTo>
                <a:lnTo>
                  <a:pt x="4996" y="2108"/>
                </a:lnTo>
                <a:lnTo>
                  <a:pt x="4974" y="2119"/>
                </a:lnTo>
                <a:lnTo>
                  <a:pt x="4953" y="2126"/>
                </a:lnTo>
                <a:lnTo>
                  <a:pt x="4931" y="2133"/>
                </a:lnTo>
                <a:lnTo>
                  <a:pt x="4911" y="2141"/>
                </a:lnTo>
                <a:lnTo>
                  <a:pt x="4869" y="2148"/>
                </a:lnTo>
                <a:lnTo>
                  <a:pt x="4831" y="2153"/>
                </a:lnTo>
                <a:lnTo>
                  <a:pt x="4766" y="2159"/>
                </a:lnTo>
                <a:lnTo>
                  <a:pt x="4766" y="2159"/>
                </a:lnTo>
                <a:lnTo>
                  <a:pt x="4749" y="2161"/>
                </a:lnTo>
                <a:lnTo>
                  <a:pt x="4733" y="2162"/>
                </a:lnTo>
                <a:lnTo>
                  <a:pt x="4699" y="2173"/>
                </a:lnTo>
                <a:lnTo>
                  <a:pt x="4664" y="2188"/>
                </a:lnTo>
                <a:lnTo>
                  <a:pt x="4628" y="2206"/>
                </a:lnTo>
                <a:lnTo>
                  <a:pt x="4592" y="2226"/>
                </a:lnTo>
                <a:lnTo>
                  <a:pt x="4553" y="2248"/>
                </a:lnTo>
                <a:lnTo>
                  <a:pt x="4479" y="2291"/>
                </a:lnTo>
                <a:lnTo>
                  <a:pt x="4441" y="2311"/>
                </a:lnTo>
                <a:lnTo>
                  <a:pt x="4405" y="2328"/>
                </a:lnTo>
                <a:lnTo>
                  <a:pt x="4368" y="2342"/>
                </a:lnTo>
                <a:lnTo>
                  <a:pt x="4352" y="2348"/>
                </a:lnTo>
                <a:lnTo>
                  <a:pt x="4334" y="2351"/>
                </a:lnTo>
                <a:lnTo>
                  <a:pt x="4318" y="2355"/>
                </a:lnTo>
                <a:lnTo>
                  <a:pt x="4301" y="2357"/>
                </a:lnTo>
                <a:lnTo>
                  <a:pt x="4285" y="2357"/>
                </a:lnTo>
                <a:lnTo>
                  <a:pt x="4269" y="2355"/>
                </a:lnTo>
                <a:lnTo>
                  <a:pt x="4252" y="2351"/>
                </a:lnTo>
                <a:lnTo>
                  <a:pt x="4238" y="2346"/>
                </a:lnTo>
                <a:lnTo>
                  <a:pt x="4223" y="2337"/>
                </a:lnTo>
                <a:lnTo>
                  <a:pt x="4211" y="2328"/>
                </a:lnTo>
                <a:lnTo>
                  <a:pt x="4211" y="2328"/>
                </a:lnTo>
                <a:lnTo>
                  <a:pt x="4214" y="2271"/>
                </a:lnTo>
                <a:lnTo>
                  <a:pt x="4221" y="2215"/>
                </a:lnTo>
                <a:lnTo>
                  <a:pt x="4225" y="2186"/>
                </a:lnTo>
                <a:lnTo>
                  <a:pt x="4232" y="2161"/>
                </a:lnTo>
                <a:lnTo>
                  <a:pt x="4238" y="2133"/>
                </a:lnTo>
                <a:lnTo>
                  <a:pt x="4247" y="2106"/>
                </a:lnTo>
                <a:lnTo>
                  <a:pt x="4256" y="2081"/>
                </a:lnTo>
                <a:lnTo>
                  <a:pt x="4267" y="2055"/>
                </a:lnTo>
                <a:lnTo>
                  <a:pt x="4279" y="2032"/>
                </a:lnTo>
                <a:lnTo>
                  <a:pt x="4294" y="2008"/>
                </a:lnTo>
                <a:lnTo>
                  <a:pt x="4310" y="1985"/>
                </a:lnTo>
                <a:lnTo>
                  <a:pt x="4330" y="1963"/>
                </a:lnTo>
                <a:lnTo>
                  <a:pt x="4350" y="1941"/>
                </a:lnTo>
                <a:lnTo>
                  <a:pt x="4374" y="1921"/>
                </a:lnTo>
                <a:lnTo>
                  <a:pt x="4374" y="1921"/>
                </a:lnTo>
                <a:lnTo>
                  <a:pt x="4397" y="1845"/>
                </a:lnTo>
                <a:lnTo>
                  <a:pt x="4408" y="1809"/>
                </a:lnTo>
                <a:lnTo>
                  <a:pt x="4423" y="1772"/>
                </a:lnTo>
                <a:lnTo>
                  <a:pt x="4439" y="1738"/>
                </a:lnTo>
                <a:lnTo>
                  <a:pt x="4459" y="1704"/>
                </a:lnTo>
                <a:lnTo>
                  <a:pt x="4470" y="1687"/>
                </a:lnTo>
                <a:lnTo>
                  <a:pt x="4483" y="1671"/>
                </a:lnTo>
                <a:lnTo>
                  <a:pt x="4497" y="1656"/>
                </a:lnTo>
                <a:lnTo>
                  <a:pt x="4512" y="1642"/>
                </a:lnTo>
                <a:lnTo>
                  <a:pt x="4512" y="1642"/>
                </a:lnTo>
                <a:lnTo>
                  <a:pt x="4524" y="1582"/>
                </a:lnTo>
                <a:lnTo>
                  <a:pt x="4539" y="1524"/>
                </a:lnTo>
                <a:lnTo>
                  <a:pt x="4555" y="1466"/>
                </a:lnTo>
                <a:lnTo>
                  <a:pt x="4573" y="1410"/>
                </a:lnTo>
                <a:lnTo>
                  <a:pt x="4595" y="1353"/>
                </a:lnTo>
                <a:lnTo>
                  <a:pt x="4617" y="1299"/>
                </a:lnTo>
                <a:lnTo>
                  <a:pt x="4666" y="1190"/>
                </a:lnTo>
                <a:lnTo>
                  <a:pt x="4715" y="1081"/>
                </a:lnTo>
                <a:lnTo>
                  <a:pt x="4760" y="971"/>
                </a:lnTo>
                <a:lnTo>
                  <a:pt x="4782" y="916"/>
                </a:lnTo>
                <a:lnTo>
                  <a:pt x="4802" y="860"/>
                </a:lnTo>
                <a:lnTo>
                  <a:pt x="4820" y="802"/>
                </a:lnTo>
                <a:lnTo>
                  <a:pt x="4836" y="744"/>
                </a:lnTo>
                <a:lnTo>
                  <a:pt x="4836" y="744"/>
                </a:lnTo>
                <a:lnTo>
                  <a:pt x="4889" y="651"/>
                </a:lnTo>
                <a:lnTo>
                  <a:pt x="4914" y="602"/>
                </a:lnTo>
                <a:lnTo>
                  <a:pt x="4940" y="555"/>
                </a:lnTo>
                <a:lnTo>
                  <a:pt x="4962" y="506"/>
                </a:lnTo>
                <a:lnTo>
                  <a:pt x="4982" y="457"/>
                </a:lnTo>
                <a:lnTo>
                  <a:pt x="4989" y="432"/>
                </a:lnTo>
                <a:lnTo>
                  <a:pt x="4996" y="405"/>
                </a:lnTo>
                <a:lnTo>
                  <a:pt x="5002" y="379"/>
                </a:lnTo>
                <a:lnTo>
                  <a:pt x="5007" y="352"/>
                </a:lnTo>
                <a:lnTo>
                  <a:pt x="5007" y="352"/>
                </a:lnTo>
                <a:lnTo>
                  <a:pt x="5069" y="272"/>
                </a:lnTo>
                <a:lnTo>
                  <a:pt x="5098" y="232"/>
                </a:lnTo>
                <a:lnTo>
                  <a:pt x="5125" y="190"/>
                </a:lnTo>
                <a:lnTo>
                  <a:pt x="5138" y="169"/>
                </a:lnTo>
                <a:lnTo>
                  <a:pt x="5148" y="147"/>
                </a:lnTo>
                <a:lnTo>
                  <a:pt x="5158" y="125"/>
                </a:lnTo>
                <a:lnTo>
                  <a:pt x="5167" y="103"/>
                </a:lnTo>
                <a:lnTo>
                  <a:pt x="5172" y="80"/>
                </a:lnTo>
                <a:lnTo>
                  <a:pt x="5178" y="56"/>
                </a:lnTo>
                <a:lnTo>
                  <a:pt x="5181" y="31"/>
                </a:lnTo>
                <a:lnTo>
                  <a:pt x="5181" y="5"/>
                </a:lnTo>
                <a:lnTo>
                  <a:pt x="5181" y="5"/>
                </a:lnTo>
                <a:lnTo>
                  <a:pt x="5170" y="2"/>
                </a:lnTo>
                <a:lnTo>
                  <a:pt x="5159" y="0"/>
                </a:lnTo>
                <a:lnTo>
                  <a:pt x="5150" y="2"/>
                </a:lnTo>
                <a:lnTo>
                  <a:pt x="5141" y="4"/>
                </a:lnTo>
                <a:lnTo>
                  <a:pt x="5134" y="7"/>
                </a:lnTo>
                <a:lnTo>
                  <a:pt x="5127" y="15"/>
                </a:lnTo>
                <a:lnTo>
                  <a:pt x="5119" y="20"/>
                </a:lnTo>
                <a:lnTo>
                  <a:pt x="5114" y="29"/>
                </a:lnTo>
                <a:lnTo>
                  <a:pt x="5103" y="47"/>
                </a:lnTo>
                <a:lnTo>
                  <a:pt x="5094" y="67"/>
                </a:lnTo>
                <a:lnTo>
                  <a:pt x="5076" y="103"/>
                </a:lnTo>
                <a:lnTo>
                  <a:pt x="5076" y="103"/>
                </a:lnTo>
                <a:lnTo>
                  <a:pt x="5072" y="107"/>
                </a:lnTo>
                <a:lnTo>
                  <a:pt x="5069" y="109"/>
                </a:lnTo>
                <a:lnTo>
                  <a:pt x="5056" y="112"/>
                </a:lnTo>
                <a:lnTo>
                  <a:pt x="5043" y="116"/>
                </a:lnTo>
                <a:lnTo>
                  <a:pt x="5038" y="120"/>
                </a:lnTo>
                <a:lnTo>
                  <a:pt x="5034" y="122"/>
                </a:lnTo>
                <a:lnTo>
                  <a:pt x="5034" y="122"/>
                </a:lnTo>
                <a:lnTo>
                  <a:pt x="5027" y="136"/>
                </a:lnTo>
                <a:lnTo>
                  <a:pt x="5021" y="151"/>
                </a:lnTo>
                <a:lnTo>
                  <a:pt x="5011" y="181"/>
                </a:lnTo>
                <a:lnTo>
                  <a:pt x="5003" y="212"/>
                </a:lnTo>
                <a:lnTo>
                  <a:pt x="4998" y="245"/>
                </a:lnTo>
                <a:lnTo>
                  <a:pt x="4989" y="308"/>
                </a:lnTo>
                <a:lnTo>
                  <a:pt x="4983" y="337"/>
                </a:lnTo>
                <a:lnTo>
                  <a:pt x="4978" y="365"/>
                </a:lnTo>
                <a:lnTo>
                  <a:pt x="4978" y="365"/>
                </a:lnTo>
                <a:lnTo>
                  <a:pt x="4971" y="366"/>
                </a:lnTo>
                <a:lnTo>
                  <a:pt x="4965" y="370"/>
                </a:lnTo>
                <a:lnTo>
                  <a:pt x="4960" y="374"/>
                </a:lnTo>
                <a:lnTo>
                  <a:pt x="4956" y="379"/>
                </a:lnTo>
                <a:lnTo>
                  <a:pt x="4951" y="388"/>
                </a:lnTo>
                <a:lnTo>
                  <a:pt x="4947" y="399"/>
                </a:lnTo>
                <a:lnTo>
                  <a:pt x="4943" y="408"/>
                </a:lnTo>
                <a:lnTo>
                  <a:pt x="4938" y="417"/>
                </a:lnTo>
                <a:lnTo>
                  <a:pt x="4933" y="421"/>
                </a:lnTo>
                <a:lnTo>
                  <a:pt x="4927" y="425"/>
                </a:lnTo>
                <a:lnTo>
                  <a:pt x="4918" y="426"/>
                </a:lnTo>
                <a:lnTo>
                  <a:pt x="4909" y="430"/>
                </a:lnTo>
                <a:lnTo>
                  <a:pt x="4909" y="430"/>
                </a:lnTo>
                <a:lnTo>
                  <a:pt x="4894" y="470"/>
                </a:lnTo>
                <a:lnTo>
                  <a:pt x="4882" y="510"/>
                </a:lnTo>
                <a:lnTo>
                  <a:pt x="4855" y="593"/>
                </a:lnTo>
                <a:lnTo>
                  <a:pt x="4842" y="633"/>
                </a:lnTo>
                <a:lnTo>
                  <a:pt x="4826" y="673"/>
                </a:lnTo>
                <a:lnTo>
                  <a:pt x="4809" y="713"/>
                </a:lnTo>
                <a:lnTo>
                  <a:pt x="4789" y="749"/>
                </a:lnTo>
                <a:lnTo>
                  <a:pt x="4789" y="749"/>
                </a:lnTo>
                <a:lnTo>
                  <a:pt x="4777" y="767"/>
                </a:lnTo>
                <a:lnTo>
                  <a:pt x="4764" y="784"/>
                </a:lnTo>
                <a:lnTo>
                  <a:pt x="4735" y="815"/>
                </a:lnTo>
                <a:lnTo>
                  <a:pt x="4706" y="847"/>
                </a:lnTo>
                <a:lnTo>
                  <a:pt x="4693" y="864"/>
                </a:lnTo>
                <a:lnTo>
                  <a:pt x="4682" y="882"/>
                </a:lnTo>
                <a:lnTo>
                  <a:pt x="4682" y="882"/>
                </a:lnTo>
                <a:lnTo>
                  <a:pt x="4670" y="911"/>
                </a:lnTo>
                <a:lnTo>
                  <a:pt x="4660" y="940"/>
                </a:lnTo>
                <a:lnTo>
                  <a:pt x="4653" y="972"/>
                </a:lnTo>
                <a:lnTo>
                  <a:pt x="4646" y="1003"/>
                </a:lnTo>
                <a:lnTo>
                  <a:pt x="4640" y="1036"/>
                </a:lnTo>
                <a:lnTo>
                  <a:pt x="4633" y="1069"/>
                </a:lnTo>
                <a:lnTo>
                  <a:pt x="4624" y="1099"/>
                </a:lnTo>
                <a:lnTo>
                  <a:pt x="4613" y="1130"/>
                </a:lnTo>
                <a:lnTo>
                  <a:pt x="4613" y="1130"/>
                </a:lnTo>
                <a:lnTo>
                  <a:pt x="4604" y="1143"/>
                </a:lnTo>
                <a:lnTo>
                  <a:pt x="4595" y="1154"/>
                </a:lnTo>
                <a:lnTo>
                  <a:pt x="4586" y="1165"/>
                </a:lnTo>
                <a:lnTo>
                  <a:pt x="4575" y="1174"/>
                </a:lnTo>
                <a:lnTo>
                  <a:pt x="4553" y="1194"/>
                </a:lnTo>
                <a:lnTo>
                  <a:pt x="4543" y="1203"/>
                </a:lnTo>
                <a:lnTo>
                  <a:pt x="4535" y="1215"/>
                </a:lnTo>
                <a:lnTo>
                  <a:pt x="4535" y="1215"/>
                </a:lnTo>
                <a:lnTo>
                  <a:pt x="4521" y="1241"/>
                </a:lnTo>
                <a:lnTo>
                  <a:pt x="4510" y="1268"/>
                </a:lnTo>
                <a:lnTo>
                  <a:pt x="4499" y="1295"/>
                </a:lnTo>
                <a:lnTo>
                  <a:pt x="4488" y="1324"/>
                </a:lnTo>
                <a:lnTo>
                  <a:pt x="4474" y="1350"/>
                </a:lnTo>
                <a:lnTo>
                  <a:pt x="4466" y="1362"/>
                </a:lnTo>
                <a:lnTo>
                  <a:pt x="4457" y="1373"/>
                </a:lnTo>
                <a:lnTo>
                  <a:pt x="4446" y="1384"/>
                </a:lnTo>
                <a:lnTo>
                  <a:pt x="4434" y="1393"/>
                </a:lnTo>
                <a:lnTo>
                  <a:pt x="4421" y="1401"/>
                </a:lnTo>
                <a:lnTo>
                  <a:pt x="4406" y="1406"/>
                </a:lnTo>
                <a:lnTo>
                  <a:pt x="4406" y="1406"/>
                </a:lnTo>
                <a:lnTo>
                  <a:pt x="4399" y="1448"/>
                </a:lnTo>
                <a:lnTo>
                  <a:pt x="4390" y="1486"/>
                </a:lnTo>
                <a:lnTo>
                  <a:pt x="4372" y="1566"/>
                </a:lnTo>
                <a:lnTo>
                  <a:pt x="4365" y="1606"/>
                </a:lnTo>
                <a:lnTo>
                  <a:pt x="4357" y="1645"/>
                </a:lnTo>
                <a:lnTo>
                  <a:pt x="4354" y="1687"/>
                </a:lnTo>
                <a:lnTo>
                  <a:pt x="4354" y="1731"/>
                </a:lnTo>
                <a:lnTo>
                  <a:pt x="4354" y="1731"/>
                </a:lnTo>
                <a:lnTo>
                  <a:pt x="4341" y="1733"/>
                </a:lnTo>
                <a:lnTo>
                  <a:pt x="4330" y="1736"/>
                </a:lnTo>
                <a:lnTo>
                  <a:pt x="4323" y="1740"/>
                </a:lnTo>
                <a:lnTo>
                  <a:pt x="4316" y="1745"/>
                </a:lnTo>
                <a:lnTo>
                  <a:pt x="4312" y="1751"/>
                </a:lnTo>
                <a:lnTo>
                  <a:pt x="4308" y="1756"/>
                </a:lnTo>
                <a:lnTo>
                  <a:pt x="4305" y="1769"/>
                </a:lnTo>
                <a:lnTo>
                  <a:pt x="4305" y="1783"/>
                </a:lnTo>
                <a:lnTo>
                  <a:pt x="4303" y="1796"/>
                </a:lnTo>
                <a:lnTo>
                  <a:pt x="4301" y="1811"/>
                </a:lnTo>
                <a:lnTo>
                  <a:pt x="4299" y="1816"/>
                </a:lnTo>
                <a:lnTo>
                  <a:pt x="4296" y="1823"/>
                </a:lnTo>
                <a:lnTo>
                  <a:pt x="4296" y="1823"/>
                </a:lnTo>
                <a:lnTo>
                  <a:pt x="4279" y="1840"/>
                </a:lnTo>
                <a:lnTo>
                  <a:pt x="4265" y="1858"/>
                </a:lnTo>
                <a:lnTo>
                  <a:pt x="4250" y="1878"/>
                </a:lnTo>
                <a:lnTo>
                  <a:pt x="4236" y="1896"/>
                </a:lnTo>
                <a:lnTo>
                  <a:pt x="4212" y="1936"/>
                </a:lnTo>
                <a:lnTo>
                  <a:pt x="4192" y="1976"/>
                </a:lnTo>
                <a:lnTo>
                  <a:pt x="4176" y="2017"/>
                </a:lnTo>
                <a:lnTo>
                  <a:pt x="4160" y="2059"/>
                </a:lnTo>
                <a:lnTo>
                  <a:pt x="4133" y="2144"/>
                </a:lnTo>
                <a:lnTo>
                  <a:pt x="4105" y="2230"/>
                </a:lnTo>
                <a:lnTo>
                  <a:pt x="4089" y="2271"/>
                </a:lnTo>
                <a:lnTo>
                  <a:pt x="4073" y="2313"/>
                </a:lnTo>
                <a:lnTo>
                  <a:pt x="4053" y="2353"/>
                </a:lnTo>
                <a:lnTo>
                  <a:pt x="4031" y="2393"/>
                </a:lnTo>
                <a:lnTo>
                  <a:pt x="4006" y="2431"/>
                </a:lnTo>
                <a:lnTo>
                  <a:pt x="3991" y="2449"/>
                </a:lnTo>
                <a:lnTo>
                  <a:pt x="3975" y="2467"/>
                </a:lnTo>
                <a:lnTo>
                  <a:pt x="3975" y="2467"/>
                </a:lnTo>
                <a:lnTo>
                  <a:pt x="3940" y="2484"/>
                </a:lnTo>
                <a:lnTo>
                  <a:pt x="3924" y="2491"/>
                </a:lnTo>
                <a:lnTo>
                  <a:pt x="3908" y="2494"/>
                </a:lnTo>
                <a:lnTo>
                  <a:pt x="3893" y="2496"/>
                </a:lnTo>
                <a:lnTo>
                  <a:pt x="3886" y="2494"/>
                </a:lnTo>
                <a:lnTo>
                  <a:pt x="3880" y="2493"/>
                </a:lnTo>
                <a:lnTo>
                  <a:pt x="3873" y="2489"/>
                </a:lnTo>
                <a:lnTo>
                  <a:pt x="3869" y="2485"/>
                </a:lnTo>
                <a:lnTo>
                  <a:pt x="3864" y="2478"/>
                </a:lnTo>
                <a:lnTo>
                  <a:pt x="3860" y="2471"/>
                </a:lnTo>
                <a:lnTo>
                  <a:pt x="3860" y="2471"/>
                </a:lnTo>
                <a:lnTo>
                  <a:pt x="3826" y="2489"/>
                </a:lnTo>
                <a:lnTo>
                  <a:pt x="3791" y="2505"/>
                </a:lnTo>
                <a:lnTo>
                  <a:pt x="3755" y="2522"/>
                </a:lnTo>
                <a:lnTo>
                  <a:pt x="3721" y="2534"/>
                </a:lnTo>
                <a:lnTo>
                  <a:pt x="3648" y="2560"/>
                </a:lnTo>
                <a:lnTo>
                  <a:pt x="3577" y="2583"/>
                </a:lnTo>
                <a:lnTo>
                  <a:pt x="3508" y="2603"/>
                </a:lnTo>
                <a:lnTo>
                  <a:pt x="3443" y="2627"/>
                </a:lnTo>
                <a:lnTo>
                  <a:pt x="3410" y="2640"/>
                </a:lnTo>
                <a:lnTo>
                  <a:pt x="3381" y="2652"/>
                </a:lnTo>
                <a:lnTo>
                  <a:pt x="3352" y="2667"/>
                </a:lnTo>
                <a:lnTo>
                  <a:pt x="3323" y="2681"/>
                </a:lnTo>
                <a:lnTo>
                  <a:pt x="3323" y="2681"/>
                </a:lnTo>
                <a:lnTo>
                  <a:pt x="3331" y="2680"/>
                </a:lnTo>
                <a:lnTo>
                  <a:pt x="3334" y="2680"/>
                </a:lnTo>
                <a:lnTo>
                  <a:pt x="3338" y="2681"/>
                </a:lnTo>
                <a:lnTo>
                  <a:pt x="3341" y="2683"/>
                </a:lnTo>
                <a:lnTo>
                  <a:pt x="3343" y="2685"/>
                </a:lnTo>
                <a:lnTo>
                  <a:pt x="3345" y="2690"/>
                </a:lnTo>
                <a:lnTo>
                  <a:pt x="3347" y="2699"/>
                </a:lnTo>
                <a:lnTo>
                  <a:pt x="3345" y="2709"/>
                </a:lnTo>
                <a:lnTo>
                  <a:pt x="3341" y="2718"/>
                </a:lnTo>
                <a:lnTo>
                  <a:pt x="3336" y="2725"/>
                </a:lnTo>
                <a:lnTo>
                  <a:pt x="3332" y="2729"/>
                </a:lnTo>
                <a:lnTo>
                  <a:pt x="3329" y="2729"/>
                </a:lnTo>
                <a:lnTo>
                  <a:pt x="3329" y="2729"/>
                </a:lnTo>
                <a:lnTo>
                  <a:pt x="3329" y="2718"/>
                </a:lnTo>
                <a:lnTo>
                  <a:pt x="3327" y="2709"/>
                </a:lnTo>
                <a:lnTo>
                  <a:pt x="3323" y="2698"/>
                </a:lnTo>
                <a:lnTo>
                  <a:pt x="3318" y="2689"/>
                </a:lnTo>
                <a:lnTo>
                  <a:pt x="3311" y="2680"/>
                </a:lnTo>
                <a:lnTo>
                  <a:pt x="3303" y="2670"/>
                </a:lnTo>
                <a:lnTo>
                  <a:pt x="3285" y="2654"/>
                </a:lnTo>
                <a:lnTo>
                  <a:pt x="3265" y="2638"/>
                </a:lnTo>
                <a:lnTo>
                  <a:pt x="3244" y="2625"/>
                </a:lnTo>
                <a:lnTo>
                  <a:pt x="3205" y="2603"/>
                </a:lnTo>
                <a:lnTo>
                  <a:pt x="3205" y="2603"/>
                </a:lnTo>
                <a:lnTo>
                  <a:pt x="3213" y="2598"/>
                </a:lnTo>
                <a:lnTo>
                  <a:pt x="3220" y="2594"/>
                </a:lnTo>
                <a:lnTo>
                  <a:pt x="3224" y="2589"/>
                </a:lnTo>
                <a:lnTo>
                  <a:pt x="3227" y="2583"/>
                </a:lnTo>
                <a:lnTo>
                  <a:pt x="3229" y="2580"/>
                </a:lnTo>
                <a:lnTo>
                  <a:pt x="3229" y="2572"/>
                </a:lnTo>
                <a:lnTo>
                  <a:pt x="3229" y="2562"/>
                </a:lnTo>
                <a:lnTo>
                  <a:pt x="3225" y="2536"/>
                </a:lnTo>
                <a:lnTo>
                  <a:pt x="3225" y="2524"/>
                </a:lnTo>
                <a:lnTo>
                  <a:pt x="3225" y="2516"/>
                </a:lnTo>
                <a:lnTo>
                  <a:pt x="3229" y="2509"/>
                </a:lnTo>
                <a:lnTo>
                  <a:pt x="3229" y="2509"/>
                </a:lnTo>
                <a:lnTo>
                  <a:pt x="3233" y="2500"/>
                </a:lnTo>
                <a:lnTo>
                  <a:pt x="3240" y="2489"/>
                </a:lnTo>
                <a:lnTo>
                  <a:pt x="3254" y="2471"/>
                </a:lnTo>
                <a:lnTo>
                  <a:pt x="3291" y="2436"/>
                </a:lnTo>
                <a:lnTo>
                  <a:pt x="3307" y="2416"/>
                </a:lnTo>
                <a:lnTo>
                  <a:pt x="3314" y="2407"/>
                </a:lnTo>
                <a:lnTo>
                  <a:pt x="3320" y="2397"/>
                </a:lnTo>
                <a:lnTo>
                  <a:pt x="3323" y="2386"/>
                </a:lnTo>
                <a:lnTo>
                  <a:pt x="3325" y="2375"/>
                </a:lnTo>
                <a:lnTo>
                  <a:pt x="3325" y="2362"/>
                </a:lnTo>
                <a:lnTo>
                  <a:pt x="3322" y="2349"/>
                </a:lnTo>
                <a:lnTo>
                  <a:pt x="3322" y="2349"/>
                </a:lnTo>
                <a:lnTo>
                  <a:pt x="3311" y="2351"/>
                </a:lnTo>
                <a:lnTo>
                  <a:pt x="3300" y="2355"/>
                </a:lnTo>
                <a:lnTo>
                  <a:pt x="3291" y="2360"/>
                </a:lnTo>
                <a:lnTo>
                  <a:pt x="3285" y="2366"/>
                </a:lnTo>
                <a:lnTo>
                  <a:pt x="3274" y="2380"/>
                </a:lnTo>
                <a:lnTo>
                  <a:pt x="3265" y="2393"/>
                </a:lnTo>
                <a:lnTo>
                  <a:pt x="3260" y="2404"/>
                </a:lnTo>
                <a:lnTo>
                  <a:pt x="3256" y="2407"/>
                </a:lnTo>
                <a:lnTo>
                  <a:pt x="3251" y="2409"/>
                </a:lnTo>
                <a:lnTo>
                  <a:pt x="3247" y="2409"/>
                </a:lnTo>
                <a:lnTo>
                  <a:pt x="3242" y="2407"/>
                </a:lnTo>
                <a:lnTo>
                  <a:pt x="3234" y="2402"/>
                </a:lnTo>
                <a:lnTo>
                  <a:pt x="3225" y="2393"/>
                </a:lnTo>
                <a:lnTo>
                  <a:pt x="3225" y="2393"/>
                </a:lnTo>
                <a:lnTo>
                  <a:pt x="3229" y="2355"/>
                </a:lnTo>
                <a:lnTo>
                  <a:pt x="3231" y="2335"/>
                </a:lnTo>
                <a:lnTo>
                  <a:pt x="3231" y="2315"/>
                </a:lnTo>
                <a:lnTo>
                  <a:pt x="3229" y="2297"/>
                </a:lnTo>
                <a:lnTo>
                  <a:pt x="3225" y="2288"/>
                </a:lnTo>
                <a:lnTo>
                  <a:pt x="3222" y="2277"/>
                </a:lnTo>
                <a:lnTo>
                  <a:pt x="3216" y="2270"/>
                </a:lnTo>
                <a:lnTo>
                  <a:pt x="3209" y="2260"/>
                </a:lnTo>
                <a:lnTo>
                  <a:pt x="3200" y="2251"/>
                </a:lnTo>
                <a:lnTo>
                  <a:pt x="3191" y="2244"/>
                </a:lnTo>
                <a:lnTo>
                  <a:pt x="3191" y="2244"/>
                </a:lnTo>
                <a:lnTo>
                  <a:pt x="3191" y="2235"/>
                </a:lnTo>
                <a:lnTo>
                  <a:pt x="3191" y="2226"/>
                </a:lnTo>
                <a:lnTo>
                  <a:pt x="3196" y="2208"/>
                </a:lnTo>
                <a:lnTo>
                  <a:pt x="3209" y="2168"/>
                </a:lnTo>
                <a:lnTo>
                  <a:pt x="3214" y="2148"/>
                </a:lnTo>
                <a:lnTo>
                  <a:pt x="3214" y="2139"/>
                </a:lnTo>
                <a:lnTo>
                  <a:pt x="3214" y="2132"/>
                </a:lnTo>
                <a:lnTo>
                  <a:pt x="3213" y="2124"/>
                </a:lnTo>
                <a:lnTo>
                  <a:pt x="3209" y="2117"/>
                </a:lnTo>
                <a:lnTo>
                  <a:pt x="3204" y="2112"/>
                </a:lnTo>
                <a:lnTo>
                  <a:pt x="3196" y="2108"/>
                </a:lnTo>
                <a:lnTo>
                  <a:pt x="3196" y="2108"/>
                </a:lnTo>
                <a:lnTo>
                  <a:pt x="3196" y="2121"/>
                </a:lnTo>
                <a:lnTo>
                  <a:pt x="3196" y="2132"/>
                </a:lnTo>
                <a:lnTo>
                  <a:pt x="3196" y="2143"/>
                </a:lnTo>
                <a:lnTo>
                  <a:pt x="3193" y="2152"/>
                </a:lnTo>
                <a:lnTo>
                  <a:pt x="3185" y="2161"/>
                </a:lnTo>
                <a:lnTo>
                  <a:pt x="3176" y="2170"/>
                </a:lnTo>
                <a:lnTo>
                  <a:pt x="3162" y="2175"/>
                </a:lnTo>
                <a:lnTo>
                  <a:pt x="3146" y="2181"/>
                </a:lnTo>
                <a:lnTo>
                  <a:pt x="3146" y="2181"/>
                </a:lnTo>
                <a:lnTo>
                  <a:pt x="3140" y="2137"/>
                </a:lnTo>
                <a:lnTo>
                  <a:pt x="3136" y="2095"/>
                </a:lnTo>
                <a:lnTo>
                  <a:pt x="3133" y="2010"/>
                </a:lnTo>
                <a:lnTo>
                  <a:pt x="3129" y="1927"/>
                </a:lnTo>
                <a:lnTo>
                  <a:pt x="3124" y="1841"/>
                </a:lnTo>
                <a:lnTo>
                  <a:pt x="3118" y="1756"/>
                </a:lnTo>
                <a:lnTo>
                  <a:pt x="3113" y="1713"/>
                </a:lnTo>
                <a:lnTo>
                  <a:pt x="3107" y="1669"/>
                </a:lnTo>
                <a:lnTo>
                  <a:pt x="3098" y="1625"/>
                </a:lnTo>
                <a:lnTo>
                  <a:pt x="3089" y="1580"/>
                </a:lnTo>
                <a:lnTo>
                  <a:pt x="3077" y="1533"/>
                </a:lnTo>
                <a:lnTo>
                  <a:pt x="3062" y="1488"/>
                </a:lnTo>
                <a:lnTo>
                  <a:pt x="3062" y="1488"/>
                </a:lnTo>
                <a:lnTo>
                  <a:pt x="3071" y="1479"/>
                </a:lnTo>
                <a:lnTo>
                  <a:pt x="3078" y="1468"/>
                </a:lnTo>
                <a:lnTo>
                  <a:pt x="3084" y="1457"/>
                </a:lnTo>
                <a:lnTo>
                  <a:pt x="3086" y="1444"/>
                </a:lnTo>
                <a:lnTo>
                  <a:pt x="3087" y="1430"/>
                </a:lnTo>
                <a:lnTo>
                  <a:pt x="3087" y="1415"/>
                </a:lnTo>
                <a:lnTo>
                  <a:pt x="3086" y="1399"/>
                </a:lnTo>
                <a:lnTo>
                  <a:pt x="3082" y="1384"/>
                </a:lnTo>
                <a:lnTo>
                  <a:pt x="3075" y="1353"/>
                </a:lnTo>
                <a:lnTo>
                  <a:pt x="3062" y="1324"/>
                </a:lnTo>
                <a:lnTo>
                  <a:pt x="3049" y="1301"/>
                </a:lnTo>
                <a:lnTo>
                  <a:pt x="3035" y="1283"/>
                </a:lnTo>
                <a:lnTo>
                  <a:pt x="3035" y="1283"/>
                </a:lnTo>
                <a:lnTo>
                  <a:pt x="3024" y="1286"/>
                </a:lnTo>
                <a:lnTo>
                  <a:pt x="3015" y="1290"/>
                </a:lnTo>
                <a:lnTo>
                  <a:pt x="3006" y="1294"/>
                </a:lnTo>
                <a:lnTo>
                  <a:pt x="3000" y="1299"/>
                </a:lnTo>
                <a:lnTo>
                  <a:pt x="2995" y="1303"/>
                </a:lnTo>
                <a:lnTo>
                  <a:pt x="2991" y="1310"/>
                </a:lnTo>
                <a:lnTo>
                  <a:pt x="2986" y="1321"/>
                </a:lnTo>
                <a:lnTo>
                  <a:pt x="2982" y="1333"/>
                </a:lnTo>
                <a:lnTo>
                  <a:pt x="2977" y="1346"/>
                </a:lnTo>
                <a:lnTo>
                  <a:pt x="2970" y="1359"/>
                </a:lnTo>
                <a:lnTo>
                  <a:pt x="2964" y="1364"/>
                </a:lnTo>
                <a:lnTo>
                  <a:pt x="2959" y="1368"/>
                </a:lnTo>
                <a:lnTo>
                  <a:pt x="2959" y="1368"/>
                </a:lnTo>
                <a:lnTo>
                  <a:pt x="2975" y="1411"/>
                </a:lnTo>
                <a:lnTo>
                  <a:pt x="2990" y="1457"/>
                </a:lnTo>
                <a:lnTo>
                  <a:pt x="3000" y="1500"/>
                </a:lnTo>
                <a:lnTo>
                  <a:pt x="3009" y="1544"/>
                </a:lnTo>
                <a:lnTo>
                  <a:pt x="3015" y="1589"/>
                </a:lnTo>
                <a:lnTo>
                  <a:pt x="3020" y="1633"/>
                </a:lnTo>
                <a:lnTo>
                  <a:pt x="3026" y="1723"/>
                </a:lnTo>
                <a:lnTo>
                  <a:pt x="3031" y="1814"/>
                </a:lnTo>
                <a:lnTo>
                  <a:pt x="3033" y="1860"/>
                </a:lnTo>
                <a:lnTo>
                  <a:pt x="3038" y="1907"/>
                </a:lnTo>
                <a:lnTo>
                  <a:pt x="3044" y="1954"/>
                </a:lnTo>
                <a:lnTo>
                  <a:pt x="3051" y="2001"/>
                </a:lnTo>
                <a:lnTo>
                  <a:pt x="3060" y="2048"/>
                </a:lnTo>
                <a:lnTo>
                  <a:pt x="3075" y="2097"/>
                </a:lnTo>
                <a:lnTo>
                  <a:pt x="3075" y="2097"/>
                </a:lnTo>
                <a:lnTo>
                  <a:pt x="3064" y="2108"/>
                </a:lnTo>
                <a:lnTo>
                  <a:pt x="3057" y="2119"/>
                </a:lnTo>
                <a:lnTo>
                  <a:pt x="3051" y="2132"/>
                </a:lnTo>
                <a:lnTo>
                  <a:pt x="3046" y="2144"/>
                </a:lnTo>
                <a:lnTo>
                  <a:pt x="3040" y="2170"/>
                </a:lnTo>
                <a:lnTo>
                  <a:pt x="3037" y="2197"/>
                </a:lnTo>
                <a:lnTo>
                  <a:pt x="3037" y="2197"/>
                </a:lnTo>
                <a:lnTo>
                  <a:pt x="3058" y="2253"/>
                </a:lnTo>
                <a:lnTo>
                  <a:pt x="3078" y="2308"/>
                </a:lnTo>
                <a:lnTo>
                  <a:pt x="3109" y="2413"/>
                </a:lnTo>
                <a:lnTo>
                  <a:pt x="3127" y="2467"/>
                </a:lnTo>
                <a:lnTo>
                  <a:pt x="3147" y="2522"/>
                </a:lnTo>
                <a:lnTo>
                  <a:pt x="3158" y="2549"/>
                </a:lnTo>
                <a:lnTo>
                  <a:pt x="3173" y="2578"/>
                </a:lnTo>
                <a:lnTo>
                  <a:pt x="3187" y="2607"/>
                </a:lnTo>
                <a:lnTo>
                  <a:pt x="3204" y="2636"/>
                </a:lnTo>
                <a:lnTo>
                  <a:pt x="3204" y="2636"/>
                </a:lnTo>
                <a:lnTo>
                  <a:pt x="3164" y="2680"/>
                </a:lnTo>
                <a:lnTo>
                  <a:pt x="3124" y="2719"/>
                </a:lnTo>
                <a:lnTo>
                  <a:pt x="3102" y="2739"/>
                </a:lnTo>
                <a:lnTo>
                  <a:pt x="3082" y="2758"/>
                </a:lnTo>
                <a:lnTo>
                  <a:pt x="3060" y="2774"/>
                </a:lnTo>
                <a:lnTo>
                  <a:pt x="3038" y="2790"/>
                </a:lnTo>
                <a:lnTo>
                  <a:pt x="3015" y="2803"/>
                </a:lnTo>
                <a:lnTo>
                  <a:pt x="2993" y="2816"/>
                </a:lnTo>
                <a:lnTo>
                  <a:pt x="2970" y="2825"/>
                </a:lnTo>
                <a:lnTo>
                  <a:pt x="2944" y="2832"/>
                </a:lnTo>
                <a:lnTo>
                  <a:pt x="2921" y="2837"/>
                </a:lnTo>
                <a:lnTo>
                  <a:pt x="2895" y="2839"/>
                </a:lnTo>
                <a:lnTo>
                  <a:pt x="2870" y="2837"/>
                </a:lnTo>
                <a:lnTo>
                  <a:pt x="2844" y="2834"/>
                </a:lnTo>
                <a:lnTo>
                  <a:pt x="2844" y="2834"/>
                </a:lnTo>
                <a:lnTo>
                  <a:pt x="2815" y="2845"/>
                </a:lnTo>
                <a:lnTo>
                  <a:pt x="2786" y="2857"/>
                </a:lnTo>
                <a:lnTo>
                  <a:pt x="2726" y="2890"/>
                </a:lnTo>
                <a:lnTo>
                  <a:pt x="2697" y="2903"/>
                </a:lnTo>
                <a:lnTo>
                  <a:pt x="2668" y="2914"/>
                </a:lnTo>
                <a:lnTo>
                  <a:pt x="2654" y="2919"/>
                </a:lnTo>
                <a:lnTo>
                  <a:pt x="2641" y="2921"/>
                </a:lnTo>
                <a:lnTo>
                  <a:pt x="2628" y="2921"/>
                </a:lnTo>
                <a:lnTo>
                  <a:pt x="2618" y="2921"/>
                </a:lnTo>
                <a:lnTo>
                  <a:pt x="2618" y="2921"/>
                </a:lnTo>
                <a:lnTo>
                  <a:pt x="2605" y="2892"/>
                </a:lnTo>
                <a:lnTo>
                  <a:pt x="2594" y="2866"/>
                </a:lnTo>
                <a:lnTo>
                  <a:pt x="2587" y="2841"/>
                </a:lnTo>
                <a:lnTo>
                  <a:pt x="2583" y="2816"/>
                </a:lnTo>
                <a:lnTo>
                  <a:pt x="2579" y="2792"/>
                </a:lnTo>
                <a:lnTo>
                  <a:pt x="2578" y="2768"/>
                </a:lnTo>
                <a:lnTo>
                  <a:pt x="2578" y="2723"/>
                </a:lnTo>
                <a:lnTo>
                  <a:pt x="2578" y="2723"/>
                </a:lnTo>
                <a:lnTo>
                  <a:pt x="2587" y="2732"/>
                </a:lnTo>
                <a:lnTo>
                  <a:pt x="2599" y="2741"/>
                </a:lnTo>
                <a:lnTo>
                  <a:pt x="2603" y="2747"/>
                </a:lnTo>
                <a:lnTo>
                  <a:pt x="2609" y="2752"/>
                </a:lnTo>
                <a:lnTo>
                  <a:pt x="2612" y="2761"/>
                </a:lnTo>
                <a:lnTo>
                  <a:pt x="2616" y="2772"/>
                </a:lnTo>
                <a:lnTo>
                  <a:pt x="2616" y="2772"/>
                </a:lnTo>
                <a:lnTo>
                  <a:pt x="2628" y="2761"/>
                </a:lnTo>
                <a:lnTo>
                  <a:pt x="2639" y="2752"/>
                </a:lnTo>
                <a:lnTo>
                  <a:pt x="2648" y="2741"/>
                </a:lnTo>
                <a:lnTo>
                  <a:pt x="2656" y="2730"/>
                </a:lnTo>
                <a:lnTo>
                  <a:pt x="2663" y="2718"/>
                </a:lnTo>
                <a:lnTo>
                  <a:pt x="2668" y="2707"/>
                </a:lnTo>
                <a:lnTo>
                  <a:pt x="2677" y="2681"/>
                </a:lnTo>
                <a:lnTo>
                  <a:pt x="2683" y="2656"/>
                </a:lnTo>
                <a:lnTo>
                  <a:pt x="2685" y="2631"/>
                </a:lnTo>
                <a:lnTo>
                  <a:pt x="2683" y="2603"/>
                </a:lnTo>
                <a:lnTo>
                  <a:pt x="2677" y="2576"/>
                </a:lnTo>
                <a:lnTo>
                  <a:pt x="2672" y="2549"/>
                </a:lnTo>
                <a:lnTo>
                  <a:pt x="2663" y="2520"/>
                </a:lnTo>
                <a:lnTo>
                  <a:pt x="2654" y="2493"/>
                </a:lnTo>
                <a:lnTo>
                  <a:pt x="2643" y="2465"/>
                </a:lnTo>
                <a:lnTo>
                  <a:pt x="2619" y="2413"/>
                </a:lnTo>
                <a:lnTo>
                  <a:pt x="2598" y="2364"/>
                </a:lnTo>
                <a:lnTo>
                  <a:pt x="2598" y="2364"/>
                </a:lnTo>
                <a:lnTo>
                  <a:pt x="2590" y="2375"/>
                </a:lnTo>
                <a:lnTo>
                  <a:pt x="2587" y="2386"/>
                </a:lnTo>
                <a:lnTo>
                  <a:pt x="2579" y="2409"/>
                </a:lnTo>
                <a:lnTo>
                  <a:pt x="2574" y="2433"/>
                </a:lnTo>
                <a:lnTo>
                  <a:pt x="2574" y="2458"/>
                </a:lnTo>
                <a:lnTo>
                  <a:pt x="2574" y="2484"/>
                </a:lnTo>
                <a:lnTo>
                  <a:pt x="2576" y="2511"/>
                </a:lnTo>
                <a:lnTo>
                  <a:pt x="2579" y="2563"/>
                </a:lnTo>
                <a:lnTo>
                  <a:pt x="2581" y="2591"/>
                </a:lnTo>
                <a:lnTo>
                  <a:pt x="2581" y="2616"/>
                </a:lnTo>
                <a:lnTo>
                  <a:pt x="2579" y="2641"/>
                </a:lnTo>
                <a:lnTo>
                  <a:pt x="2576" y="2665"/>
                </a:lnTo>
                <a:lnTo>
                  <a:pt x="2569" y="2689"/>
                </a:lnTo>
                <a:lnTo>
                  <a:pt x="2563" y="2699"/>
                </a:lnTo>
                <a:lnTo>
                  <a:pt x="2558" y="2710"/>
                </a:lnTo>
                <a:lnTo>
                  <a:pt x="2550" y="2719"/>
                </a:lnTo>
                <a:lnTo>
                  <a:pt x="2543" y="2730"/>
                </a:lnTo>
                <a:lnTo>
                  <a:pt x="2532" y="2739"/>
                </a:lnTo>
                <a:lnTo>
                  <a:pt x="2521" y="2747"/>
                </a:lnTo>
                <a:lnTo>
                  <a:pt x="2521" y="2747"/>
                </a:lnTo>
                <a:lnTo>
                  <a:pt x="2501" y="2747"/>
                </a:lnTo>
                <a:lnTo>
                  <a:pt x="2483" y="2743"/>
                </a:lnTo>
                <a:lnTo>
                  <a:pt x="2467" y="2739"/>
                </a:lnTo>
                <a:lnTo>
                  <a:pt x="2451" y="2734"/>
                </a:lnTo>
                <a:lnTo>
                  <a:pt x="2436" y="2727"/>
                </a:lnTo>
                <a:lnTo>
                  <a:pt x="2423" y="2718"/>
                </a:lnTo>
                <a:lnTo>
                  <a:pt x="2411" y="2709"/>
                </a:lnTo>
                <a:lnTo>
                  <a:pt x="2400" y="2698"/>
                </a:lnTo>
                <a:lnTo>
                  <a:pt x="2391" y="2685"/>
                </a:lnTo>
                <a:lnTo>
                  <a:pt x="2382" y="2672"/>
                </a:lnTo>
                <a:lnTo>
                  <a:pt x="2373" y="2658"/>
                </a:lnTo>
                <a:lnTo>
                  <a:pt x="2365" y="2643"/>
                </a:lnTo>
                <a:lnTo>
                  <a:pt x="2353" y="2612"/>
                </a:lnTo>
                <a:lnTo>
                  <a:pt x="2342" y="2578"/>
                </a:lnTo>
                <a:lnTo>
                  <a:pt x="2333" y="2543"/>
                </a:lnTo>
                <a:lnTo>
                  <a:pt x="2324" y="2507"/>
                </a:lnTo>
                <a:lnTo>
                  <a:pt x="2307" y="2435"/>
                </a:lnTo>
                <a:lnTo>
                  <a:pt x="2296" y="2398"/>
                </a:lnTo>
                <a:lnTo>
                  <a:pt x="2286" y="2364"/>
                </a:lnTo>
                <a:lnTo>
                  <a:pt x="2271" y="2333"/>
                </a:lnTo>
                <a:lnTo>
                  <a:pt x="2262" y="2319"/>
                </a:lnTo>
                <a:lnTo>
                  <a:pt x="2253" y="2304"/>
                </a:lnTo>
                <a:lnTo>
                  <a:pt x="2253" y="2304"/>
                </a:lnTo>
                <a:lnTo>
                  <a:pt x="2257" y="2282"/>
                </a:lnTo>
                <a:lnTo>
                  <a:pt x="2262" y="2262"/>
                </a:lnTo>
                <a:lnTo>
                  <a:pt x="2271" y="2242"/>
                </a:lnTo>
                <a:lnTo>
                  <a:pt x="2284" y="2224"/>
                </a:lnTo>
                <a:lnTo>
                  <a:pt x="2284" y="2224"/>
                </a:lnTo>
                <a:lnTo>
                  <a:pt x="2304" y="2222"/>
                </a:lnTo>
                <a:lnTo>
                  <a:pt x="2324" y="2219"/>
                </a:lnTo>
                <a:lnTo>
                  <a:pt x="2340" y="2211"/>
                </a:lnTo>
                <a:lnTo>
                  <a:pt x="2356" y="2204"/>
                </a:lnTo>
                <a:lnTo>
                  <a:pt x="2371" y="2193"/>
                </a:lnTo>
                <a:lnTo>
                  <a:pt x="2384" y="2182"/>
                </a:lnTo>
                <a:lnTo>
                  <a:pt x="2393" y="2170"/>
                </a:lnTo>
                <a:lnTo>
                  <a:pt x="2402" y="2155"/>
                </a:lnTo>
                <a:lnTo>
                  <a:pt x="2407" y="2141"/>
                </a:lnTo>
                <a:lnTo>
                  <a:pt x="2411" y="2126"/>
                </a:lnTo>
                <a:lnTo>
                  <a:pt x="2413" y="2110"/>
                </a:lnTo>
                <a:lnTo>
                  <a:pt x="2411" y="2094"/>
                </a:lnTo>
                <a:lnTo>
                  <a:pt x="2407" y="2077"/>
                </a:lnTo>
                <a:lnTo>
                  <a:pt x="2400" y="2063"/>
                </a:lnTo>
                <a:lnTo>
                  <a:pt x="2391" y="2046"/>
                </a:lnTo>
                <a:lnTo>
                  <a:pt x="2378" y="2032"/>
                </a:lnTo>
                <a:lnTo>
                  <a:pt x="2378" y="2032"/>
                </a:lnTo>
                <a:lnTo>
                  <a:pt x="2393" y="2021"/>
                </a:lnTo>
                <a:lnTo>
                  <a:pt x="2404" y="2010"/>
                </a:lnTo>
                <a:lnTo>
                  <a:pt x="2414" y="1997"/>
                </a:lnTo>
                <a:lnTo>
                  <a:pt x="2423" y="1985"/>
                </a:lnTo>
                <a:lnTo>
                  <a:pt x="2433" y="1970"/>
                </a:lnTo>
                <a:lnTo>
                  <a:pt x="2440" y="1956"/>
                </a:lnTo>
                <a:lnTo>
                  <a:pt x="2443" y="1939"/>
                </a:lnTo>
                <a:lnTo>
                  <a:pt x="2447" y="1923"/>
                </a:lnTo>
                <a:lnTo>
                  <a:pt x="2449" y="1907"/>
                </a:lnTo>
                <a:lnTo>
                  <a:pt x="2449" y="1890"/>
                </a:lnTo>
                <a:lnTo>
                  <a:pt x="2447" y="1874"/>
                </a:lnTo>
                <a:lnTo>
                  <a:pt x="2443" y="1858"/>
                </a:lnTo>
                <a:lnTo>
                  <a:pt x="2438" y="1843"/>
                </a:lnTo>
                <a:lnTo>
                  <a:pt x="2429" y="1829"/>
                </a:lnTo>
                <a:lnTo>
                  <a:pt x="2420" y="1814"/>
                </a:lnTo>
                <a:lnTo>
                  <a:pt x="2407" y="1801"/>
                </a:lnTo>
                <a:lnTo>
                  <a:pt x="2407" y="1801"/>
                </a:lnTo>
                <a:lnTo>
                  <a:pt x="2396" y="1818"/>
                </a:lnTo>
                <a:lnTo>
                  <a:pt x="2387" y="1834"/>
                </a:lnTo>
                <a:lnTo>
                  <a:pt x="2378" y="1852"/>
                </a:lnTo>
                <a:lnTo>
                  <a:pt x="2371" y="1872"/>
                </a:lnTo>
                <a:lnTo>
                  <a:pt x="2358" y="1912"/>
                </a:lnTo>
                <a:lnTo>
                  <a:pt x="2349" y="1954"/>
                </a:lnTo>
                <a:lnTo>
                  <a:pt x="2335" y="2032"/>
                </a:lnTo>
                <a:lnTo>
                  <a:pt x="2329" y="2065"/>
                </a:lnTo>
                <a:lnTo>
                  <a:pt x="2322" y="2090"/>
                </a:lnTo>
                <a:lnTo>
                  <a:pt x="2322" y="2090"/>
                </a:lnTo>
                <a:lnTo>
                  <a:pt x="2315" y="2090"/>
                </a:lnTo>
                <a:lnTo>
                  <a:pt x="2306" y="2090"/>
                </a:lnTo>
                <a:lnTo>
                  <a:pt x="2300" y="2094"/>
                </a:lnTo>
                <a:lnTo>
                  <a:pt x="2293" y="2095"/>
                </a:lnTo>
                <a:lnTo>
                  <a:pt x="2282" y="2104"/>
                </a:lnTo>
                <a:lnTo>
                  <a:pt x="2271" y="2115"/>
                </a:lnTo>
                <a:lnTo>
                  <a:pt x="2258" y="2124"/>
                </a:lnTo>
                <a:lnTo>
                  <a:pt x="2244" y="2135"/>
                </a:lnTo>
                <a:lnTo>
                  <a:pt x="2235" y="2139"/>
                </a:lnTo>
                <a:lnTo>
                  <a:pt x="2224" y="2143"/>
                </a:lnTo>
                <a:lnTo>
                  <a:pt x="2211" y="2144"/>
                </a:lnTo>
                <a:lnTo>
                  <a:pt x="2198" y="2146"/>
                </a:lnTo>
                <a:lnTo>
                  <a:pt x="2198" y="2146"/>
                </a:lnTo>
                <a:lnTo>
                  <a:pt x="2195" y="2161"/>
                </a:lnTo>
                <a:lnTo>
                  <a:pt x="2189" y="2170"/>
                </a:lnTo>
                <a:lnTo>
                  <a:pt x="2180" y="2179"/>
                </a:lnTo>
                <a:lnTo>
                  <a:pt x="2171" y="2184"/>
                </a:lnTo>
                <a:lnTo>
                  <a:pt x="2159" y="2188"/>
                </a:lnTo>
                <a:lnTo>
                  <a:pt x="2148" y="2192"/>
                </a:lnTo>
                <a:lnTo>
                  <a:pt x="2122" y="2199"/>
                </a:lnTo>
                <a:lnTo>
                  <a:pt x="2110" y="2202"/>
                </a:lnTo>
                <a:lnTo>
                  <a:pt x="2099" y="2206"/>
                </a:lnTo>
                <a:lnTo>
                  <a:pt x="2088" y="2211"/>
                </a:lnTo>
                <a:lnTo>
                  <a:pt x="2081" y="2221"/>
                </a:lnTo>
                <a:lnTo>
                  <a:pt x="2075" y="2231"/>
                </a:lnTo>
                <a:lnTo>
                  <a:pt x="2073" y="2246"/>
                </a:lnTo>
                <a:lnTo>
                  <a:pt x="2073" y="2262"/>
                </a:lnTo>
                <a:lnTo>
                  <a:pt x="2079" y="2284"/>
                </a:lnTo>
                <a:lnTo>
                  <a:pt x="2079" y="2284"/>
                </a:lnTo>
                <a:lnTo>
                  <a:pt x="2104" y="2275"/>
                </a:lnTo>
                <a:lnTo>
                  <a:pt x="2130" y="2270"/>
                </a:lnTo>
                <a:lnTo>
                  <a:pt x="2140" y="2268"/>
                </a:lnTo>
                <a:lnTo>
                  <a:pt x="2153" y="2270"/>
                </a:lnTo>
                <a:lnTo>
                  <a:pt x="2164" y="2271"/>
                </a:lnTo>
                <a:lnTo>
                  <a:pt x="2173" y="2275"/>
                </a:lnTo>
                <a:lnTo>
                  <a:pt x="2173" y="2275"/>
                </a:lnTo>
                <a:lnTo>
                  <a:pt x="2180" y="2288"/>
                </a:lnTo>
                <a:lnTo>
                  <a:pt x="2186" y="2302"/>
                </a:lnTo>
                <a:lnTo>
                  <a:pt x="2188" y="2315"/>
                </a:lnTo>
                <a:lnTo>
                  <a:pt x="2188" y="2329"/>
                </a:lnTo>
                <a:lnTo>
                  <a:pt x="2184" y="2342"/>
                </a:lnTo>
                <a:lnTo>
                  <a:pt x="2180" y="2357"/>
                </a:lnTo>
                <a:lnTo>
                  <a:pt x="2168" y="2386"/>
                </a:lnTo>
                <a:lnTo>
                  <a:pt x="2155" y="2415"/>
                </a:lnTo>
                <a:lnTo>
                  <a:pt x="2140" y="2445"/>
                </a:lnTo>
                <a:lnTo>
                  <a:pt x="2137" y="2462"/>
                </a:lnTo>
                <a:lnTo>
                  <a:pt x="2133" y="2476"/>
                </a:lnTo>
                <a:lnTo>
                  <a:pt x="2131" y="2493"/>
                </a:lnTo>
                <a:lnTo>
                  <a:pt x="2131" y="2509"/>
                </a:lnTo>
                <a:lnTo>
                  <a:pt x="2131" y="2509"/>
                </a:lnTo>
                <a:lnTo>
                  <a:pt x="2119" y="2500"/>
                </a:lnTo>
                <a:lnTo>
                  <a:pt x="2106" y="2493"/>
                </a:lnTo>
                <a:lnTo>
                  <a:pt x="2093" y="2485"/>
                </a:lnTo>
                <a:lnTo>
                  <a:pt x="2079" y="2480"/>
                </a:lnTo>
                <a:lnTo>
                  <a:pt x="2052" y="2473"/>
                </a:lnTo>
                <a:lnTo>
                  <a:pt x="2023" y="2464"/>
                </a:lnTo>
                <a:lnTo>
                  <a:pt x="1995" y="2455"/>
                </a:lnTo>
                <a:lnTo>
                  <a:pt x="1981" y="2447"/>
                </a:lnTo>
                <a:lnTo>
                  <a:pt x="1968" y="2440"/>
                </a:lnTo>
                <a:lnTo>
                  <a:pt x="1957" y="2431"/>
                </a:lnTo>
                <a:lnTo>
                  <a:pt x="1944" y="2418"/>
                </a:lnTo>
                <a:lnTo>
                  <a:pt x="1935" y="2404"/>
                </a:lnTo>
                <a:lnTo>
                  <a:pt x="1926" y="2387"/>
                </a:lnTo>
                <a:lnTo>
                  <a:pt x="1926" y="2387"/>
                </a:lnTo>
                <a:lnTo>
                  <a:pt x="1917" y="2409"/>
                </a:lnTo>
                <a:lnTo>
                  <a:pt x="1915" y="2416"/>
                </a:lnTo>
                <a:lnTo>
                  <a:pt x="1915" y="2424"/>
                </a:lnTo>
                <a:lnTo>
                  <a:pt x="1917" y="2429"/>
                </a:lnTo>
                <a:lnTo>
                  <a:pt x="1919" y="2433"/>
                </a:lnTo>
                <a:lnTo>
                  <a:pt x="1921" y="2435"/>
                </a:lnTo>
                <a:lnTo>
                  <a:pt x="1925" y="2436"/>
                </a:lnTo>
                <a:lnTo>
                  <a:pt x="1932" y="2440"/>
                </a:lnTo>
                <a:lnTo>
                  <a:pt x="1941" y="2440"/>
                </a:lnTo>
                <a:lnTo>
                  <a:pt x="1946" y="2440"/>
                </a:lnTo>
                <a:lnTo>
                  <a:pt x="1950" y="2442"/>
                </a:lnTo>
                <a:lnTo>
                  <a:pt x="1950" y="2442"/>
                </a:lnTo>
                <a:lnTo>
                  <a:pt x="1970" y="2478"/>
                </a:lnTo>
                <a:lnTo>
                  <a:pt x="1992" y="2520"/>
                </a:lnTo>
                <a:lnTo>
                  <a:pt x="2013" y="2563"/>
                </a:lnTo>
                <a:lnTo>
                  <a:pt x="2032" y="2609"/>
                </a:lnTo>
                <a:lnTo>
                  <a:pt x="2050" y="2650"/>
                </a:lnTo>
                <a:lnTo>
                  <a:pt x="2062" y="2689"/>
                </a:lnTo>
                <a:lnTo>
                  <a:pt x="2066" y="2703"/>
                </a:lnTo>
                <a:lnTo>
                  <a:pt x="2070" y="2718"/>
                </a:lnTo>
                <a:lnTo>
                  <a:pt x="2070" y="2729"/>
                </a:lnTo>
                <a:lnTo>
                  <a:pt x="2068" y="2738"/>
                </a:lnTo>
                <a:lnTo>
                  <a:pt x="2068" y="2738"/>
                </a:lnTo>
                <a:lnTo>
                  <a:pt x="2059" y="2736"/>
                </a:lnTo>
                <a:lnTo>
                  <a:pt x="2048" y="2730"/>
                </a:lnTo>
                <a:lnTo>
                  <a:pt x="2041" y="2723"/>
                </a:lnTo>
                <a:lnTo>
                  <a:pt x="2032" y="2714"/>
                </a:lnTo>
                <a:lnTo>
                  <a:pt x="2017" y="2694"/>
                </a:lnTo>
                <a:lnTo>
                  <a:pt x="2003" y="2670"/>
                </a:lnTo>
                <a:lnTo>
                  <a:pt x="1988" y="2649"/>
                </a:lnTo>
                <a:lnTo>
                  <a:pt x="1981" y="2638"/>
                </a:lnTo>
                <a:lnTo>
                  <a:pt x="1972" y="2631"/>
                </a:lnTo>
                <a:lnTo>
                  <a:pt x="1963" y="2623"/>
                </a:lnTo>
                <a:lnTo>
                  <a:pt x="1954" y="2618"/>
                </a:lnTo>
                <a:lnTo>
                  <a:pt x="1943" y="2616"/>
                </a:lnTo>
                <a:lnTo>
                  <a:pt x="1930" y="2618"/>
                </a:lnTo>
                <a:lnTo>
                  <a:pt x="1930" y="2618"/>
                </a:lnTo>
                <a:lnTo>
                  <a:pt x="1937" y="2640"/>
                </a:lnTo>
                <a:lnTo>
                  <a:pt x="1939" y="2656"/>
                </a:lnTo>
                <a:lnTo>
                  <a:pt x="1939" y="2661"/>
                </a:lnTo>
                <a:lnTo>
                  <a:pt x="1937" y="2667"/>
                </a:lnTo>
                <a:lnTo>
                  <a:pt x="1935" y="2670"/>
                </a:lnTo>
                <a:lnTo>
                  <a:pt x="1932" y="2674"/>
                </a:lnTo>
                <a:lnTo>
                  <a:pt x="1921" y="2678"/>
                </a:lnTo>
                <a:lnTo>
                  <a:pt x="1906" y="2683"/>
                </a:lnTo>
                <a:lnTo>
                  <a:pt x="1888" y="2689"/>
                </a:lnTo>
                <a:lnTo>
                  <a:pt x="1866" y="2696"/>
                </a:lnTo>
                <a:lnTo>
                  <a:pt x="1866" y="2696"/>
                </a:lnTo>
                <a:lnTo>
                  <a:pt x="1857" y="2678"/>
                </a:lnTo>
                <a:lnTo>
                  <a:pt x="1847" y="2661"/>
                </a:lnTo>
                <a:lnTo>
                  <a:pt x="1828" y="2634"/>
                </a:lnTo>
                <a:lnTo>
                  <a:pt x="1821" y="2621"/>
                </a:lnTo>
                <a:lnTo>
                  <a:pt x="1814" y="2609"/>
                </a:lnTo>
                <a:lnTo>
                  <a:pt x="1810" y="2592"/>
                </a:lnTo>
                <a:lnTo>
                  <a:pt x="1810" y="2572"/>
                </a:lnTo>
                <a:lnTo>
                  <a:pt x="1810" y="2572"/>
                </a:lnTo>
                <a:lnTo>
                  <a:pt x="1801" y="2589"/>
                </a:lnTo>
                <a:lnTo>
                  <a:pt x="1790" y="2602"/>
                </a:lnTo>
                <a:lnTo>
                  <a:pt x="1779" y="2611"/>
                </a:lnTo>
                <a:lnTo>
                  <a:pt x="1767" y="2618"/>
                </a:lnTo>
                <a:lnTo>
                  <a:pt x="1754" y="2621"/>
                </a:lnTo>
                <a:lnTo>
                  <a:pt x="1747" y="2621"/>
                </a:lnTo>
                <a:lnTo>
                  <a:pt x="1739" y="2620"/>
                </a:lnTo>
                <a:lnTo>
                  <a:pt x="1732" y="2618"/>
                </a:lnTo>
                <a:lnTo>
                  <a:pt x="1725" y="2614"/>
                </a:lnTo>
                <a:lnTo>
                  <a:pt x="1707" y="2603"/>
                </a:lnTo>
                <a:lnTo>
                  <a:pt x="1707" y="2603"/>
                </a:lnTo>
                <a:lnTo>
                  <a:pt x="1709" y="2585"/>
                </a:lnTo>
                <a:lnTo>
                  <a:pt x="1710" y="2565"/>
                </a:lnTo>
                <a:lnTo>
                  <a:pt x="1709" y="2527"/>
                </a:lnTo>
                <a:lnTo>
                  <a:pt x="1707" y="2487"/>
                </a:lnTo>
                <a:lnTo>
                  <a:pt x="1705" y="2447"/>
                </a:lnTo>
                <a:lnTo>
                  <a:pt x="1705" y="2429"/>
                </a:lnTo>
                <a:lnTo>
                  <a:pt x="1707" y="2409"/>
                </a:lnTo>
                <a:lnTo>
                  <a:pt x="1710" y="2393"/>
                </a:lnTo>
                <a:lnTo>
                  <a:pt x="1716" y="2375"/>
                </a:lnTo>
                <a:lnTo>
                  <a:pt x="1723" y="2358"/>
                </a:lnTo>
                <a:lnTo>
                  <a:pt x="1732" y="2342"/>
                </a:lnTo>
                <a:lnTo>
                  <a:pt x="1745" y="2328"/>
                </a:lnTo>
                <a:lnTo>
                  <a:pt x="1759" y="2313"/>
                </a:lnTo>
                <a:lnTo>
                  <a:pt x="1759" y="2313"/>
                </a:lnTo>
                <a:lnTo>
                  <a:pt x="1749" y="2302"/>
                </a:lnTo>
                <a:lnTo>
                  <a:pt x="1741" y="2289"/>
                </a:lnTo>
                <a:lnTo>
                  <a:pt x="1729" y="2268"/>
                </a:lnTo>
                <a:lnTo>
                  <a:pt x="1721" y="2246"/>
                </a:lnTo>
                <a:lnTo>
                  <a:pt x="1716" y="2226"/>
                </a:lnTo>
                <a:lnTo>
                  <a:pt x="1710" y="2208"/>
                </a:lnTo>
                <a:lnTo>
                  <a:pt x="1707" y="2192"/>
                </a:lnTo>
                <a:lnTo>
                  <a:pt x="1700" y="2175"/>
                </a:lnTo>
                <a:lnTo>
                  <a:pt x="1696" y="2168"/>
                </a:lnTo>
                <a:lnTo>
                  <a:pt x="1690" y="2162"/>
                </a:lnTo>
                <a:lnTo>
                  <a:pt x="1690" y="2162"/>
                </a:lnTo>
                <a:lnTo>
                  <a:pt x="1685" y="2181"/>
                </a:lnTo>
                <a:lnTo>
                  <a:pt x="1683" y="2199"/>
                </a:lnTo>
                <a:lnTo>
                  <a:pt x="1681" y="2237"/>
                </a:lnTo>
                <a:lnTo>
                  <a:pt x="1681" y="2275"/>
                </a:lnTo>
                <a:lnTo>
                  <a:pt x="1681" y="2313"/>
                </a:lnTo>
                <a:lnTo>
                  <a:pt x="1678" y="2331"/>
                </a:lnTo>
                <a:lnTo>
                  <a:pt x="1674" y="2349"/>
                </a:lnTo>
                <a:lnTo>
                  <a:pt x="1669" y="2366"/>
                </a:lnTo>
                <a:lnTo>
                  <a:pt x="1661" y="2382"/>
                </a:lnTo>
                <a:lnTo>
                  <a:pt x="1651" y="2398"/>
                </a:lnTo>
                <a:lnTo>
                  <a:pt x="1636" y="2413"/>
                </a:lnTo>
                <a:lnTo>
                  <a:pt x="1620" y="2426"/>
                </a:lnTo>
                <a:lnTo>
                  <a:pt x="1598" y="2436"/>
                </a:lnTo>
                <a:lnTo>
                  <a:pt x="1598" y="2436"/>
                </a:lnTo>
                <a:lnTo>
                  <a:pt x="1612" y="2464"/>
                </a:lnTo>
                <a:lnTo>
                  <a:pt x="1618" y="2478"/>
                </a:lnTo>
                <a:lnTo>
                  <a:pt x="1623" y="2491"/>
                </a:lnTo>
                <a:lnTo>
                  <a:pt x="1625" y="2504"/>
                </a:lnTo>
                <a:lnTo>
                  <a:pt x="1623" y="2514"/>
                </a:lnTo>
                <a:lnTo>
                  <a:pt x="1622" y="2520"/>
                </a:lnTo>
                <a:lnTo>
                  <a:pt x="1620" y="2524"/>
                </a:lnTo>
                <a:lnTo>
                  <a:pt x="1614" y="2529"/>
                </a:lnTo>
                <a:lnTo>
                  <a:pt x="1609" y="2533"/>
                </a:lnTo>
                <a:lnTo>
                  <a:pt x="1609" y="2533"/>
                </a:lnTo>
                <a:lnTo>
                  <a:pt x="1596" y="2504"/>
                </a:lnTo>
                <a:lnTo>
                  <a:pt x="1583" y="2476"/>
                </a:lnTo>
                <a:lnTo>
                  <a:pt x="1580" y="2464"/>
                </a:lnTo>
                <a:lnTo>
                  <a:pt x="1576" y="2451"/>
                </a:lnTo>
                <a:lnTo>
                  <a:pt x="1576" y="2440"/>
                </a:lnTo>
                <a:lnTo>
                  <a:pt x="1578" y="2429"/>
                </a:lnTo>
                <a:lnTo>
                  <a:pt x="1578" y="2429"/>
                </a:lnTo>
                <a:lnTo>
                  <a:pt x="1567" y="2435"/>
                </a:lnTo>
                <a:lnTo>
                  <a:pt x="1558" y="2442"/>
                </a:lnTo>
                <a:lnTo>
                  <a:pt x="1553" y="2451"/>
                </a:lnTo>
                <a:lnTo>
                  <a:pt x="1549" y="2460"/>
                </a:lnTo>
                <a:lnTo>
                  <a:pt x="1549" y="2471"/>
                </a:lnTo>
                <a:lnTo>
                  <a:pt x="1549" y="2482"/>
                </a:lnTo>
                <a:lnTo>
                  <a:pt x="1554" y="2505"/>
                </a:lnTo>
                <a:lnTo>
                  <a:pt x="1562" y="2531"/>
                </a:lnTo>
                <a:lnTo>
                  <a:pt x="1565" y="2542"/>
                </a:lnTo>
                <a:lnTo>
                  <a:pt x="1567" y="2553"/>
                </a:lnTo>
                <a:lnTo>
                  <a:pt x="1567" y="2563"/>
                </a:lnTo>
                <a:lnTo>
                  <a:pt x="1565" y="2574"/>
                </a:lnTo>
                <a:lnTo>
                  <a:pt x="1560" y="2583"/>
                </a:lnTo>
                <a:lnTo>
                  <a:pt x="1553" y="2591"/>
                </a:lnTo>
                <a:lnTo>
                  <a:pt x="1553" y="2591"/>
                </a:lnTo>
                <a:lnTo>
                  <a:pt x="1547" y="2591"/>
                </a:lnTo>
                <a:lnTo>
                  <a:pt x="1542" y="2591"/>
                </a:lnTo>
                <a:lnTo>
                  <a:pt x="1536" y="2587"/>
                </a:lnTo>
                <a:lnTo>
                  <a:pt x="1533" y="2583"/>
                </a:lnTo>
                <a:lnTo>
                  <a:pt x="1525" y="2571"/>
                </a:lnTo>
                <a:lnTo>
                  <a:pt x="1520" y="2556"/>
                </a:lnTo>
                <a:lnTo>
                  <a:pt x="1520" y="2556"/>
                </a:lnTo>
                <a:lnTo>
                  <a:pt x="1505" y="2571"/>
                </a:lnTo>
                <a:lnTo>
                  <a:pt x="1491" y="2583"/>
                </a:lnTo>
                <a:lnTo>
                  <a:pt x="1475" y="2592"/>
                </a:lnTo>
                <a:lnTo>
                  <a:pt x="1456" y="2598"/>
                </a:lnTo>
                <a:lnTo>
                  <a:pt x="1440" y="2602"/>
                </a:lnTo>
                <a:lnTo>
                  <a:pt x="1422" y="2602"/>
                </a:lnTo>
                <a:lnTo>
                  <a:pt x="1388" y="2600"/>
                </a:lnTo>
                <a:lnTo>
                  <a:pt x="1353" y="2598"/>
                </a:lnTo>
                <a:lnTo>
                  <a:pt x="1337" y="2596"/>
                </a:lnTo>
                <a:lnTo>
                  <a:pt x="1320" y="2598"/>
                </a:lnTo>
                <a:lnTo>
                  <a:pt x="1306" y="2600"/>
                </a:lnTo>
                <a:lnTo>
                  <a:pt x="1291" y="2603"/>
                </a:lnTo>
                <a:lnTo>
                  <a:pt x="1279" y="2611"/>
                </a:lnTo>
                <a:lnTo>
                  <a:pt x="1266" y="2621"/>
                </a:lnTo>
                <a:lnTo>
                  <a:pt x="1266" y="2621"/>
                </a:lnTo>
                <a:lnTo>
                  <a:pt x="1293" y="2623"/>
                </a:lnTo>
                <a:lnTo>
                  <a:pt x="1317" y="2629"/>
                </a:lnTo>
                <a:lnTo>
                  <a:pt x="1337" y="2634"/>
                </a:lnTo>
                <a:lnTo>
                  <a:pt x="1357" y="2643"/>
                </a:lnTo>
                <a:lnTo>
                  <a:pt x="1373" y="2652"/>
                </a:lnTo>
                <a:lnTo>
                  <a:pt x="1388" y="2663"/>
                </a:lnTo>
                <a:lnTo>
                  <a:pt x="1398" y="2676"/>
                </a:lnTo>
                <a:lnTo>
                  <a:pt x="1409" y="2689"/>
                </a:lnTo>
                <a:lnTo>
                  <a:pt x="1418" y="2703"/>
                </a:lnTo>
                <a:lnTo>
                  <a:pt x="1424" y="2719"/>
                </a:lnTo>
                <a:lnTo>
                  <a:pt x="1429" y="2734"/>
                </a:lnTo>
                <a:lnTo>
                  <a:pt x="1431" y="2752"/>
                </a:lnTo>
                <a:lnTo>
                  <a:pt x="1433" y="2768"/>
                </a:lnTo>
                <a:lnTo>
                  <a:pt x="1431" y="2787"/>
                </a:lnTo>
                <a:lnTo>
                  <a:pt x="1429" y="2803"/>
                </a:lnTo>
                <a:lnTo>
                  <a:pt x="1426" y="2821"/>
                </a:lnTo>
                <a:lnTo>
                  <a:pt x="1420" y="2839"/>
                </a:lnTo>
                <a:lnTo>
                  <a:pt x="1415" y="2855"/>
                </a:lnTo>
                <a:lnTo>
                  <a:pt x="1406" y="2874"/>
                </a:lnTo>
                <a:lnTo>
                  <a:pt x="1397" y="2890"/>
                </a:lnTo>
                <a:lnTo>
                  <a:pt x="1388" y="2906"/>
                </a:lnTo>
                <a:lnTo>
                  <a:pt x="1375" y="2923"/>
                </a:lnTo>
                <a:lnTo>
                  <a:pt x="1362" y="2937"/>
                </a:lnTo>
                <a:lnTo>
                  <a:pt x="1349" y="2950"/>
                </a:lnTo>
                <a:lnTo>
                  <a:pt x="1335" y="2963"/>
                </a:lnTo>
                <a:lnTo>
                  <a:pt x="1319" y="2975"/>
                </a:lnTo>
                <a:lnTo>
                  <a:pt x="1302" y="2984"/>
                </a:lnTo>
                <a:lnTo>
                  <a:pt x="1286" y="2993"/>
                </a:lnTo>
                <a:lnTo>
                  <a:pt x="1268" y="3001"/>
                </a:lnTo>
                <a:lnTo>
                  <a:pt x="1250" y="3006"/>
                </a:lnTo>
                <a:lnTo>
                  <a:pt x="1231" y="3010"/>
                </a:lnTo>
                <a:lnTo>
                  <a:pt x="1212" y="3012"/>
                </a:lnTo>
                <a:lnTo>
                  <a:pt x="1212" y="3012"/>
                </a:lnTo>
                <a:lnTo>
                  <a:pt x="1208" y="3015"/>
                </a:lnTo>
                <a:lnTo>
                  <a:pt x="1204" y="3021"/>
                </a:lnTo>
                <a:lnTo>
                  <a:pt x="1202" y="3026"/>
                </a:lnTo>
                <a:lnTo>
                  <a:pt x="1202" y="3031"/>
                </a:lnTo>
                <a:lnTo>
                  <a:pt x="1202" y="3042"/>
                </a:lnTo>
                <a:lnTo>
                  <a:pt x="1204" y="3055"/>
                </a:lnTo>
                <a:lnTo>
                  <a:pt x="1206" y="3066"/>
                </a:lnTo>
                <a:lnTo>
                  <a:pt x="1206" y="3073"/>
                </a:lnTo>
                <a:lnTo>
                  <a:pt x="1204" y="3077"/>
                </a:lnTo>
                <a:lnTo>
                  <a:pt x="1201" y="3082"/>
                </a:lnTo>
                <a:lnTo>
                  <a:pt x="1197" y="3086"/>
                </a:lnTo>
                <a:lnTo>
                  <a:pt x="1192" y="3090"/>
                </a:lnTo>
                <a:lnTo>
                  <a:pt x="1182" y="3091"/>
                </a:lnTo>
                <a:lnTo>
                  <a:pt x="1182" y="3091"/>
                </a:lnTo>
                <a:lnTo>
                  <a:pt x="1173" y="3062"/>
                </a:lnTo>
                <a:lnTo>
                  <a:pt x="1164" y="3033"/>
                </a:lnTo>
                <a:lnTo>
                  <a:pt x="1153" y="2979"/>
                </a:lnTo>
                <a:lnTo>
                  <a:pt x="1144" y="2930"/>
                </a:lnTo>
                <a:lnTo>
                  <a:pt x="1134" y="2886"/>
                </a:lnTo>
                <a:lnTo>
                  <a:pt x="1128" y="2865"/>
                </a:lnTo>
                <a:lnTo>
                  <a:pt x="1119" y="2845"/>
                </a:lnTo>
                <a:lnTo>
                  <a:pt x="1110" y="2825"/>
                </a:lnTo>
                <a:lnTo>
                  <a:pt x="1097" y="2805"/>
                </a:lnTo>
                <a:lnTo>
                  <a:pt x="1083" y="2787"/>
                </a:lnTo>
                <a:lnTo>
                  <a:pt x="1065" y="2768"/>
                </a:lnTo>
                <a:lnTo>
                  <a:pt x="1045" y="2750"/>
                </a:lnTo>
                <a:lnTo>
                  <a:pt x="1019" y="2734"/>
                </a:lnTo>
                <a:lnTo>
                  <a:pt x="1019" y="2734"/>
                </a:lnTo>
                <a:lnTo>
                  <a:pt x="1010" y="2747"/>
                </a:lnTo>
                <a:lnTo>
                  <a:pt x="1003" y="2761"/>
                </a:lnTo>
                <a:lnTo>
                  <a:pt x="997" y="2774"/>
                </a:lnTo>
                <a:lnTo>
                  <a:pt x="992" y="2788"/>
                </a:lnTo>
                <a:lnTo>
                  <a:pt x="990" y="2801"/>
                </a:lnTo>
                <a:lnTo>
                  <a:pt x="988" y="2816"/>
                </a:lnTo>
                <a:lnTo>
                  <a:pt x="988" y="2828"/>
                </a:lnTo>
                <a:lnTo>
                  <a:pt x="990" y="2843"/>
                </a:lnTo>
                <a:lnTo>
                  <a:pt x="996" y="2870"/>
                </a:lnTo>
                <a:lnTo>
                  <a:pt x="1003" y="2897"/>
                </a:lnTo>
                <a:lnTo>
                  <a:pt x="1014" y="2926"/>
                </a:lnTo>
                <a:lnTo>
                  <a:pt x="1025" y="2955"/>
                </a:lnTo>
                <a:lnTo>
                  <a:pt x="1048" y="3013"/>
                </a:lnTo>
                <a:lnTo>
                  <a:pt x="1057" y="3044"/>
                </a:lnTo>
                <a:lnTo>
                  <a:pt x="1065" y="3075"/>
                </a:lnTo>
                <a:lnTo>
                  <a:pt x="1068" y="3106"/>
                </a:lnTo>
                <a:lnTo>
                  <a:pt x="1068" y="3120"/>
                </a:lnTo>
                <a:lnTo>
                  <a:pt x="1068" y="3137"/>
                </a:lnTo>
                <a:lnTo>
                  <a:pt x="1065" y="3153"/>
                </a:lnTo>
                <a:lnTo>
                  <a:pt x="1061" y="3169"/>
                </a:lnTo>
                <a:lnTo>
                  <a:pt x="1055" y="3186"/>
                </a:lnTo>
                <a:lnTo>
                  <a:pt x="1050" y="3202"/>
                </a:lnTo>
                <a:lnTo>
                  <a:pt x="1050" y="3202"/>
                </a:lnTo>
                <a:lnTo>
                  <a:pt x="1017" y="3206"/>
                </a:lnTo>
                <a:lnTo>
                  <a:pt x="985" y="3206"/>
                </a:lnTo>
                <a:lnTo>
                  <a:pt x="954" y="3204"/>
                </a:lnTo>
                <a:lnTo>
                  <a:pt x="925" y="3200"/>
                </a:lnTo>
                <a:lnTo>
                  <a:pt x="896" y="3195"/>
                </a:lnTo>
                <a:lnTo>
                  <a:pt x="867" y="3187"/>
                </a:lnTo>
                <a:lnTo>
                  <a:pt x="809" y="3171"/>
                </a:lnTo>
                <a:lnTo>
                  <a:pt x="754" y="3153"/>
                </a:lnTo>
                <a:lnTo>
                  <a:pt x="698" y="3133"/>
                </a:lnTo>
                <a:lnTo>
                  <a:pt x="642" y="3113"/>
                </a:lnTo>
                <a:lnTo>
                  <a:pt x="615" y="3106"/>
                </a:lnTo>
                <a:lnTo>
                  <a:pt x="586" y="3097"/>
                </a:lnTo>
                <a:lnTo>
                  <a:pt x="586" y="3097"/>
                </a:lnTo>
                <a:lnTo>
                  <a:pt x="571" y="3082"/>
                </a:lnTo>
                <a:lnTo>
                  <a:pt x="560" y="3068"/>
                </a:lnTo>
                <a:lnTo>
                  <a:pt x="549" y="3050"/>
                </a:lnTo>
                <a:lnTo>
                  <a:pt x="540" y="3031"/>
                </a:lnTo>
                <a:lnTo>
                  <a:pt x="535" y="3012"/>
                </a:lnTo>
                <a:lnTo>
                  <a:pt x="529" y="2992"/>
                </a:lnTo>
                <a:lnTo>
                  <a:pt x="526" y="2972"/>
                </a:lnTo>
                <a:lnTo>
                  <a:pt x="526" y="2950"/>
                </a:lnTo>
                <a:lnTo>
                  <a:pt x="526" y="2930"/>
                </a:lnTo>
                <a:lnTo>
                  <a:pt x="528" y="2908"/>
                </a:lnTo>
                <a:lnTo>
                  <a:pt x="533" y="2888"/>
                </a:lnTo>
                <a:lnTo>
                  <a:pt x="538" y="2868"/>
                </a:lnTo>
                <a:lnTo>
                  <a:pt x="548" y="2850"/>
                </a:lnTo>
                <a:lnTo>
                  <a:pt x="557" y="2832"/>
                </a:lnTo>
                <a:lnTo>
                  <a:pt x="569" y="2816"/>
                </a:lnTo>
                <a:lnTo>
                  <a:pt x="584" y="2799"/>
                </a:lnTo>
                <a:lnTo>
                  <a:pt x="584" y="2799"/>
                </a:lnTo>
                <a:lnTo>
                  <a:pt x="611" y="2796"/>
                </a:lnTo>
                <a:lnTo>
                  <a:pt x="636" y="2794"/>
                </a:lnTo>
                <a:lnTo>
                  <a:pt x="680" y="2790"/>
                </a:lnTo>
                <a:lnTo>
                  <a:pt x="702" y="2787"/>
                </a:lnTo>
                <a:lnTo>
                  <a:pt x="727" y="2779"/>
                </a:lnTo>
                <a:lnTo>
                  <a:pt x="758" y="2768"/>
                </a:lnTo>
                <a:lnTo>
                  <a:pt x="794" y="2752"/>
                </a:lnTo>
                <a:lnTo>
                  <a:pt x="794" y="2752"/>
                </a:lnTo>
                <a:lnTo>
                  <a:pt x="787" y="2723"/>
                </a:lnTo>
                <a:lnTo>
                  <a:pt x="780" y="2696"/>
                </a:lnTo>
                <a:lnTo>
                  <a:pt x="776" y="2670"/>
                </a:lnTo>
                <a:lnTo>
                  <a:pt x="776" y="2645"/>
                </a:lnTo>
                <a:lnTo>
                  <a:pt x="776" y="2621"/>
                </a:lnTo>
                <a:lnTo>
                  <a:pt x="780" y="2600"/>
                </a:lnTo>
                <a:lnTo>
                  <a:pt x="785" y="2580"/>
                </a:lnTo>
                <a:lnTo>
                  <a:pt x="792" y="2562"/>
                </a:lnTo>
                <a:lnTo>
                  <a:pt x="801" y="2543"/>
                </a:lnTo>
                <a:lnTo>
                  <a:pt x="812" y="2525"/>
                </a:lnTo>
                <a:lnTo>
                  <a:pt x="823" y="2509"/>
                </a:lnTo>
                <a:lnTo>
                  <a:pt x="838" y="2494"/>
                </a:lnTo>
                <a:lnTo>
                  <a:pt x="852" y="2480"/>
                </a:lnTo>
                <a:lnTo>
                  <a:pt x="867" y="2465"/>
                </a:lnTo>
                <a:lnTo>
                  <a:pt x="903" y="2438"/>
                </a:lnTo>
                <a:lnTo>
                  <a:pt x="939" y="2415"/>
                </a:lnTo>
                <a:lnTo>
                  <a:pt x="979" y="2391"/>
                </a:lnTo>
                <a:lnTo>
                  <a:pt x="1061" y="2344"/>
                </a:lnTo>
                <a:lnTo>
                  <a:pt x="1101" y="2320"/>
                </a:lnTo>
                <a:lnTo>
                  <a:pt x="1139" y="2293"/>
                </a:lnTo>
                <a:lnTo>
                  <a:pt x="1157" y="2279"/>
                </a:lnTo>
                <a:lnTo>
                  <a:pt x="1175" y="2264"/>
                </a:lnTo>
                <a:lnTo>
                  <a:pt x="1192" y="2250"/>
                </a:lnTo>
                <a:lnTo>
                  <a:pt x="1206" y="2233"/>
                </a:lnTo>
                <a:lnTo>
                  <a:pt x="1206" y="2233"/>
                </a:lnTo>
                <a:lnTo>
                  <a:pt x="1197" y="2219"/>
                </a:lnTo>
                <a:lnTo>
                  <a:pt x="1192" y="2206"/>
                </a:lnTo>
                <a:lnTo>
                  <a:pt x="1186" y="2193"/>
                </a:lnTo>
                <a:lnTo>
                  <a:pt x="1184" y="2181"/>
                </a:lnTo>
                <a:lnTo>
                  <a:pt x="1182" y="2170"/>
                </a:lnTo>
                <a:lnTo>
                  <a:pt x="1181" y="2159"/>
                </a:lnTo>
                <a:lnTo>
                  <a:pt x="1182" y="2139"/>
                </a:lnTo>
                <a:lnTo>
                  <a:pt x="1184" y="2117"/>
                </a:lnTo>
                <a:lnTo>
                  <a:pt x="1184" y="2095"/>
                </a:lnTo>
                <a:lnTo>
                  <a:pt x="1184" y="2084"/>
                </a:lnTo>
                <a:lnTo>
                  <a:pt x="1182" y="2074"/>
                </a:lnTo>
                <a:lnTo>
                  <a:pt x="1177" y="2061"/>
                </a:lnTo>
                <a:lnTo>
                  <a:pt x="1172" y="2048"/>
                </a:lnTo>
                <a:lnTo>
                  <a:pt x="1172" y="2048"/>
                </a:lnTo>
                <a:lnTo>
                  <a:pt x="1166" y="2050"/>
                </a:lnTo>
                <a:lnTo>
                  <a:pt x="1161" y="2050"/>
                </a:lnTo>
                <a:lnTo>
                  <a:pt x="1150" y="2048"/>
                </a:lnTo>
                <a:lnTo>
                  <a:pt x="1141" y="2043"/>
                </a:lnTo>
                <a:lnTo>
                  <a:pt x="1130" y="2037"/>
                </a:lnTo>
                <a:lnTo>
                  <a:pt x="1121" y="2034"/>
                </a:lnTo>
                <a:lnTo>
                  <a:pt x="1110" y="2030"/>
                </a:lnTo>
                <a:lnTo>
                  <a:pt x="1104" y="2030"/>
                </a:lnTo>
                <a:lnTo>
                  <a:pt x="1099" y="2032"/>
                </a:lnTo>
                <a:lnTo>
                  <a:pt x="1092" y="2035"/>
                </a:lnTo>
                <a:lnTo>
                  <a:pt x="1085" y="2039"/>
                </a:lnTo>
                <a:lnTo>
                  <a:pt x="1085" y="2039"/>
                </a:lnTo>
                <a:lnTo>
                  <a:pt x="1077" y="2063"/>
                </a:lnTo>
                <a:lnTo>
                  <a:pt x="1074" y="2083"/>
                </a:lnTo>
                <a:lnTo>
                  <a:pt x="1074" y="2101"/>
                </a:lnTo>
                <a:lnTo>
                  <a:pt x="1077" y="2119"/>
                </a:lnTo>
                <a:lnTo>
                  <a:pt x="1083" y="2139"/>
                </a:lnTo>
                <a:lnTo>
                  <a:pt x="1092" y="2162"/>
                </a:lnTo>
                <a:lnTo>
                  <a:pt x="1119" y="2222"/>
                </a:lnTo>
                <a:lnTo>
                  <a:pt x="1119" y="2222"/>
                </a:lnTo>
                <a:lnTo>
                  <a:pt x="1063" y="2250"/>
                </a:lnTo>
                <a:lnTo>
                  <a:pt x="1008" y="2279"/>
                </a:lnTo>
                <a:lnTo>
                  <a:pt x="956" y="2309"/>
                </a:lnTo>
                <a:lnTo>
                  <a:pt x="907" y="2338"/>
                </a:lnTo>
                <a:lnTo>
                  <a:pt x="858" y="2367"/>
                </a:lnTo>
                <a:lnTo>
                  <a:pt x="814" y="2393"/>
                </a:lnTo>
                <a:lnTo>
                  <a:pt x="771" y="2416"/>
                </a:lnTo>
                <a:lnTo>
                  <a:pt x="751" y="2426"/>
                </a:lnTo>
                <a:lnTo>
                  <a:pt x="733" y="2433"/>
                </a:lnTo>
                <a:lnTo>
                  <a:pt x="733" y="2433"/>
                </a:lnTo>
                <a:lnTo>
                  <a:pt x="729" y="2427"/>
                </a:lnTo>
                <a:lnTo>
                  <a:pt x="725" y="2424"/>
                </a:lnTo>
                <a:lnTo>
                  <a:pt x="720" y="2420"/>
                </a:lnTo>
                <a:lnTo>
                  <a:pt x="713" y="2416"/>
                </a:lnTo>
                <a:lnTo>
                  <a:pt x="705" y="2411"/>
                </a:lnTo>
                <a:lnTo>
                  <a:pt x="705" y="2411"/>
                </a:lnTo>
                <a:lnTo>
                  <a:pt x="713" y="2409"/>
                </a:lnTo>
                <a:lnTo>
                  <a:pt x="718" y="2407"/>
                </a:lnTo>
                <a:lnTo>
                  <a:pt x="722" y="2402"/>
                </a:lnTo>
                <a:lnTo>
                  <a:pt x="722" y="2397"/>
                </a:lnTo>
                <a:lnTo>
                  <a:pt x="722" y="2389"/>
                </a:lnTo>
                <a:lnTo>
                  <a:pt x="720" y="2382"/>
                </a:lnTo>
                <a:lnTo>
                  <a:pt x="716" y="2375"/>
                </a:lnTo>
                <a:lnTo>
                  <a:pt x="711" y="2366"/>
                </a:lnTo>
                <a:lnTo>
                  <a:pt x="705" y="2358"/>
                </a:lnTo>
                <a:lnTo>
                  <a:pt x="698" y="2353"/>
                </a:lnTo>
                <a:lnTo>
                  <a:pt x="691" y="2346"/>
                </a:lnTo>
                <a:lnTo>
                  <a:pt x="682" y="2342"/>
                </a:lnTo>
                <a:lnTo>
                  <a:pt x="673" y="2338"/>
                </a:lnTo>
                <a:lnTo>
                  <a:pt x="662" y="2337"/>
                </a:lnTo>
                <a:lnTo>
                  <a:pt x="651" y="2338"/>
                </a:lnTo>
                <a:lnTo>
                  <a:pt x="640" y="2340"/>
                </a:lnTo>
                <a:lnTo>
                  <a:pt x="640" y="2340"/>
                </a:lnTo>
                <a:lnTo>
                  <a:pt x="640" y="2348"/>
                </a:lnTo>
                <a:lnTo>
                  <a:pt x="644" y="2353"/>
                </a:lnTo>
                <a:lnTo>
                  <a:pt x="645" y="2358"/>
                </a:lnTo>
                <a:lnTo>
                  <a:pt x="651" y="2360"/>
                </a:lnTo>
                <a:lnTo>
                  <a:pt x="662" y="2364"/>
                </a:lnTo>
                <a:lnTo>
                  <a:pt x="674" y="2366"/>
                </a:lnTo>
                <a:lnTo>
                  <a:pt x="684" y="2366"/>
                </a:lnTo>
                <a:lnTo>
                  <a:pt x="687" y="2367"/>
                </a:lnTo>
                <a:lnTo>
                  <a:pt x="689" y="2369"/>
                </a:lnTo>
                <a:lnTo>
                  <a:pt x="691" y="2373"/>
                </a:lnTo>
                <a:lnTo>
                  <a:pt x="689" y="2377"/>
                </a:lnTo>
                <a:lnTo>
                  <a:pt x="680" y="2389"/>
                </a:lnTo>
                <a:lnTo>
                  <a:pt x="680" y="2389"/>
                </a:lnTo>
                <a:lnTo>
                  <a:pt x="674" y="2384"/>
                </a:lnTo>
                <a:lnTo>
                  <a:pt x="671" y="2382"/>
                </a:lnTo>
                <a:lnTo>
                  <a:pt x="669" y="2384"/>
                </a:lnTo>
                <a:lnTo>
                  <a:pt x="667" y="2387"/>
                </a:lnTo>
                <a:lnTo>
                  <a:pt x="669" y="2391"/>
                </a:lnTo>
                <a:lnTo>
                  <a:pt x="673" y="2395"/>
                </a:lnTo>
                <a:lnTo>
                  <a:pt x="678" y="2400"/>
                </a:lnTo>
                <a:lnTo>
                  <a:pt x="685" y="2404"/>
                </a:lnTo>
                <a:lnTo>
                  <a:pt x="685" y="2404"/>
                </a:lnTo>
                <a:lnTo>
                  <a:pt x="678" y="2409"/>
                </a:lnTo>
                <a:lnTo>
                  <a:pt x="671" y="2415"/>
                </a:lnTo>
                <a:lnTo>
                  <a:pt x="664" y="2416"/>
                </a:lnTo>
                <a:lnTo>
                  <a:pt x="655" y="2416"/>
                </a:lnTo>
                <a:lnTo>
                  <a:pt x="644" y="2416"/>
                </a:lnTo>
                <a:lnTo>
                  <a:pt x="635" y="2413"/>
                </a:lnTo>
                <a:lnTo>
                  <a:pt x="613" y="2406"/>
                </a:lnTo>
                <a:lnTo>
                  <a:pt x="591" y="2395"/>
                </a:lnTo>
                <a:lnTo>
                  <a:pt x="569" y="2382"/>
                </a:lnTo>
                <a:lnTo>
                  <a:pt x="531" y="2357"/>
                </a:lnTo>
                <a:lnTo>
                  <a:pt x="531" y="2357"/>
                </a:lnTo>
                <a:lnTo>
                  <a:pt x="526" y="2353"/>
                </a:lnTo>
                <a:lnTo>
                  <a:pt x="524" y="2348"/>
                </a:lnTo>
                <a:lnTo>
                  <a:pt x="522" y="2342"/>
                </a:lnTo>
                <a:lnTo>
                  <a:pt x="524" y="2337"/>
                </a:lnTo>
                <a:lnTo>
                  <a:pt x="529" y="2326"/>
                </a:lnTo>
                <a:lnTo>
                  <a:pt x="535" y="2317"/>
                </a:lnTo>
                <a:lnTo>
                  <a:pt x="540" y="2308"/>
                </a:lnTo>
                <a:lnTo>
                  <a:pt x="542" y="2304"/>
                </a:lnTo>
                <a:lnTo>
                  <a:pt x="542" y="2302"/>
                </a:lnTo>
                <a:lnTo>
                  <a:pt x="540" y="2299"/>
                </a:lnTo>
                <a:lnTo>
                  <a:pt x="537" y="2297"/>
                </a:lnTo>
                <a:lnTo>
                  <a:pt x="520" y="2297"/>
                </a:lnTo>
                <a:lnTo>
                  <a:pt x="520" y="2297"/>
                </a:lnTo>
                <a:lnTo>
                  <a:pt x="515" y="2302"/>
                </a:lnTo>
                <a:lnTo>
                  <a:pt x="508" y="2306"/>
                </a:lnTo>
                <a:lnTo>
                  <a:pt x="500" y="2308"/>
                </a:lnTo>
                <a:lnTo>
                  <a:pt x="491" y="2308"/>
                </a:lnTo>
                <a:lnTo>
                  <a:pt x="484" y="2308"/>
                </a:lnTo>
                <a:lnTo>
                  <a:pt x="473" y="2304"/>
                </a:lnTo>
                <a:lnTo>
                  <a:pt x="464" y="2300"/>
                </a:lnTo>
                <a:lnTo>
                  <a:pt x="455" y="2293"/>
                </a:lnTo>
                <a:lnTo>
                  <a:pt x="448" y="2288"/>
                </a:lnTo>
                <a:lnTo>
                  <a:pt x="439" y="2279"/>
                </a:lnTo>
                <a:lnTo>
                  <a:pt x="431" y="2270"/>
                </a:lnTo>
                <a:lnTo>
                  <a:pt x="426" y="2260"/>
                </a:lnTo>
                <a:lnTo>
                  <a:pt x="421" y="2248"/>
                </a:lnTo>
                <a:lnTo>
                  <a:pt x="417" y="2237"/>
                </a:lnTo>
                <a:lnTo>
                  <a:pt x="415" y="2224"/>
                </a:lnTo>
                <a:lnTo>
                  <a:pt x="415" y="2211"/>
                </a:lnTo>
                <a:lnTo>
                  <a:pt x="415" y="2211"/>
                </a:lnTo>
                <a:lnTo>
                  <a:pt x="399" y="2215"/>
                </a:lnTo>
                <a:lnTo>
                  <a:pt x="388" y="2221"/>
                </a:lnTo>
                <a:lnTo>
                  <a:pt x="381" y="2228"/>
                </a:lnTo>
                <a:lnTo>
                  <a:pt x="377" y="2237"/>
                </a:lnTo>
                <a:lnTo>
                  <a:pt x="370" y="2255"/>
                </a:lnTo>
                <a:lnTo>
                  <a:pt x="366" y="2262"/>
                </a:lnTo>
                <a:lnTo>
                  <a:pt x="359" y="2270"/>
                </a:lnTo>
                <a:lnTo>
                  <a:pt x="359" y="2270"/>
                </a:lnTo>
                <a:lnTo>
                  <a:pt x="346" y="2253"/>
                </a:lnTo>
                <a:lnTo>
                  <a:pt x="339" y="2240"/>
                </a:lnTo>
                <a:lnTo>
                  <a:pt x="330" y="2219"/>
                </a:lnTo>
                <a:lnTo>
                  <a:pt x="326" y="2211"/>
                </a:lnTo>
                <a:lnTo>
                  <a:pt x="319" y="2204"/>
                </a:lnTo>
                <a:lnTo>
                  <a:pt x="308" y="2201"/>
                </a:lnTo>
                <a:lnTo>
                  <a:pt x="294" y="2201"/>
                </a:lnTo>
                <a:lnTo>
                  <a:pt x="294" y="2201"/>
                </a:lnTo>
                <a:lnTo>
                  <a:pt x="297" y="2221"/>
                </a:lnTo>
                <a:lnTo>
                  <a:pt x="299" y="2242"/>
                </a:lnTo>
                <a:lnTo>
                  <a:pt x="299" y="2262"/>
                </a:lnTo>
                <a:lnTo>
                  <a:pt x="297" y="2282"/>
                </a:lnTo>
                <a:lnTo>
                  <a:pt x="292" y="2319"/>
                </a:lnTo>
                <a:lnTo>
                  <a:pt x="284" y="2357"/>
                </a:lnTo>
                <a:lnTo>
                  <a:pt x="277" y="2393"/>
                </a:lnTo>
                <a:lnTo>
                  <a:pt x="270" y="2431"/>
                </a:lnTo>
                <a:lnTo>
                  <a:pt x="268" y="2451"/>
                </a:lnTo>
                <a:lnTo>
                  <a:pt x="266" y="2469"/>
                </a:lnTo>
                <a:lnTo>
                  <a:pt x="266" y="2489"/>
                </a:lnTo>
                <a:lnTo>
                  <a:pt x="268" y="2511"/>
                </a:lnTo>
                <a:lnTo>
                  <a:pt x="268" y="2511"/>
                </a:lnTo>
                <a:lnTo>
                  <a:pt x="255" y="2527"/>
                </a:lnTo>
                <a:lnTo>
                  <a:pt x="245" y="2540"/>
                </a:lnTo>
                <a:lnTo>
                  <a:pt x="234" y="2549"/>
                </a:lnTo>
                <a:lnTo>
                  <a:pt x="221" y="2554"/>
                </a:lnTo>
                <a:lnTo>
                  <a:pt x="206" y="2562"/>
                </a:lnTo>
                <a:lnTo>
                  <a:pt x="192" y="2567"/>
                </a:lnTo>
                <a:lnTo>
                  <a:pt x="150" y="2582"/>
                </a:lnTo>
                <a:lnTo>
                  <a:pt x="150" y="2582"/>
                </a:lnTo>
                <a:lnTo>
                  <a:pt x="156" y="2605"/>
                </a:lnTo>
                <a:lnTo>
                  <a:pt x="159" y="2631"/>
                </a:lnTo>
                <a:lnTo>
                  <a:pt x="161" y="2654"/>
                </a:lnTo>
                <a:lnTo>
                  <a:pt x="163" y="2678"/>
                </a:lnTo>
                <a:lnTo>
                  <a:pt x="168" y="2698"/>
                </a:lnTo>
                <a:lnTo>
                  <a:pt x="172" y="2707"/>
                </a:lnTo>
                <a:lnTo>
                  <a:pt x="176" y="2714"/>
                </a:lnTo>
                <a:lnTo>
                  <a:pt x="181" y="2721"/>
                </a:lnTo>
                <a:lnTo>
                  <a:pt x="188" y="2729"/>
                </a:lnTo>
                <a:lnTo>
                  <a:pt x="196" y="2734"/>
                </a:lnTo>
                <a:lnTo>
                  <a:pt x="206" y="2738"/>
                </a:lnTo>
                <a:lnTo>
                  <a:pt x="206" y="2738"/>
                </a:lnTo>
                <a:lnTo>
                  <a:pt x="199" y="2756"/>
                </a:lnTo>
                <a:lnTo>
                  <a:pt x="194" y="2772"/>
                </a:lnTo>
                <a:lnTo>
                  <a:pt x="192" y="2788"/>
                </a:lnTo>
                <a:lnTo>
                  <a:pt x="190" y="2803"/>
                </a:lnTo>
                <a:lnTo>
                  <a:pt x="188" y="2819"/>
                </a:lnTo>
                <a:lnTo>
                  <a:pt x="190" y="2834"/>
                </a:lnTo>
                <a:lnTo>
                  <a:pt x="192" y="2848"/>
                </a:lnTo>
                <a:lnTo>
                  <a:pt x="194" y="2863"/>
                </a:lnTo>
                <a:lnTo>
                  <a:pt x="203" y="2892"/>
                </a:lnTo>
                <a:lnTo>
                  <a:pt x="215" y="2919"/>
                </a:lnTo>
                <a:lnTo>
                  <a:pt x="232" y="2946"/>
                </a:lnTo>
                <a:lnTo>
                  <a:pt x="250" y="2973"/>
                </a:lnTo>
                <a:lnTo>
                  <a:pt x="290" y="3028"/>
                </a:lnTo>
                <a:lnTo>
                  <a:pt x="333" y="3086"/>
                </a:lnTo>
                <a:lnTo>
                  <a:pt x="353" y="3115"/>
                </a:lnTo>
                <a:lnTo>
                  <a:pt x="373" y="3146"/>
                </a:lnTo>
                <a:lnTo>
                  <a:pt x="391" y="3178"/>
                </a:lnTo>
                <a:lnTo>
                  <a:pt x="406" y="3213"/>
                </a:lnTo>
                <a:lnTo>
                  <a:pt x="406" y="3213"/>
                </a:lnTo>
                <a:lnTo>
                  <a:pt x="381" y="3246"/>
                </a:lnTo>
                <a:lnTo>
                  <a:pt x="353" y="3276"/>
                </a:lnTo>
                <a:lnTo>
                  <a:pt x="326" y="3307"/>
                </a:lnTo>
                <a:lnTo>
                  <a:pt x="313" y="3324"/>
                </a:lnTo>
                <a:lnTo>
                  <a:pt x="303" y="3340"/>
                </a:lnTo>
                <a:lnTo>
                  <a:pt x="292" y="3356"/>
                </a:lnTo>
                <a:lnTo>
                  <a:pt x="284" y="3374"/>
                </a:lnTo>
                <a:lnTo>
                  <a:pt x="277" y="3392"/>
                </a:lnTo>
                <a:lnTo>
                  <a:pt x="274" y="3412"/>
                </a:lnTo>
                <a:lnTo>
                  <a:pt x="272" y="3432"/>
                </a:lnTo>
                <a:lnTo>
                  <a:pt x="274" y="3454"/>
                </a:lnTo>
                <a:lnTo>
                  <a:pt x="279" y="3476"/>
                </a:lnTo>
                <a:lnTo>
                  <a:pt x="286" y="3500"/>
                </a:lnTo>
                <a:lnTo>
                  <a:pt x="286" y="3500"/>
                </a:lnTo>
                <a:lnTo>
                  <a:pt x="277" y="3510"/>
                </a:lnTo>
                <a:lnTo>
                  <a:pt x="266" y="3521"/>
                </a:lnTo>
                <a:lnTo>
                  <a:pt x="243" y="3541"/>
                </a:lnTo>
                <a:lnTo>
                  <a:pt x="232" y="3550"/>
                </a:lnTo>
                <a:lnTo>
                  <a:pt x="221" y="3561"/>
                </a:lnTo>
                <a:lnTo>
                  <a:pt x="214" y="3572"/>
                </a:lnTo>
                <a:lnTo>
                  <a:pt x="210" y="3585"/>
                </a:lnTo>
                <a:lnTo>
                  <a:pt x="210" y="3585"/>
                </a:lnTo>
                <a:lnTo>
                  <a:pt x="212" y="3594"/>
                </a:lnTo>
                <a:lnTo>
                  <a:pt x="214" y="3599"/>
                </a:lnTo>
                <a:lnTo>
                  <a:pt x="217" y="3605"/>
                </a:lnTo>
                <a:lnTo>
                  <a:pt x="221" y="3607"/>
                </a:lnTo>
                <a:lnTo>
                  <a:pt x="230" y="3612"/>
                </a:lnTo>
                <a:lnTo>
                  <a:pt x="239" y="3614"/>
                </a:lnTo>
                <a:lnTo>
                  <a:pt x="248" y="3616"/>
                </a:lnTo>
                <a:lnTo>
                  <a:pt x="257" y="3619"/>
                </a:lnTo>
                <a:lnTo>
                  <a:pt x="261" y="3623"/>
                </a:lnTo>
                <a:lnTo>
                  <a:pt x="263" y="3628"/>
                </a:lnTo>
                <a:lnTo>
                  <a:pt x="266" y="3634"/>
                </a:lnTo>
                <a:lnTo>
                  <a:pt x="268" y="3641"/>
                </a:lnTo>
                <a:lnTo>
                  <a:pt x="268" y="3641"/>
                </a:lnTo>
                <a:lnTo>
                  <a:pt x="286" y="3636"/>
                </a:lnTo>
                <a:lnTo>
                  <a:pt x="301" y="3628"/>
                </a:lnTo>
                <a:lnTo>
                  <a:pt x="312" y="3619"/>
                </a:lnTo>
                <a:lnTo>
                  <a:pt x="321" y="3610"/>
                </a:lnTo>
                <a:lnTo>
                  <a:pt x="330" y="3599"/>
                </a:lnTo>
                <a:lnTo>
                  <a:pt x="341" y="3592"/>
                </a:lnTo>
                <a:lnTo>
                  <a:pt x="353" y="3583"/>
                </a:lnTo>
                <a:lnTo>
                  <a:pt x="372" y="3578"/>
                </a:lnTo>
                <a:lnTo>
                  <a:pt x="372" y="3578"/>
                </a:lnTo>
                <a:lnTo>
                  <a:pt x="401" y="3616"/>
                </a:lnTo>
                <a:lnTo>
                  <a:pt x="426" y="3652"/>
                </a:lnTo>
                <a:lnTo>
                  <a:pt x="450" y="3686"/>
                </a:lnTo>
                <a:lnTo>
                  <a:pt x="471" y="3717"/>
                </a:lnTo>
                <a:lnTo>
                  <a:pt x="482" y="3730"/>
                </a:lnTo>
                <a:lnTo>
                  <a:pt x="495" y="3743"/>
                </a:lnTo>
                <a:lnTo>
                  <a:pt x="506" y="3755"/>
                </a:lnTo>
                <a:lnTo>
                  <a:pt x="520" y="3766"/>
                </a:lnTo>
                <a:lnTo>
                  <a:pt x="535" y="3775"/>
                </a:lnTo>
                <a:lnTo>
                  <a:pt x="551" y="3783"/>
                </a:lnTo>
                <a:lnTo>
                  <a:pt x="569" y="3790"/>
                </a:lnTo>
                <a:lnTo>
                  <a:pt x="587" y="3795"/>
                </a:lnTo>
                <a:lnTo>
                  <a:pt x="587" y="3795"/>
                </a:lnTo>
                <a:lnTo>
                  <a:pt x="589" y="3766"/>
                </a:lnTo>
                <a:lnTo>
                  <a:pt x="591" y="3739"/>
                </a:lnTo>
                <a:lnTo>
                  <a:pt x="596" y="3714"/>
                </a:lnTo>
                <a:lnTo>
                  <a:pt x="606" y="3688"/>
                </a:lnTo>
                <a:lnTo>
                  <a:pt x="606" y="3688"/>
                </a:lnTo>
                <a:lnTo>
                  <a:pt x="611" y="3690"/>
                </a:lnTo>
                <a:lnTo>
                  <a:pt x="616" y="3690"/>
                </a:lnTo>
                <a:lnTo>
                  <a:pt x="631" y="3688"/>
                </a:lnTo>
                <a:lnTo>
                  <a:pt x="645" y="3685"/>
                </a:lnTo>
                <a:lnTo>
                  <a:pt x="660" y="3679"/>
                </a:lnTo>
                <a:lnTo>
                  <a:pt x="674" y="3675"/>
                </a:lnTo>
                <a:lnTo>
                  <a:pt x="687" y="3675"/>
                </a:lnTo>
                <a:lnTo>
                  <a:pt x="693" y="3677"/>
                </a:lnTo>
                <a:lnTo>
                  <a:pt x="698" y="3681"/>
                </a:lnTo>
                <a:lnTo>
                  <a:pt x="704" y="3685"/>
                </a:lnTo>
                <a:lnTo>
                  <a:pt x="707" y="3692"/>
                </a:lnTo>
                <a:lnTo>
                  <a:pt x="707" y="3692"/>
                </a:lnTo>
                <a:lnTo>
                  <a:pt x="767" y="3801"/>
                </a:lnTo>
                <a:lnTo>
                  <a:pt x="818" y="3895"/>
                </a:lnTo>
                <a:lnTo>
                  <a:pt x="843" y="3939"/>
                </a:lnTo>
                <a:lnTo>
                  <a:pt x="870" y="3984"/>
                </a:lnTo>
                <a:lnTo>
                  <a:pt x="898" y="4027"/>
                </a:lnTo>
                <a:lnTo>
                  <a:pt x="930" y="4071"/>
                </a:lnTo>
                <a:lnTo>
                  <a:pt x="930" y="4071"/>
                </a:lnTo>
                <a:lnTo>
                  <a:pt x="923" y="4107"/>
                </a:lnTo>
                <a:lnTo>
                  <a:pt x="914" y="4144"/>
                </a:lnTo>
                <a:lnTo>
                  <a:pt x="907" y="4178"/>
                </a:lnTo>
                <a:lnTo>
                  <a:pt x="899" y="4214"/>
                </a:lnTo>
                <a:lnTo>
                  <a:pt x="898" y="4252"/>
                </a:lnTo>
                <a:lnTo>
                  <a:pt x="898" y="4271"/>
                </a:lnTo>
                <a:lnTo>
                  <a:pt x="898" y="4291"/>
                </a:lnTo>
                <a:lnTo>
                  <a:pt x="901" y="4312"/>
                </a:lnTo>
                <a:lnTo>
                  <a:pt x="905" y="4332"/>
                </a:lnTo>
                <a:lnTo>
                  <a:pt x="910" y="4354"/>
                </a:lnTo>
                <a:lnTo>
                  <a:pt x="919" y="4376"/>
                </a:lnTo>
                <a:lnTo>
                  <a:pt x="919" y="4376"/>
                </a:lnTo>
                <a:lnTo>
                  <a:pt x="905" y="4387"/>
                </a:lnTo>
                <a:lnTo>
                  <a:pt x="892" y="4399"/>
                </a:lnTo>
                <a:lnTo>
                  <a:pt x="881" y="4410"/>
                </a:lnTo>
                <a:lnTo>
                  <a:pt x="872" y="4425"/>
                </a:lnTo>
                <a:lnTo>
                  <a:pt x="858" y="4452"/>
                </a:lnTo>
                <a:lnTo>
                  <a:pt x="843" y="4479"/>
                </a:lnTo>
                <a:lnTo>
                  <a:pt x="829" y="4506"/>
                </a:lnTo>
                <a:lnTo>
                  <a:pt x="820" y="4519"/>
                </a:lnTo>
                <a:lnTo>
                  <a:pt x="811" y="4532"/>
                </a:lnTo>
                <a:lnTo>
                  <a:pt x="798" y="4544"/>
                </a:lnTo>
                <a:lnTo>
                  <a:pt x="782" y="4555"/>
                </a:lnTo>
                <a:lnTo>
                  <a:pt x="763" y="4564"/>
                </a:lnTo>
                <a:lnTo>
                  <a:pt x="743" y="4574"/>
                </a:lnTo>
                <a:lnTo>
                  <a:pt x="743" y="4574"/>
                </a:lnTo>
                <a:lnTo>
                  <a:pt x="747" y="4606"/>
                </a:lnTo>
                <a:lnTo>
                  <a:pt x="753" y="4624"/>
                </a:lnTo>
                <a:lnTo>
                  <a:pt x="758" y="4642"/>
                </a:lnTo>
                <a:lnTo>
                  <a:pt x="765" y="4661"/>
                </a:lnTo>
                <a:lnTo>
                  <a:pt x="774" y="4675"/>
                </a:lnTo>
                <a:lnTo>
                  <a:pt x="785" y="4688"/>
                </a:lnTo>
                <a:lnTo>
                  <a:pt x="792" y="4693"/>
                </a:lnTo>
                <a:lnTo>
                  <a:pt x="800" y="4697"/>
                </a:lnTo>
                <a:lnTo>
                  <a:pt x="800" y="4697"/>
                </a:lnTo>
                <a:lnTo>
                  <a:pt x="789" y="4713"/>
                </a:lnTo>
                <a:lnTo>
                  <a:pt x="776" y="4728"/>
                </a:lnTo>
                <a:lnTo>
                  <a:pt x="749" y="4759"/>
                </a:lnTo>
                <a:lnTo>
                  <a:pt x="687" y="4815"/>
                </a:lnTo>
                <a:lnTo>
                  <a:pt x="687" y="4815"/>
                </a:lnTo>
                <a:lnTo>
                  <a:pt x="674" y="4808"/>
                </a:lnTo>
                <a:lnTo>
                  <a:pt x="660" y="4800"/>
                </a:lnTo>
                <a:lnTo>
                  <a:pt x="645" y="4798"/>
                </a:lnTo>
                <a:lnTo>
                  <a:pt x="631" y="4797"/>
                </a:lnTo>
                <a:lnTo>
                  <a:pt x="615" y="4797"/>
                </a:lnTo>
                <a:lnTo>
                  <a:pt x="598" y="4798"/>
                </a:lnTo>
                <a:lnTo>
                  <a:pt x="566" y="4804"/>
                </a:lnTo>
                <a:lnTo>
                  <a:pt x="566" y="4804"/>
                </a:lnTo>
                <a:lnTo>
                  <a:pt x="569" y="4811"/>
                </a:lnTo>
                <a:lnTo>
                  <a:pt x="571" y="4817"/>
                </a:lnTo>
                <a:lnTo>
                  <a:pt x="573" y="4822"/>
                </a:lnTo>
                <a:lnTo>
                  <a:pt x="573" y="4826"/>
                </a:lnTo>
                <a:lnTo>
                  <a:pt x="571" y="4831"/>
                </a:lnTo>
                <a:lnTo>
                  <a:pt x="567" y="4835"/>
                </a:lnTo>
                <a:lnTo>
                  <a:pt x="560" y="4842"/>
                </a:lnTo>
                <a:lnTo>
                  <a:pt x="542" y="4855"/>
                </a:lnTo>
                <a:lnTo>
                  <a:pt x="535" y="4862"/>
                </a:lnTo>
                <a:lnTo>
                  <a:pt x="529" y="4869"/>
                </a:lnTo>
                <a:lnTo>
                  <a:pt x="529" y="4869"/>
                </a:lnTo>
                <a:lnTo>
                  <a:pt x="524" y="4884"/>
                </a:lnTo>
                <a:lnTo>
                  <a:pt x="520" y="4900"/>
                </a:lnTo>
                <a:lnTo>
                  <a:pt x="518" y="4916"/>
                </a:lnTo>
                <a:lnTo>
                  <a:pt x="518" y="4933"/>
                </a:lnTo>
                <a:lnTo>
                  <a:pt x="518" y="4949"/>
                </a:lnTo>
                <a:lnTo>
                  <a:pt x="520" y="4967"/>
                </a:lnTo>
                <a:lnTo>
                  <a:pt x="528" y="5002"/>
                </a:lnTo>
                <a:lnTo>
                  <a:pt x="538" y="5034"/>
                </a:lnTo>
                <a:lnTo>
                  <a:pt x="546" y="5052"/>
                </a:lnTo>
                <a:lnTo>
                  <a:pt x="553" y="5067"/>
                </a:lnTo>
                <a:lnTo>
                  <a:pt x="562" y="5083"/>
                </a:lnTo>
                <a:lnTo>
                  <a:pt x="573" y="5098"/>
                </a:lnTo>
                <a:lnTo>
                  <a:pt x="582" y="5111"/>
                </a:lnTo>
                <a:lnTo>
                  <a:pt x="595" y="5123"/>
                </a:lnTo>
                <a:lnTo>
                  <a:pt x="595" y="5123"/>
                </a:lnTo>
                <a:lnTo>
                  <a:pt x="606" y="5112"/>
                </a:lnTo>
                <a:lnTo>
                  <a:pt x="615" y="5101"/>
                </a:lnTo>
                <a:lnTo>
                  <a:pt x="620" y="5091"/>
                </a:lnTo>
                <a:lnTo>
                  <a:pt x="622" y="5076"/>
                </a:lnTo>
                <a:lnTo>
                  <a:pt x="624" y="5063"/>
                </a:lnTo>
                <a:lnTo>
                  <a:pt x="622" y="5049"/>
                </a:lnTo>
                <a:lnTo>
                  <a:pt x="618" y="5018"/>
                </a:lnTo>
                <a:lnTo>
                  <a:pt x="611" y="4987"/>
                </a:lnTo>
                <a:lnTo>
                  <a:pt x="606" y="4956"/>
                </a:lnTo>
                <a:lnTo>
                  <a:pt x="604" y="4940"/>
                </a:lnTo>
                <a:lnTo>
                  <a:pt x="604" y="4925"/>
                </a:lnTo>
                <a:lnTo>
                  <a:pt x="606" y="4913"/>
                </a:lnTo>
                <a:lnTo>
                  <a:pt x="609" y="4900"/>
                </a:lnTo>
                <a:lnTo>
                  <a:pt x="609" y="4900"/>
                </a:lnTo>
                <a:lnTo>
                  <a:pt x="620" y="4900"/>
                </a:lnTo>
                <a:lnTo>
                  <a:pt x="629" y="4904"/>
                </a:lnTo>
                <a:lnTo>
                  <a:pt x="638" y="4907"/>
                </a:lnTo>
                <a:lnTo>
                  <a:pt x="645" y="4915"/>
                </a:lnTo>
                <a:lnTo>
                  <a:pt x="655" y="4922"/>
                </a:lnTo>
                <a:lnTo>
                  <a:pt x="662" y="4931"/>
                </a:lnTo>
                <a:lnTo>
                  <a:pt x="674" y="4953"/>
                </a:lnTo>
                <a:lnTo>
                  <a:pt x="689" y="4974"/>
                </a:lnTo>
                <a:lnTo>
                  <a:pt x="702" y="4994"/>
                </a:lnTo>
                <a:lnTo>
                  <a:pt x="716" y="5013"/>
                </a:lnTo>
                <a:lnTo>
                  <a:pt x="725" y="5020"/>
                </a:lnTo>
                <a:lnTo>
                  <a:pt x="733" y="5027"/>
                </a:lnTo>
                <a:lnTo>
                  <a:pt x="733" y="5027"/>
                </a:lnTo>
                <a:lnTo>
                  <a:pt x="749" y="5014"/>
                </a:lnTo>
                <a:lnTo>
                  <a:pt x="762" y="5003"/>
                </a:lnTo>
                <a:lnTo>
                  <a:pt x="772" y="4991"/>
                </a:lnTo>
                <a:lnTo>
                  <a:pt x="783" y="4976"/>
                </a:lnTo>
                <a:lnTo>
                  <a:pt x="800" y="4949"/>
                </a:lnTo>
                <a:lnTo>
                  <a:pt x="818" y="4922"/>
                </a:lnTo>
                <a:lnTo>
                  <a:pt x="818" y="4922"/>
                </a:lnTo>
                <a:lnTo>
                  <a:pt x="825" y="4920"/>
                </a:lnTo>
                <a:lnTo>
                  <a:pt x="831" y="4920"/>
                </a:lnTo>
                <a:lnTo>
                  <a:pt x="841" y="4922"/>
                </a:lnTo>
                <a:lnTo>
                  <a:pt x="850" y="4927"/>
                </a:lnTo>
                <a:lnTo>
                  <a:pt x="860" y="4933"/>
                </a:lnTo>
                <a:lnTo>
                  <a:pt x="869" y="4936"/>
                </a:lnTo>
                <a:lnTo>
                  <a:pt x="880" y="4938"/>
                </a:lnTo>
                <a:lnTo>
                  <a:pt x="885" y="4938"/>
                </a:lnTo>
                <a:lnTo>
                  <a:pt x="892" y="4938"/>
                </a:lnTo>
                <a:lnTo>
                  <a:pt x="899" y="4935"/>
                </a:lnTo>
                <a:lnTo>
                  <a:pt x="907" y="4931"/>
                </a:lnTo>
                <a:lnTo>
                  <a:pt x="907" y="4931"/>
                </a:lnTo>
                <a:lnTo>
                  <a:pt x="901" y="4924"/>
                </a:lnTo>
                <a:lnTo>
                  <a:pt x="898" y="4918"/>
                </a:lnTo>
                <a:lnTo>
                  <a:pt x="898" y="4913"/>
                </a:lnTo>
                <a:lnTo>
                  <a:pt x="898" y="4907"/>
                </a:lnTo>
                <a:lnTo>
                  <a:pt x="899" y="4904"/>
                </a:lnTo>
                <a:lnTo>
                  <a:pt x="903" y="4900"/>
                </a:lnTo>
                <a:lnTo>
                  <a:pt x="912" y="4893"/>
                </a:lnTo>
                <a:lnTo>
                  <a:pt x="932" y="4880"/>
                </a:lnTo>
                <a:lnTo>
                  <a:pt x="939" y="4873"/>
                </a:lnTo>
                <a:lnTo>
                  <a:pt x="941" y="4869"/>
                </a:lnTo>
                <a:lnTo>
                  <a:pt x="943" y="4864"/>
                </a:lnTo>
                <a:lnTo>
                  <a:pt x="943" y="4864"/>
                </a:lnTo>
                <a:lnTo>
                  <a:pt x="967" y="4853"/>
                </a:lnTo>
                <a:lnTo>
                  <a:pt x="988" y="4842"/>
                </a:lnTo>
                <a:lnTo>
                  <a:pt x="1008" y="4829"/>
                </a:lnTo>
                <a:lnTo>
                  <a:pt x="1026" y="4817"/>
                </a:lnTo>
                <a:lnTo>
                  <a:pt x="1045" y="4802"/>
                </a:lnTo>
                <a:lnTo>
                  <a:pt x="1059" y="4789"/>
                </a:lnTo>
                <a:lnTo>
                  <a:pt x="1088" y="4759"/>
                </a:lnTo>
                <a:lnTo>
                  <a:pt x="1143" y="4701"/>
                </a:lnTo>
                <a:lnTo>
                  <a:pt x="1173" y="4671"/>
                </a:lnTo>
                <a:lnTo>
                  <a:pt x="1190" y="4657"/>
                </a:lnTo>
                <a:lnTo>
                  <a:pt x="1208" y="4644"/>
                </a:lnTo>
                <a:lnTo>
                  <a:pt x="1208" y="4644"/>
                </a:lnTo>
                <a:lnTo>
                  <a:pt x="1230" y="4659"/>
                </a:lnTo>
                <a:lnTo>
                  <a:pt x="1250" y="4677"/>
                </a:lnTo>
                <a:lnTo>
                  <a:pt x="1290" y="4713"/>
                </a:lnTo>
                <a:lnTo>
                  <a:pt x="1329" y="4751"/>
                </a:lnTo>
                <a:lnTo>
                  <a:pt x="1351" y="4769"/>
                </a:lnTo>
                <a:lnTo>
                  <a:pt x="1371" y="4786"/>
                </a:lnTo>
                <a:lnTo>
                  <a:pt x="1371" y="4786"/>
                </a:lnTo>
                <a:lnTo>
                  <a:pt x="1369" y="4809"/>
                </a:lnTo>
                <a:lnTo>
                  <a:pt x="1364" y="4835"/>
                </a:lnTo>
                <a:lnTo>
                  <a:pt x="1357" y="4857"/>
                </a:lnTo>
                <a:lnTo>
                  <a:pt x="1349" y="4880"/>
                </a:lnTo>
                <a:lnTo>
                  <a:pt x="1340" y="4902"/>
                </a:lnTo>
                <a:lnTo>
                  <a:pt x="1333" y="4925"/>
                </a:lnTo>
                <a:lnTo>
                  <a:pt x="1328" y="4949"/>
                </a:lnTo>
                <a:lnTo>
                  <a:pt x="1324" y="4973"/>
                </a:lnTo>
                <a:lnTo>
                  <a:pt x="1324" y="4973"/>
                </a:lnTo>
                <a:lnTo>
                  <a:pt x="1313" y="4974"/>
                </a:lnTo>
                <a:lnTo>
                  <a:pt x="1304" y="4976"/>
                </a:lnTo>
                <a:lnTo>
                  <a:pt x="1295" y="4980"/>
                </a:lnTo>
                <a:lnTo>
                  <a:pt x="1288" y="4984"/>
                </a:lnTo>
                <a:lnTo>
                  <a:pt x="1280" y="4991"/>
                </a:lnTo>
                <a:lnTo>
                  <a:pt x="1275" y="4996"/>
                </a:lnTo>
                <a:lnTo>
                  <a:pt x="1262" y="5013"/>
                </a:lnTo>
                <a:lnTo>
                  <a:pt x="1253" y="5031"/>
                </a:lnTo>
                <a:lnTo>
                  <a:pt x="1244" y="5049"/>
                </a:lnTo>
                <a:lnTo>
                  <a:pt x="1235" y="5067"/>
                </a:lnTo>
                <a:lnTo>
                  <a:pt x="1226" y="5085"/>
                </a:lnTo>
                <a:lnTo>
                  <a:pt x="1226" y="5085"/>
                </a:lnTo>
                <a:lnTo>
                  <a:pt x="1237" y="5076"/>
                </a:lnTo>
                <a:lnTo>
                  <a:pt x="1248" y="5071"/>
                </a:lnTo>
                <a:lnTo>
                  <a:pt x="1257" y="5069"/>
                </a:lnTo>
                <a:lnTo>
                  <a:pt x="1268" y="5071"/>
                </a:lnTo>
                <a:lnTo>
                  <a:pt x="1275" y="5074"/>
                </a:lnTo>
                <a:lnTo>
                  <a:pt x="1284" y="5080"/>
                </a:lnTo>
                <a:lnTo>
                  <a:pt x="1291" y="5087"/>
                </a:lnTo>
                <a:lnTo>
                  <a:pt x="1297" y="5094"/>
                </a:lnTo>
                <a:lnTo>
                  <a:pt x="1304" y="5105"/>
                </a:lnTo>
                <a:lnTo>
                  <a:pt x="1308" y="5116"/>
                </a:lnTo>
                <a:lnTo>
                  <a:pt x="1315" y="5138"/>
                </a:lnTo>
                <a:lnTo>
                  <a:pt x="1319" y="5159"/>
                </a:lnTo>
                <a:lnTo>
                  <a:pt x="1319" y="5169"/>
                </a:lnTo>
                <a:lnTo>
                  <a:pt x="1317" y="5176"/>
                </a:lnTo>
                <a:lnTo>
                  <a:pt x="1317" y="5176"/>
                </a:lnTo>
                <a:lnTo>
                  <a:pt x="1331" y="5170"/>
                </a:lnTo>
                <a:lnTo>
                  <a:pt x="1344" y="5163"/>
                </a:lnTo>
                <a:lnTo>
                  <a:pt x="1351" y="5156"/>
                </a:lnTo>
                <a:lnTo>
                  <a:pt x="1360" y="5147"/>
                </a:lnTo>
                <a:lnTo>
                  <a:pt x="1368" y="5138"/>
                </a:lnTo>
                <a:lnTo>
                  <a:pt x="1377" y="5130"/>
                </a:lnTo>
                <a:lnTo>
                  <a:pt x="1389" y="5123"/>
                </a:lnTo>
                <a:lnTo>
                  <a:pt x="1407" y="5118"/>
                </a:lnTo>
                <a:lnTo>
                  <a:pt x="1407" y="5118"/>
                </a:lnTo>
                <a:lnTo>
                  <a:pt x="1409" y="5129"/>
                </a:lnTo>
                <a:lnTo>
                  <a:pt x="1411" y="5136"/>
                </a:lnTo>
                <a:lnTo>
                  <a:pt x="1415" y="5143"/>
                </a:lnTo>
                <a:lnTo>
                  <a:pt x="1418" y="5147"/>
                </a:lnTo>
                <a:lnTo>
                  <a:pt x="1427" y="5154"/>
                </a:lnTo>
                <a:lnTo>
                  <a:pt x="1438" y="5158"/>
                </a:lnTo>
                <a:lnTo>
                  <a:pt x="1447" y="5161"/>
                </a:lnTo>
                <a:lnTo>
                  <a:pt x="1458" y="5167"/>
                </a:lnTo>
                <a:lnTo>
                  <a:pt x="1462" y="5170"/>
                </a:lnTo>
                <a:lnTo>
                  <a:pt x="1466" y="5174"/>
                </a:lnTo>
                <a:lnTo>
                  <a:pt x="1469" y="5181"/>
                </a:lnTo>
                <a:lnTo>
                  <a:pt x="1473" y="5189"/>
                </a:lnTo>
                <a:lnTo>
                  <a:pt x="1473" y="5189"/>
                </a:lnTo>
                <a:lnTo>
                  <a:pt x="1462" y="5189"/>
                </a:lnTo>
                <a:lnTo>
                  <a:pt x="1453" y="5189"/>
                </a:lnTo>
                <a:lnTo>
                  <a:pt x="1446" y="5190"/>
                </a:lnTo>
                <a:lnTo>
                  <a:pt x="1438" y="5194"/>
                </a:lnTo>
                <a:lnTo>
                  <a:pt x="1435" y="5198"/>
                </a:lnTo>
                <a:lnTo>
                  <a:pt x="1431" y="5201"/>
                </a:lnTo>
                <a:lnTo>
                  <a:pt x="1424" y="5212"/>
                </a:lnTo>
                <a:lnTo>
                  <a:pt x="1417" y="5223"/>
                </a:lnTo>
                <a:lnTo>
                  <a:pt x="1407" y="5234"/>
                </a:lnTo>
                <a:lnTo>
                  <a:pt x="1400" y="5239"/>
                </a:lnTo>
                <a:lnTo>
                  <a:pt x="1391" y="5245"/>
                </a:lnTo>
                <a:lnTo>
                  <a:pt x="1380" y="5248"/>
                </a:lnTo>
                <a:lnTo>
                  <a:pt x="1368" y="5252"/>
                </a:lnTo>
                <a:lnTo>
                  <a:pt x="1368" y="5252"/>
                </a:lnTo>
                <a:lnTo>
                  <a:pt x="1375" y="5270"/>
                </a:lnTo>
                <a:lnTo>
                  <a:pt x="1377" y="5288"/>
                </a:lnTo>
                <a:lnTo>
                  <a:pt x="1375" y="5305"/>
                </a:lnTo>
                <a:lnTo>
                  <a:pt x="1371" y="5321"/>
                </a:lnTo>
                <a:lnTo>
                  <a:pt x="1366" y="5337"/>
                </a:lnTo>
                <a:lnTo>
                  <a:pt x="1358" y="5352"/>
                </a:lnTo>
                <a:lnTo>
                  <a:pt x="1344" y="5381"/>
                </a:lnTo>
                <a:lnTo>
                  <a:pt x="1344" y="5381"/>
                </a:lnTo>
                <a:lnTo>
                  <a:pt x="1328" y="5406"/>
                </a:lnTo>
                <a:lnTo>
                  <a:pt x="1311" y="5432"/>
                </a:lnTo>
                <a:lnTo>
                  <a:pt x="1291" y="5459"/>
                </a:lnTo>
                <a:lnTo>
                  <a:pt x="1270" y="5484"/>
                </a:lnTo>
                <a:lnTo>
                  <a:pt x="1228" y="5535"/>
                </a:lnTo>
                <a:lnTo>
                  <a:pt x="1206" y="5560"/>
                </a:lnTo>
                <a:lnTo>
                  <a:pt x="1188" y="5584"/>
                </a:lnTo>
                <a:lnTo>
                  <a:pt x="1188" y="5584"/>
                </a:lnTo>
                <a:lnTo>
                  <a:pt x="1177" y="5568"/>
                </a:lnTo>
                <a:lnTo>
                  <a:pt x="1172" y="5553"/>
                </a:lnTo>
                <a:lnTo>
                  <a:pt x="1164" y="5539"/>
                </a:lnTo>
                <a:lnTo>
                  <a:pt x="1161" y="5524"/>
                </a:lnTo>
                <a:lnTo>
                  <a:pt x="1155" y="5495"/>
                </a:lnTo>
                <a:lnTo>
                  <a:pt x="1150" y="5468"/>
                </a:lnTo>
                <a:lnTo>
                  <a:pt x="1150" y="5468"/>
                </a:lnTo>
                <a:lnTo>
                  <a:pt x="1143" y="5472"/>
                </a:lnTo>
                <a:lnTo>
                  <a:pt x="1135" y="5473"/>
                </a:lnTo>
                <a:lnTo>
                  <a:pt x="1128" y="5473"/>
                </a:lnTo>
                <a:lnTo>
                  <a:pt x="1121" y="5472"/>
                </a:lnTo>
                <a:lnTo>
                  <a:pt x="1110" y="5464"/>
                </a:lnTo>
                <a:lnTo>
                  <a:pt x="1099" y="5455"/>
                </a:lnTo>
                <a:lnTo>
                  <a:pt x="1086" y="5448"/>
                </a:lnTo>
                <a:lnTo>
                  <a:pt x="1081" y="5444"/>
                </a:lnTo>
                <a:lnTo>
                  <a:pt x="1075" y="5442"/>
                </a:lnTo>
                <a:lnTo>
                  <a:pt x="1068" y="5442"/>
                </a:lnTo>
                <a:lnTo>
                  <a:pt x="1061" y="5442"/>
                </a:lnTo>
                <a:lnTo>
                  <a:pt x="1052" y="5446"/>
                </a:lnTo>
                <a:lnTo>
                  <a:pt x="1043" y="5452"/>
                </a:lnTo>
                <a:lnTo>
                  <a:pt x="1043" y="5452"/>
                </a:lnTo>
                <a:lnTo>
                  <a:pt x="1026" y="5470"/>
                </a:lnTo>
                <a:lnTo>
                  <a:pt x="1014" y="5488"/>
                </a:lnTo>
                <a:lnTo>
                  <a:pt x="1001" y="5508"/>
                </a:lnTo>
                <a:lnTo>
                  <a:pt x="992" y="5528"/>
                </a:lnTo>
                <a:lnTo>
                  <a:pt x="979" y="5548"/>
                </a:lnTo>
                <a:lnTo>
                  <a:pt x="967" y="5568"/>
                </a:lnTo>
                <a:lnTo>
                  <a:pt x="950" y="5586"/>
                </a:lnTo>
                <a:lnTo>
                  <a:pt x="939" y="5595"/>
                </a:lnTo>
                <a:lnTo>
                  <a:pt x="928" y="5602"/>
                </a:lnTo>
                <a:lnTo>
                  <a:pt x="928" y="5602"/>
                </a:lnTo>
                <a:lnTo>
                  <a:pt x="945" y="5628"/>
                </a:lnTo>
                <a:lnTo>
                  <a:pt x="956" y="5651"/>
                </a:lnTo>
                <a:lnTo>
                  <a:pt x="961" y="5673"/>
                </a:lnTo>
                <a:lnTo>
                  <a:pt x="965" y="5693"/>
                </a:lnTo>
                <a:lnTo>
                  <a:pt x="965" y="5713"/>
                </a:lnTo>
                <a:lnTo>
                  <a:pt x="963" y="5731"/>
                </a:lnTo>
                <a:lnTo>
                  <a:pt x="959" y="5749"/>
                </a:lnTo>
                <a:lnTo>
                  <a:pt x="956" y="5767"/>
                </a:lnTo>
                <a:lnTo>
                  <a:pt x="945" y="5802"/>
                </a:lnTo>
                <a:lnTo>
                  <a:pt x="939" y="5818"/>
                </a:lnTo>
                <a:lnTo>
                  <a:pt x="934" y="5836"/>
                </a:lnTo>
                <a:lnTo>
                  <a:pt x="932" y="5854"/>
                </a:lnTo>
                <a:lnTo>
                  <a:pt x="930" y="5872"/>
                </a:lnTo>
                <a:lnTo>
                  <a:pt x="932" y="5892"/>
                </a:lnTo>
                <a:lnTo>
                  <a:pt x="938" y="5914"/>
                </a:lnTo>
                <a:lnTo>
                  <a:pt x="938" y="5914"/>
                </a:lnTo>
                <a:lnTo>
                  <a:pt x="950" y="5916"/>
                </a:lnTo>
                <a:lnTo>
                  <a:pt x="961" y="5920"/>
                </a:lnTo>
                <a:lnTo>
                  <a:pt x="972" y="5925"/>
                </a:lnTo>
                <a:lnTo>
                  <a:pt x="983" y="5932"/>
                </a:lnTo>
                <a:lnTo>
                  <a:pt x="1003" y="5949"/>
                </a:lnTo>
                <a:lnTo>
                  <a:pt x="1021" y="5967"/>
                </a:lnTo>
                <a:lnTo>
                  <a:pt x="1057" y="6007"/>
                </a:lnTo>
                <a:lnTo>
                  <a:pt x="1075" y="6027"/>
                </a:lnTo>
                <a:lnTo>
                  <a:pt x="1095" y="6041"/>
                </a:lnTo>
                <a:lnTo>
                  <a:pt x="1095" y="6041"/>
                </a:lnTo>
                <a:lnTo>
                  <a:pt x="1104" y="6016"/>
                </a:lnTo>
                <a:lnTo>
                  <a:pt x="1114" y="5990"/>
                </a:lnTo>
                <a:lnTo>
                  <a:pt x="1124" y="5967"/>
                </a:lnTo>
                <a:lnTo>
                  <a:pt x="1137" y="5943"/>
                </a:lnTo>
                <a:lnTo>
                  <a:pt x="1150" y="5920"/>
                </a:lnTo>
                <a:lnTo>
                  <a:pt x="1164" y="5896"/>
                </a:lnTo>
                <a:lnTo>
                  <a:pt x="1197" y="5851"/>
                </a:lnTo>
                <a:lnTo>
                  <a:pt x="1264" y="5762"/>
                </a:lnTo>
                <a:lnTo>
                  <a:pt x="1297" y="5716"/>
                </a:lnTo>
                <a:lnTo>
                  <a:pt x="1326" y="5671"/>
                </a:lnTo>
                <a:lnTo>
                  <a:pt x="1326" y="5671"/>
                </a:lnTo>
                <a:lnTo>
                  <a:pt x="1337" y="5671"/>
                </a:lnTo>
                <a:lnTo>
                  <a:pt x="1349" y="5671"/>
                </a:lnTo>
                <a:lnTo>
                  <a:pt x="1375" y="5675"/>
                </a:lnTo>
                <a:lnTo>
                  <a:pt x="1426" y="5687"/>
                </a:lnTo>
                <a:lnTo>
                  <a:pt x="1449" y="5691"/>
                </a:lnTo>
                <a:lnTo>
                  <a:pt x="1462" y="5691"/>
                </a:lnTo>
                <a:lnTo>
                  <a:pt x="1473" y="5691"/>
                </a:lnTo>
                <a:lnTo>
                  <a:pt x="1484" y="5689"/>
                </a:lnTo>
                <a:lnTo>
                  <a:pt x="1493" y="5686"/>
                </a:lnTo>
                <a:lnTo>
                  <a:pt x="1502" y="5678"/>
                </a:lnTo>
                <a:lnTo>
                  <a:pt x="1509" y="5671"/>
                </a:lnTo>
                <a:lnTo>
                  <a:pt x="1509" y="5671"/>
                </a:lnTo>
                <a:lnTo>
                  <a:pt x="1536" y="5686"/>
                </a:lnTo>
                <a:lnTo>
                  <a:pt x="1560" y="5702"/>
                </a:lnTo>
                <a:lnTo>
                  <a:pt x="1580" y="5720"/>
                </a:lnTo>
                <a:lnTo>
                  <a:pt x="1598" y="5738"/>
                </a:lnTo>
                <a:lnTo>
                  <a:pt x="1614" y="5760"/>
                </a:lnTo>
                <a:lnTo>
                  <a:pt x="1629" y="5782"/>
                </a:lnTo>
                <a:lnTo>
                  <a:pt x="1642" y="5805"/>
                </a:lnTo>
                <a:lnTo>
                  <a:pt x="1652" y="5829"/>
                </a:lnTo>
                <a:lnTo>
                  <a:pt x="1671" y="5880"/>
                </a:lnTo>
                <a:lnTo>
                  <a:pt x="1689" y="5932"/>
                </a:lnTo>
                <a:lnTo>
                  <a:pt x="1707" y="5985"/>
                </a:lnTo>
                <a:lnTo>
                  <a:pt x="1727" y="6038"/>
                </a:lnTo>
                <a:lnTo>
                  <a:pt x="1727" y="6038"/>
                </a:lnTo>
                <a:lnTo>
                  <a:pt x="1783" y="6016"/>
                </a:lnTo>
                <a:lnTo>
                  <a:pt x="1792" y="6014"/>
                </a:lnTo>
                <a:lnTo>
                  <a:pt x="1801" y="6012"/>
                </a:lnTo>
                <a:lnTo>
                  <a:pt x="1808" y="6012"/>
                </a:lnTo>
                <a:lnTo>
                  <a:pt x="1816" y="6014"/>
                </a:lnTo>
                <a:lnTo>
                  <a:pt x="1816" y="6014"/>
                </a:lnTo>
                <a:lnTo>
                  <a:pt x="1817" y="6027"/>
                </a:lnTo>
                <a:lnTo>
                  <a:pt x="1821" y="6038"/>
                </a:lnTo>
                <a:lnTo>
                  <a:pt x="1825" y="6047"/>
                </a:lnTo>
                <a:lnTo>
                  <a:pt x="1828" y="6052"/>
                </a:lnTo>
                <a:lnTo>
                  <a:pt x="1834" y="6056"/>
                </a:lnTo>
                <a:lnTo>
                  <a:pt x="1837" y="6057"/>
                </a:lnTo>
                <a:lnTo>
                  <a:pt x="1843" y="6057"/>
                </a:lnTo>
                <a:lnTo>
                  <a:pt x="1848" y="6057"/>
                </a:lnTo>
                <a:lnTo>
                  <a:pt x="1857" y="6054"/>
                </a:lnTo>
                <a:lnTo>
                  <a:pt x="1866" y="6050"/>
                </a:lnTo>
                <a:lnTo>
                  <a:pt x="1876" y="6048"/>
                </a:lnTo>
                <a:lnTo>
                  <a:pt x="1879" y="6048"/>
                </a:lnTo>
                <a:lnTo>
                  <a:pt x="1881" y="6050"/>
                </a:lnTo>
                <a:lnTo>
                  <a:pt x="1881" y="6050"/>
                </a:lnTo>
                <a:lnTo>
                  <a:pt x="1876" y="6090"/>
                </a:lnTo>
                <a:lnTo>
                  <a:pt x="1872" y="6110"/>
                </a:lnTo>
                <a:lnTo>
                  <a:pt x="1868" y="6130"/>
                </a:lnTo>
                <a:lnTo>
                  <a:pt x="1861" y="6150"/>
                </a:lnTo>
                <a:lnTo>
                  <a:pt x="1856" y="6159"/>
                </a:lnTo>
                <a:lnTo>
                  <a:pt x="1850" y="6166"/>
                </a:lnTo>
                <a:lnTo>
                  <a:pt x="1843" y="6175"/>
                </a:lnTo>
                <a:lnTo>
                  <a:pt x="1836" y="6183"/>
                </a:lnTo>
                <a:lnTo>
                  <a:pt x="1827" y="6190"/>
                </a:lnTo>
                <a:lnTo>
                  <a:pt x="1816" y="6197"/>
                </a:lnTo>
                <a:lnTo>
                  <a:pt x="1816" y="6197"/>
                </a:lnTo>
                <a:lnTo>
                  <a:pt x="1827" y="6217"/>
                </a:lnTo>
                <a:lnTo>
                  <a:pt x="1836" y="6237"/>
                </a:lnTo>
                <a:lnTo>
                  <a:pt x="1843" y="6253"/>
                </a:lnTo>
                <a:lnTo>
                  <a:pt x="1847" y="6270"/>
                </a:lnTo>
                <a:lnTo>
                  <a:pt x="1848" y="6284"/>
                </a:lnTo>
                <a:lnTo>
                  <a:pt x="1848" y="6297"/>
                </a:lnTo>
                <a:lnTo>
                  <a:pt x="1847" y="6310"/>
                </a:lnTo>
                <a:lnTo>
                  <a:pt x="1845" y="6322"/>
                </a:lnTo>
                <a:lnTo>
                  <a:pt x="1836" y="6346"/>
                </a:lnTo>
                <a:lnTo>
                  <a:pt x="1825" y="6371"/>
                </a:lnTo>
                <a:lnTo>
                  <a:pt x="1816" y="6400"/>
                </a:lnTo>
                <a:lnTo>
                  <a:pt x="1810" y="6415"/>
                </a:lnTo>
                <a:lnTo>
                  <a:pt x="1807" y="6433"/>
                </a:lnTo>
                <a:lnTo>
                  <a:pt x="1807" y="6433"/>
                </a:lnTo>
                <a:lnTo>
                  <a:pt x="1821" y="6437"/>
                </a:lnTo>
                <a:lnTo>
                  <a:pt x="1827" y="6437"/>
                </a:lnTo>
                <a:lnTo>
                  <a:pt x="1830" y="6437"/>
                </a:lnTo>
                <a:lnTo>
                  <a:pt x="1834" y="6435"/>
                </a:lnTo>
                <a:lnTo>
                  <a:pt x="1836" y="6431"/>
                </a:lnTo>
                <a:lnTo>
                  <a:pt x="1839" y="6422"/>
                </a:lnTo>
                <a:lnTo>
                  <a:pt x="1841" y="6400"/>
                </a:lnTo>
                <a:lnTo>
                  <a:pt x="1845" y="6389"/>
                </a:lnTo>
                <a:lnTo>
                  <a:pt x="1850" y="6380"/>
                </a:lnTo>
                <a:lnTo>
                  <a:pt x="1850" y="6380"/>
                </a:lnTo>
                <a:lnTo>
                  <a:pt x="1868" y="6395"/>
                </a:lnTo>
                <a:lnTo>
                  <a:pt x="1888" y="6408"/>
                </a:lnTo>
                <a:lnTo>
                  <a:pt x="1908" y="6419"/>
                </a:lnTo>
                <a:lnTo>
                  <a:pt x="1928" y="6428"/>
                </a:lnTo>
                <a:lnTo>
                  <a:pt x="1950" y="6437"/>
                </a:lnTo>
                <a:lnTo>
                  <a:pt x="1972" y="6444"/>
                </a:lnTo>
                <a:lnTo>
                  <a:pt x="2015" y="6455"/>
                </a:lnTo>
                <a:lnTo>
                  <a:pt x="2015" y="6455"/>
                </a:lnTo>
                <a:lnTo>
                  <a:pt x="2006" y="6438"/>
                </a:lnTo>
                <a:lnTo>
                  <a:pt x="1999" y="6426"/>
                </a:lnTo>
                <a:lnTo>
                  <a:pt x="1997" y="6413"/>
                </a:lnTo>
                <a:lnTo>
                  <a:pt x="1999" y="6402"/>
                </a:lnTo>
                <a:lnTo>
                  <a:pt x="2004" y="6393"/>
                </a:lnTo>
                <a:lnTo>
                  <a:pt x="2015" y="6386"/>
                </a:lnTo>
                <a:lnTo>
                  <a:pt x="2028" y="6379"/>
                </a:lnTo>
                <a:lnTo>
                  <a:pt x="2046" y="6375"/>
                </a:lnTo>
                <a:lnTo>
                  <a:pt x="2046" y="6375"/>
                </a:lnTo>
                <a:lnTo>
                  <a:pt x="2041" y="6399"/>
                </a:lnTo>
                <a:lnTo>
                  <a:pt x="2039" y="6420"/>
                </a:lnTo>
                <a:lnTo>
                  <a:pt x="2042" y="6442"/>
                </a:lnTo>
                <a:lnTo>
                  <a:pt x="2048" y="6464"/>
                </a:lnTo>
                <a:lnTo>
                  <a:pt x="2059" y="6484"/>
                </a:lnTo>
                <a:lnTo>
                  <a:pt x="2070" y="6502"/>
                </a:lnTo>
                <a:lnTo>
                  <a:pt x="2084" y="6520"/>
                </a:lnTo>
                <a:lnTo>
                  <a:pt x="2101" y="6538"/>
                </a:lnTo>
                <a:lnTo>
                  <a:pt x="2119" y="6556"/>
                </a:lnTo>
                <a:lnTo>
                  <a:pt x="2137" y="6573"/>
                </a:lnTo>
                <a:lnTo>
                  <a:pt x="2175" y="6605"/>
                </a:lnTo>
                <a:lnTo>
                  <a:pt x="2213" y="6636"/>
                </a:lnTo>
                <a:lnTo>
                  <a:pt x="2246" y="6665"/>
                </a:lnTo>
                <a:lnTo>
                  <a:pt x="2246" y="6665"/>
                </a:lnTo>
                <a:lnTo>
                  <a:pt x="2237" y="6671"/>
                </a:lnTo>
                <a:lnTo>
                  <a:pt x="2229" y="6673"/>
                </a:lnTo>
                <a:lnTo>
                  <a:pt x="2215" y="6673"/>
                </a:lnTo>
                <a:lnTo>
                  <a:pt x="2200" y="6673"/>
                </a:lnTo>
                <a:lnTo>
                  <a:pt x="2193" y="6674"/>
                </a:lnTo>
                <a:lnTo>
                  <a:pt x="2184" y="6678"/>
                </a:lnTo>
                <a:lnTo>
                  <a:pt x="2184" y="6678"/>
                </a:lnTo>
                <a:lnTo>
                  <a:pt x="2186" y="6685"/>
                </a:lnTo>
                <a:lnTo>
                  <a:pt x="2189" y="6691"/>
                </a:lnTo>
                <a:lnTo>
                  <a:pt x="2191" y="6696"/>
                </a:lnTo>
                <a:lnTo>
                  <a:pt x="2197" y="6700"/>
                </a:lnTo>
                <a:lnTo>
                  <a:pt x="2204" y="6703"/>
                </a:lnTo>
                <a:lnTo>
                  <a:pt x="2213" y="6705"/>
                </a:lnTo>
                <a:lnTo>
                  <a:pt x="2222" y="6707"/>
                </a:lnTo>
                <a:lnTo>
                  <a:pt x="2231" y="6712"/>
                </a:lnTo>
                <a:lnTo>
                  <a:pt x="2235" y="6714"/>
                </a:lnTo>
                <a:lnTo>
                  <a:pt x="2238" y="6720"/>
                </a:lnTo>
                <a:lnTo>
                  <a:pt x="2240" y="6725"/>
                </a:lnTo>
                <a:lnTo>
                  <a:pt x="2242" y="6734"/>
                </a:lnTo>
                <a:lnTo>
                  <a:pt x="2242" y="6734"/>
                </a:lnTo>
                <a:lnTo>
                  <a:pt x="2231" y="6732"/>
                </a:lnTo>
                <a:lnTo>
                  <a:pt x="2224" y="6732"/>
                </a:lnTo>
                <a:lnTo>
                  <a:pt x="2220" y="6736"/>
                </a:lnTo>
                <a:lnTo>
                  <a:pt x="2218" y="6743"/>
                </a:lnTo>
                <a:lnTo>
                  <a:pt x="2218" y="6751"/>
                </a:lnTo>
                <a:lnTo>
                  <a:pt x="2222" y="6761"/>
                </a:lnTo>
                <a:lnTo>
                  <a:pt x="2229" y="6783"/>
                </a:lnTo>
                <a:lnTo>
                  <a:pt x="2238" y="6809"/>
                </a:lnTo>
                <a:lnTo>
                  <a:pt x="2240" y="6819"/>
                </a:lnTo>
                <a:lnTo>
                  <a:pt x="2242" y="6830"/>
                </a:lnTo>
                <a:lnTo>
                  <a:pt x="2240" y="6841"/>
                </a:lnTo>
                <a:lnTo>
                  <a:pt x="2237" y="6850"/>
                </a:lnTo>
                <a:lnTo>
                  <a:pt x="2229" y="6856"/>
                </a:lnTo>
                <a:lnTo>
                  <a:pt x="2218" y="6861"/>
                </a:lnTo>
                <a:lnTo>
                  <a:pt x="2218" y="6861"/>
                </a:lnTo>
                <a:lnTo>
                  <a:pt x="2173" y="6887"/>
                </a:lnTo>
                <a:lnTo>
                  <a:pt x="2151" y="6901"/>
                </a:lnTo>
                <a:lnTo>
                  <a:pt x="2131" y="6916"/>
                </a:lnTo>
                <a:lnTo>
                  <a:pt x="2115" y="6930"/>
                </a:lnTo>
                <a:lnTo>
                  <a:pt x="2110" y="6937"/>
                </a:lnTo>
                <a:lnTo>
                  <a:pt x="2102" y="6946"/>
                </a:lnTo>
                <a:lnTo>
                  <a:pt x="2099" y="6956"/>
                </a:lnTo>
                <a:lnTo>
                  <a:pt x="2095" y="6965"/>
                </a:lnTo>
                <a:lnTo>
                  <a:pt x="2093" y="6975"/>
                </a:lnTo>
                <a:lnTo>
                  <a:pt x="2091" y="6985"/>
                </a:lnTo>
                <a:lnTo>
                  <a:pt x="2091" y="6985"/>
                </a:lnTo>
                <a:lnTo>
                  <a:pt x="2097" y="6997"/>
                </a:lnTo>
                <a:lnTo>
                  <a:pt x="2102" y="7006"/>
                </a:lnTo>
                <a:lnTo>
                  <a:pt x="2108" y="7012"/>
                </a:lnTo>
                <a:lnTo>
                  <a:pt x="2115" y="7015"/>
                </a:lnTo>
                <a:lnTo>
                  <a:pt x="2120" y="7017"/>
                </a:lnTo>
                <a:lnTo>
                  <a:pt x="2126" y="7019"/>
                </a:lnTo>
                <a:lnTo>
                  <a:pt x="2139" y="7017"/>
                </a:lnTo>
                <a:lnTo>
                  <a:pt x="2151" y="7014"/>
                </a:lnTo>
                <a:lnTo>
                  <a:pt x="2160" y="7012"/>
                </a:lnTo>
                <a:lnTo>
                  <a:pt x="2166" y="7014"/>
                </a:lnTo>
                <a:lnTo>
                  <a:pt x="2171" y="7017"/>
                </a:lnTo>
                <a:lnTo>
                  <a:pt x="2175" y="7021"/>
                </a:lnTo>
                <a:lnTo>
                  <a:pt x="2179" y="7030"/>
                </a:lnTo>
                <a:lnTo>
                  <a:pt x="2179" y="7030"/>
                </a:lnTo>
                <a:lnTo>
                  <a:pt x="2180" y="7044"/>
                </a:lnTo>
                <a:lnTo>
                  <a:pt x="2180" y="7057"/>
                </a:lnTo>
                <a:lnTo>
                  <a:pt x="2175" y="7068"/>
                </a:lnTo>
                <a:lnTo>
                  <a:pt x="2169" y="7075"/>
                </a:lnTo>
                <a:lnTo>
                  <a:pt x="2160" y="7081"/>
                </a:lnTo>
                <a:lnTo>
                  <a:pt x="2150" y="7086"/>
                </a:lnTo>
                <a:lnTo>
                  <a:pt x="2124" y="7095"/>
                </a:lnTo>
                <a:lnTo>
                  <a:pt x="2097" y="7102"/>
                </a:lnTo>
                <a:lnTo>
                  <a:pt x="2086" y="7106"/>
                </a:lnTo>
                <a:lnTo>
                  <a:pt x="2073" y="7112"/>
                </a:lnTo>
                <a:lnTo>
                  <a:pt x="2064" y="7119"/>
                </a:lnTo>
                <a:lnTo>
                  <a:pt x="2057" y="7128"/>
                </a:lnTo>
                <a:lnTo>
                  <a:pt x="2053" y="7139"/>
                </a:lnTo>
                <a:lnTo>
                  <a:pt x="2052" y="7153"/>
                </a:lnTo>
                <a:lnTo>
                  <a:pt x="2052" y="7153"/>
                </a:lnTo>
                <a:lnTo>
                  <a:pt x="2037" y="7135"/>
                </a:lnTo>
                <a:lnTo>
                  <a:pt x="2030" y="7128"/>
                </a:lnTo>
                <a:lnTo>
                  <a:pt x="2023" y="7124"/>
                </a:lnTo>
                <a:lnTo>
                  <a:pt x="2017" y="7122"/>
                </a:lnTo>
                <a:lnTo>
                  <a:pt x="2010" y="7121"/>
                </a:lnTo>
                <a:lnTo>
                  <a:pt x="1997" y="7121"/>
                </a:lnTo>
                <a:lnTo>
                  <a:pt x="1966" y="7126"/>
                </a:lnTo>
                <a:lnTo>
                  <a:pt x="1946" y="7128"/>
                </a:lnTo>
                <a:lnTo>
                  <a:pt x="1925" y="7128"/>
                </a:lnTo>
                <a:lnTo>
                  <a:pt x="1925" y="7128"/>
                </a:lnTo>
                <a:lnTo>
                  <a:pt x="1930" y="7137"/>
                </a:lnTo>
                <a:lnTo>
                  <a:pt x="1934" y="7146"/>
                </a:lnTo>
                <a:lnTo>
                  <a:pt x="1935" y="7151"/>
                </a:lnTo>
                <a:lnTo>
                  <a:pt x="1934" y="7159"/>
                </a:lnTo>
                <a:lnTo>
                  <a:pt x="1932" y="7164"/>
                </a:lnTo>
                <a:lnTo>
                  <a:pt x="1926" y="7168"/>
                </a:lnTo>
                <a:lnTo>
                  <a:pt x="1915" y="7177"/>
                </a:lnTo>
                <a:lnTo>
                  <a:pt x="1905" y="7186"/>
                </a:lnTo>
                <a:lnTo>
                  <a:pt x="1899" y="7190"/>
                </a:lnTo>
                <a:lnTo>
                  <a:pt x="1896" y="7195"/>
                </a:lnTo>
                <a:lnTo>
                  <a:pt x="1894" y="7200"/>
                </a:lnTo>
                <a:lnTo>
                  <a:pt x="1894" y="7208"/>
                </a:lnTo>
                <a:lnTo>
                  <a:pt x="1896" y="7213"/>
                </a:lnTo>
                <a:lnTo>
                  <a:pt x="1901" y="7222"/>
                </a:lnTo>
                <a:lnTo>
                  <a:pt x="1901" y="7222"/>
                </a:lnTo>
                <a:lnTo>
                  <a:pt x="1905" y="7229"/>
                </a:lnTo>
                <a:lnTo>
                  <a:pt x="1908" y="7235"/>
                </a:lnTo>
                <a:lnTo>
                  <a:pt x="1912" y="7235"/>
                </a:lnTo>
                <a:lnTo>
                  <a:pt x="1915" y="7235"/>
                </a:lnTo>
                <a:lnTo>
                  <a:pt x="1919" y="7233"/>
                </a:lnTo>
                <a:lnTo>
                  <a:pt x="1921" y="7229"/>
                </a:lnTo>
                <a:lnTo>
                  <a:pt x="1926" y="7220"/>
                </a:lnTo>
                <a:lnTo>
                  <a:pt x="1932" y="7211"/>
                </a:lnTo>
                <a:lnTo>
                  <a:pt x="1937" y="7206"/>
                </a:lnTo>
                <a:lnTo>
                  <a:pt x="1939" y="7206"/>
                </a:lnTo>
                <a:lnTo>
                  <a:pt x="1943" y="7206"/>
                </a:lnTo>
                <a:lnTo>
                  <a:pt x="1944" y="7209"/>
                </a:lnTo>
                <a:lnTo>
                  <a:pt x="1948" y="7217"/>
                </a:lnTo>
                <a:lnTo>
                  <a:pt x="1948" y="7217"/>
                </a:lnTo>
                <a:lnTo>
                  <a:pt x="1950" y="7222"/>
                </a:lnTo>
                <a:lnTo>
                  <a:pt x="1950" y="7226"/>
                </a:lnTo>
                <a:lnTo>
                  <a:pt x="1950" y="7231"/>
                </a:lnTo>
                <a:lnTo>
                  <a:pt x="1946" y="7233"/>
                </a:lnTo>
                <a:lnTo>
                  <a:pt x="1939" y="7240"/>
                </a:lnTo>
                <a:lnTo>
                  <a:pt x="1928" y="7244"/>
                </a:lnTo>
                <a:lnTo>
                  <a:pt x="1905" y="7253"/>
                </a:lnTo>
                <a:lnTo>
                  <a:pt x="1894" y="7257"/>
                </a:lnTo>
                <a:lnTo>
                  <a:pt x="1885" y="7262"/>
                </a:lnTo>
                <a:lnTo>
                  <a:pt x="1885" y="7262"/>
                </a:lnTo>
                <a:lnTo>
                  <a:pt x="1888" y="7271"/>
                </a:lnTo>
                <a:lnTo>
                  <a:pt x="1892" y="7277"/>
                </a:lnTo>
                <a:lnTo>
                  <a:pt x="1897" y="7282"/>
                </a:lnTo>
                <a:lnTo>
                  <a:pt x="1903" y="7286"/>
                </a:lnTo>
                <a:lnTo>
                  <a:pt x="1914" y="7291"/>
                </a:lnTo>
                <a:lnTo>
                  <a:pt x="1925" y="7293"/>
                </a:lnTo>
                <a:lnTo>
                  <a:pt x="1950" y="7297"/>
                </a:lnTo>
                <a:lnTo>
                  <a:pt x="1961" y="7298"/>
                </a:lnTo>
                <a:lnTo>
                  <a:pt x="1966" y="7302"/>
                </a:lnTo>
                <a:lnTo>
                  <a:pt x="1972" y="7306"/>
                </a:lnTo>
                <a:lnTo>
                  <a:pt x="1972" y="7306"/>
                </a:lnTo>
                <a:lnTo>
                  <a:pt x="1974" y="7302"/>
                </a:lnTo>
                <a:lnTo>
                  <a:pt x="1975" y="7298"/>
                </a:lnTo>
                <a:lnTo>
                  <a:pt x="1975" y="7289"/>
                </a:lnTo>
                <a:lnTo>
                  <a:pt x="1972" y="7280"/>
                </a:lnTo>
                <a:lnTo>
                  <a:pt x="1970" y="7271"/>
                </a:lnTo>
                <a:lnTo>
                  <a:pt x="1966" y="7262"/>
                </a:lnTo>
                <a:lnTo>
                  <a:pt x="1966" y="7253"/>
                </a:lnTo>
                <a:lnTo>
                  <a:pt x="1968" y="7244"/>
                </a:lnTo>
                <a:lnTo>
                  <a:pt x="1970" y="7240"/>
                </a:lnTo>
                <a:lnTo>
                  <a:pt x="1974" y="7239"/>
                </a:lnTo>
                <a:lnTo>
                  <a:pt x="1974" y="7239"/>
                </a:lnTo>
                <a:lnTo>
                  <a:pt x="1983" y="7255"/>
                </a:lnTo>
                <a:lnTo>
                  <a:pt x="1990" y="7271"/>
                </a:lnTo>
                <a:lnTo>
                  <a:pt x="1995" y="7278"/>
                </a:lnTo>
                <a:lnTo>
                  <a:pt x="1999" y="7284"/>
                </a:lnTo>
                <a:lnTo>
                  <a:pt x="2006" y="7288"/>
                </a:lnTo>
                <a:lnTo>
                  <a:pt x="2013" y="7288"/>
                </a:lnTo>
                <a:lnTo>
                  <a:pt x="2013" y="7288"/>
                </a:lnTo>
                <a:lnTo>
                  <a:pt x="2023" y="7268"/>
                </a:lnTo>
                <a:lnTo>
                  <a:pt x="2030" y="7248"/>
                </a:lnTo>
                <a:lnTo>
                  <a:pt x="2037" y="7228"/>
                </a:lnTo>
                <a:lnTo>
                  <a:pt x="2042" y="7208"/>
                </a:lnTo>
                <a:lnTo>
                  <a:pt x="2042" y="7208"/>
                </a:lnTo>
                <a:lnTo>
                  <a:pt x="2050" y="7211"/>
                </a:lnTo>
                <a:lnTo>
                  <a:pt x="2057" y="7217"/>
                </a:lnTo>
                <a:lnTo>
                  <a:pt x="2062" y="7222"/>
                </a:lnTo>
                <a:lnTo>
                  <a:pt x="2068" y="7231"/>
                </a:lnTo>
                <a:lnTo>
                  <a:pt x="2079" y="7249"/>
                </a:lnTo>
                <a:lnTo>
                  <a:pt x="2090" y="7268"/>
                </a:lnTo>
                <a:lnTo>
                  <a:pt x="2099" y="7286"/>
                </a:lnTo>
                <a:lnTo>
                  <a:pt x="2111" y="7300"/>
                </a:lnTo>
                <a:lnTo>
                  <a:pt x="2117" y="7306"/>
                </a:lnTo>
                <a:lnTo>
                  <a:pt x="2124" y="7311"/>
                </a:lnTo>
                <a:lnTo>
                  <a:pt x="2131" y="7313"/>
                </a:lnTo>
                <a:lnTo>
                  <a:pt x="2140" y="7313"/>
                </a:lnTo>
                <a:lnTo>
                  <a:pt x="2140" y="7313"/>
                </a:lnTo>
                <a:lnTo>
                  <a:pt x="2135" y="7304"/>
                </a:lnTo>
                <a:lnTo>
                  <a:pt x="2133" y="7298"/>
                </a:lnTo>
                <a:lnTo>
                  <a:pt x="2131" y="7293"/>
                </a:lnTo>
                <a:lnTo>
                  <a:pt x="2131" y="7288"/>
                </a:lnTo>
                <a:lnTo>
                  <a:pt x="2133" y="7286"/>
                </a:lnTo>
                <a:lnTo>
                  <a:pt x="2137" y="7284"/>
                </a:lnTo>
                <a:lnTo>
                  <a:pt x="2144" y="7282"/>
                </a:lnTo>
                <a:lnTo>
                  <a:pt x="2153" y="7286"/>
                </a:lnTo>
                <a:lnTo>
                  <a:pt x="2164" y="7291"/>
                </a:lnTo>
                <a:lnTo>
                  <a:pt x="2171" y="7302"/>
                </a:lnTo>
                <a:lnTo>
                  <a:pt x="2173" y="7307"/>
                </a:lnTo>
                <a:lnTo>
                  <a:pt x="2175" y="7313"/>
                </a:lnTo>
                <a:lnTo>
                  <a:pt x="2175" y="7313"/>
                </a:lnTo>
                <a:lnTo>
                  <a:pt x="2198" y="7293"/>
                </a:lnTo>
                <a:lnTo>
                  <a:pt x="2220" y="7278"/>
                </a:lnTo>
                <a:lnTo>
                  <a:pt x="2231" y="7273"/>
                </a:lnTo>
                <a:lnTo>
                  <a:pt x="2242" y="7269"/>
                </a:lnTo>
                <a:lnTo>
                  <a:pt x="2253" y="7266"/>
                </a:lnTo>
                <a:lnTo>
                  <a:pt x="2264" y="7266"/>
                </a:lnTo>
                <a:lnTo>
                  <a:pt x="2284" y="7266"/>
                </a:lnTo>
                <a:lnTo>
                  <a:pt x="2307" y="7268"/>
                </a:lnTo>
                <a:lnTo>
                  <a:pt x="2331" y="7273"/>
                </a:lnTo>
                <a:lnTo>
                  <a:pt x="2358" y="7280"/>
                </a:lnTo>
                <a:lnTo>
                  <a:pt x="2358" y="7280"/>
                </a:lnTo>
                <a:lnTo>
                  <a:pt x="2394" y="7242"/>
                </a:lnTo>
                <a:lnTo>
                  <a:pt x="2411" y="7226"/>
                </a:lnTo>
                <a:lnTo>
                  <a:pt x="2427" y="7211"/>
                </a:lnTo>
                <a:lnTo>
                  <a:pt x="2445" y="7200"/>
                </a:lnTo>
                <a:lnTo>
                  <a:pt x="2456" y="7197"/>
                </a:lnTo>
                <a:lnTo>
                  <a:pt x="2467" y="7193"/>
                </a:lnTo>
                <a:lnTo>
                  <a:pt x="2478" y="7191"/>
                </a:lnTo>
                <a:lnTo>
                  <a:pt x="2491" y="7190"/>
                </a:lnTo>
                <a:lnTo>
                  <a:pt x="2503" y="7190"/>
                </a:lnTo>
                <a:lnTo>
                  <a:pt x="2518" y="7190"/>
                </a:lnTo>
                <a:lnTo>
                  <a:pt x="2518" y="7190"/>
                </a:lnTo>
                <a:lnTo>
                  <a:pt x="2536" y="7151"/>
                </a:lnTo>
                <a:lnTo>
                  <a:pt x="2550" y="7112"/>
                </a:lnTo>
                <a:lnTo>
                  <a:pt x="2565" y="7072"/>
                </a:lnTo>
                <a:lnTo>
                  <a:pt x="2581" y="7032"/>
                </a:lnTo>
                <a:lnTo>
                  <a:pt x="2599" y="6992"/>
                </a:lnTo>
                <a:lnTo>
                  <a:pt x="2609" y="6974"/>
                </a:lnTo>
                <a:lnTo>
                  <a:pt x="2619" y="6954"/>
                </a:lnTo>
                <a:lnTo>
                  <a:pt x="2632" y="6936"/>
                </a:lnTo>
                <a:lnTo>
                  <a:pt x="2645" y="6917"/>
                </a:lnTo>
                <a:lnTo>
                  <a:pt x="2661" y="6901"/>
                </a:lnTo>
                <a:lnTo>
                  <a:pt x="2677" y="6885"/>
                </a:lnTo>
                <a:lnTo>
                  <a:pt x="2677" y="6885"/>
                </a:lnTo>
                <a:lnTo>
                  <a:pt x="2679" y="6868"/>
                </a:lnTo>
                <a:lnTo>
                  <a:pt x="2681" y="6850"/>
                </a:lnTo>
                <a:lnTo>
                  <a:pt x="2685" y="6830"/>
                </a:lnTo>
                <a:lnTo>
                  <a:pt x="2688" y="6810"/>
                </a:lnTo>
                <a:lnTo>
                  <a:pt x="2696" y="6789"/>
                </a:lnTo>
                <a:lnTo>
                  <a:pt x="2703" y="6769"/>
                </a:lnTo>
                <a:lnTo>
                  <a:pt x="2710" y="6747"/>
                </a:lnTo>
                <a:lnTo>
                  <a:pt x="2721" y="6729"/>
                </a:lnTo>
                <a:lnTo>
                  <a:pt x="2730" y="6711"/>
                </a:lnTo>
                <a:lnTo>
                  <a:pt x="2743" y="6696"/>
                </a:lnTo>
                <a:lnTo>
                  <a:pt x="2755" y="6683"/>
                </a:lnTo>
                <a:lnTo>
                  <a:pt x="2770" y="6674"/>
                </a:lnTo>
                <a:lnTo>
                  <a:pt x="2784" y="6669"/>
                </a:lnTo>
                <a:lnTo>
                  <a:pt x="2792" y="6667"/>
                </a:lnTo>
                <a:lnTo>
                  <a:pt x="2799" y="6667"/>
                </a:lnTo>
                <a:lnTo>
                  <a:pt x="2808" y="6669"/>
                </a:lnTo>
                <a:lnTo>
                  <a:pt x="2817" y="6671"/>
                </a:lnTo>
                <a:lnTo>
                  <a:pt x="2824" y="6674"/>
                </a:lnTo>
                <a:lnTo>
                  <a:pt x="2833" y="6680"/>
                </a:lnTo>
                <a:lnTo>
                  <a:pt x="2833" y="6680"/>
                </a:lnTo>
                <a:lnTo>
                  <a:pt x="2823" y="6721"/>
                </a:lnTo>
                <a:lnTo>
                  <a:pt x="2812" y="6765"/>
                </a:lnTo>
                <a:lnTo>
                  <a:pt x="2795" y="6856"/>
                </a:lnTo>
                <a:lnTo>
                  <a:pt x="2779" y="6946"/>
                </a:lnTo>
                <a:lnTo>
                  <a:pt x="2761" y="7039"/>
                </a:lnTo>
                <a:lnTo>
                  <a:pt x="2750" y="7083"/>
                </a:lnTo>
                <a:lnTo>
                  <a:pt x="2739" y="7126"/>
                </a:lnTo>
                <a:lnTo>
                  <a:pt x="2725" y="7168"/>
                </a:lnTo>
                <a:lnTo>
                  <a:pt x="2710" y="7208"/>
                </a:lnTo>
                <a:lnTo>
                  <a:pt x="2692" y="7246"/>
                </a:lnTo>
                <a:lnTo>
                  <a:pt x="2672" y="7282"/>
                </a:lnTo>
                <a:lnTo>
                  <a:pt x="2659" y="7298"/>
                </a:lnTo>
                <a:lnTo>
                  <a:pt x="2648" y="7313"/>
                </a:lnTo>
                <a:lnTo>
                  <a:pt x="2634" y="7329"/>
                </a:lnTo>
                <a:lnTo>
                  <a:pt x="2621" y="7344"/>
                </a:lnTo>
                <a:lnTo>
                  <a:pt x="2621" y="7344"/>
                </a:lnTo>
                <a:lnTo>
                  <a:pt x="2601" y="7335"/>
                </a:lnTo>
                <a:lnTo>
                  <a:pt x="2583" y="7329"/>
                </a:lnTo>
                <a:lnTo>
                  <a:pt x="2565" y="7324"/>
                </a:lnTo>
                <a:lnTo>
                  <a:pt x="2547" y="7320"/>
                </a:lnTo>
                <a:lnTo>
                  <a:pt x="2530" y="7320"/>
                </a:lnTo>
                <a:lnTo>
                  <a:pt x="2514" y="7320"/>
                </a:lnTo>
                <a:lnTo>
                  <a:pt x="2498" y="7322"/>
                </a:lnTo>
                <a:lnTo>
                  <a:pt x="2483" y="7327"/>
                </a:lnTo>
                <a:lnTo>
                  <a:pt x="2469" y="7333"/>
                </a:lnTo>
                <a:lnTo>
                  <a:pt x="2458" y="7342"/>
                </a:lnTo>
                <a:lnTo>
                  <a:pt x="2447" y="7353"/>
                </a:lnTo>
                <a:lnTo>
                  <a:pt x="2436" y="7364"/>
                </a:lnTo>
                <a:lnTo>
                  <a:pt x="2429" y="7380"/>
                </a:lnTo>
                <a:lnTo>
                  <a:pt x="2422" y="7396"/>
                </a:lnTo>
                <a:lnTo>
                  <a:pt x="2418" y="7416"/>
                </a:lnTo>
                <a:lnTo>
                  <a:pt x="2414" y="7438"/>
                </a:lnTo>
                <a:lnTo>
                  <a:pt x="2414" y="7438"/>
                </a:lnTo>
                <a:lnTo>
                  <a:pt x="2413" y="7451"/>
                </a:lnTo>
                <a:lnTo>
                  <a:pt x="2413" y="7460"/>
                </a:lnTo>
                <a:lnTo>
                  <a:pt x="2414" y="7467"/>
                </a:lnTo>
                <a:lnTo>
                  <a:pt x="2418" y="7473"/>
                </a:lnTo>
                <a:lnTo>
                  <a:pt x="2422" y="7474"/>
                </a:lnTo>
                <a:lnTo>
                  <a:pt x="2427" y="7476"/>
                </a:lnTo>
                <a:lnTo>
                  <a:pt x="2440" y="7474"/>
                </a:lnTo>
                <a:lnTo>
                  <a:pt x="2474" y="7463"/>
                </a:lnTo>
                <a:lnTo>
                  <a:pt x="2491" y="7460"/>
                </a:lnTo>
                <a:lnTo>
                  <a:pt x="2500" y="7460"/>
                </a:lnTo>
                <a:lnTo>
                  <a:pt x="2509" y="7462"/>
                </a:lnTo>
                <a:lnTo>
                  <a:pt x="2509" y="7462"/>
                </a:lnTo>
                <a:lnTo>
                  <a:pt x="2512" y="7463"/>
                </a:lnTo>
                <a:lnTo>
                  <a:pt x="2518" y="7471"/>
                </a:lnTo>
                <a:lnTo>
                  <a:pt x="2527" y="7487"/>
                </a:lnTo>
                <a:lnTo>
                  <a:pt x="2538" y="7502"/>
                </a:lnTo>
                <a:lnTo>
                  <a:pt x="2541" y="7507"/>
                </a:lnTo>
                <a:lnTo>
                  <a:pt x="2547" y="7511"/>
                </a:lnTo>
                <a:lnTo>
                  <a:pt x="2547" y="7511"/>
                </a:lnTo>
                <a:lnTo>
                  <a:pt x="2561" y="7509"/>
                </a:lnTo>
                <a:lnTo>
                  <a:pt x="2576" y="7507"/>
                </a:lnTo>
                <a:lnTo>
                  <a:pt x="2607" y="7496"/>
                </a:lnTo>
                <a:lnTo>
                  <a:pt x="2623" y="7491"/>
                </a:lnTo>
                <a:lnTo>
                  <a:pt x="2639" y="7487"/>
                </a:lnTo>
                <a:lnTo>
                  <a:pt x="2656" y="7485"/>
                </a:lnTo>
                <a:lnTo>
                  <a:pt x="2670" y="7487"/>
                </a:lnTo>
                <a:lnTo>
                  <a:pt x="2670" y="7487"/>
                </a:lnTo>
                <a:lnTo>
                  <a:pt x="2677" y="7469"/>
                </a:lnTo>
                <a:lnTo>
                  <a:pt x="2683" y="7453"/>
                </a:lnTo>
                <a:lnTo>
                  <a:pt x="2687" y="7444"/>
                </a:lnTo>
                <a:lnTo>
                  <a:pt x="2690" y="7434"/>
                </a:lnTo>
                <a:lnTo>
                  <a:pt x="2697" y="7427"/>
                </a:lnTo>
                <a:lnTo>
                  <a:pt x="2706" y="7420"/>
                </a:lnTo>
                <a:lnTo>
                  <a:pt x="2706" y="7420"/>
                </a:lnTo>
                <a:lnTo>
                  <a:pt x="2716" y="7418"/>
                </a:lnTo>
                <a:lnTo>
                  <a:pt x="2723" y="7420"/>
                </a:lnTo>
                <a:lnTo>
                  <a:pt x="2730" y="7424"/>
                </a:lnTo>
                <a:lnTo>
                  <a:pt x="2737" y="7427"/>
                </a:lnTo>
                <a:lnTo>
                  <a:pt x="2745" y="7431"/>
                </a:lnTo>
                <a:lnTo>
                  <a:pt x="2752" y="7433"/>
                </a:lnTo>
                <a:lnTo>
                  <a:pt x="2763" y="7431"/>
                </a:lnTo>
                <a:lnTo>
                  <a:pt x="2774" y="7424"/>
                </a:lnTo>
                <a:lnTo>
                  <a:pt x="2774" y="7424"/>
                </a:lnTo>
                <a:lnTo>
                  <a:pt x="2784" y="7407"/>
                </a:lnTo>
                <a:lnTo>
                  <a:pt x="2795" y="7393"/>
                </a:lnTo>
                <a:lnTo>
                  <a:pt x="2821" y="7364"/>
                </a:lnTo>
                <a:lnTo>
                  <a:pt x="2846" y="7335"/>
                </a:lnTo>
                <a:lnTo>
                  <a:pt x="2868" y="7304"/>
                </a:lnTo>
                <a:lnTo>
                  <a:pt x="2879" y="7289"/>
                </a:lnTo>
                <a:lnTo>
                  <a:pt x="2886" y="7273"/>
                </a:lnTo>
                <a:lnTo>
                  <a:pt x="2893" y="7255"/>
                </a:lnTo>
                <a:lnTo>
                  <a:pt x="2897" y="7239"/>
                </a:lnTo>
                <a:lnTo>
                  <a:pt x="2899" y="7219"/>
                </a:lnTo>
                <a:lnTo>
                  <a:pt x="2897" y="7199"/>
                </a:lnTo>
                <a:lnTo>
                  <a:pt x="2893" y="7179"/>
                </a:lnTo>
                <a:lnTo>
                  <a:pt x="2884" y="7157"/>
                </a:lnTo>
                <a:lnTo>
                  <a:pt x="2884" y="7157"/>
                </a:lnTo>
                <a:lnTo>
                  <a:pt x="2901" y="7130"/>
                </a:lnTo>
                <a:lnTo>
                  <a:pt x="2915" y="7104"/>
                </a:lnTo>
                <a:lnTo>
                  <a:pt x="2926" y="7075"/>
                </a:lnTo>
                <a:lnTo>
                  <a:pt x="2935" y="7046"/>
                </a:lnTo>
                <a:lnTo>
                  <a:pt x="2942" y="7015"/>
                </a:lnTo>
                <a:lnTo>
                  <a:pt x="2946" y="6986"/>
                </a:lnTo>
                <a:lnTo>
                  <a:pt x="2948" y="6957"/>
                </a:lnTo>
                <a:lnTo>
                  <a:pt x="2948" y="6928"/>
                </a:lnTo>
                <a:lnTo>
                  <a:pt x="2948" y="6928"/>
                </a:lnTo>
                <a:lnTo>
                  <a:pt x="2946" y="6919"/>
                </a:lnTo>
                <a:lnTo>
                  <a:pt x="2941" y="6912"/>
                </a:lnTo>
                <a:lnTo>
                  <a:pt x="2935" y="6908"/>
                </a:lnTo>
                <a:lnTo>
                  <a:pt x="2930" y="6903"/>
                </a:lnTo>
                <a:lnTo>
                  <a:pt x="2917" y="6894"/>
                </a:lnTo>
                <a:lnTo>
                  <a:pt x="2911" y="6887"/>
                </a:lnTo>
                <a:lnTo>
                  <a:pt x="2908" y="6879"/>
                </a:lnTo>
                <a:lnTo>
                  <a:pt x="2908" y="6879"/>
                </a:lnTo>
                <a:lnTo>
                  <a:pt x="2906" y="6861"/>
                </a:lnTo>
                <a:lnTo>
                  <a:pt x="2906" y="6838"/>
                </a:lnTo>
                <a:lnTo>
                  <a:pt x="2910" y="6810"/>
                </a:lnTo>
                <a:lnTo>
                  <a:pt x="2913" y="6783"/>
                </a:lnTo>
                <a:lnTo>
                  <a:pt x="2921" y="6729"/>
                </a:lnTo>
                <a:lnTo>
                  <a:pt x="2922" y="6707"/>
                </a:lnTo>
                <a:lnTo>
                  <a:pt x="2922" y="6691"/>
                </a:lnTo>
                <a:lnTo>
                  <a:pt x="2922" y="6691"/>
                </a:lnTo>
                <a:lnTo>
                  <a:pt x="2917" y="6683"/>
                </a:lnTo>
                <a:lnTo>
                  <a:pt x="2913" y="6680"/>
                </a:lnTo>
                <a:lnTo>
                  <a:pt x="2908" y="6676"/>
                </a:lnTo>
                <a:lnTo>
                  <a:pt x="2902" y="6674"/>
                </a:lnTo>
                <a:lnTo>
                  <a:pt x="2890" y="6671"/>
                </a:lnTo>
                <a:lnTo>
                  <a:pt x="2877" y="6671"/>
                </a:lnTo>
                <a:lnTo>
                  <a:pt x="2864" y="6671"/>
                </a:lnTo>
                <a:lnTo>
                  <a:pt x="2853" y="6667"/>
                </a:lnTo>
                <a:lnTo>
                  <a:pt x="2848" y="6665"/>
                </a:lnTo>
                <a:lnTo>
                  <a:pt x="2843" y="6660"/>
                </a:lnTo>
                <a:lnTo>
                  <a:pt x="2839" y="6654"/>
                </a:lnTo>
                <a:lnTo>
                  <a:pt x="2835" y="6647"/>
                </a:lnTo>
                <a:lnTo>
                  <a:pt x="2835" y="6647"/>
                </a:lnTo>
                <a:lnTo>
                  <a:pt x="2839" y="6629"/>
                </a:lnTo>
                <a:lnTo>
                  <a:pt x="2846" y="6611"/>
                </a:lnTo>
                <a:lnTo>
                  <a:pt x="2855" y="6594"/>
                </a:lnTo>
                <a:lnTo>
                  <a:pt x="2868" y="6580"/>
                </a:lnTo>
                <a:lnTo>
                  <a:pt x="2881" y="6565"/>
                </a:lnTo>
                <a:lnTo>
                  <a:pt x="2897" y="6553"/>
                </a:lnTo>
                <a:lnTo>
                  <a:pt x="2913" y="6540"/>
                </a:lnTo>
                <a:lnTo>
                  <a:pt x="2930" y="6531"/>
                </a:lnTo>
                <a:lnTo>
                  <a:pt x="2948" y="6522"/>
                </a:lnTo>
                <a:lnTo>
                  <a:pt x="2966" y="6515"/>
                </a:lnTo>
                <a:lnTo>
                  <a:pt x="2984" y="6509"/>
                </a:lnTo>
                <a:lnTo>
                  <a:pt x="3000" y="6506"/>
                </a:lnTo>
                <a:lnTo>
                  <a:pt x="3017" y="6504"/>
                </a:lnTo>
                <a:lnTo>
                  <a:pt x="3033" y="6506"/>
                </a:lnTo>
                <a:lnTo>
                  <a:pt x="3046" y="6507"/>
                </a:lnTo>
                <a:lnTo>
                  <a:pt x="3057" y="6513"/>
                </a:lnTo>
                <a:lnTo>
                  <a:pt x="3057" y="6513"/>
                </a:lnTo>
                <a:lnTo>
                  <a:pt x="3058" y="6529"/>
                </a:lnTo>
                <a:lnTo>
                  <a:pt x="3060" y="6547"/>
                </a:lnTo>
                <a:lnTo>
                  <a:pt x="3066" y="6564"/>
                </a:lnTo>
                <a:lnTo>
                  <a:pt x="3073" y="6580"/>
                </a:lnTo>
                <a:lnTo>
                  <a:pt x="3080" y="6596"/>
                </a:lnTo>
                <a:lnTo>
                  <a:pt x="3089" y="6611"/>
                </a:lnTo>
                <a:lnTo>
                  <a:pt x="3100" y="6624"/>
                </a:lnTo>
                <a:lnTo>
                  <a:pt x="3113" y="6636"/>
                </a:lnTo>
                <a:lnTo>
                  <a:pt x="3113" y="6636"/>
                </a:lnTo>
                <a:lnTo>
                  <a:pt x="3126" y="6627"/>
                </a:lnTo>
                <a:lnTo>
                  <a:pt x="3138" y="6622"/>
                </a:lnTo>
                <a:lnTo>
                  <a:pt x="3149" y="6620"/>
                </a:lnTo>
                <a:lnTo>
                  <a:pt x="3162" y="6620"/>
                </a:lnTo>
                <a:lnTo>
                  <a:pt x="3175" y="6622"/>
                </a:lnTo>
                <a:lnTo>
                  <a:pt x="3185" y="6624"/>
                </a:lnTo>
                <a:lnTo>
                  <a:pt x="3211" y="6634"/>
                </a:lnTo>
                <a:lnTo>
                  <a:pt x="3236" y="6645"/>
                </a:lnTo>
                <a:lnTo>
                  <a:pt x="3263" y="6654"/>
                </a:lnTo>
                <a:lnTo>
                  <a:pt x="3278" y="6658"/>
                </a:lnTo>
                <a:lnTo>
                  <a:pt x="3292" y="6660"/>
                </a:lnTo>
                <a:lnTo>
                  <a:pt x="3307" y="6660"/>
                </a:lnTo>
                <a:lnTo>
                  <a:pt x="3323" y="6658"/>
                </a:lnTo>
                <a:lnTo>
                  <a:pt x="3323" y="6658"/>
                </a:lnTo>
                <a:lnTo>
                  <a:pt x="3334" y="6642"/>
                </a:lnTo>
                <a:lnTo>
                  <a:pt x="3345" y="6629"/>
                </a:lnTo>
                <a:lnTo>
                  <a:pt x="3360" y="6618"/>
                </a:lnTo>
                <a:lnTo>
                  <a:pt x="3374" y="6611"/>
                </a:lnTo>
                <a:lnTo>
                  <a:pt x="3390" y="6607"/>
                </a:lnTo>
                <a:lnTo>
                  <a:pt x="3407" y="6604"/>
                </a:lnTo>
                <a:lnTo>
                  <a:pt x="3425" y="6602"/>
                </a:lnTo>
                <a:lnTo>
                  <a:pt x="3443" y="6602"/>
                </a:lnTo>
                <a:lnTo>
                  <a:pt x="3481" y="6605"/>
                </a:lnTo>
                <a:lnTo>
                  <a:pt x="3517" y="6611"/>
                </a:lnTo>
                <a:lnTo>
                  <a:pt x="3554" y="6616"/>
                </a:lnTo>
                <a:lnTo>
                  <a:pt x="3588" y="6620"/>
                </a:lnTo>
                <a:lnTo>
                  <a:pt x="3588" y="6620"/>
                </a:lnTo>
                <a:lnTo>
                  <a:pt x="3597" y="6638"/>
                </a:lnTo>
                <a:lnTo>
                  <a:pt x="3603" y="6654"/>
                </a:lnTo>
                <a:lnTo>
                  <a:pt x="3606" y="6669"/>
                </a:lnTo>
                <a:lnTo>
                  <a:pt x="3608" y="6683"/>
                </a:lnTo>
                <a:lnTo>
                  <a:pt x="3610" y="6698"/>
                </a:lnTo>
                <a:lnTo>
                  <a:pt x="3614" y="6714"/>
                </a:lnTo>
                <a:lnTo>
                  <a:pt x="3619" y="6731"/>
                </a:lnTo>
                <a:lnTo>
                  <a:pt x="3632" y="6749"/>
                </a:lnTo>
                <a:lnTo>
                  <a:pt x="3632" y="6749"/>
                </a:lnTo>
                <a:lnTo>
                  <a:pt x="3648" y="6751"/>
                </a:lnTo>
                <a:lnTo>
                  <a:pt x="3666" y="6752"/>
                </a:lnTo>
                <a:lnTo>
                  <a:pt x="3703" y="6751"/>
                </a:lnTo>
                <a:lnTo>
                  <a:pt x="3739" y="6745"/>
                </a:lnTo>
                <a:lnTo>
                  <a:pt x="3773" y="6734"/>
                </a:lnTo>
                <a:lnTo>
                  <a:pt x="3808" y="6723"/>
                </a:lnTo>
                <a:lnTo>
                  <a:pt x="3842" y="6707"/>
                </a:lnTo>
                <a:lnTo>
                  <a:pt x="3877" y="6689"/>
                </a:lnTo>
                <a:lnTo>
                  <a:pt x="3909" y="6671"/>
                </a:lnTo>
                <a:lnTo>
                  <a:pt x="3940" y="6649"/>
                </a:lnTo>
                <a:lnTo>
                  <a:pt x="3973" y="6625"/>
                </a:lnTo>
                <a:lnTo>
                  <a:pt x="4033" y="6578"/>
                </a:lnTo>
                <a:lnTo>
                  <a:pt x="4089" y="6529"/>
                </a:lnTo>
                <a:lnTo>
                  <a:pt x="4142" y="6484"/>
                </a:lnTo>
                <a:lnTo>
                  <a:pt x="4142" y="6484"/>
                </a:lnTo>
                <a:lnTo>
                  <a:pt x="4176" y="6500"/>
                </a:lnTo>
                <a:lnTo>
                  <a:pt x="4212" y="6515"/>
                </a:lnTo>
                <a:lnTo>
                  <a:pt x="4287" y="6538"/>
                </a:lnTo>
                <a:lnTo>
                  <a:pt x="4323" y="6551"/>
                </a:lnTo>
                <a:lnTo>
                  <a:pt x="4359" y="6565"/>
                </a:lnTo>
                <a:lnTo>
                  <a:pt x="4396" y="6582"/>
                </a:lnTo>
                <a:lnTo>
                  <a:pt x="4412" y="6591"/>
                </a:lnTo>
                <a:lnTo>
                  <a:pt x="4428" y="6602"/>
                </a:lnTo>
                <a:lnTo>
                  <a:pt x="4428" y="6602"/>
                </a:lnTo>
                <a:lnTo>
                  <a:pt x="4450" y="6600"/>
                </a:lnTo>
                <a:lnTo>
                  <a:pt x="4470" y="6598"/>
                </a:lnTo>
                <a:lnTo>
                  <a:pt x="4490" y="6598"/>
                </a:lnTo>
                <a:lnTo>
                  <a:pt x="4510" y="6600"/>
                </a:lnTo>
                <a:lnTo>
                  <a:pt x="4528" y="6602"/>
                </a:lnTo>
                <a:lnTo>
                  <a:pt x="4546" y="6607"/>
                </a:lnTo>
                <a:lnTo>
                  <a:pt x="4564" y="6613"/>
                </a:lnTo>
                <a:lnTo>
                  <a:pt x="4582" y="6620"/>
                </a:lnTo>
                <a:lnTo>
                  <a:pt x="4617" y="6636"/>
                </a:lnTo>
                <a:lnTo>
                  <a:pt x="4650" y="6654"/>
                </a:lnTo>
                <a:lnTo>
                  <a:pt x="4680" y="6678"/>
                </a:lnTo>
                <a:lnTo>
                  <a:pt x="4711" y="6702"/>
                </a:lnTo>
                <a:lnTo>
                  <a:pt x="4773" y="6752"/>
                </a:lnTo>
                <a:lnTo>
                  <a:pt x="4802" y="6778"/>
                </a:lnTo>
                <a:lnTo>
                  <a:pt x="4833" y="6803"/>
                </a:lnTo>
                <a:lnTo>
                  <a:pt x="4865" y="6825"/>
                </a:lnTo>
                <a:lnTo>
                  <a:pt x="4898" y="6845"/>
                </a:lnTo>
                <a:lnTo>
                  <a:pt x="4933" y="6861"/>
                </a:lnTo>
                <a:lnTo>
                  <a:pt x="4949" y="6867"/>
                </a:lnTo>
                <a:lnTo>
                  <a:pt x="4967" y="6872"/>
                </a:lnTo>
                <a:lnTo>
                  <a:pt x="4967" y="6872"/>
                </a:lnTo>
                <a:lnTo>
                  <a:pt x="4978" y="6883"/>
                </a:lnTo>
                <a:lnTo>
                  <a:pt x="4989" y="6892"/>
                </a:lnTo>
                <a:lnTo>
                  <a:pt x="5002" y="6897"/>
                </a:lnTo>
                <a:lnTo>
                  <a:pt x="5012" y="6903"/>
                </a:lnTo>
                <a:lnTo>
                  <a:pt x="5025" y="6910"/>
                </a:lnTo>
                <a:lnTo>
                  <a:pt x="5036" y="6919"/>
                </a:lnTo>
                <a:lnTo>
                  <a:pt x="5041" y="6925"/>
                </a:lnTo>
                <a:lnTo>
                  <a:pt x="5045" y="6932"/>
                </a:lnTo>
                <a:lnTo>
                  <a:pt x="5049" y="6939"/>
                </a:lnTo>
                <a:lnTo>
                  <a:pt x="5052" y="6950"/>
                </a:lnTo>
                <a:lnTo>
                  <a:pt x="5052" y="6950"/>
                </a:lnTo>
                <a:lnTo>
                  <a:pt x="5069" y="6950"/>
                </a:lnTo>
                <a:lnTo>
                  <a:pt x="5085" y="6952"/>
                </a:lnTo>
                <a:lnTo>
                  <a:pt x="5101" y="6957"/>
                </a:lnTo>
                <a:lnTo>
                  <a:pt x="5116" y="6963"/>
                </a:lnTo>
                <a:lnTo>
                  <a:pt x="5145" y="6977"/>
                </a:lnTo>
                <a:lnTo>
                  <a:pt x="5174" y="6995"/>
                </a:lnTo>
                <a:lnTo>
                  <a:pt x="5174" y="6995"/>
                </a:lnTo>
                <a:lnTo>
                  <a:pt x="5196" y="7010"/>
                </a:lnTo>
                <a:lnTo>
                  <a:pt x="5217" y="7028"/>
                </a:lnTo>
                <a:lnTo>
                  <a:pt x="5263" y="7068"/>
                </a:lnTo>
                <a:lnTo>
                  <a:pt x="5306" y="7110"/>
                </a:lnTo>
                <a:lnTo>
                  <a:pt x="5350" y="7151"/>
                </a:lnTo>
                <a:lnTo>
                  <a:pt x="5373" y="7170"/>
                </a:lnTo>
                <a:lnTo>
                  <a:pt x="5395" y="7188"/>
                </a:lnTo>
                <a:lnTo>
                  <a:pt x="5419" y="7202"/>
                </a:lnTo>
                <a:lnTo>
                  <a:pt x="5442" y="7213"/>
                </a:lnTo>
                <a:lnTo>
                  <a:pt x="5466" y="7222"/>
                </a:lnTo>
                <a:lnTo>
                  <a:pt x="5491" y="7228"/>
                </a:lnTo>
                <a:lnTo>
                  <a:pt x="5504" y="7229"/>
                </a:lnTo>
                <a:lnTo>
                  <a:pt x="5517" y="7229"/>
                </a:lnTo>
                <a:lnTo>
                  <a:pt x="5531" y="7228"/>
                </a:lnTo>
                <a:lnTo>
                  <a:pt x="5544" y="7224"/>
                </a:lnTo>
                <a:lnTo>
                  <a:pt x="5544" y="7224"/>
                </a:lnTo>
                <a:lnTo>
                  <a:pt x="5542" y="7200"/>
                </a:lnTo>
                <a:lnTo>
                  <a:pt x="5539" y="7177"/>
                </a:lnTo>
                <a:lnTo>
                  <a:pt x="5533" y="7157"/>
                </a:lnTo>
                <a:lnTo>
                  <a:pt x="5526" y="7137"/>
                </a:lnTo>
                <a:lnTo>
                  <a:pt x="5519" y="7119"/>
                </a:lnTo>
                <a:lnTo>
                  <a:pt x="5508" y="7102"/>
                </a:lnTo>
                <a:lnTo>
                  <a:pt x="5499" y="7088"/>
                </a:lnTo>
                <a:lnTo>
                  <a:pt x="5486" y="7073"/>
                </a:lnTo>
                <a:lnTo>
                  <a:pt x="5473" y="7061"/>
                </a:lnTo>
                <a:lnTo>
                  <a:pt x="5461" y="7050"/>
                </a:lnTo>
                <a:lnTo>
                  <a:pt x="5446" y="7041"/>
                </a:lnTo>
                <a:lnTo>
                  <a:pt x="5432" y="7030"/>
                </a:lnTo>
                <a:lnTo>
                  <a:pt x="5399" y="7014"/>
                </a:lnTo>
                <a:lnTo>
                  <a:pt x="5366" y="7001"/>
                </a:lnTo>
                <a:lnTo>
                  <a:pt x="5332" y="6990"/>
                </a:lnTo>
                <a:lnTo>
                  <a:pt x="5297" y="6979"/>
                </a:lnTo>
                <a:lnTo>
                  <a:pt x="5230" y="6957"/>
                </a:lnTo>
                <a:lnTo>
                  <a:pt x="5201" y="6946"/>
                </a:lnTo>
                <a:lnTo>
                  <a:pt x="5172" y="6934"/>
                </a:lnTo>
                <a:lnTo>
                  <a:pt x="5161" y="6926"/>
                </a:lnTo>
                <a:lnTo>
                  <a:pt x="5148" y="6917"/>
                </a:lnTo>
                <a:lnTo>
                  <a:pt x="5138" y="6908"/>
                </a:lnTo>
                <a:lnTo>
                  <a:pt x="5129" y="6899"/>
                </a:lnTo>
                <a:lnTo>
                  <a:pt x="5129" y="6899"/>
                </a:lnTo>
                <a:lnTo>
                  <a:pt x="5121" y="6888"/>
                </a:lnTo>
                <a:lnTo>
                  <a:pt x="5116" y="6878"/>
                </a:lnTo>
                <a:lnTo>
                  <a:pt x="5103" y="6852"/>
                </a:lnTo>
                <a:lnTo>
                  <a:pt x="5092" y="6823"/>
                </a:lnTo>
                <a:lnTo>
                  <a:pt x="5083" y="6792"/>
                </a:lnTo>
                <a:lnTo>
                  <a:pt x="5067" y="6734"/>
                </a:lnTo>
                <a:lnTo>
                  <a:pt x="5058" y="6707"/>
                </a:lnTo>
                <a:lnTo>
                  <a:pt x="5049" y="6685"/>
                </a:lnTo>
                <a:lnTo>
                  <a:pt x="5049" y="6685"/>
                </a:lnTo>
                <a:lnTo>
                  <a:pt x="5041" y="6674"/>
                </a:lnTo>
                <a:lnTo>
                  <a:pt x="5034" y="6665"/>
                </a:lnTo>
                <a:lnTo>
                  <a:pt x="5016" y="6651"/>
                </a:lnTo>
                <a:lnTo>
                  <a:pt x="4998" y="6634"/>
                </a:lnTo>
                <a:lnTo>
                  <a:pt x="4991" y="6625"/>
                </a:lnTo>
                <a:lnTo>
                  <a:pt x="4983" y="6616"/>
                </a:lnTo>
                <a:lnTo>
                  <a:pt x="4983" y="6616"/>
                </a:lnTo>
                <a:lnTo>
                  <a:pt x="4974" y="6593"/>
                </a:lnTo>
                <a:lnTo>
                  <a:pt x="4967" y="6571"/>
                </a:lnTo>
                <a:lnTo>
                  <a:pt x="4965" y="6549"/>
                </a:lnTo>
                <a:lnTo>
                  <a:pt x="4965" y="6527"/>
                </a:lnTo>
                <a:lnTo>
                  <a:pt x="4969" y="6507"/>
                </a:lnTo>
                <a:lnTo>
                  <a:pt x="4974" y="6497"/>
                </a:lnTo>
                <a:lnTo>
                  <a:pt x="4978" y="6487"/>
                </a:lnTo>
                <a:lnTo>
                  <a:pt x="4985" y="6478"/>
                </a:lnTo>
                <a:lnTo>
                  <a:pt x="4992" y="6469"/>
                </a:lnTo>
                <a:lnTo>
                  <a:pt x="5000" y="6462"/>
                </a:lnTo>
                <a:lnTo>
                  <a:pt x="5009" y="6455"/>
                </a:lnTo>
                <a:lnTo>
                  <a:pt x="5009" y="6455"/>
                </a:lnTo>
                <a:lnTo>
                  <a:pt x="5025" y="6444"/>
                </a:lnTo>
                <a:lnTo>
                  <a:pt x="5043" y="6438"/>
                </a:lnTo>
                <a:lnTo>
                  <a:pt x="5060" y="6435"/>
                </a:lnTo>
                <a:lnTo>
                  <a:pt x="5078" y="6433"/>
                </a:lnTo>
                <a:lnTo>
                  <a:pt x="5096" y="6435"/>
                </a:lnTo>
                <a:lnTo>
                  <a:pt x="5114" y="6438"/>
                </a:lnTo>
                <a:lnTo>
                  <a:pt x="5132" y="6442"/>
                </a:lnTo>
                <a:lnTo>
                  <a:pt x="5150" y="6449"/>
                </a:lnTo>
                <a:lnTo>
                  <a:pt x="5187" y="6462"/>
                </a:lnTo>
                <a:lnTo>
                  <a:pt x="5221" y="6478"/>
                </a:lnTo>
                <a:lnTo>
                  <a:pt x="5252" y="6489"/>
                </a:lnTo>
                <a:lnTo>
                  <a:pt x="5266" y="6495"/>
                </a:lnTo>
                <a:lnTo>
                  <a:pt x="5279" y="6497"/>
                </a:lnTo>
                <a:lnTo>
                  <a:pt x="5279" y="6497"/>
                </a:lnTo>
                <a:lnTo>
                  <a:pt x="5297" y="6500"/>
                </a:lnTo>
                <a:lnTo>
                  <a:pt x="5314" y="6500"/>
                </a:lnTo>
                <a:lnTo>
                  <a:pt x="5348" y="6500"/>
                </a:lnTo>
                <a:lnTo>
                  <a:pt x="5381" y="6497"/>
                </a:lnTo>
                <a:lnTo>
                  <a:pt x="5412" y="6493"/>
                </a:lnTo>
                <a:lnTo>
                  <a:pt x="5475" y="6482"/>
                </a:lnTo>
                <a:lnTo>
                  <a:pt x="5506" y="6480"/>
                </a:lnTo>
                <a:lnTo>
                  <a:pt x="5537" y="6480"/>
                </a:lnTo>
                <a:lnTo>
                  <a:pt x="5537" y="6480"/>
                </a:lnTo>
                <a:lnTo>
                  <a:pt x="5548" y="6469"/>
                </a:lnTo>
                <a:lnTo>
                  <a:pt x="5555" y="6458"/>
                </a:lnTo>
                <a:lnTo>
                  <a:pt x="5569" y="6435"/>
                </a:lnTo>
                <a:lnTo>
                  <a:pt x="5582" y="6411"/>
                </a:lnTo>
                <a:lnTo>
                  <a:pt x="5593" y="6386"/>
                </a:lnTo>
                <a:lnTo>
                  <a:pt x="5604" y="6362"/>
                </a:lnTo>
                <a:lnTo>
                  <a:pt x="5617" y="6339"/>
                </a:lnTo>
                <a:lnTo>
                  <a:pt x="5633" y="6315"/>
                </a:lnTo>
                <a:lnTo>
                  <a:pt x="5642" y="6304"/>
                </a:lnTo>
                <a:lnTo>
                  <a:pt x="5653" y="6293"/>
                </a:lnTo>
                <a:lnTo>
                  <a:pt x="5653" y="6293"/>
                </a:lnTo>
                <a:lnTo>
                  <a:pt x="5669" y="6299"/>
                </a:lnTo>
                <a:lnTo>
                  <a:pt x="5687" y="6306"/>
                </a:lnTo>
                <a:lnTo>
                  <a:pt x="5702" y="6313"/>
                </a:lnTo>
                <a:lnTo>
                  <a:pt x="5718" y="6322"/>
                </a:lnTo>
                <a:lnTo>
                  <a:pt x="5747" y="6344"/>
                </a:lnTo>
                <a:lnTo>
                  <a:pt x="5776" y="6366"/>
                </a:lnTo>
                <a:lnTo>
                  <a:pt x="5803" y="6389"/>
                </a:lnTo>
                <a:lnTo>
                  <a:pt x="5831" y="6413"/>
                </a:lnTo>
                <a:lnTo>
                  <a:pt x="5860" y="6435"/>
                </a:lnTo>
                <a:lnTo>
                  <a:pt x="5874" y="6444"/>
                </a:lnTo>
                <a:lnTo>
                  <a:pt x="5891" y="6451"/>
                </a:lnTo>
                <a:lnTo>
                  <a:pt x="5891" y="6451"/>
                </a:lnTo>
                <a:lnTo>
                  <a:pt x="5903" y="6457"/>
                </a:lnTo>
                <a:lnTo>
                  <a:pt x="5916" y="6460"/>
                </a:lnTo>
                <a:lnTo>
                  <a:pt x="5943" y="6466"/>
                </a:lnTo>
                <a:lnTo>
                  <a:pt x="5972" y="6469"/>
                </a:lnTo>
                <a:lnTo>
                  <a:pt x="5999" y="6475"/>
                </a:lnTo>
                <a:lnTo>
                  <a:pt x="6014" y="6478"/>
                </a:lnTo>
                <a:lnTo>
                  <a:pt x="6027" y="6484"/>
                </a:lnTo>
                <a:lnTo>
                  <a:pt x="6039" y="6489"/>
                </a:lnTo>
                <a:lnTo>
                  <a:pt x="6050" y="6497"/>
                </a:lnTo>
                <a:lnTo>
                  <a:pt x="6061" y="6506"/>
                </a:lnTo>
                <a:lnTo>
                  <a:pt x="6070" y="6516"/>
                </a:lnTo>
                <a:lnTo>
                  <a:pt x="6077" y="6531"/>
                </a:lnTo>
                <a:lnTo>
                  <a:pt x="6083" y="6547"/>
                </a:lnTo>
                <a:lnTo>
                  <a:pt x="6083" y="6547"/>
                </a:lnTo>
                <a:lnTo>
                  <a:pt x="6139" y="6522"/>
                </a:lnTo>
                <a:lnTo>
                  <a:pt x="6139" y="6522"/>
                </a:lnTo>
                <a:lnTo>
                  <a:pt x="6155" y="6540"/>
                </a:lnTo>
                <a:lnTo>
                  <a:pt x="6172" y="6556"/>
                </a:lnTo>
                <a:lnTo>
                  <a:pt x="6190" y="6571"/>
                </a:lnTo>
                <a:lnTo>
                  <a:pt x="6210" y="6584"/>
                </a:lnTo>
                <a:lnTo>
                  <a:pt x="6248" y="6607"/>
                </a:lnTo>
                <a:lnTo>
                  <a:pt x="6288" y="6629"/>
                </a:lnTo>
                <a:lnTo>
                  <a:pt x="6326" y="6651"/>
                </a:lnTo>
                <a:lnTo>
                  <a:pt x="6344" y="6663"/>
                </a:lnTo>
                <a:lnTo>
                  <a:pt x="6362" y="6678"/>
                </a:lnTo>
                <a:lnTo>
                  <a:pt x="6380" y="6692"/>
                </a:lnTo>
                <a:lnTo>
                  <a:pt x="6397" y="6711"/>
                </a:lnTo>
                <a:lnTo>
                  <a:pt x="6413" y="6732"/>
                </a:lnTo>
                <a:lnTo>
                  <a:pt x="6428" y="6756"/>
                </a:lnTo>
                <a:lnTo>
                  <a:pt x="6428" y="6756"/>
                </a:lnTo>
                <a:lnTo>
                  <a:pt x="6449" y="6752"/>
                </a:lnTo>
                <a:lnTo>
                  <a:pt x="6469" y="6754"/>
                </a:lnTo>
                <a:lnTo>
                  <a:pt x="6489" y="6758"/>
                </a:lnTo>
                <a:lnTo>
                  <a:pt x="6507" y="6765"/>
                </a:lnTo>
                <a:lnTo>
                  <a:pt x="6526" y="6774"/>
                </a:lnTo>
                <a:lnTo>
                  <a:pt x="6542" y="6785"/>
                </a:lnTo>
                <a:lnTo>
                  <a:pt x="6575" y="6807"/>
                </a:lnTo>
                <a:lnTo>
                  <a:pt x="6607" y="6830"/>
                </a:lnTo>
                <a:lnTo>
                  <a:pt x="6623" y="6841"/>
                </a:lnTo>
                <a:lnTo>
                  <a:pt x="6642" y="6848"/>
                </a:lnTo>
                <a:lnTo>
                  <a:pt x="6660" y="6856"/>
                </a:lnTo>
                <a:lnTo>
                  <a:pt x="6680" y="6858"/>
                </a:lnTo>
                <a:lnTo>
                  <a:pt x="6700" y="6858"/>
                </a:lnTo>
                <a:lnTo>
                  <a:pt x="6723" y="6854"/>
                </a:lnTo>
                <a:lnTo>
                  <a:pt x="6723" y="6854"/>
                </a:lnTo>
                <a:lnTo>
                  <a:pt x="6747" y="6876"/>
                </a:lnTo>
                <a:lnTo>
                  <a:pt x="6770" y="6896"/>
                </a:lnTo>
                <a:lnTo>
                  <a:pt x="6798" y="6914"/>
                </a:lnTo>
                <a:lnTo>
                  <a:pt x="6823" y="6930"/>
                </a:lnTo>
                <a:lnTo>
                  <a:pt x="6876" y="6959"/>
                </a:lnTo>
                <a:lnTo>
                  <a:pt x="6930" y="6988"/>
                </a:lnTo>
                <a:lnTo>
                  <a:pt x="6985" y="7015"/>
                </a:lnTo>
                <a:lnTo>
                  <a:pt x="7037" y="7044"/>
                </a:lnTo>
                <a:lnTo>
                  <a:pt x="7064" y="7059"/>
                </a:lnTo>
                <a:lnTo>
                  <a:pt x="7090" y="7075"/>
                </a:lnTo>
                <a:lnTo>
                  <a:pt x="7115" y="7093"/>
                </a:lnTo>
                <a:lnTo>
                  <a:pt x="7141" y="7113"/>
                </a:lnTo>
                <a:lnTo>
                  <a:pt x="7141" y="7113"/>
                </a:lnTo>
                <a:lnTo>
                  <a:pt x="7206" y="7131"/>
                </a:lnTo>
                <a:lnTo>
                  <a:pt x="7271" y="7153"/>
                </a:lnTo>
                <a:lnTo>
                  <a:pt x="7335" y="7177"/>
                </a:lnTo>
                <a:lnTo>
                  <a:pt x="7366" y="7191"/>
                </a:lnTo>
                <a:lnTo>
                  <a:pt x="7396" y="7206"/>
                </a:lnTo>
                <a:lnTo>
                  <a:pt x="7427" y="7222"/>
                </a:lnTo>
                <a:lnTo>
                  <a:pt x="7456" y="7239"/>
                </a:lnTo>
                <a:lnTo>
                  <a:pt x="7487" y="7258"/>
                </a:lnTo>
                <a:lnTo>
                  <a:pt x="7516" y="7278"/>
                </a:lnTo>
                <a:lnTo>
                  <a:pt x="7543" y="7300"/>
                </a:lnTo>
                <a:lnTo>
                  <a:pt x="7571" y="7322"/>
                </a:lnTo>
                <a:lnTo>
                  <a:pt x="7598" y="7347"/>
                </a:lnTo>
                <a:lnTo>
                  <a:pt x="7625" y="7375"/>
                </a:lnTo>
                <a:lnTo>
                  <a:pt x="7625" y="7375"/>
                </a:lnTo>
                <a:lnTo>
                  <a:pt x="7654" y="7384"/>
                </a:lnTo>
                <a:lnTo>
                  <a:pt x="7681" y="7396"/>
                </a:lnTo>
                <a:lnTo>
                  <a:pt x="7708" y="7409"/>
                </a:lnTo>
                <a:lnTo>
                  <a:pt x="7734" y="7425"/>
                </a:lnTo>
                <a:lnTo>
                  <a:pt x="7786" y="7456"/>
                </a:lnTo>
                <a:lnTo>
                  <a:pt x="7839" y="7489"/>
                </a:lnTo>
                <a:lnTo>
                  <a:pt x="7866" y="7505"/>
                </a:lnTo>
                <a:lnTo>
                  <a:pt x="7892" y="7518"/>
                </a:lnTo>
                <a:lnTo>
                  <a:pt x="7921" y="7531"/>
                </a:lnTo>
                <a:lnTo>
                  <a:pt x="7948" y="7541"/>
                </a:lnTo>
                <a:lnTo>
                  <a:pt x="7977" y="7549"/>
                </a:lnTo>
                <a:lnTo>
                  <a:pt x="8008" y="7554"/>
                </a:lnTo>
                <a:lnTo>
                  <a:pt x="8039" y="7556"/>
                </a:lnTo>
                <a:lnTo>
                  <a:pt x="8071" y="7554"/>
                </a:lnTo>
                <a:lnTo>
                  <a:pt x="8071" y="7554"/>
                </a:lnTo>
                <a:lnTo>
                  <a:pt x="8080" y="7543"/>
                </a:lnTo>
                <a:lnTo>
                  <a:pt x="8088" y="7532"/>
                </a:lnTo>
                <a:lnTo>
                  <a:pt x="8091" y="7522"/>
                </a:lnTo>
                <a:lnTo>
                  <a:pt x="8093" y="7511"/>
                </a:lnTo>
                <a:lnTo>
                  <a:pt x="8095" y="7485"/>
                </a:lnTo>
                <a:lnTo>
                  <a:pt x="8097" y="7460"/>
                </a:lnTo>
                <a:lnTo>
                  <a:pt x="8097" y="7460"/>
                </a:lnTo>
                <a:lnTo>
                  <a:pt x="8066" y="7436"/>
                </a:lnTo>
                <a:lnTo>
                  <a:pt x="8035" y="7414"/>
                </a:lnTo>
                <a:lnTo>
                  <a:pt x="8004" y="7395"/>
                </a:lnTo>
                <a:lnTo>
                  <a:pt x="7973" y="7375"/>
                </a:lnTo>
                <a:lnTo>
                  <a:pt x="7941" y="7358"/>
                </a:lnTo>
                <a:lnTo>
                  <a:pt x="7908" y="7340"/>
                </a:lnTo>
                <a:lnTo>
                  <a:pt x="7843" y="7311"/>
                </a:lnTo>
                <a:lnTo>
                  <a:pt x="7776" y="7284"/>
                </a:lnTo>
                <a:lnTo>
                  <a:pt x="7707" y="7260"/>
                </a:lnTo>
                <a:lnTo>
                  <a:pt x="7638" y="7239"/>
                </a:lnTo>
                <a:lnTo>
                  <a:pt x="7569" y="7217"/>
                </a:lnTo>
                <a:lnTo>
                  <a:pt x="7569" y="7217"/>
                </a:lnTo>
                <a:lnTo>
                  <a:pt x="7511" y="7180"/>
                </a:lnTo>
                <a:lnTo>
                  <a:pt x="7453" y="7142"/>
                </a:lnTo>
                <a:lnTo>
                  <a:pt x="7337" y="7063"/>
                </a:lnTo>
                <a:lnTo>
                  <a:pt x="7220" y="6983"/>
                </a:lnTo>
                <a:lnTo>
                  <a:pt x="7102" y="6907"/>
                </a:lnTo>
                <a:lnTo>
                  <a:pt x="7044" y="6868"/>
                </a:lnTo>
                <a:lnTo>
                  <a:pt x="6985" y="6834"/>
                </a:lnTo>
                <a:lnTo>
                  <a:pt x="6925" y="6799"/>
                </a:lnTo>
                <a:lnTo>
                  <a:pt x="6863" y="6769"/>
                </a:lnTo>
                <a:lnTo>
                  <a:pt x="6801" y="6740"/>
                </a:lnTo>
                <a:lnTo>
                  <a:pt x="6738" y="6714"/>
                </a:lnTo>
                <a:lnTo>
                  <a:pt x="6672" y="6692"/>
                </a:lnTo>
                <a:lnTo>
                  <a:pt x="6607" y="6674"/>
                </a:lnTo>
                <a:lnTo>
                  <a:pt x="6607" y="6674"/>
                </a:lnTo>
                <a:close/>
                <a:moveTo>
                  <a:pt x="7823" y="1713"/>
                </a:moveTo>
                <a:lnTo>
                  <a:pt x="7823" y="1713"/>
                </a:lnTo>
                <a:lnTo>
                  <a:pt x="7835" y="1740"/>
                </a:lnTo>
                <a:lnTo>
                  <a:pt x="7835" y="1740"/>
                </a:lnTo>
                <a:lnTo>
                  <a:pt x="7828" y="1743"/>
                </a:lnTo>
                <a:lnTo>
                  <a:pt x="7825" y="1749"/>
                </a:lnTo>
                <a:lnTo>
                  <a:pt x="7825" y="1754"/>
                </a:lnTo>
                <a:lnTo>
                  <a:pt x="7826" y="1760"/>
                </a:lnTo>
                <a:lnTo>
                  <a:pt x="7826" y="1760"/>
                </a:lnTo>
                <a:lnTo>
                  <a:pt x="7821" y="1762"/>
                </a:lnTo>
                <a:lnTo>
                  <a:pt x="7817" y="1760"/>
                </a:lnTo>
                <a:lnTo>
                  <a:pt x="7815" y="1760"/>
                </a:lnTo>
                <a:lnTo>
                  <a:pt x="7815" y="1756"/>
                </a:lnTo>
                <a:lnTo>
                  <a:pt x="7815" y="1751"/>
                </a:lnTo>
                <a:lnTo>
                  <a:pt x="7821" y="1747"/>
                </a:lnTo>
                <a:lnTo>
                  <a:pt x="7821" y="1747"/>
                </a:lnTo>
                <a:lnTo>
                  <a:pt x="7812" y="1736"/>
                </a:lnTo>
                <a:lnTo>
                  <a:pt x="7808" y="1734"/>
                </a:lnTo>
                <a:lnTo>
                  <a:pt x="7805" y="1734"/>
                </a:lnTo>
                <a:lnTo>
                  <a:pt x="7803" y="1736"/>
                </a:lnTo>
                <a:lnTo>
                  <a:pt x="7799" y="1738"/>
                </a:lnTo>
                <a:lnTo>
                  <a:pt x="7796" y="1745"/>
                </a:lnTo>
                <a:lnTo>
                  <a:pt x="7790" y="1754"/>
                </a:lnTo>
                <a:lnTo>
                  <a:pt x="7785" y="1763"/>
                </a:lnTo>
                <a:lnTo>
                  <a:pt x="7776" y="1769"/>
                </a:lnTo>
                <a:lnTo>
                  <a:pt x="7772" y="1771"/>
                </a:lnTo>
                <a:lnTo>
                  <a:pt x="7766" y="1772"/>
                </a:lnTo>
                <a:lnTo>
                  <a:pt x="7766" y="1772"/>
                </a:lnTo>
                <a:lnTo>
                  <a:pt x="7761" y="1765"/>
                </a:lnTo>
                <a:lnTo>
                  <a:pt x="7757" y="1758"/>
                </a:lnTo>
                <a:lnTo>
                  <a:pt x="7756" y="1752"/>
                </a:lnTo>
                <a:lnTo>
                  <a:pt x="7757" y="1749"/>
                </a:lnTo>
                <a:lnTo>
                  <a:pt x="7759" y="1743"/>
                </a:lnTo>
                <a:lnTo>
                  <a:pt x="7763" y="1740"/>
                </a:lnTo>
                <a:lnTo>
                  <a:pt x="7772" y="1734"/>
                </a:lnTo>
                <a:lnTo>
                  <a:pt x="7785" y="1729"/>
                </a:lnTo>
                <a:lnTo>
                  <a:pt x="7799" y="1723"/>
                </a:lnTo>
                <a:lnTo>
                  <a:pt x="7812" y="1718"/>
                </a:lnTo>
                <a:lnTo>
                  <a:pt x="7823" y="1713"/>
                </a:lnTo>
                <a:lnTo>
                  <a:pt x="7823" y="1713"/>
                </a:lnTo>
                <a:close/>
                <a:moveTo>
                  <a:pt x="7727" y="1756"/>
                </a:moveTo>
                <a:lnTo>
                  <a:pt x="7727" y="1756"/>
                </a:lnTo>
                <a:lnTo>
                  <a:pt x="7723" y="1769"/>
                </a:lnTo>
                <a:lnTo>
                  <a:pt x="7725" y="1778"/>
                </a:lnTo>
                <a:lnTo>
                  <a:pt x="7727" y="1783"/>
                </a:lnTo>
                <a:lnTo>
                  <a:pt x="7732" y="1787"/>
                </a:lnTo>
                <a:lnTo>
                  <a:pt x="7736" y="1792"/>
                </a:lnTo>
                <a:lnTo>
                  <a:pt x="7739" y="1798"/>
                </a:lnTo>
                <a:lnTo>
                  <a:pt x="7739" y="1805"/>
                </a:lnTo>
                <a:lnTo>
                  <a:pt x="7737" y="1818"/>
                </a:lnTo>
                <a:lnTo>
                  <a:pt x="7737" y="1818"/>
                </a:lnTo>
                <a:lnTo>
                  <a:pt x="7732" y="1820"/>
                </a:lnTo>
                <a:lnTo>
                  <a:pt x="7728" y="1820"/>
                </a:lnTo>
                <a:lnTo>
                  <a:pt x="7723" y="1818"/>
                </a:lnTo>
                <a:lnTo>
                  <a:pt x="7719" y="1814"/>
                </a:lnTo>
                <a:lnTo>
                  <a:pt x="7710" y="1803"/>
                </a:lnTo>
                <a:lnTo>
                  <a:pt x="7705" y="1791"/>
                </a:lnTo>
                <a:lnTo>
                  <a:pt x="7703" y="1778"/>
                </a:lnTo>
                <a:lnTo>
                  <a:pt x="7703" y="1772"/>
                </a:lnTo>
                <a:lnTo>
                  <a:pt x="7705" y="1767"/>
                </a:lnTo>
                <a:lnTo>
                  <a:pt x="7707" y="1762"/>
                </a:lnTo>
                <a:lnTo>
                  <a:pt x="7712" y="1758"/>
                </a:lnTo>
                <a:lnTo>
                  <a:pt x="7718" y="1756"/>
                </a:lnTo>
                <a:lnTo>
                  <a:pt x="7727" y="1756"/>
                </a:lnTo>
                <a:lnTo>
                  <a:pt x="7727" y="1756"/>
                </a:lnTo>
                <a:close/>
                <a:moveTo>
                  <a:pt x="7658" y="1789"/>
                </a:moveTo>
                <a:lnTo>
                  <a:pt x="7658" y="1789"/>
                </a:lnTo>
                <a:lnTo>
                  <a:pt x="7667" y="1791"/>
                </a:lnTo>
                <a:lnTo>
                  <a:pt x="7672" y="1794"/>
                </a:lnTo>
                <a:lnTo>
                  <a:pt x="7678" y="1800"/>
                </a:lnTo>
                <a:lnTo>
                  <a:pt x="7679" y="1803"/>
                </a:lnTo>
                <a:lnTo>
                  <a:pt x="7678" y="1809"/>
                </a:lnTo>
                <a:lnTo>
                  <a:pt x="7678" y="1814"/>
                </a:lnTo>
                <a:lnTo>
                  <a:pt x="7674" y="1818"/>
                </a:lnTo>
                <a:lnTo>
                  <a:pt x="7670" y="1821"/>
                </a:lnTo>
                <a:lnTo>
                  <a:pt x="7667" y="1825"/>
                </a:lnTo>
                <a:lnTo>
                  <a:pt x="7663" y="1825"/>
                </a:lnTo>
                <a:lnTo>
                  <a:pt x="7659" y="1825"/>
                </a:lnTo>
                <a:lnTo>
                  <a:pt x="7656" y="1823"/>
                </a:lnTo>
                <a:lnTo>
                  <a:pt x="7654" y="1818"/>
                </a:lnTo>
                <a:lnTo>
                  <a:pt x="7652" y="1811"/>
                </a:lnTo>
                <a:lnTo>
                  <a:pt x="7654" y="1801"/>
                </a:lnTo>
                <a:lnTo>
                  <a:pt x="7658" y="1789"/>
                </a:lnTo>
                <a:lnTo>
                  <a:pt x="7658" y="1789"/>
                </a:lnTo>
                <a:close/>
                <a:moveTo>
                  <a:pt x="6047" y="3037"/>
                </a:moveTo>
                <a:lnTo>
                  <a:pt x="6047" y="3037"/>
                </a:lnTo>
                <a:lnTo>
                  <a:pt x="6050" y="3048"/>
                </a:lnTo>
                <a:lnTo>
                  <a:pt x="6052" y="3059"/>
                </a:lnTo>
                <a:lnTo>
                  <a:pt x="6050" y="3068"/>
                </a:lnTo>
                <a:lnTo>
                  <a:pt x="6048" y="3077"/>
                </a:lnTo>
                <a:lnTo>
                  <a:pt x="6041" y="3095"/>
                </a:lnTo>
                <a:lnTo>
                  <a:pt x="6034" y="3113"/>
                </a:lnTo>
                <a:lnTo>
                  <a:pt x="6028" y="3129"/>
                </a:lnTo>
                <a:lnTo>
                  <a:pt x="6028" y="3140"/>
                </a:lnTo>
                <a:lnTo>
                  <a:pt x="6028" y="3149"/>
                </a:lnTo>
                <a:lnTo>
                  <a:pt x="6032" y="3162"/>
                </a:lnTo>
                <a:lnTo>
                  <a:pt x="6036" y="3173"/>
                </a:lnTo>
                <a:lnTo>
                  <a:pt x="6045" y="3186"/>
                </a:lnTo>
                <a:lnTo>
                  <a:pt x="6056" y="3200"/>
                </a:lnTo>
                <a:lnTo>
                  <a:pt x="6056" y="3200"/>
                </a:lnTo>
                <a:lnTo>
                  <a:pt x="6034" y="3204"/>
                </a:lnTo>
                <a:lnTo>
                  <a:pt x="6016" y="3204"/>
                </a:lnTo>
                <a:lnTo>
                  <a:pt x="6008" y="3204"/>
                </a:lnTo>
                <a:lnTo>
                  <a:pt x="6003" y="3200"/>
                </a:lnTo>
                <a:lnTo>
                  <a:pt x="5996" y="3197"/>
                </a:lnTo>
                <a:lnTo>
                  <a:pt x="5990" y="3193"/>
                </a:lnTo>
                <a:lnTo>
                  <a:pt x="5983" y="3184"/>
                </a:lnTo>
                <a:lnTo>
                  <a:pt x="5978" y="3171"/>
                </a:lnTo>
                <a:lnTo>
                  <a:pt x="5976" y="3157"/>
                </a:lnTo>
                <a:lnTo>
                  <a:pt x="5976" y="3142"/>
                </a:lnTo>
                <a:lnTo>
                  <a:pt x="5978" y="3126"/>
                </a:lnTo>
                <a:lnTo>
                  <a:pt x="5983" y="3109"/>
                </a:lnTo>
                <a:lnTo>
                  <a:pt x="5990" y="3093"/>
                </a:lnTo>
                <a:lnTo>
                  <a:pt x="5998" y="3079"/>
                </a:lnTo>
                <a:lnTo>
                  <a:pt x="6008" y="3064"/>
                </a:lnTo>
                <a:lnTo>
                  <a:pt x="6019" y="3053"/>
                </a:lnTo>
                <a:lnTo>
                  <a:pt x="6034" y="3044"/>
                </a:lnTo>
                <a:lnTo>
                  <a:pt x="6047" y="3037"/>
                </a:lnTo>
                <a:lnTo>
                  <a:pt x="6047" y="3037"/>
                </a:lnTo>
                <a:close/>
                <a:moveTo>
                  <a:pt x="6471" y="648"/>
                </a:moveTo>
                <a:lnTo>
                  <a:pt x="6471" y="648"/>
                </a:lnTo>
                <a:lnTo>
                  <a:pt x="6484" y="677"/>
                </a:lnTo>
                <a:lnTo>
                  <a:pt x="6484" y="677"/>
                </a:lnTo>
                <a:lnTo>
                  <a:pt x="6478" y="678"/>
                </a:lnTo>
                <a:lnTo>
                  <a:pt x="6475" y="684"/>
                </a:lnTo>
                <a:lnTo>
                  <a:pt x="6475" y="689"/>
                </a:lnTo>
                <a:lnTo>
                  <a:pt x="6477" y="695"/>
                </a:lnTo>
                <a:lnTo>
                  <a:pt x="6477" y="695"/>
                </a:lnTo>
                <a:lnTo>
                  <a:pt x="6473" y="698"/>
                </a:lnTo>
                <a:lnTo>
                  <a:pt x="6467" y="698"/>
                </a:lnTo>
                <a:lnTo>
                  <a:pt x="6464" y="697"/>
                </a:lnTo>
                <a:lnTo>
                  <a:pt x="6460" y="695"/>
                </a:lnTo>
                <a:lnTo>
                  <a:pt x="6453" y="688"/>
                </a:lnTo>
                <a:lnTo>
                  <a:pt x="6449" y="677"/>
                </a:lnTo>
                <a:lnTo>
                  <a:pt x="6448" y="666"/>
                </a:lnTo>
                <a:lnTo>
                  <a:pt x="6449" y="660"/>
                </a:lnTo>
                <a:lnTo>
                  <a:pt x="6451" y="655"/>
                </a:lnTo>
                <a:lnTo>
                  <a:pt x="6455" y="651"/>
                </a:lnTo>
                <a:lnTo>
                  <a:pt x="6458" y="649"/>
                </a:lnTo>
                <a:lnTo>
                  <a:pt x="6464" y="648"/>
                </a:lnTo>
                <a:lnTo>
                  <a:pt x="6471" y="648"/>
                </a:lnTo>
                <a:lnTo>
                  <a:pt x="6471" y="648"/>
                </a:lnTo>
                <a:close/>
                <a:moveTo>
                  <a:pt x="2327" y="2137"/>
                </a:moveTo>
                <a:lnTo>
                  <a:pt x="2327" y="2137"/>
                </a:lnTo>
                <a:lnTo>
                  <a:pt x="2327" y="2152"/>
                </a:lnTo>
                <a:lnTo>
                  <a:pt x="2327" y="2161"/>
                </a:lnTo>
                <a:lnTo>
                  <a:pt x="2325" y="2170"/>
                </a:lnTo>
                <a:lnTo>
                  <a:pt x="2322" y="2177"/>
                </a:lnTo>
                <a:lnTo>
                  <a:pt x="2318" y="2181"/>
                </a:lnTo>
                <a:lnTo>
                  <a:pt x="2315" y="2184"/>
                </a:lnTo>
                <a:lnTo>
                  <a:pt x="2311" y="2184"/>
                </a:lnTo>
                <a:lnTo>
                  <a:pt x="2307" y="2184"/>
                </a:lnTo>
                <a:lnTo>
                  <a:pt x="2306" y="2182"/>
                </a:lnTo>
                <a:lnTo>
                  <a:pt x="2304" y="2179"/>
                </a:lnTo>
                <a:lnTo>
                  <a:pt x="2302" y="2175"/>
                </a:lnTo>
                <a:lnTo>
                  <a:pt x="2304" y="2170"/>
                </a:lnTo>
                <a:lnTo>
                  <a:pt x="2306" y="2162"/>
                </a:lnTo>
                <a:lnTo>
                  <a:pt x="2311" y="2155"/>
                </a:lnTo>
                <a:lnTo>
                  <a:pt x="2318" y="2146"/>
                </a:lnTo>
                <a:lnTo>
                  <a:pt x="2327" y="2137"/>
                </a:lnTo>
                <a:lnTo>
                  <a:pt x="2327" y="2137"/>
                </a:lnTo>
                <a:close/>
                <a:moveTo>
                  <a:pt x="1119" y="3137"/>
                </a:moveTo>
                <a:lnTo>
                  <a:pt x="1119" y="3137"/>
                </a:lnTo>
                <a:lnTo>
                  <a:pt x="1101" y="3095"/>
                </a:lnTo>
                <a:lnTo>
                  <a:pt x="1101" y="3095"/>
                </a:lnTo>
                <a:lnTo>
                  <a:pt x="1108" y="3091"/>
                </a:lnTo>
                <a:lnTo>
                  <a:pt x="1115" y="3090"/>
                </a:lnTo>
                <a:lnTo>
                  <a:pt x="1121" y="3090"/>
                </a:lnTo>
                <a:lnTo>
                  <a:pt x="1124" y="3091"/>
                </a:lnTo>
                <a:lnTo>
                  <a:pt x="1130" y="3095"/>
                </a:lnTo>
                <a:lnTo>
                  <a:pt x="1134" y="3099"/>
                </a:lnTo>
                <a:lnTo>
                  <a:pt x="1141" y="3111"/>
                </a:lnTo>
                <a:lnTo>
                  <a:pt x="1141" y="3111"/>
                </a:lnTo>
                <a:lnTo>
                  <a:pt x="1148" y="3108"/>
                </a:lnTo>
                <a:lnTo>
                  <a:pt x="1150" y="3102"/>
                </a:lnTo>
                <a:lnTo>
                  <a:pt x="1150" y="3097"/>
                </a:lnTo>
                <a:lnTo>
                  <a:pt x="1148" y="3091"/>
                </a:lnTo>
                <a:lnTo>
                  <a:pt x="1148" y="3091"/>
                </a:lnTo>
                <a:lnTo>
                  <a:pt x="1155" y="3090"/>
                </a:lnTo>
                <a:lnTo>
                  <a:pt x="1159" y="3090"/>
                </a:lnTo>
                <a:lnTo>
                  <a:pt x="1163" y="3091"/>
                </a:lnTo>
                <a:lnTo>
                  <a:pt x="1164" y="3093"/>
                </a:lnTo>
                <a:lnTo>
                  <a:pt x="1164" y="3097"/>
                </a:lnTo>
                <a:lnTo>
                  <a:pt x="1164" y="3100"/>
                </a:lnTo>
                <a:lnTo>
                  <a:pt x="1161" y="3109"/>
                </a:lnTo>
                <a:lnTo>
                  <a:pt x="1153" y="3120"/>
                </a:lnTo>
                <a:lnTo>
                  <a:pt x="1143" y="3128"/>
                </a:lnTo>
                <a:lnTo>
                  <a:pt x="1132" y="3135"/>
                </a:lnTo>
                <a:lnTo>
                  <a:pt x="1126" y="3137"/>
                </a:lnTo>
                <a:lnTo>
                  <a:pt x="1119" y="3137"/>
                </a:lnTo>
                <a:lnTo>
                  <a:pt x="1119" y="3137"/>
                </a:lnTo>
                <a:close/>
                <a:moveTo>
                  <a:pt x="1282" y="4626"/>
                </a:moveTo>
                <a:lnTo>
                  <a:pt x="1282" y="4626"/>
                </a:lnTo>
                <a:lnTo>
                  <a:pt x="1264" y="4608"/>
                </a:lnTo>
                <a:lnTo>
                  <a:pt x="1251" y="4592"/>
                </a:lnTo>
                <a:lnTo>
                  <a:pt x="1244" y="4577"/>
                </a:lnTo>
                <a:lnTo>
                  <a:pt x="1241" y="4563"/>
                </a:lnTo>
                <a:lnTo>
                  <a:pt x="1241" y="4552"/>
                </a:lnTo>
                <a:lnTo>
                  <a:pt x="1244" y="4539"/>
                </a:lnTo>
                <a:lnTo>
                  <a:pt x="1251" y="4528"/>
                </a:lnTo>
                <a:lnTo>
                  <a:pt x="1261" y="4519"/>
                </a:lnTo>
                <a:lnTo>
                  <a:pt x="1280" y="4499"/>
                </a:lnTo>
                <a:lnTo>
                  <a:pt x="1300" y="4477"/>
                </a:lnTo>
                <a:lnTo>
                  <a:pt x="1309" y="4466"/>
                </a:lnTo>
                <a:lnTo>
                  <a:pt x="1317" y="4454"/>
                </a:lnTo>
                <a:lnTo>
                  <a:pt x="1322" y="4439"/>
                </a:lnTo>
                <a:lnTo>
                  <a:pt x="1324" y="4425"/>
                </a:lnTo>
                <a:lnTo>
                  <a:pt x="1324" y="4425"/>
                </a:lnTo>
                <a:lnTo>
                  <a:pt x="1333" y="4423"/>
                </a:lnTo>
                <a:lnTo>
                  <a:pt x="1342" y="4423"/>
                </a:lnTo>
                <a:lnTo>
                  <a:pt x="1349" y="4425"/>
                </a:lnTo>
                <a:lnTo>
                  <a:pt x="1357" y="4427"/>
                </a:lnTo>
                <a:lnTo>
                  <a:pt x="1371" y="4432"/>
                </a:lnTo>
                <a:lnTo>
                  <a:pt x="1386" y="4443"/>
                </a:lnTo>
                <a:lnTo>
                  <a:pt x="1398" y="4457"/>
                </a:lnTo>
                <a:lnTo>
                  <a:pt x="1409" y="4472"/>
                </a:lnTo>
                <a:lnTo>
                  <a:pt x="1418" y="4490"/>
                </a:lnTo>
                <a:lnTo>
                  <a:pt x="1429" y="4510"/>
                </a:lnTo>
                <a:lnTo>
                  <a:pt x="1429" y="4510"/>
                </a:lnTo>
                <a:lnTo>
                  <a:pt x="1413" y="4521"/>
                </a:lnTo>
                <a:lnTo>
                  <a:pt x="1397" y="4532"/>
                </a:lnTo>
                <a:lnTo>
                  <a:pt x="1360" y="4554"/>
                </a:lnTo>
                <a:lnTo>
                  <a:pt x="1340" y="4566"/>
                </a:lnTo>
                <a:lnTo>
                  <a:pt x="1322" y="4583"/>
                </a:lnTo>
                <a:lnTo>
                  <a:pt x="1302" y="4603"/>
                </a:lnTo>
                <a:lnTo>
                  <a:pt x="1282" y="4626"/>
                </a:lnTo>
                <a:lnTo>
                  <a:pt x="1282" y="4626"/>
                </a:lnTo>
                <a:close/>
                <a:moveTo>
                  <a:pt x="1462" y="5127"/>
                </a:moveTo>
                <a:lnTo>
                  <a:pt x="1462" y="5127"/>
                </a:lnTo>
                <a:lnTo>
                  <a:pt x="1446" y="5112"/>
                </a:lnTo>
                <a:lnTo>
                  <a:pt x="1431" y="5101"/>
                </a:lnTo>
                <a:lnTo>
                  <a:pt x="1415" y="5092"/>
                </a:lnTo>
                <a:lnTo>
                  <a:pt x="1397" y="5087"/>
                </a:lnTo>
                <a:lnTo>
                  <a:pt x="1378" y="5081"/>
                </a:lnTo>
                <a:lnTo>
                  <a:pt x="1358" y="5078"/>
                </a:lnTo>
                <a:lnTo>
                  <a:pt x="1320" y="5074"/>
                </a:lnTo>
                <a:lnTo>
                  <a:pt x="1320" y="5074"/>
                </a:lnTo>
                <a:lnTo>
                  <a:pt x="1319" y="5060"/>
                </a:lnTo>
                <a:lnTo>
                  <a:pt x="1320" y="5054"/>
                </a:lnTo>
                <a:lnTo>
                  <a:pt x="1322" y="5049"/>
                </a:lnTo>
                <a:lnTo>
                  <a:pt x="1324" y="5045"/>
                </a:lnTo>
                <a:lnTo>
                  <a:pt x="1328" y="5042"/>
                </a:lnTo>
                <a:lnTo>
                  <a:pt x="1335" y="5038"/>
                </a:lnTo>
                <a:lnTo>
                  <a:pt x="1346" y="5036"/>
                </a:lnTo>
                <a:lnTo>
                  <a:pt x="1358" y="5034"/>
                </a:lnTo>
                <a:lnTo>
                  <a:pt x="1371" y="5032"/>
                </a:lnTo>
                <a:lnTo>
                  <a:pt x="1384" y="5029"/>
                </a:lnTo>
                <a:lnTo>
                  <a:pt x="1384" y="5029"/>
                </a:lnTo>
                <a:lnTo>
                  <a:pt x="1391" y="5022"/>
                </a:lnTo>
                <a:lnTo>
                  <a:pt x="1395" y="5013"/>
                </a:lnTo>
                <a:lnTo>
                  <a:pt x="1398" y="5003"/>
                </a:lnTo>
                <a:lnTo>
                  <a:pt x="1400" y="4993"/>
                </a:lnTo>
                <a:lnTo>
                  <a:pt x="1402" y="4973"/>
                </a:lnTo>
                <a:lnTo>
                  <a:pt x="1402" y="4951"/>
                </a:lnTo>
                <a:lnTo>
                  <a:pt x="1404" y="4931"/>
                </a:lnTo>
                <a:lnTo>
                  <a:pt x="1407" y="4920"/>
                </a:lnTo>
                <a:lnTo>
                  <a:pt x="1411" y="4911"/>
                </a:lnTo>
                <a:lnTo>
                  <a:pt x="1417" y="4904"/>
                </a:lnTo>
                <a:lnTo>
                  <a:pt x="1426" y="4895"/>
                </a:lnTo>
                <a:lnTo>
                  <a:pt x="1436" y="4889"/>
                </a:lnTo>
                <a:lnTo>
                  <a:pt x="1449" y="4884"/>
                </a:lnTo>
                <a:lnTo>
                  <a:pt x="1449" y="4884"/>
                </a:lnTo>
                <a:lnTo>
                  <a:pt x="1538" y="5076"/>
                </a:lnTo>
                <a:lnTo>
                  <a:pt x="1538" y="5076"/>
                </a:lnTo>
                <a:lnTo>
                  <a:pt x="1522" y="5080"/>
                </a:lnTo>
                <a:lnTo>
                  <a:pt x="1511" y="5085"/>
                </a:lnTo>
                <a:lnTo>
                  <a:pt x="1502" y="5092"/>
                </a:lnTo>
                <a:lnTo>
                  <a:pt x="1495" y="5100"/>
                </a:lnTo>
                <a:lnTo>
                  <a:pt x="1480" y="5114"/>
                </a:lnTo>
                <a:lnTo>
                  <a:pt x="1471" y="5121"/>
                </a:lnTo>
                <a:lnTo>
                  <a:pt x="1462" y="5127"/>
                </a:lnTo>
                <a:lnTo>
                  <a:pt x="1462" y="5127"/>
                </a:lnTo>
                <a:close/>
                <a:moveTo>
                  <a:pt x="2204" y="7084"/>
                </a:moveTo>
                <a:lnTo>
                  <a:pt x="2204" y="7084"/>
                </a:lnTo>
                <a:lnTo>
                  <a:pt x="2213" y="7084"/>
                </a:lnTo>
                <a:lnTo>
                  <a:pt x="2218" y="7088"/>
                </a:lnTo>
                <a:lnTo>
                  <a:pt x="2220" y="7092"/>
                </a:lnTo>
                <a:lnTo>
                  <a:pt x="2222" y="7097"/>
                </a:lnTo>
                <a:lnTo>
                  <a:pt x="2220" y="7112"/>
                </a:lnTo>
                <a:lnTo>
                  <a:pt x="2220" y="7119"/>
                </a:lnTo>
                <a:lnTo>
                  <a:pt x="2222" y="7126"/>
                </a:lnTo>
                <a:lnTo>
                  <a:pt x="2222" y="7126"/>
                </a:lnTo>
                <a:lnTo>
                  <a:pt x="2213" y="7124"/>
                </a:lnTo>
                <a:lnTo>
                  <a:pt x="2208" y="7122"/>
                </a:lnTo>
                <a:lnTo>
                  <a:pt x="2204" y="7117"/>
                </a:lnTo>
                <a:lnTo>
                  <a:pt x="2204" y="7112"/>
                </a:lnTo>
                <a:lnTo>
                  <a:pt x="2204" y="7097"/>
                </a:lnTo>
                <a:lnTo>
                  <a:pt x="2204" y="7092"/>
                </a:lnTo>
                <a:lnTo>
                  <a:pt x="2204" y="7084"/>
                </a:lnTo>
                <a:lnTo>
                  <a:pt x="2204" y="7084"/>
                </a:lnTo>
                <a:close/>
                <a:moveTo>
                  <a:pt x="2347" y="6453"/>
                </a:moveTo>
                <a:lnTo>
                  <a:pt x="2347" y="6453"/>
                </a:lnTo>
                <a:lnTo>
                  <a:pt x="2344" y="6455"/>
                </a:lnTo>
                <a:lnTo>
                  <a:pt x="2338" y="6455"/>
                </a:lnTo>
                <a:lnTo>
                  <a:pt x="2335" y="6455"/>
                </a:lnTo>
                <a:lnTo>
                  <a:pt x="2331" y="6451"/>
                </a:lnTo>
                <a:lnTo>
                  <a:pt x="2324" y="6444"/>
                </a:lnTo>
                <a:lnTo>
                  <a:pt x="2320" y="6433"/>
                </a:lnTo>
                <a:lnTo>
                  <a:pt x="2318" y="6422"/>
                </a:lnTo>
                <a:lnTo>
                  <a:pt x="2320" y="6417"/>
                </a:lnTo>
                <a:lnTo>
                  <a:pt x="2322" y="6413"/>
                </a:lnTo>
                <a:lnTo>
                  <a:pt x="2325" y="6409"/>
                </a:lnTo>
                <a:lnTo>
                  <a:pt x="2329" y="6406"/>
                </a:lnTo>
                <a:lnTo>
                  <a:pt x="2335" y="6406"/>
                </a:lnTo>
                <a:lnTo>
                  <a:pt x="2344" y="6406"/>
                </a:lnTo>
                <a:lnTo>
                  <a:pt x="2344" y="6406"/>
                </a:lnTo>
                <a:lnTo>
                  <a:pt x="2355" y="6433"/>
                </a:lnTo>
                <a:lnTo>
                  <a:pt x="2355" y="6433"/>
                </a:lnTo>
                <a:lnTo>
                  <a:pt x="2349" y="6437"/>
                </a:lnTo>
                <a:lnTo>
                  <a:pt x="2345" y="6440"/>
                </a:lnTo>
                <a:lnTo>
                  <a:pt x="2345" y="6446"/>
                </a:lnTo>
                <a:lnTo>
                  <a:pt x="2347" y="6453"/>
                </a:lnTo>
                <a:lnTo>
                  <a:pt x="2347" y="6453"/>
                </a:lnTo>
                <a:close/>
                <a:moveTo>
                  <a:pt x="3095" y="6230"/>
                </a:moveTo>
                <a:lnTo>
                  <a:pt x="3095" y="6230"/>
                </a:lnTo>
                <a:lnTo>
                  <a:pt x="3087" y="6232"/>
                </a:lnTo>
                <a:lnTo>
                  <a:pt x="3082" y="6232"/>
                </a:lnTo>
                <a:lnTo>
                  <a:pt x="3078" y="6228"/>
                </a:lnTo>
                <a:lnTo>
                  <a:pt x="3075" y="6221"/>
                </a:lnTo>
                <a:lnTo>
                  <a:pt x="3075" y="6221"/>
                </a:lnTo>
                <a:lnTo>
                  <a:pt x="3068" y="6224"/>
                </a:lnTo>
                <a:lnTo>
                  <a:pt x="3064" y="6230"/>
                </a:lnTo>
                <a:lnTo>
                  <a:pt x="3066" y="6235"/>
                </a:lnTo>
                <a:lnTo>
                  <a:pt x="3068" y="6241"/>
                </a:lnTo>
                <a:lnTo>
                  <a:pt x="3068" y="6241"/>
                </a:lnTo>
                <a:lnTo>
                  <a:pt x="3057" y="6250"/>
                </a:lnTo>
                <a:lnTo>
                  <a:pt x="3055" y="6250"/>
                </a:lnTo>
                <a:lnTo>
                  <a:pt x="3055" y="6246"/>
                </a:lnTo>
                <a:lnTo>
                  <a:pt x="3057" y="6237"/>
                </a:lnTo>
                <a:lnTo>
                  <a:pt x="3062" y="6221"/>
                </a:lnTo>
                <a:lnTo>
                  <a:pt x="3069" y="6203"/>
                </a:lnTo>
                <a:lnTo>
                  <a:pt x="3075" y="6184"/>
                </a:lnTo>
                <a:lnTo>
                  <a:pt x="3078" y="6166"/>
                </a:lnTo>
                <a:lnTo>
                  <a:pt x="3078" y="6159"/>
                </a:lnTo>
                <a:lnTo>
                  <a:pt x="3077" y="6154"/>
                </a:lnTo>
                <a:lnTo>
                  <a:pt x="3077" y="6154"/>
                </a:lnTo>
                <a:lnTo>
                  <a:pt x="3086" y="6154"/>
                </a:lnTo>
                <a:lnTo>
                  <a:pt x="3091" y="6155"/>
                </a:lnTo>
                <a:lnTo>
                  <a:pt x="3097" y="6159"/>
                </a:lnTo>
                <a:lnTo>
                  <a:pt x="3098" y="6161"/>
                </a:lnTo>
                <a:lnTo>
                  <a:pt x="3098" y="6166"/>
                </a:lnTo>
                <a:lnTo>
                  <a:pt x="3098" y="6170"/>
                </a:lnTo>
                <a:lnTo>
                  <a:pt x="3095" y="6181"/>
                </a:lnTo>
                <a:lnTo>
                  <a:pt x="3089" y="6194"/>
                </a:lnTo>
                <a:lnTo>
                  <a:pt x="3086" y="6204"/>
                </a:lnTo>
                <a:lnTo>
                  <a:pt x="3086" y="6212"/>
                </a:lnTo>
                <a:lnTo>
                  <a:pt x="3087" y="6217"/>
                </a:lnTo>
                <a:lnTo>
                  <a:pt x="3089" y="6224"/>
                </a:lnTo>
                <a:lnTo>
                  <a:pt x="3095" y="6230"/>
                </a:lnTo>
                <a:lnTo>
                  <a:pt x="3095" y="6230"/>
                </a:lnTo>
                <a:close/>
                <a:moveTo>
                  <a:pt x="393" y="1506"/>
                </a:moveTo>
                <a:lnTo>
                  <a:pt x="393" y="1506"/>
                </a:lnTo>
                <a:lnTo>
                  <a:pt x="381" y="1511"/>
                </a:lnTo>
                <a:lnTo>
                  <a:pt x="373" y="1518"/>
                </a:lnTo>
                <a:lnTo>
                  <a:pt x="364" y="1528"/>
                </a:lnTo>
                <a:lnTo>
                  <a:pt x="362" y="1531"/>
                </a:lnTo>
                <a:lnTo>
                  <a:pt x="357" y="1533"/>
                </a:lnTo>
                <a:lnTo>
                  <a:pt x="350" y="1533"/>
                </a:lnTo>
                <a:lnTo>
                  <a:pt x="337" y="1531"/>
                </a:lnTo>
                <a:lnTo>
                  <a:pt x="337" y="1531"/>
                </a:lnTo>
                <a:lnTo>
                  <a:pt x="350" y="1558"/>
                </a:lnTo>
                <a:lnTo>
                  <a:pt x="350" y="1558"/>
                </a:lnTo>
                <a:lnTo>
                  <a:pt x="362" y="1562"/>
                </a:lnTo>
                <a:lnTo>
                  <a:pt x="372" y="1560"/>
                </a:lnTo>
                <a:lnTo>
                  <a:pt x="379" y="1557"/>
                </a:lnTo>
                <a:lnTo>
                  <a:pt x="384" y="1549"/>
                </a:lnTo>
                <a:lnTo>
                  <a:pt x="388" y="1538"/>
                </a:lnTo>
                <a:lnTo>
                  <a:pt x="390" y="1529"/>
                </a:lnTo>
                <a:lnTo>
                  <a:pt x="393" y="1506"/>
                </a:lnTo>
                <a:lnTo>
                  <a:pt x="393" y="1506"/>
                </a:lnTo>
                <a:close/>
                <a:moveTo>
                  <a:pt x="1092" y="1653"/>
                </a:moveTo>
                <a:lnTo>
                  <a:pt x="1092" y="1653"/>
                </a:lnTo>
                <a:lnTo>
                  <a:pt x="1108" y="1645"/>
                </a:lnTo>
                <a:lnTo>
                  <a:pt x="1124" y="1640"/>
                </a:lnTo>
                <a:lnTo>
                  <a:pt x="1139" y="1640"/>
                </a:lnTo>
                <a:lnTo>
                  <a:pt x="1153" y="1642"/>
                </a:lnTo>
                <a:lnTo>
                  <a:pt x="1153" y="1642"/>
                </a:lnTo>
                <a:lnTo>
                  <a:pt x="1155" y="1629"/>
                </a:lnTo>
                <a:lnTo>
                  <a:pt x="1155" y="1615"/>
                </a:lnTo>
                <a:lnTo>
                  <a:pt x="1152" y="1602"/>
                </a:lnTo>
                <a:lnTo>
                  <a:pt x="1144" y="1589"/>
                </a:lnTo>
                <a:lnTo>
                  <a:pt x="1141" y="1586"/>
                </a:lnTo>
                <a:lnTo>
                  <a:pt x="1135" y="1582"/>
                </a:lnTo>
                <a:lnTo>
                  <a:pt x="1130" y="1578"/>
                </a:lnTo>
                <a:lnTo>
                  <a:pt x="1123" y="1577"/>
                </a:lnTo>
                <a:lnTo>
                  <a:pt x="1117" y="1577"/>
                </a:lnTo>
                <a:lnTo>
                  <a:pt x="1110" y="1577"/>
                </a:lnTo>
                <a:lnTo>
                  <a:pt x="1103" y="1580"/>
                </a:lnTo>
                <a:lnTo>
                  <a:pt x="1094" y="1586"/>
                </a:lnTo>
                <a:lnTo>
                  <a:pt x="1094" y="1586"/>
                </a:lnTo>
                <a:lnTo>
                  <a:pt x="1104" y="1598"/>
                </a:lnTo>
                <a:lnTo>
                  <a:pt x="1108" y="1607"/>
                </a:lnTo>
                <a:lnTo>
                  <a:pt x="1108" y="1616"/>
                </a:lnTo>
                <a:lnTo>
                  <a:pt x="1104" y="1624"/>
                </a:lnTo>
                <a:lnTo>
                  <a:pt x="1095" y="1636"/>
                </a:lnTo>
                <a:lnTo>
                  <a:pt x="1092" y="1644"/>
                </a:lnTo>
                <a:lnTo>
                  <a:pt x="1092" y="1653"/>
                </a:lnTo>
                <a:lnTo>
                  <a:pt x="1092" y="1653"/>
                </a:lnTo>
                <a:close/>
                <a:moveTo>
                  <a:pt x="1050" y="1671"/>
                </a:moveTo>
                <a:lnTo>
                  <a:pt x="1050" y="1671"/>
                </a:lnTo>
                <a:lnTo>
                  <a:pt x="1032" y="1647"/>
                </a:lnTo>
                <a:lnTo>
                  <a:pt x="1025" y="1633"/>
                </a:lnTo>
                <a:lnTo>
                  <a:pt x="1017" y="1620"/>
                </a:lnTo>
                <a:lnTo>
                  <a:pt x="999" y="1595"/>
                </a:lnTo>
                <a:lnTo>
                  <a:pt x="999" y="1595"/>
                </a:lnTo>
                <a:lnTo>
                  <a:pt x="977" y="1615"/>
                </a:lnTo>
                <a:lnTo>
                  <a:pt x="967" y="1622"/>
                </a:lnTo>
                <a:lnTo>
                  <a:pt x="956" y="1627"/>
                </a:lnTo>
                <a:lnTo>
                  <a:pt x="950" y="1629"/>
                </a:lnTo>
                <a:lnTo>
                  <a:pt x="947" y="1629"/>
                </a:lnTo>
                <a:lnTo>
                  <a:pt x="941" y="1629"/>
                </a:lnTo>
                <a:lnTo>
                  <a:pt x="936" y="1625"/>
                </a:lnTo>
                <a:lnTo>
                  <a:pt x="932" y="1622"/>
                </a:lnTo>
                <a:lnTo>
                  <a:pt x="927" y="1616"/>
                </a:lnTo>
                <a:lnTo>
                  <a:pt x="918" y="1600"/>
                </a:lnTo>
                <a:lnTo>
                  <a:pt x="918" y="1600"/>
                </a:lnTo>
                <a:lnTo>
                  <a:pt x="890" y="1611"/>
                </a:lnTo>
                <a:lnTo>
                  <a:pt x="890" y="1611"/>
                </a:lnTo>
                <a:lnTo>
                  <a:pt x="892" y="1616"/>
                </a:lnTo>
                <a:lnTo>
                  <a:pt x="892" y="1622"/>
                </a:lnTo>
                <a:lnTo>
                  <a:pt x="890" y="1629"/>
                </a:lnTo>
                <a:lnTo>
                  <a:pt x="889" y="1636"/>
                </a:lnTo>
                <a:lnTo>
                  <a:pt x="889" y="1645"/>
                </a:lnTo>
                <a:lnTo>
                  <a:pt x="889" y="1645"/>
                </a:lnTo>
                <a:lnTo>
                  <a:pt x="916" y="1647"/>
                </a:lnTo>
                <a:lnTo>
                  <a:pt x="938" y="1649"/>
                </a:lnTo>
                <a:lnTo>
                  <a:pt x="974" y="1649"/>
                </a:lnTo>
                <a:lnTo>
                  <a:pt x="990" y="1651"/>
                </a:lnTo>
                <a:lnTo>
                  <a:pt x="1008" y="1655"/>
                </a:lnTo>
                <a:lnTo>
                  <a:pt x="1026" y="1662"/>
                </a:lnTo>
                <a:lnTo>
                  <a:pt x="1050" y="1671"/>
                </a:lnTo>
                <a:lnTo>
                  <a:pt x="1050" y="1671"/>
                </a:lnTo>
                <a:close/>
                <a:moveTo>
                  <a:pt x="569" y="1858"/>
                </a:moveTo>
                <a:lnTo>
                  <a:pt x="569" y="1858"/>
                </a:lnTo>
                <a:lnTo>
                  <a:pt x="557" y="1830"/>
                </a:lnTo>
                <a:lnTo>
                  <a:pt x="557" y="1830"/>
                </a:lnTo>
                <a:lnTo>
                  <a:pt x="529" y="1843"/>
                </a:lnTo>
                <a:lnTo>
                  <a:pt x="529" y="1843"/>
                </a:lnTo>
                <a:lnTo>
                  <a:pt x="542" y="1870"/>
                </a:lnTo>
                <a:lnTo>
                  <a:pt x="542" y="1870"/>
                </a:lnTo>
                <a:lnTo>
                  <a:pt x="569" y="1858"/>
                </a:lnTo>
                <a:lnTo>
                  <a:pt x="569" y="1858"/>
                </a:lnTo>
                <a:close/>
                <a:moveTo>
                  <a:pt x="7150" y="6293"/>
                </a:moveTo>
                <a:lnTo>
                  <a:pt x="7150" y="6293"/>
                </a:lnTo>
                <a:lnTo>
                  <a:pt x="7135" y="6290"/>
                </a:lnTo>
                <a:lnTo>
                  <a:pt x="7121" y="6281"/>
                </a:lnTo>
                <a:lnTo>
                  <a:pt x="7093" y="6262"/>
                </a:lnTo>
                <a:lnTo>
                  <a:pt x="7064" y="6243"/>
                </a:lnTo>
                <a:lnTo>
                  <a:pt x="7050" y="6235"/>
                </a:lnTo>
                <a:lnTo>
                  <a:pt x="7037" y="6230"/>
                </a:lnTo>
                <a:lnTo>
                  <a:pt x="7037" y="6230"/>
                </a:lnTo>
                <a:lnTo>
                  <a:pt x="7021" y="6224"/>
                </a:lnTo>
                <a:lnTo>
                  <a:pt x="7006" y="6221"/>
                </a:lnTo>
                <a:lnTo>
                  <a:pt x="6972" y="6215"/>
                </a:lnTo>
                <a:lnTo>
                  <a:pt x="6939" y="6212"/>
                </a:lnTo>
                <a:lnTo>
                  <a:pt x="6923" y="6208"/>
                </a:lnTo>
                <a:lnTo>
                  <a:pt x="6908" y="6204"/>
                </a:lnTo>
                <a:lnTo>
                  <a:pt x="6908" y="6204"/>
                </a:lnTo>
                <a:lnTo>
                  <a:pt x="6805" y="6174"/>
                </a:lnTo>
                <a:lnTo>
                  <a:pt x="6705" y="6145"/>
                </a:lnTo>
                <a:lnTo>
                  <a:pt x="6605" y="6117"/>
                </a:lnTo>
                <a:lnTo>
                  <a:pt x="6506" y="6088"/>
                </a:lnTo>
                <a:lnTo>
                  <a:pt x="6506" y="6088"/>
                </a:lnTo>
                <a:lnTo>
                  <a:pt x="6440" y="6068"/>
                </a:lnTo>
                <a:lnTo>
                  <a:pt x="6371" y="6048"/>
                </a:lnTo>
                <a:lnTo>
                  <a:pt x="6371" y="6048"/>
                </a:lnTo>
                <a:lnTo>
                  <a:pt x="6360" y="6045"/>
                </a:lnTo>
                <a:lnTo>
                  <a:pt x="6344" y="6036"/>
                </a:lnTo>
                <a:lnTo>
                  <a:pt x="6328" y="6025"/>
                </a:lnTo>
                <a:lnTo>
                  <a:pt x="6310" y="6018"/>
                </a:lnTo>
                <a:lnTo>
                  <a:pt x="6301" y="6014"/>
                </a:lnTo>
                <a:lnTo>
                  <a:pt x="6291" y="6012"/>
                </a:lnTo>
                <a:lnTo>
                  <a:pt x="6282" y="6014"/>
                </a:lnTo>
                <a:lnTo>
                  <a:pt x="6275" y="6016"/>
                </a:lnTo>
                <a:lnTo>
                  <a:pt x="6270" y="6021"/>
                </a:lnTo>
                <a:lnTo>
                  <a:pt x="6264" y="6028"/>
                </a:lnTo>
                <a:lnTo>
                  <a:pt x="6259" y="6038"/>
                </a:lnTo>
                <a:lnTo>
                  <a:pt x="6257" y="6052"/>
                </a:lnTo>
                <a:lnTo>
                  <a:pt x="6257" y="6052"/>
                </a:lnTo>
                <a:lnTo>
                  <a:pt x="6284" y="6054"/>
                </a:lnTo>
                <a:lnTo>
                  <a:pt x="6310" y="6057"/>
                </a:lnTo>
                <a:lnTo>
                  <a:pt x="6337" y="6063"/>
                </a:lnTo>
                <a:lnTo>
                  <a:pt x="6362" y="6068"/>
                </a:lnTo>
                <a:lnTo>
                  <a:pt x="6413" y="6085"/>
                </a:lnTo>
                <a:lnTo>
                  <a:pt x="6464" y="6105"/>
                </a:lnTo>
                <a:lnTo>
                  <a:pt x="6564" y="6146"/>
                </a:lnTo>
                <a:lnTo>
                  <a:pt x="6614" y="6165"/>
                </a:lnTo>
                <a:lnTo>
                  <a:pt x="6665" y="6181"/>
                </a:lnTo>
                <a:lnTo>
                  <a:pt x="6665" y="6181"/>
                </a:lnTo>
                <a:lnTo>
                  <a:pt x="6789" y="6215"/>
                </a:lnTo>
                <a:lnTo>
                  <a:pt x="6910" y="6248"/>
                </a:lnTo>
                <a:lnTo>
                  <a:pt x="7030" y="6281"/>
                </a:lnTo>
                <a:lnTo>
                  <a:pt x="7141" y="6313"/>
                </a:lnTo>
                <a:lnTo>
                  <a:pt x="7141" y="6313"/>
                </a:lnTo>
                <a:lnTo>
                  <a:pt x="7166" y="6330"/>
                </a:lnTo>
                <a:lnTo>
                  <a:pt x="7191" y="6350"/>
                </a:lnTo>
                <a:lnTo>
                  <a:pt x="7220" y="6370"/>
                </a:lnTo>
                <a:lnTo>
                  <a:pt x="7249" y="6388"/>
                </a:lnTo>
                <a:lnTo>
                  <a:pt x="7264" y="6393"/>
                </a:lnTo>
                <a:lnTo>
                  <a:pt x="7277" y="6399"/>
                </a:lnTo>
                <a:lnTo>
                  <a:pt x="7289" y="6400"/>
                </a:lnTo>
                <a:lnTo>
                  <a:pt x="7302" y="6399"/>
                </a:lnTo>
                <a:lnTo>
                  <a:pt x="7315" y="6395"/>
                </a:lnTo>
                <a:lnTo>
                  <a:pt x="7326" y="6386"/>
                </a:lnTo>
                <a:lnTo>
                  <a:pt x="7335" y="6373"/>
                </a:lnTo>
                <a:lnTo>
                  <a:pt x="7344" y="6355"/>
                </a:lnTo>
                <a:lnTo>
                  <a:pt x="7344" y="6355"/>
                </a:lnTo>
                <a:lnTo>
                  <a:pt x="7338" y="6341"/>
                </a:lnTo>
                <a:lnTo>
                  <a:pt x="7331" y="6330"/>
                </a:lnTo>
                <a:lnTo>
                  <a:pt x="7322" y="6319"/>
                </a:lnTo>
                <a:lnTo>
                  <a:pt x="7311" y="6311"/>
                </a:lnTo>
                <a:lnTo>
                  <a:pt x="7300" y="6306"/>
                </a:lnTo>
                <a:lnTo>
                  <a:pt x="7288" y="6302"/>
                </a:lnTo>
                <a:lnTo>
                  <a:pt x="7275" y="6301"/>
                </a:lnTo>
                <a:lnTo>
                  <a:pt x="7260" y="6299"/>
                </a:lnTo>
                <a:lnTo>
                  <a:pt x="7231" y="6299"/>
                </a:lnTo>
                <a:lnTo>
                  <a:pt x="7202" y="6299"/>
                </a:lnTo>
                <a:lnTo>
                  <a:pt x="7175" y="6299"/>
                </a:lnTo>
                <a:lnTo>
                  <a:pt x="7161" y="6297"/>
                </a:lnTo>
                <a:lnTo>
                  <a:pt x="7150" y="6293"/>
                </a:lnTo>
                <a:lnTo>
                  <a:pt x="7150" y="6293"/>
                </a:lnTo>
                <a:close/>
                <a:moveTo>
                  <a:pt x="466" y="5281"/>
                </a:moveTo>
                <a:lnTo>
                  <a:pt x="466" y="5281"/>
                </a:lnTo>
                <a:lnTo>
                  <a:pt x="473" y="5290"/>
                </a:lnTo>
                <a:lnTo>
                  <a:pt x="479" y="5303"/>
                </a:lnTo>
                <a:lnTo>
                  <a:pt x="488" y="5332"/>
                </a:lnTo>
                <a:lnTo>
                  <a:pt x="493" y="5345"/>
                </a:lnTo>
                <a:lnTo>
                  <a:pt x="499" y="5354"/>
                </a:lnTo>
                <a:lnTo>
                  <a:pt x="504" y="5357"/>
                </a:lnTo>
                <a:lnTo>
                  <a:pt x="508" y="5359"/>
                </a:lnTo>
                <a:lnTo>
                  <a:pt x="513" y="5359"/>
                </a:lnTo>
                <a:lnTo>
                  <a:pt x="518" y="5357"/>
                </a:lnTo>
                <a:lnTo>
                  <a:pt x="518" y="5357"/>
                </a:lnTo>
                <a:lnTo>
                  <a:pt x="524" y="5341"/>
                </a:lnTo>
                <a:lnTo>
                  <a:pt x="528" y="5323"/>
                </a:lnTo>
                <a:lnTo>
                  <a:pt x="529" y="5306"/>
                </a:lnTo>
                <a:lnTo>
                  <a:pt x="529" y="5297"/>
                </a:lnTo>
                <a:lnTo>
                  <a:pt x="529" y="5290"/>
                </a:lnTo>
                <a:lnTo>
                  <a:pt x="526" y="5285"/>
                </a:lnTo>
                <a:lnTo>
                  <a:pt x="522" y="5279"/>
                </a:lnTo>
                <a:lnTo>
                  <a:pt x="518" y="5274"/>
                </a:lnTo>
                <a:lnTo>
                  <a:pt x="511" y="5272"/>
                </a:lnTo>
                <a:lnTo>
                  <a:pt x="504" y="5270"/>
                </a:lnTo>
                <a:lnTo>
                  <a:pt x="493" y="5272"/>
                </a:lnTo>
                <a:lnTo>
                  <a:pt x="480" y="5276"/>
                </a:lnTo>
                <a:lnTo>
                  <a:pt x="466" y="5281"/>
                </a:lnTo>
                <a:lnTo>
                  <a:pt x="466" y="5281"/>
                </a:lnTo>
                <a:close/>
                <a:moveTo>
                  <a:pt x="577" y="6727"/>
                </a:moveTo>
                <a:lnTo>
                  <a:pt x="577" y="6727"/>
                </a:lnTo>
                <a:lnTo>
                  <a:pt x="584" y="6734"/>
                </a:lnTo>
                <a:lnTo>
                  <a:pt x="589" y="6741"/>
                </a:lnTo>
                <a:lnTo>
                  <a:pt x="593" y="6749"/>
                </a:lnTo>
                <a:lnTo>
                  <a:pt x="596" y="6758"/>
                </a:lnTo>
                <a:lnTo>
                  <a:pt x="600" y="6776"/>
                </a:lnTo>
                <a:lnTo>
                  <a:pt x="602" y="6794"/>
                </a:lnTo>
                <a:lnTo>
                  <a:pt x="604" y="6834"/>
                </a:lnTo>
                <a:lnTo>
                  <a:pt x="607" y="6856"/>
                </a:lnTo>
                <a:lnTo>
                  <a:pt x="613" y="6878"/>
                </a:lnTo>
                <a:lnTo>
                  <a:pt x="613" y="6878"/>
                </a:lnTo>
                <a:lnTo>
                  <a:pt x="626" y="6865"/>
                </a:lnTo>
                <a:lnTo>
                  <a:pt x="636" y="6850"/>
                </a:lnTo>
                <a:lnTo>
                  <a:pt x="658" y="6821"/>
                </a:lnTo>
                <a:lnTo>
                  <a:pt x="669" y="6807"/>
                </a:lnTo>
                <a:lnTo>
                  <a:pt x="680" y="6792"/>
                </a:lnTo>
                <a:lnTo>
                  <a:pt x="694" y="6778"/>
                </a:lnTo>
                <a:lnTo>
                  <a:pt x="711" y="6767"/>
                </a:lnTo>
                <a:lnTo>
                  <a:pt x="711" y="6767"/>
                </a:lnTo>
                <a:lnTo>
                  <a:pt x="707" y="6752"/>
                </a:lnTo>
                <a:lnTo>
                  <a:pt x="702" y="6741"/>
                </a:lnTo>
                <a:lnTo>
                  <a:pt x="696" y="6732"/>
                </a:lnTo>
                <a:lnTo>
                  <a:pt x="689" y="6727"/>
                </a:lnTo>
                <a:lnTo>
                  <a:pt x="682" y="6721"/>
                </a:lnTo>
                <a:lnTo>
                  <a:pt x="673" y="6718"/>
                </a:lnTo>
                <a:lnTo>
                  <a:pt x="665" y="6716"/>
                </a:lnTo>
                <a:lnTo>
                  <a:pt x="656" y="6714"/>
                </a:lnTo>
                <a:lnTo>
                  <a:pt x="636" y="6714"/>
                </a:lnTo>
                <a:lnTo>
                  <a:pt x="618" y="6718"/>
                </a:lnTo>
                <a:lnTo>
                  <a:pt x="577" y="6727"/>
                </a:lnTo>
                <a:lnTo>
                  <a:pt x="577" y="6727"/>
                </a:lnTo>
                <a:close/>
                <a:moveTo>
                  <a:pt x="749" y="6117"/>
                </a:moveTo>
                <a:lnTo>
                  <a:pt x="749" y="6117"/>
                </a:lnTo>
                <a:lnTo>
                  <a:pt x="753" y="6134"/>
                </a:lnTo>
                <a:lnTo>
                  <a:pt x="758" y="6145"/>
                </a:lnTo>
                <a:lnTo>
                  <a:pt x="762" y="6154"/>
                </a:lnTo>
                <a:lnTo>
                  <a:pt x="765" y="6159"/>
                </a:lnTo>
                <a:lnTo>
                  <a:pt x="771" y="6163"/>
                </a:lnTo>
                <a:lnTo>
                  <a:pt x="772" y="6163"/>
                </a:lnTo>
                <a:lnTo>
                  <a:pt x="776" y="6161"/>
                </a:lnTo>
                <a:lnTo>
                  <a:pt x="778" y="6157"/>
                </a:lnTo>
                <a:lnTo>
                  <a:pt x="780" y="6152"/>
                </a:lnTo>
                <a:lnTo>
                  <a:pt x="780" y="6148"/>
                </a:lnTo>
                <a:lnTo>
                  <a:pt x="778" y="6141"/>
                </a:lnTo>
                <a:lnTo>
                  <a:pt x="774" y="6136"/>
                </a:lnTo>
                <a:lnTo>
                  <a:pt x="771" y="6130"/>
                </a:lnTo>
                <a:lnTo>
                  <a:pt x="765" y="6125"/>
                </a:lnTo>
                <a:lnTo>
                  <a:pt x="758" y="6121"/>
                </a:lnTo>
                <a:lnTo>
                  <a:pt x="749" y="6117"/>
                </a:lnTo>
                <a:lnTo>
                  <a:pt x="749" y="6117"/>
                </a:lnTo>
                <a:close/>
                <a:moveTo>
                  <a:pt x="319" y="5979"/>
                </a:moveTo>
                <a:lnTo>
                  <a:pt x="319" y="5979"/>
                </a:lnTo>
                <a:lnTo>
                  <a:pt x="337" y="6007"/>
                </a:lnTo>
                <a:lnTo>
                  <a:pt x="352" y="6034"/>
                </a:lnTo>
                <a:lnTo>
                  <a:pt x="364" y="6061"/>
                </a:lnTo>
                <a:lnTo>
                  <a:pt x="373" y="6090"/>
                </a:lnTo>
                <a:lnTo>
                  <a:pt x="381" y="6119"/>
                </a:lnTo>
                <a:lnTo>
                  <a:pt x="384" y="6150"/>
                </a:lnTo>
                <a:lnTo>
                  <a:pt x="388" y="6181"/>
                </a:lnTo>
                <a:lnTo>
                  <a:pt x="390" y="6212"/>
                </a:lnTo>
                <a:lnTo>
                  <a:pt x="391" y="6273"/>
                </a:lnTo>
                <a:lnTo>
                  <a:pt x="390" y="6337"/>
                </a:lnTo>
                <a:lnTo>
                  <a:pt x="388" y="6400"/>
                </a:lnTo>
                <a:lnTo>
                  <a:pt x="390" y="6464"/>
                </a:lnTo>
                <a:lnTo>
                  <a:pt x="390" y="6464"/>
                </a:lnTo>
                <a:lnTo>
                  <a:pt x="402" y="6455"/>
                </a:lnTo>
                <a:lnTo>
                  <a:pt x="413" y="6444"/>
                </a:lnTo>
                <a:lnTo>
                  <a:pt x="428" y="6420"/>
                </a:lnTo>
                <a:lnTo>
                  <a:pt x="437" y="6409"/>
                </a:lnTo>
                <a:lnTo>
                  <a:pt x="450" y="6400"/>
                </a:lnTo>
                <a:lnTo>
                  <a:pt x="466" y="6391"/>
                </a:lnTo>
                <a:lnTo>
                  <a:pt x="488" y="6386"/>
                </a:lnTo>
                <a:lnTo>
                  <a:pt x="488" y="6386"/>
                </a:lnTo>
                <a:lnTo>
                  <a:pt x="482" y="6371"/>
                </a:lnTo>
                <a:lnTo>
                  <a:pt x="479" y="6357"/>
                </a:lnTo>
                <a:lnTo>
                  <a:pt x="473" y="6326"/>
                </a:lnTo>
                <a:lnTo>
                  <a:pt x="469" y="6293"/>
                </a:lnTo>
                <a:lnTo>
                  <a:pt x="469" y="6259"/>
                </a:lnTo>
                <a:lnTo>
                  <a:pt x="471" y="6188"/>
                </a:lnTo>
                <a:lnTo>
                  <a:pt x="473" y="6154"/>
                </a:lnTo>
                <a:lnTo>
                  <a:pt x="471" y="6119"/>
                </a:lnTo>
                <a:lnTo>
                  <a:pt x="469" y="6088"/>
                </a:lnTo>
                <a:lnTo>
                  <a:pt x="464" y="6059"/>
                </a:lnTo>
                <a:lnTo>
                  <a:pt x="459" y="6047"/>
                </a:lnTo>
                <a:lnTo>
                  <a:pt x="453" y="6034"/>
                </a:lnTo>
                <a:lnTo>
                  <a:pt x="448" y="6023"/>
                </a:lnTo>
                <a:lnTo>
                  <a:pt x="440" y="6012"/>
                </a:lnTo>
                <a:lnTo>
                  <a:pt x="431" y="6003"/>
                </a:lnTo>
                <a:lnTo>
                  <a:pt x="421" y="5996"/>
                </a:lnTo>
                <a:lnTo>
                  <a:pt x="408" y="5989"/>
                </a:lnTo>
                <a:lnTo>
                  <a:pt x="393" y="5985"/>
                </a:lnTo>
                <a:lnTo>
                  <a:pt x="379" y="5981"/>
                </a:lnTo>
                <a:lnTo>
                  <a:pt x="361" y="5979"/>
                </a:lnTo>
                <a:lnTo>
                  <a:pt x="341" y="5978"/>
                </a:lnTo>
                <a:lnTo>
                  <a:pt x="319" y="5979"/>
                </a:lnTo>
                <a:lnTo>
                  <a:pt x="319" y="5979"/>
                </a:lnTo>
                <a:close/>
                <a:moveTo>
                  <a:pt x="439" y="4345"/>
                </a:moveTo>
                <a:lnTo>
                  <a:pt x="439" y="4345"/>
                </a:lnTo>
                <a:lnTo>
                  <a:pt x="453" y="4365"/>
                </a:lnTo>
                <a:lnTo>
                  <a:pt x="464" y="4383"/>
                </a:lnTo>
                <a:lnTo>
                  <a:pt x="479" y="4403"/>
                </a:lnTo>
                <a:lnTo>
                  <a:pt x="491" y="4419"/>
                </a:lnTo>
                <a:lnTo>
                  <a:pt x="499" y="4427"/>
                </a:lnTo>
                <a:lnTo>
                  <a:pt x="506" y="4434"/>
                </a:lnTo>
                <a:lnTo>
                  <a:pt x="515" y="4437"/>
                </a:lnTo>
                <a:lnTo>
                  <a:pt x="524" y="4441"/>
                </a:lnTo>
                <a:lnTo>
                  <a:pt x="533" y="4443"/>
                </a:lnTo>
                <a:lnTo>
                  <a:pt x="542" y="4445"/>
                </a:lnTo>
                <a:lnTo>
                  <a:pt x="553" y="4443"/>
                </a:lnTo>
                <a:lnTo>
                  <a:pt x="564" y="4437"/>
                </a:lnTo>
                <a:lnTo>
                  <a:pt x="564" y="4437"/>
                </a:lnTo>
                <a:lnTo>
                  <a:pt x="517" y="4390"/>
                </a:lnTo>
                <a:lnTo>
                  <a:pt x="491" y="4369"/>
                </a:lnTo>
                <a:lnTo>
                  <a:pt x="466" y="4349"/>
                </a:lnTo>
                <a:lnTo>
                  <a:pt x="453" y="4341"/>
                </a:lnTo>
                <a:lnTo>
                  <a:pt x="439" y="4334"/>
                </a:lnTo>
                <a:lnTo>
                  <a:pt x="426" y="4327"/>
                </a:lnTo>
                <a:lnTo>
                  <a:pt x="411" y="4323"/>
                </a:lnTo>
                <a:lnTo>
                  <a:pt x="395" y="4320"/>
                </a:lnTo>
                <a:lnTo>
                  <a:pt x="379" y="4318"/>
                </a:lnTo>
                <a:lnTo>
                  <a:pt x="362" y="4320"/>
                </a:lnTo>
                <a:lnTo>
                  <a:pt x="346" y="4321"/>
                </a:lnTo>
                <a:lnTo>
                  <a:pt x="346" y="4321"/>
                </a:lnTo>
                <a:lnTo>
                  <a:pt x="350" y="4336"/>
                </a:lnTo>
                <a:lnTo>
                  <a:pt x="355" y="4345"/>
                </a:lnTo>
                <a:lnTo>
                  <a:pt x="361" y="4354"/>
                </a:lnTo>
                <a:lnTo>
                  <a:pt x="366" y="4359"/>
                </a:lnTo>
                <a:lnTo>
                  <a:pt x="372" y="4361"/>
                </a:lnTo>
                <a:lnTo>
                  <a:pt x="377" y="4363"/>
                </a:lnTo>
                <a:lnTo>
                  <a:pt x="384" y="4363"/>
                </a:lnTo>
                <a:lnTo>
                  <a:pt x="390" y="4361"/>
                </a:lnTo>
                <a:lnTo>
                  <a:pt x="402" y="4356"/>
                </a:lnTo>
                <a:lnTo>
                  <a:pt x="415" y="4349"/>
                </a:lnTo>
                <a:lnTo>
                  <a:pt x="428" y="4345"/>
                </a:lnTo>
                <a:lnTo>
                  <a:pt x="433" y="4345"/>
                </a:lnTo>
                <a:lnTo>
                  <a:pt x="439" y="4345"/>
                </a:lnTo>
                <a:lnTo>
                  <a:pt x="439" y="4345"/>
                </a:lnTo>
                <a:close/>
                <a:moveTo>
                  <a:pt x="903" y="6896"/>
                </a:moveTo>
                <a:lnTo>
                  <a:pt x="903" y="6896"/>
                </a:lnTo>
                <a:lnTo>
                  <a:pt x="899" y="6908"/>
                </a:lnTo>
                <a:lnTo>
                  <a:pt x="899" y="6917"/>
                </a:lnTo>
                <a:lnTo>
                  <a:pt x="899" y="6925"/>
                </a:lnTo>
                <a:lnTo>
                  <a:pt x="901" y="6930"/>
                </a:lnTo>
                <a:lnTo>
                  <a:pt x="905" y="6932"/>
                </a:lnTo>
                <a:lnTo>
                  <a:pt x="909" y="6932"/>
                </a:lnTo>
                <a:lnTo>
                  <a:pt x="912" y="6932"/>
                </a:lnTo>
                <a:lnTo>
                  <a:pt x="916" y="6928"/>
                </a:lnTo>
                <a:lnTo>
                  <a:pt x="919" y="6925"/>
                </a:lnTo>
                <a:lnTo>
                  <a:pt x="923" y="6921"/>
                </a:lnTo>
                <a:lnTo>
                  <a:pt x="925" y="6916"/>
                </a:lnTo>
                <a:lnTo>
                  <a:pt x="925" y="6912"/>
                </a:lnTo>
                <a:lnTo>
                  <a:pt x="923" y="6907"/>
                </a:lnTo>
                <a:lnTo>
                  <a:pt x="919" y="6901"/>
                </a:lnTo>
                <a:lnTo>
                  <a:pt x="912" y="6897"/>
                </a:lnTo>
                <a:lnTo>
                  <a:pt x="903" y="6896"/>
                </a:lnTo>
                <a:lnTo>
                  <a:pt x="903" y="6896"/>
                </a:lnTo>
                <a:close/>
                <a:moveTo>
                  <a:pt x="6567" y="7391"/>
                </a:moveTo>
                <a:lnTo>
                  <a:pt x="6567" y="7391"/>
                </a:lnTo>
                <a:lnTo>
                  <a:pt x="6578" y="7400"/>
                </a:lnTo>
                <a:lnTo>
                  <a:pt x="6589" y="7411"/>
                </a:lnTo>
                <a:lnTo>
                  <a:pt x="6609" y="7433"/>
                </a:lnTo>
                <a:lnTo>
                  <a:pt x="6620" y="7442"/>
                </a:lnTo>
                <a:lnTo>
                  <a:pt x="6633" y="7447"/>
                </a:lnTo>
                <a:lnTo>
                  <a:pt x="6645" y="7449"/>
                </a:lnTo>
                <a:lnTo>
                  <a:pt x="6653" y="7449"/>
                </a:lnTo>
                <a:lnTo>
                  <a:pt x="6660" y="7447"/>
                </a:lnTo>
                <a:lnTo>
                  <a:pt x="6660" y="7447"/>
                </a:lnTo>
                <a:lnTo>
                  <a:pt x="6653" y="7433"/>
                </a:lnTo>
                <a:lnTo>
                  <a:pt x="6642" y="7422"/>
                </a:lnTo>
                <a:lnTo>
                  <a:pt x="6631" y="7414"/>
                </a:lnTo>
                <a:lnTo>
                  <a:pt x="6618" y="7409"/>
                </a:lnTo>
                <a:lnTo>
                  <a:pt x="6593" y="7400"/>
                </a:lnTo>
                <a:lnTo>
                  <a:pt x="6580" y="7396"/>
                </a:lnTo>
                <a:lnTo>
                  <a:pt x="6567" y="7391"/>
                </a:lnTo>
                <a:lnTo>
                  <a:pt x="6567" y="7391"/>
                </a:lnTo>
                <a:close/>
                <a:moveTo>
                  <a:pt x="6201" y="7208"/>
                </a:moveTo>
                <a:lnTo>
                  <a:pt x="6201" y="7208"/>
                </a:lnTo>
                <a:lnTo>
                  <a:pt x="6215" y="7208"/>
                </a:lnTo>
                <a:lnTo>
                  <a:pt x="6226" y="7209"/>
                </a:lnTo>
                <a:lnTo>
                  <a:pt x="6237" y="7215"/>
                </a:lnTo>
                <a:lnTo>
                  <a:pt x="6248" y="7220"/>
                </a:lnTo>
                <a:lnTo>
                  <a:pt x="6259" y="7226"/>
                </a:lnTo>
                <a:lnTo>
                  <a:pt x="6272" y="7229"/>
                </a:lnTo>
                <a:lnTo>
                  <a:pt x="6282" y="7231"/>
                </a:lnTo>
                <a:lnTo>
                  <a:pt x="6295" y="7231"/>
                </a:lnTo>
                <a:lnTo>
                  <a:pt x="6295" y="7231"/>
                </a:lnTo>
                <a:lnTo>
                  <a:pt x="6291" y="7226"/>
                </a:lnTo>
                <a:lnTo>
                  <a:pt x="6288" y="7220"/>
                </a:lnTo>
                <a:lnTo>
                  <a:pt x="6275" y="7209"/>
                </a:lnTo>
                <a:lnTo>
                  <a:pt x="6261" y="7200"/>
                </a:lnTo>
                <a:lnTo>
                  <a:pt x="6244" y="7195"/>
                </a:lnTo>
                <a:lnTo>
                  <a:pt x="6228" y="7191"/>
                </a:lnTo>
                <a:lnTo>
                  <a:pt x="6221" y="7191"/>
                </a:lnTo>
                <a:lnTo>
                  <a:pt x="6215" y="7193"/>
                </a:lnTo>
                <a:lnTo>
                  <a:pt x="6210" y="7195"/>
                </a:lnTo>
                <a:lnTo>
                  <a:pt x="6206" y="7197"/>
                </a:lnTo>
                <a:lnTo>
                  <a:pt x="6203" y="7202"/>
                </a:lnTo>
                <a:lnTo>
                  <a:pt x="6201" y="7208"/>
                </a:lnTo>
                <a:lnTo>
                  <a:pt x="6201" y="7208"/>
                </a:lnTo>
                <a:close/>
                <a:moveTo>
                  <a:pt x="6076" y="7115"/>
                </a:moveTo>
                <a:lnTo>
                  <a:pt x="6076" y="7115"/>
                </a:lnTo>
                <a:lnTo>
                  <a:pt x="6083" y="7126"/>
                </a:lnTo>
                <a:lnTo>
                  <a:pt x="6088" y="7135"/>
                </a:lnTo>
                <a:lnTo>
                  <a:pt x="6096" y="7142"/>
                </a:lnTo>
                <a:lnTo>
                  <a:pt x="6105" y="7146"/>
                </a:lnTo>
                <a:lnTo>
                  <a:pt x="6114" y="7148"/>
                </a:lnTo>
                <a:lnTo>
                  <a:pt x="6123" y="7150"/>
                </a:lnTo>
                <a:lnTo>
                  <a:pt x="6143" y="7151"/>
                </a:lnTo>
                <a:lnTo>
                  <a:pt x="6143" y="7151"/>
                </a:lnTo>
                <a:lnTo>
                  <a:pt x="6137" y="7141"/>
                </a:lnTo>
                <a:lnTo>
                  <a:pt x="6130" y="7131"/>
                </a:lnTo>
                <a:lnTo>
                  <a:pt x="6123" y="7126"/>
                </a:lnTo>
                <a:lnTo>
                  <a:pt x="6114" y="7121"/>
                </a:lnTo>
                <a:lnTo>
                  <a:pt x="6105" y="7119"/>
                </a:lnTo>
                <a:lnTo>
                  <a:pt x="6096" y="7117"/>
                </a:lnTo>
                <a:lnTo>
                  <a:pt x="6076" y="7115"/>
                </a:lnTo>
                <a:lnTo>
                  <a:pt x="6076" y="7115"/>
                </a:lnTo>
                <a:close/>
                <a:moveTo>
                  <a:pt x="5869" y="7061"/>
                </a:moveTo>
                <a:lnTo>
                  <a:pt x="5869" y="7061"/>
                </a:lnTo>
                <a:lnTo>
                  <a:pt x="5881" y="7088"/>
                </a:lnTo>
                <a:lnTo>
                  <a:pt x="5881" y="7088"/>
                </a:lnTo>
                <a:lnTo>
                  <a:pt x="5909" y="7075"/>
                </a:lnTo>
                <a:lnTo>
                  <a:pt x="5909" y="7075"/>
                </a:lnTo>
                <a:lnTo>
                  <a:pt x="5896" y="7048"/>
                </a:lnTo>
                <a:lnTo>
                  <a:pt x="5896" y="7048"/>
                </a:lnTo>
                <a:lnTo>
                  <a:pt x="5869" y="7061"/>
                </a:lnTo>
                <a:lnTo>
                  <a:pt x="5869" y="7061"/>
                </a:lnTo>
                <a:close/>
                <a:moveTo>
                  <a:pt x="1736" y="7264"/>
                </a:moveTo>
                <a:lnTo>
                  <a:pt x="1736" y="7264"/>
                </a:lnTo>
                <a:lnTo>
                  <a:pt x="1749" y="7291"/>
                </a:lnTo>
                <a:lnTo>
                  <a:pt x="1749" y="7291"/>
                </a:lnTo>
                <a:lnTo>
                  <a:pt x="1756" y="7289"/>
                </a:lnTo>
                <a:lnTo>
                  <a:pt x="1761" y="7289"/>
                </a:lnTo>
                <a:lnTo>
                  <a:pt x="1772" y="7291"/>
                </a:lnTo>
                <a:lnTo>
                  <a:pt x="1778" y="7293"/>
                </a:lnTo>
                <a:lnTo>
                  <a:pt x="1783" y="7291"/>
                </a:lnTo>
                <a:lnTo>
                  <a:pt x="1788" y="7289"/>
                </a:lnTo>
                <a:lnTo>
                  <a:pt x="1796" y="7286"/>
                </a:lnTo>
                <a:lnTo>
                  <a:pt x="1796" y="7286"/>
                </a:lnTo>
                <a:lnTo>
                  <a:pt x="1783" y="7258"/>
                </a:lnTo>
                <a:lnTo>
                  <a:pt x="1783" y="7258"/>
                </a:lnTo>
                <a:lnTo>
                  <a:pt x="1778" y="7260"/>
                </a:lnTo>
                <a:lnTo>
                  <a:pt x="1772" y="7260"/>
                </a:lnTo>
                <a:lnTo>
                  <a:pt x="1761" y="7258"/>
                </a:lnTo>
                <a:lnTo>
                  <a:pt x="1756" y="7258"/>
                </a:lnTo>
                <a:lnTo>
                  <a:pt x="1750" y="7258"/>
                </a:lnTo>
                <a:lnTo>
                  <a:pt x="1743" y="7260"/>
                </a:lnTo>
                <a:lnTo>
                  <a:pt x="1736" y="7264"/>
                </a:lnTo>
                <a:lnTo>
                  <a:pt x="1736" y="7264"/>
                </a:lnTo>
                <a:close/>
                <a:moveTo>
                  <a:pt x="186" y="6125"/>
                </a:moveTo>
                <a:lnTo>
                  <a:pt x="186" y="6125"/>
                </a:lnTo>
                <a:lnTo>
                  <a:pt x="199" y="6121"/>
                </a:lnTo>
                <a:lnTo>
                  <a:pt x="208" y="6116"/>
                </a:lnTo>
                <a:lnTo>
                  <a:pt x="215" y="6110"/>
                </a:lnTo>
                <a:lnTo>
                  <a:pt x="219" y="6103"/>
                </a:lnTo>
                <a:lnTo>
                  <a:pt x="225" y="6096"/>
                </a:lnTo>
                <a:lnTo>
                  <a:pt x="230" y="6090"/>
                </a:lnTo>
                <a:lnTo>
                  <a:pt x="237" y="6083"/>
                </a:lnTo>
                <a:lnTo>
                  <a:pt x="248" y="6079"/>
                </a:lnTo>
                <a:lnTo>
                  <a:pt x="248" y="6079"/>
                </a:lnTo>
                <a:lnTo>
                  <a:pt x="246" y="6068"/>
                </a:lnTo>
                <a:lnTo>
                  <a:pt x="248" y="6057"/>
                </a:lnTo>
                <a:lnTo>
                  <a:pt x="250" y="6038"/>
                </a:lnTo>
                <a:lnTo>
                  <a:pt x="257" y="6018"/>
                </a:lnTo>
                <a:lnTo>
                  <a:pt x="264" y="5999"/>
                </a:lnTo>
                <a:lnTo>
                  <a:pt x="283" y="5963"/>
                </a:lnTo>
                <a:lnTo>
                  <a:pt x="290" y="5945"/>
                </a:lnTo>
                <a:lnTo>
                  <a:pt x="294" y="5925"/>
                </a:lnTo>
                <a:lnTo>
                  <a:pt x="294" y="5925"/>
                </a:lnTo>
                <a:lnTo>
                  <a:pt x="295" y="5918"/>
                </a:lnTo>
                <a:lnTo>
                  <a:pt x="294" y="5911"/>
                </a:lnTo>
                <a:lnTo>
                  <a:pt x="292" y="5903"/>
                </a:lnTo>
                <a:lnTo>
                  <a:pt x="286" y="5896"/>
                </a:lnTo>
                <a:lnTo>
                  <a:pt x="272" y="5883"/>
                </a:lnTo>
                <a:lnTo>
                  <a:pt x="255" y="5871"/>
                </a:lnTo>
                <a:lnTo>
                  <a:pt x="235" y="5856"/>
                </a:lnTo>
                <a:lnTo>
                  <a:pt x="217" y="5842"/>
                </a:lnTo>
                <a:lnTo>
                  <a:pt x="208" y="5834"/>
                </a:lnTo>
                <a:lnTo>
                  <a:pt x="201" y="5825"/>
                </a:lnTo>
                <a:lnTo>
                  <a:pt x="196" y="5816"/>
                </a:lnTo>
                <a:lnTo>
                  <a:pt x="190" y="5805"/>
                </a:lnTo>
                <a:lnTo>
                  <a:pt x="190" y="5805"/>
                </a:lnTo>
                <a:lnTo>
                  <a:pt x="174" y="5814"/>
                </a:lnTo>
                <a:lnTo>
                  <a:pt x="161" y="5822"/>
                </a:lnTo>
                <a:lnTo>
                  <a:pt x="148" y="5831"/>
                </a:lnTo>
                <a:lnTo>
                  <a:pt x="137" y="5838"/>
                </a:lnTo>
                <a:lnTo>
                  <a:pt x="130" y="5847"/>
                </a:lnTo>
                <a:lnTo>
                  <a:pt x="123" y="5856"/>
                </a:lnTo>
                <a:lnTo>
                  <a:pt x="118" y="5865"/>
                </a:lnTo>
                <a:lnTo>
                  <a:pt x="114" y="5874"/>
                </a:lnTo>
                <a:lnTo>
                  <a:pt x="110" y="5883"/>
                </a:lnTo>
                <a:lnTo>
                  <a:pt x="108" y="5894"/>
                </a:lnTo>
                <a:lnTo>
                  <a:pt x="110" y="5912"/>
                </a:lnTo>
                <a:lnTo>
                  <a:pt x="114" y="5934"/>
                </a:lnTo>
                <a:lnTo>
                  <a:pt x="121" y="5954"/>
                </a:lnTo>
                <a:lnTo>
                  <a:pt x="130" y="5976"/>
                </a:lnTo>
                <a:lnTo>
                  <a:pt x="141" y="5996"/>
                </a:lnTo>
                <a:lnTo>
                  <a:pt x="163" y="6039"/>
                </a:lnTo>
                <a:lnTo>
                  <a:pt x="172" y="6061"/>
                </a:lnTo>
                <a:lnTo>
                  <a:pt x="179" y="6083"/>
                </a:lnTo>
                <a:lnTo>
                  <a:pt x="185" y="6103"/>
                </a:lnTo>
                <a:lnTo>
                  <a:pt x="186" y="6125"/>
                </a:lnTo>
                <a:lnTo>
                  <a:pt x="186" y="6125"/>
                </a:lnTo>
                <a:close/>
                <a:moveTo>
                  <a:pt x="159" y="5189"/>
                </a:moveTo>
                <a:lnTo>
                  <a:pt x="159" y="5189"/>
                </a:lnTo>
                <a:lnTo>
                  <a:pt x="163" y="5199"/>
                </a:lnTo>
                <a:lnTo>
                  <a:pt x="165" y="5212"/>
                </a:lnTo>
                <a:lnTo>
                  <a:pt x="167" y="5239"/>
                </a:lnTo>
                <a:lnTo>
                  <a:pt x="168" y="5252"/>
                </a:lnTo>
                <a:lnTo>
                  <a:pt x="170" y="5257"/>
                </a:lnTo>
                <a:lnTo>
                  <a:pt x="174" y="5263"/>
                </a:lnTo>
                <a:lnTo>
                  <a:pt x="177" y="5267"/>
                </a:lnTo>
                <a:lnTo>
                  <a:pt x="183" y="5270"/>
                </a:lnTo>
                <a:lnTo>
                  <a:pt x="188" y="5272"/>
                </a:lnTo>
                <a:lnTo>
                  <a:pt x="196" y="5272"/>
                </a:lnTo>
                <a:lnTo>
                  <a:pt x="196" y="5272"/>
                </a:lnTo>
                <a:lnTo>
                  <a:pt x="199" y="5259"/>
                </a:lnTo>
                <a:lnTo>
                  <a:pt x="203" y="5245"/>
                </a:lnTo>
                <a:lnTo>
                  <a:pt x="203" y="5230"/>
                </a:lnTo>
                <a:lnTo>
                  <a:pt x="201" y="5216"/>
                </a:lnTo>
                <a:lnTo>
                  <a:pt x="197" y="5201"/>
                </a:lnTo>
                <a:lnTo>
                  <a:pt x="194" y="5198"/>
                </a:lnTo>
                <a:lnTo>
                  <a:pt x="188" y="5192"/>
                </a:lnTo>
                <a:lnTo>
                  <a:pt x="183" y="5189"/>
                </a:lnTo>
                <a:lnTo>
                  <a:pt x="176" y="5187"/>
                </a:lnTo>
                <a:lnTo>
                  <a:pt x="168" y="5187"/>
                </a:lnTo>
                <a:lnTo>
                  <a:pt x="159" y="5189"/>
                </a:lnTo>
                <a:lnTo>
                  <a:pt x="159" y="5189"/>
                </a:lnTo>
                <a:close/>
                <a:moveTo>
                  <a:pt x="172" y="2006"/>
                </a:moveTo>
                <a:lnTo>
                  <a:pt x="172" y="2006"/>
                </a:lnTo>
                <a:lnTo>
                  <a:pt x="167" y="1999"/>
                </a:lnTo>
                <a:lnTo>
                  <a:pt x="159" y="1994"/>
                </a:lnTo>
                <a:lnTo>
                  <a:pt x="143" y="1985"/>
                </a:lnTo>
                <a:lnTo>
                  <a:pt x="125" y="1977"/>
                </a:lnTo>
                <a:lnTo>
                  <a:pt x="116" y="1976"/>
                </a:lnTo>
                <a:lnTo>
                  <a:pt x="107" y="1976"/>
                </a:lnTo>
                <a:lnTo>
                  <a:pt x="98" y="1977"/>
                </a:lnTo>
                <a:lnTo>
                  <a:pt x="90" y="1979"/>
                </a:lnTo>
                <a:lnTo>
                  <a:pt x="83" y="1983"/>
                </a:lnTo>
                <a:lnTo>
                  <a:pt x="79" y="1988"/>
                </a:lnTo>
                <a:lnTo>
                  <a:pt x="76" y="1996"/>
                </a:lnTo>
                <a:lnTo>
                  <a:pt x="76" y="2005"/>
                </a:lnTo>
                <a:lnTo>
                  <a:pt x="78" y="2016"/>
                </a:lnTo>
                <a:lnTo>
                  <a:pt x="83" y="2030"/>
                </a:lnTo>
                <a:lnTo>
                  <a:pt x="83" y="2030"/>
                </a:lnTo>
                <a:lnTo>
                  <a:pt x="88" y="2019"/>
                </a:lnTo>
                <a:lnTo>
                  <a:pt x="94" y="2012"/>
                </a:lnTo>
                <a:lnTo>
                  <a:pt x="99" y="2008"/>
                </a:lnTo>
                <a:lnTo>
                  <a:pt x="107" y="2005"/>
                </a:lnTo>
                <a:lnTo>
                  <a:pt x="114" y="2005"/>
                </a:lnTo>
                <a:lnTo>
                  <a:pt x="119" y="2005"/>
                </a:lnTo>
                <a:lnTo>
                  <a:pt x="134" y="2010"/>
                </a:lnTo>
                <a:lnTo>
                  <a:pt x="147" y="2016"/>
                </a:lnTo>
                <a:lnTo>
                  <a:pt x="157" y="2017"/>
                </a:lnTo>
                <a:lnTo>
                  <a:pt x="163" y="2017"/>
                </a:lnTo>
                <a:lnTo>
                  <a:pt x="167" y="2016"/>
                </a:lnTo>
                <a:lnTo>
                  <a:pt x="168" y="2012"/>
                </a:lnTo>
                <a:lnTo>
                  <a:pt x="172" y="2006"/>
                </a:lnTo>
                <a:lnTo>
                  <a:pt x="172" y="2006"/>
                </a:lnTo>
                <a:close/>
                <a:moveTo>
                  <a:pt x="0" y="5042"/>
                </a:moveTo>
                <a:lnTo>
                  <a:pt x="0" y="5105"/>
                </a:lnTo>
                <a:lnTo>
                  <a:pt x="0" y="5105"/>
                </a:lnTo>
                <a:lnTo>
                  <a:pt x="25" y="5120"/>
                </a:lnTo>
                <a:lnTo>
                  <a:pt x="50" y="5130"/>
                </a:lnTo>
                <a:lnTo>
                  <a:pt x="78" y="5141"/>
                </a:lnTo>
                <a:lnTo>
                  <a:pt x="92" y="5143"/>
                </a:lnTo>
                <a:lnTo>
                  <a:pt x="107" y="5147"/>
                </a:lnTo>
                <a:lnTo>
                  <a:pt x="107" y="5147"/>
                </a:lnTo>
                <a:lnTo>
                  <a:pt x="107" y="5134"/>
                </a:lnTo>
                <a:lnTo>
                  <a:pt x="105" y="5123"/>
                </a:lnTo>
                <a:lnTo>
                  <a:pt x="103" y="5114"/>
                </a:lnTo>
                <a:lnTo>
                  <a:pt x="98" y="5105"/>
                </a:lnTo>
                <a:lnTo>
                  <a:pt x="94" y="5098"/>
                </a:lnTo>
                <a:lnTo>
                  <a:pt x="87" y="5092"/>
                </a:lnTo>
                <a:lnTo>
                  <a:pt x="72" y="5081"/>
                </a:lnTo>
                <a:lnTo>
                  <a:pt x="56" y="5072"/>
                </a:lnTo>
                <a:lnTo>
                  <a:pt x="38" y="5063"/>
                </a:lnTo>
                <a:lnTo>
                  <a:pt x="18" y="5054"/>
                </a:lnTo>
                <a:lnTo>
                  <a:pt x="0" y="5042"/>
                </a:lnTo>
                <a:lnTo>
                  <a:pt x="0" y="5042"/>
                </a:lnTo>
                <a:close/>
                <a:moveTo>
                  <a:pt x="8746" y="3304"/>
                </a:moveTo>
                <a:lnTo>
                  <a:pt x="8746" y="3304"/>
                </a:lnTo>
                <a:lnTo>
                  <a:pt x="8730" y="3305"/>
                </a:lnTo>
                <a:lnTo>
                  <a:pt x="8714" y="3309"/>
                </a:lnTo>
                <a:lnTo>
                  <a:pt x="8683" y="3316"/>
                </a:lnTo>
                <a:lnTo>
                  <a:pt x="8652" y="3327"/>
                </a:lnTo>
                <a:lnTo>
                  <a:pt x="8625" y="3338"/>
                </a:lnTo>
                <a:lnTo>
                  <a:pt x="8597" y="3347"/>
                </a:lnTo>
                <a:lnTo>
                  <a:pt x="8572" y="3354"/>
                </a:lnTo>
                <a:lnTo>
                  <a:pt x="8559" y="3358"/>
                </a:lnTo>
                <a:lnTo>
                  <a:pt x="8547" y="3358"/>
                </a:lnTo>
                <a:lnTo>
                  <a:pt x="8534" y="3358"/>
                </a:lnTo>
                <a:lnTo>
                  <a:pt x="8521" y="3356"/>
                </a:lnTo>
                <a:lnTo>
                  <a:pt x="8521" y="3356"/>
                </a:lnTo>
                <a:lnTo>
                  <a:pt x="8523" y="3363"/>
                </a:lnTo>
                <a:lnTo>
                  <a:pt x="8523" y="3369"/>
                </a:lnTo>
                <a:lnTo>
                  <a:pt x="8519" y="3373"/>
                </a:lnTo>
                <a:lnTo>
                  <a:pt x="8516" y="3378"/>
                </a:lnTo>
                <a:lnTo>
                  <a:pt x="8509" y="3387"/>
                </a:lnTo>
                <a:lnTo>
                  <a:pt x="8507" y="3391"/>
                </a:lnTo>
                <a:lnTo>
                  <a:pt x="8507" y="3396"/>
                </a:lnTo>
                <a:lnTo>
                  <a:pt x="8507" y="3396"/>
                </a:lnTo>
                <a:lnTo>
                  <a:pt x="8538" y="3387"/>
                </a:lnTo>
                <a:lnTo>
                  <a:pt x="8574" y="3376"/>
                </a:lnTo>
                <a:lnTo>
                  <a:pt x="8654" y="3354"/>
                </a:lnTo>
                <a:lnTo>
                  <a:pt x="8690" y="3342"/>
                </a:lnTo>
                <a:lnTo>
                  <a:pt x="8719" y="3331"/>
                </a:lnTo>
                <a:lnTo>
                  <a:pt x="8730" y="3324"/>
                </a:lnTo>
                <a:lnTo>
                  <a:pt x="8739" y="3318"/>
                </a:lnTo>
                <a:lnTo>
                  <a:pt x="8744" y="3311"/>
                </a:lnTo>
                <a:lnTo>
                  <a:pt x="8746" y="3304"/>
                </a:lnTo>
                <a:lnTo>
                  <a:pt x="8746" y="3304"/>
                </a:lnTo>
                <a:close/>
                <a:moveTo>
                  <a:pt x="8414" y="1442"/>
                </a:moveTo>
                <a:lnTo>
                  <a:pt x="8414" y="1442"/>
                </a:lnTo>
                <a:lnTo>
                  <a:pt x="8401" y="1415"/>
                </a:lnTo>
                <a:lnTo>
                  <a:pt x="8401" y="1415"/>
                </a:lnTo>
                <a:lnTo>
                  <a:pt x="8374" y="1428"/>
                </a:lnTo>
                <a:lnTo>
                  <a:pt x="8374" y="1428"/>
                </a:lnTo>
                <a:lnTo>
                  <a:pt x="8387" y="1455"/>
                </a:lnTo>
                <a:lnTo>
                  <a:pt x="8387" y="1455"/>
                </a:lnTo>
                <a:lnTo>
                  <a:pt x="8414" y="1442"/>
                </a:lnTo>
                <a:lnTo>
                  <a:pt x="8414" y="1442"/>
                </a:lnTo>
                <a:close/>
                <a:moveTo>
                  <a:pt x="8532" y="1373"/>
                </a:moveTo>
                <a:lnTo>
                  <a:pt x="8532" y="1373"/>
                </a:lnTo>
                <a:lnTo>
                  <a:pt x="8563" y="1361"/>
                </a:lnTo>
                <a:lnTo>
                  <a:pt x="8587" y="1352"/>
                </a:lnTo>
                <a:lnTo>
                  <a:pt x="8608" y="1346"/>
                </a:lnTo>
                <a:lnTo>
                  <a:pt x="8626" y="1342"/>
                </a:lnTo>
                <a:lnTo>
                  <a:pt x="8665" y="1342"/>
                </a:lnTo>
                <a:lnTo>
                  <a:pt x="8688" y="1341"/>
                </a:lnTo>
                <a:lnTo>
                  <a:pt x="8717" y="1339"/>
                </a:lnTo>
                <a:lnTo>
                  <a:pt x="8717" y="1339"/>
                </a:lnTo>
                <a:lnTo>
                  <a:pt x="8719" y="1328"/>
                </a:lnTo>
                <a:lnTo>
                  <a:pt x="8721" y="1317"/>
                </a:lnTo>
                <a:lnTo>
                  <a:pt x="8724" y="1292"/>
                </a:lnTo>
                <a:lnTo>
                  <a:pt x="8723" y="1263"/>
                </a:lnTo>
                <a:lnTo>
                  <a:pt x="8715" y="1234"/>
                </a:lnTo>
                <a:lnTo>
                  <a:pt x="8712" y="1219"/>
                </a:lnTo>
                <a:lnTo>
                  <a:pt x="8706" y="1205"/>
                </a:lnTo>
                <a:lnTo>
                  <a:pt x="8699" y="1192"/>
                </a:lnTo>
                <a:lnTo>
                  <a:pt x="8692" y="1181"/>
                </a:lnTo>
                <a:lnTo>
                  <a:pt x="8683" y="1170"/>
                </a:lnTo>
                <a:lnTo>
                  <a:pt x="8672" y="1163"/>
                </a:lnTo>
                <a:lnTo>
                  <a:pt x="8661" y="1157"/>
                </a:lnTo>
                <a:lnTo>
                  <a:pt x="8648" y="1154"/>
                </a:lnTo>
                <a:lnTo>
                  <a:pt x="8648" y="1154"/>
                </a:lnTo>
                <a:lnTo>
                  <a:pt x="8652" y="1159"/>
                </a:lnTo>
                <a:lnTo>
                  <a:pt x="8655" y="1165"/>
                </a:lnTo>
                <a:lnTo>
                  <a:pt x="8655" y="1170"/>
                </a:lnTo>
                <a:lnTo>
                  <a:pt x="8654" y="1176"/>
                </a:lnTo>
                <a:lnTo>
                  <a:pt x="8650" y="1179"/>
                </a:lnTo>
                <a:lnTo>
                  <a:pt x="8646" y="1181"/>
                </a:lnTo>
                <a:lnTo>
                  <a:pt x="8636" y="1186"/>
                </a:lnTo>
                <a:lnTo>
                  <a:pt x="8625" y="1190"/>
                </a:lnTo>
                <a:lnTo>
                  <a:pt x="8614" y="1192"/>
                </a:lnTo>
                <a:lnTo>
                  <a:pt x="8599" y="1192"/>
                </a:lnTo>
                <a:lnTo>
                  <a:pt x="8599" y="1192"/>
                </a:lnTo>
                <a:lnTo>
                  <a:pt x="8608" y="1181"/>
                </a:lnTo>
                <a:lnTo>
                  <a:pt x="8617" y="1170"/>
                </a:lnTo>
                <a:lnTo>
                  <a:pt x="8625" y="1159"/>
                </a:lnTo>
                <a:lnTo>
                  <a:pt x="8628" y="1147"/>
                </a:lnTo>
                <a:lnTo>
                  <a:pt x="8628" y="1147"/>
                </a:lnTo>
                <a:lnTo>
                  <a:pt x="8625" y="1147"/>
                </a:lnTo>
                <a:lnTo>
                  <a:pt x="8621" y="1147"/>
                </a:lnTo>
                <a:lnTo>
                  <a:pt x="8610" y="1145"/>
                </a:lnTo>
                <a:lnTo>
                  <a:pt x="8588" y="1137"/>
                </a:lnTo>
                <a:lnTo>
                  <a:pt x="8579" y="1136"/>
                </a:lnTo>
                <a:lnTo>
                  <a:pt x="8576" y="1136"/>
                </a:lnTo>
                <a:lnTo>
                  <a:pt x="8572" y="1136"/>
                </a:lnTo>
                <a:lnTo>
                  <a:pt x="8568" y="1139"/>
                </a:lnTo>
                <a:lnTo>
                  <a:pt x="8567" y="1143"/>
                </a:lnTo>
                <a:lnTo>
                  <a:pt x="8567" y="1150"/>
                </a:lnTo>
                <a:lnTo>
                  <a:pt x="8567" y="1157"/>
                </a:lnTo>
                <a:lnTo>
                  <a:pt x="8567" y="1157"/>
                </a:lnTo>
                <a:lnTo>
                  <a:pt x="8576" y="1168"/>
                </a:lnTo>
                <a:lnTo>
                  <a:pt x="8579" y="1179"/>
                </a:lnTo>
                <a:lnTo>
                  <a:pt x="8579" y="1188"/>
                </a:lnTo>
                <a:lnTo>
                  <a:pt x="8576" y="1197"/>
                </a:lnTo>
                <a:lnTo>
                  <a:pt x="8570" y="1206"/>
                </a:lnTo>
                <a:lnTo>
                  <a:pt x="8563" y="1214"/>
                </a:lnTo>
                <a:lnTo>
                  <a:pt x="8552" y="1223"/>
                </a:lnTo>
                <a:lnTo>
                  <a:pt x="8539" y="1230"/>
                </a:lnTo>
                <a:lnTo>
                  <a:pt x="8483" y="1261"/>
                </a:lnTo>
                <a:lnTo>
                  <a:pt x="8456" y="1281"/>
                </a:lnTo>
                <a:lnTo>
                  <a:pt x="8443" y="1290"/>
                </a:lnTo>
                <a:lnTo>
                  <a:pt x="8432" y="1301"/>
                </a:lnTo>
                <a:lnTo>
                  <a:pt x="8432" y="1301"/>
                </a:lnTo>
                <a:lnTo>
                  <a:pt x="8438" y="1315"/>
                </a:lnTo>
                <a:lnTo>
                  <a:pt x="8440" y="1326"/>
                </a:lnTo>
                <a:lnTo>
                  <a:pt x="8440" y="1339"/>
                </a:lnTo>
                <a:lnTo>
                  <a:pt x="8438" y="1350"/>
                </a:lnTo>
                <a:lnTo>
                  <a:pt x="8438" y="1350"/>
                </a:lnTo>
                <a:lnTo>
                  <a:pt x="8458" y="1342"/>
                </a:lnTo>
                <a:lnTo>
                  <a:pt x="8463" y="1341"/>
                </a:lnTo>
                <a:lnTo>
                  <a:pt x="8467" y="1342"/>
                </a:lnTo>
                <a:lnTo>
                  <a:pt x="8467" y="1344"/>
                </a:lnTo>
                <a:lnTo>
                  <a:pt x="8467" y="1348"/>
                </a:lnTo>
                <a:lnTo>
                  <a:pt x="8463" y="1355"/>
                </a:lnTo>
                <a:lnTo>
                  <a:pt x="8450" y="1377"/>
                </a:lnTo>
                <a:lnTo>
                  <a:pt x="8445" y="1388"/>
                </a:lnTo>
                <a:lnTo>
                  <a:pt x="8443" y="1393"/>
                </a:lnTo>
                <a:lnTo>
                  <a:pt x="8443" y="1397"/>
                </a:lnTo>
                <a:lnTo>
                  <a:pt x="8532" y="1373"/>
                </a:lnTo>
                <a:close/>
                <a:moveTo>
                  <a:pt x="8639" y="1241"/>
                </a:moveTo>
                <a:lnTo>
                  <a:pt x="8639" y="1241"/>
                </a:lnTo>
                <a:lnTo>
                  <a:pt x="8639" y="1234"/>
                </a:lnTo>
                <a:lnTo>
                  <a:pt x="8641" y="1230"/>
                </a:lnTo>
                <a:lnTo>
                  <a:pt x="8645" y="1230"/>
                </a:lnTo>
                <a:lnTo>
                  <a:pt x="8650" y="1228"/>
                </a:lnTo>
                <a:lnTo>
                  <a:pt x="8665" y="1228"/>
                </a:lnTo>
                <a:lnTo>
                  <a:pt x="8672" y="1226"/>
                </a:lnTo>
                <a:lnTo>
                  <a:pt x="8679" y="1223"/>
                </a:lnTo>
                <a:lnTo>
                  <a:pt x="8679" y="1223"/>
                </a:lnTo>
                <a:lnTo>
                  <a:pt x="8681" y="1232"/>
                </a:lnTo>
                <a:lnTo>
                  <a:pt x="8679" y="1243"/>
                </a:lnTo>
                <a:lnTo>
                  <a:pt x="8675" y="1250"/>
                </a:lnTo>
                <a:lnTo>
                  <a:pt x="8670" y="1259"/>
                </a:lnTo>
                <a:lnTo>
                  <a:pt x="8655" y="1274"/>
                </a:lnTo>
                <a:lnTo>
                  <a:pt x="8648" y="1281"/>
                </a:lnTo>
                <a:lnTo>
                  <a:pt x="8643" y="1288"/>
                </a:lnTo>
                <a:lnTo>
                  <a:pt x="8643" y="1288"/>
                </a:lnTo>
                <a:lnTo>
                  <a:pt x="8636" y="1301"/>
                </a:lnTo>
                <a:lnTo>
                  <a:pt x="8636" y="1303"/>
                </a:lnTo>
                <a:lnTo>
                  <a:pt x="8636" y="1303"/>
                </a:lnTo>
                <a:lnTo>
                  <a:pt x="8645" y="1279"/>
                </a:lnTo>
                <a:lnTo>
                  <a:pt x="8650" y="1263"/>
                </a:lnTo>
                <a:lnTo>
                  <a:pt x="8652" y="1248"/>
                </a:lnTo>
                <a:lnTo>
                  <a:pt x="8650" y="1243"/>
                </a:lnTo>
                <a:lnTo>
                  <a:pt x="8648" y="1241"/>
                </a:lnTo>
                <a:lnTo>
                  <a:pt x="8645" y="1239"/>
                </a:lnTo>
                <a:lnTo>
                  <a:pt x="8639" y="1241"/>
                </a:lnTo>
                <a:lnTo>
                  <a:pt x="8639" y="1241"/>
                </a:lnTo>
                <a:close/>
                <a:moveTo>
                  <a:pt x="8610" y="1254"/>
                </a:moveTo>
                <a:lnTo>
                  <a:pt x="8610" y="1254"/>
                </a:lnTo>
                <a:lnTo>
                  <a:pt x="8619" y="1254"/>
                </a:lnTo>
                <a:lnTo>
                  <a:pt x="8623" y="1255"/>
                </a:lnTo>
                <a:lnTo>
                  <a:pt x="8621" y="1259"/>
                </a:lnTo>
                <a:lnTo>
                  <a:pt x="8619" y="1263"/>
                </a:lnTo>
                <a:lnTo>
                  <a:pt x="8614" y="1268"/>
                </a:lnTo>
                <a:lnTo>
                  <a:pt x="8610" y="1274"/>
                </a:lnTo>
                <a:lnTo>
                  <a:pt x="8608" y="1281"/>
                </a:lnTo>
                <a:lnTo>
                  <a:pt x="8610" y="1288"/>
                </a:lnTo>
                <a:lnTo>
                  <a:pt x="8610" y="1288"/>
                </a:lnTo>
                <a:lnTo>
                  <a:pt x="8608" y="1301"/>
                </a:lnTo>
                <a:lnTo>
                  <a:pt x="8606" y="1303"/>
                </a:lnTo>
                <a:lnTo>
                  <a:pt x="8605" y="1304"/>
                </a:lnTo>
                <a:lnTo>
                  <a:pt x="8603" y="1303"/>
                </a:lnTo>
                <a:lnTo>
                  <a:pt x="8601" y="1299"/>
                </a:lnTo>
                <a:lnTo>
                  <a:pt x="8597" y="1290"/>
                </a:lnTo>
                <a:lnTo>
                  <a:pt x="8594" y="1279"/>
                </a:lnTo>
                <a:lnTo>
                  <a:pt x="8596" y="1266"/>
                </a:lnTo>
                <a:lnTo>
                  <a:pt x="8597" y="1263"/>
                </a:lnTo>
                <a:lnTo>
                  <a:pt x="8599" y="1257"/>
                </a:lnTo>
                <a:lnTo>
                  <a:pt x="8605" y="1255"/>
                </a:lnTo>
                <a:lnTo>
                  <a:pt x="8610" y="1254"/>
                </a:lnTo>
                <a:lnTo>
                  <a:pt x="8610" y="1254"/>
                </a:lnTo>
                <a:close/>
                <a:moveTo>
                  <a:pt x="8140" y="1535"/>
                </a:moveTo>
                <a:lnTo>
                  <a:pt x="8140" y="1535"/>
                </a:lnTo>
                <a:lnTo>
                  <a:pt x="8146" y="1531"/>
                </a:lnTo>
                <a:lnTo>
                  <a:pt x="8147" y="1529"/>
                </a:lnTo>
                <a:lnTo>
                  <a:pt x="8153" y="1522"/>
                </a:lnTo>
                <a:lnTo>
                  <a:pt x="8157" y="1515"/>
                </a:lnTo>
                <a:lnTo>
                  <a:pt x="8162" y="1508"/>
                </a:lnTo>
                <a:lnTo>
                  <a:pt x="8162" y="1508"/>
                </a:lnTo>
                <a:lnTo>
                  <a:pt x="8177" y="1509"/>
                </a:lnTo>
                <a:lnTo>
                  <a:pt x="8191" y="1508"/>
                </a:lnTo>
                <a:lnTo>
                  <a:pt x="8206" y="1504"/>
                </a:lnTo>
                <a:lnTo>
                  <a:pt x="8218" y="1500"/>
                </a:lnTo>
                <a:lnTo>
                  <a:pt x="8229" y="1495"/>
                </a:lnTo>
                <a:lnTo>
                  <a:pt x="8242" y="1489"/>
                </a:lnTo>
                <a:lnTo>
                  <a:pt x="8262" y="1475"/>
                </a:lnTo>
                <a:lnTo>
                  <a:pt x="8282" y="1457"/>
                </a:lnTo>
                <a:lnTo>
                  <a:pt x="8300" y="1440"/>
                </a:lnTo>
                <a:lnTo>
                  <a:pt x="8316" y="1426"/>
                </a:lnTo>
                <a:lnTo>
                  <a:pt x="8334" y="1413"/>
                </a:lnTo>
                <a:lnTo>
                  <a:pt x="8334" y="1413"/>
                </a:lnTo>
                <a:lnTo>
                  <a:pt x="8351" y="1404"/>
                </a:lnTo>
                <a:lnTo>
                  <a:pt x="8369" y="1399"/>
                </a:lnTo>
                <a:lnTo>
                  <a:pt x="8385" y="1393"/>
                </a:lnTo>
                <a:lnTo>
                  <a:pt x="8401" y="1388"/>
                </a:lnTo>
                <a:lnTo>
                  <a:pt x="8414" y="1381"/>
                </a:lnTo>
                <a:lnTo>
                  <a:pt x="8418" y="1375"/>
                </a:lnTo>
                <a:lnTo>
                  <a:pt x="8421" y="1372"/>
                </a:lnTo>
                <a:lnTo>
                  <a:pt x="8423" y="1366"/>
                </a:lnTo>
                <a:lnTo>
                  <a:pt x="8423" y="1359"/>
                </a:lnTo>
                <a:lnTo>
                  <a:pt x="8421" y="1350"/>
                </a:lnTo>
                <a:lnTo>
                  <a:pt x="8418" y="1341"/>
                </a:lnTo>
                <a:lnTo>
                  <a:pt x="8418" y="1341"/>
                </a:lnTo>
                <a:lnTo>
                  <a:pt x="8382" y="1364"/>
                </a:lnTo>
                <a:lnTo>
                  <a:pt x="8336" y="1388"/>
                </a:lnTo>
                <a:lnTo>
                  <a:pt x="8289" y="1413"/>
                </a:lnTo>
                <a:lnTo>
                  <a:pt x="8242" y="1439"/>
                </a:lnTo>
                <a:lnTo>
                  <a:pt x="8198" y="1462"/>
                </a:lnTo>
                <a:lnTo>
                  <a:pt x="8180" y="1475"/>
                </a:lnTo>
                <a:lnTo>
                  <a:pt x="8166" y="1488"/>
                </a:lnTo>
                <a:lnTo>
                  <a:pt x="8153" y="1500"/>
                </a:lnTo>
                <a:lnTo>
                  <a:pt x="8144" y="1511"/>
                </a:lnTo>
                <a:lnTo>
                  <a:pt x="8140" y="1524"/>
                </a:lnTo>
                <a:lnTo>
                  <a:pt x="8140" y="1529"/>
                </a:lnTo>
                <a:lnTo>
                  <a:pt x="8140" y="1535"/>
                </a:lnTo>
                <a:lnTo>
                  <a:pt x="8140" y="1535"/>
                </a:lnTo>
                <a:close/>
                <a:moveTo>
                  <a:pt x="7366" y="3302"/>
                </a:moveTo>
                <a:lnTo>
                  <a:pt x="7366" y="3302"/>
                </a:lnTo>
                <a:lnTo>
                  <a:pt x="7315" y="3316"/>
                </a:lnTo>
                <a:lnTo>
                  <a:pt x="7262" y="3329"/>
                </a:lnTo>
                <a:lnTo>
                  <a:pt x="7204" y="3342"/>
                </a:lnTo>
                <a:lnTo>
                  <a:pt x="7146" y="3353"/>
                </a:lnTo>
                <a:lnTo>
                  <a:pt x="7088" y="3363"/>
                </a:lnTo>
                <a:lnTo>
                  <a:pt x="7028" y="3376"/>
                </a:lnTo>
                <a:lnTo>
                  <a:pt x="6970" y="3391"/>
                </a:lnTo>
                <a:lnTo>
                  <a:pt x="6914" y="3407"/>
                </a:lnTo>
                <a:lnTo>
                  <a:pt x="6914" y="3407"/>
                </a:lnTo>
                <a:lnTo>
                  <a:pt x="6874" y="3420"/>
                </a:lnTo>
                <a:lnTo>
                  <a:pt x="6852" y="3429"/>
                </a:lnTo>
                <a:lnTo>
                  <a:pt x="6830" y="3436"/>
                </a:lnTo>
                <a:lnTo>
                  <a:pt x="6812" y="3445"/>
                </a:lnTo>
                <a:lnTo>
                  <a:pt x="6798" y="3456"/>
                </a:lnTo>
                <a:lnTo>
                  <a:pt x="6792" y="3463"/>
                </a:lnTo>
                <a:lnTo>
                  <a:pt x="6789" y="3469"/>
                </a:lnTo>
                <a:lnTo>
                  <a:pt x="6785" y="3476"/>
                </a:lnTo>
                <a:lnTo>
                  <a:pt x="6783" y="3483"/>
                </a:lnTo>
                <a:lnTo>
                  <a:pt x="6783" y="3483"/>
                </a:lnTo>
                <a:lnTo>
                  <a:pt x="6894" y="3469"/>
                </a:lnTo>
                <a:lnTo>
                  <a:pt x="6950" y="3458"/>
                </a:lnTo>
                <a:lnTo>
                  <a:pt x="7004" y="3447"/>
                </a:lnTo>
                <a:lnTo>
                  <a:pt x="7059" y="3436"/>
                </a:lnTo>
                <a:lnTo>
                  <a:pt x="7110" y="3422"/>
                </a:lnTo>
                <a:lnTo>
                  <a:pt x="7159" y="3407"/>
                </a:lnTo>
                <a:lnTo>
                  <a:pt x="7206" y="3391"/>
                </a:lnTo>
                <a:lnTo>
                  <a:pt x="7206" y="3391"/>
                </a:lnTo>
                <a:lnTo>
                  <a:pt x="7228" y="3385"/>
                </a:lnTo>
                <a:lnTo>
                  <a:pt x="7251" y="3380"/>
                </a:lnTo>
                <a:lnTo>
                  <a:pt x="7277" y="3374"/>
                </a:lnTo>
                <a:lnTo>
                  <a:pt x="7302" y="3369"/>
                </a:lnTo>
                <a:lnTo>
                  <a:pt x="7313" y="3365"/>
                </a:lnTo>
                <a:lnTo>
                  <a:pt x="7326" y="3360"/>
                </a:lnTo>
                <a:lnTo>
                  <a:pt x="7335" y="3354"/>
                </a:lnTo>
                <a:lnTo>
                  <a:pt x="7344" y="3347"/>
                </a:lnTo>
                <a:lnTo>
                  <a:pt x="7353" y="3338"/>
                </a:lnTo>
                <a:lnTo>
                  <a:pt x="7358" y="3327"/>
                </a:lnTo>
                <a:lnTo>
                  <a:pt x="7364" y="3316"/>
                </a:lnTo>
                <a:lnTo>
                  <a:pt x="7366" y="3302"/>
                </a:lnTo>
                <a:lnTo>
                  <a:pt x="7366" y="3302"/>
                </a:lnTo>
                <a:close/>
                <a:moveTo>
                  <a:pt x="8224" y="5404"/>
                </a:moveTo>
                <a:lnTo>
                  <a:pt x="8224" y="5404"/>
                </a:lnTo>
                <a:lnTo>
                  <a:pt x="8227" y="5413"/>
                </a:lnTo>
                <a:lnTo>
                  <a:pt x="8233" y="5421"/>
                </a:lnTo>
                <a:lnTo>
                  <a:pt x="8238" y="5424"/>
                </a:lnTo>
                <a:lnTo>
                  <a:pt x="8244" y="5430"/>
                </a:lnTo>
                <a:lnTo>
                  <a:pt x="8256" y="5433"/>
                </a:lnTo>
                <a:lnTo>
                  <a:pt x="8269" y="5435"/>
                </a:lnTo>
                <a:lnTo>
                  <a:pt x="8298" y="5437"/>
                </a:lnTo>
                <a:lnTo>
                  <a:pt x="8313" y="5439"/>
                </a:lnTo>
                <a:lnTo>
                  <a:pt x="8325" y="5442"/>
                </a:lnTo>
                <a:lnTo>
                  <a:pt x="8325" y="5442"/>
                </a:lnTo>
                <a:lnTo>
                  <a:pt x="8320" y="5433"/>
                </a:lnTo>
                <a:lnTo>
                  <a:pt x="8316" y="5426"/>
                </a:lnTo>
                <a:lnTo>
                  <a:pt x="8311" y="5419"/>
                </a:lnTo>
                <a:lnTo>
                  <a:pt x="8307" y="5413"/>
                </a:lnTo>
                <a:lnTo>
                  <a:pt x="8294" y="5408"/>
                </a:lnTo>
                <a:lnTo>
                  <a:pt x="8282" y="5404"/>
                </a:lnTo>
                <a:lnTo>
                  <a:pt x="8267" y="5403"/>
                </a:lnTo>
                <a:lnTo>
                  <a:pt x="8253" y="5403"/>
                </a:lnTo>
                <a:lnTo>
                  <a:pt x="8224" y="5404"/>
                </a:lnTo>
                <a:lnTo>
                  <a:pt x="8224" y="5404"/>
                </a:lnTo>
                <a:close/>
                <a:moveTo>
                  <a:pt x="7396" y="3587"/>
                </a:moveTo>
                <a:lnTo>
                  <a:pt x="7396" y="3587"/>
                </a:lnTo>
                <a:lnTo>
                  <a:pt x="7391" y="3579"/>
                </a:lnTo>
                <a:lnTo>
                  <a:pt x="7384" y="3574"/>
                </a:lnTo>
                <a:lnTo>
                  <a:pt x="7375" y="3570"/>
                </a:lnTo>
                <a:lnTo>
                  <a:pt x="7366" y="3567"/>
                </a:lnTo>
                <a:lnTo>
                  <a:pt x="7355" y="3563"/>
                </a:lnTo>
                <a:lnTo>
                  <a:pt x="7344" y="3563"/>
                </a:lnTo>
                <a:lnTo>
                  <a:pt x="7322" y="3563"/>
                </a:lnTo>
                <a:lnTo>
                  <a:pt x="7298" y="3568"/>
                </a:lnTo>
                <a:lnTo>
                  <a:pt x="7289" y="3572"/>
                </a:lnTo>
                <a:lnTo>
                  <a:pt x="7278" y="3576"/>
                </a:lnTo>
                <a:lnTo>
                  <a:pt x="7269" y="3581"/>
                </a:lnTo>
                <a:lnTo>
                  <a:pt x="7262" y="3588"/>
                </a:lnTo>
                <a:lnTo>
                  <a:pt x="7257" y="3594"/>
                </a:lnTo>
                <a:lnTo>
                  <a:pt x="7253" y="3603"/>
                </a:lnTo>
                <a:lnTo>
                  <a:pt x="7253" y="3603"/>
                </a:lnTo>
                <a:lnTo>
                  <a:pt x="7286" y="3607"/>
                </a:lnTo>
                <a:lnTo>
                  <a:pt x="7302" y="3608"/>
                </a:lnTo>
                <a:lnTo>
                  <a:pt x="7318" y="3608"/>
                </a:lnTo>
                <a:lnTo>
                  <a:pt x="7337" y="3607"/>
                </a:lnTo>
                <a:lnTo>
                  <a:pt x="7355" y="3603"/>
                </a:lnTo>
                <a:lnTo>
                  <a:pt x="7375" y="3597"/>
                </a:lnTo>
                <a:lnTo>
                  <a:pt x="7396" y="3587"/>
                </a:lnTo>
                <a:lnTo>
                  <a:pt x="7396" y="3587"/>
                </a:lnTo>
                <a:close/>
                <a:moveTo>
                  <a:pt x="8186" y="4991"/>
                </a:moveTo>
                <a:lnTo>
                  <a:pt x="8186" y="4991"/>
                </a:lnTo>
                <a:lnTo>
                  <a:pt x="8157" y="5003"/>
                </a:lnTo>
                <a:lnTo>
                  <a:pt x="8157" y="5003"/>
                </a:lnTo>
                <a:lnTo>
                  <a:pt x="8158" y="5007"/>
                </a:lnTo>
                <a:lnTo>
                  <a:pt x="8160" y="5013"/>
                </a:lnTo>
                <a:lnTo>
                  <a:pt x="8158" y="5020"/>
                </a:lnTo>
                <a:lnTo>
                  <a:pt x="8157" y="5029"/>
                </a:lnTo>
                <a:lnTo>
                  <a:pt x="8157" y="5036"/>
                </a:lnTo>
                <a:lnTo>
                  <a:pt x="8157" y="5036"/>
                </a:lnTo>
                <a:lnTo>
                  <a:pt x="8164" y="5036"/>
                </a:lnTo>
                <a:lnTo>
                  <a:pt x="8171" y="5036"/>
                </a:lnTo>
                <a:lnTo>
                  <a:pt x="8184" y="5040"/>
                </a:lnTo>
                <a:lnTo>
                  <a:pt x="8196" y="5045"/>
                </a:lnTo>
                <a:lnTo>
                  <a:pt x="8202" y="5045"/>
                </a:lnTo>
                <a:lnTo>
                  <a:pt x="8209" y="5045"/>
                </a:lnTo>
                <a:lnTo>
                  <a:pt x="8209" y="5045"/>
                </a:lnTo>
                <a:lnTo>
                  <a:pt x="8213" y="5034"/>
                </a:lnTo>
                <a:lnTo>
                  <a:pt x="8213" y="5027"/>
                </a:lnTo>
                <a:lnTo>
                  <a:pt x="8211" y="5022"/>
                </a:lnTo>
                <a:lnTo>
                  <a:pt x="8207" y="5018"/>
                </a:lnTo>
                <a:lnTo>
                  <a:pt x="8196" y="5009"/>
                </a:lnTo>
                <a:lnTo>
                  <a:pt x="8191" y="5002"/>
                </a:lnTo>
                <a:lnTo>
                  <a:pt x="8186" y="4991"/>
                </a:lnTo>
                <a:lnTo>
                  <a:pt x="8186" y="4991"/>
                </a:lnTo>
                <a:close/>
                <a:moveTo>
                  <a:pt x="10145" y="3414"/>
                </a:moveTo>
                <a:lnTo>
                  <a:pt x="10145" y="3414"/>
                </a:lnTo>
                <a:lnTo>
                  <a:pt x="10132" y="3403"/>
                </a:lnTo>
                <a:lnTo>
                  <a:pt x="10120" y="3392"/>
                </a:lnTo>
                <a:lnTo>
                  <a:pt x="10105" y="3383"/>
                </a:lnTo>
                <a:lnTo>
                  <a:pt x="10089" y="3376"/>
                </a:lnTo>
                <a:lnTo>
                  <a:pt x="10071" y="3373"/>
                </a:lnTo>
                <a:lnTo>
                  <a:pt x="10054" y="3369"/>
                </a:lnTo>
                <a:lnTo>
                  <a:pt x="10036" y="3367"/>
                </a:lnTo>
                <a:lnTo>
                  <a:pt x="10018" y="3367"/>
                </a:lnTo>
                <a:lnTo>
                  <a:pt x="10000" y="3369"/>
                </a:lnTo>
                <a:lnTo>
                  <a:pt x="9982" y="3373"/>
                </a:lnTo>
                <a:lnTo>
                  <a:pt x="9965" y="3378"/>
                </a:lnTo>
                <a:lnTo>
                  <a:pt x="9949" y="3383"/>
                </a:lnTo>
                <a:lnTo>
                  <a:pt x="9935" y="3392"/>
                </a:lnTo>
                <a:lnTo>
                  <a:pt x="9922" y="3402"/>
                </a:lnTo>
                <a:lnTo>
                  <a:pt x="9911" y="3414"/>
                </a:lnTo>
                <a:lnTo>
                  <a:pt x="9900" y="3427"/>
                </a:lnTo>
                <a:lnTo>
                  <a:pt x="9900" y="3427"/>
                </a:lnTo>
                <a:lnTo>
                  <a:pt x="9828" y="3434"/>
                </a:lnTo>
                <a:lnTo>
                  <a:pt x="9762" y="3443"/>
                </a:lnTo>
                <a:lnTo>
                  <a:pt x="9699" y="3458"/>
                </a:lnTo>
                <a:lnTo>
                  <a:pt x="9637" y="3474"/>
                </a:lnTo>
                <a:lnTo>
                  <a:pt x="9572" y="3492"/>
                </a:lnTo>
                <a:lnTo>
                  <a:pt x="9505" y="3514"/>
                </a:lnTo>
                <a:lnTo>
                  <a:pt x="9430" y="3538"/>
                </a:lnTo>
                <a:lnTo>
                  <a:pt x="9347" y="3563"/>
                </a:lnTo>
                <a:lnTo>
                  <a:pt x="9347" y="3563"/>
                </a:lnTo>
                <a:lnTo>
                  <a:pt x="9289" y="3563"/>
                </a:lnTo>
                <a:lnTo>
                  <a:pt x="9231" y="3565"/>
                </a:lnTo>
                <a:lnTo>
                  <a:pt x="9174" y="3572"/>
                </a:lnTo>
                <a:lnTo>
                  <a:pt x="9118" y="3581"/>
                </a:lnTo>
                <a:lnTo>
                  <a:pt x="9062" y="3592"/>
                </a:lnTo>
                <a:lnTo>
                  <a:pt x="9007" y="3605"/>
                </a:lnTo>
                <a:lnTo>
                  <a:pt x="8953" y="3619"/>
                </a:lnTo>
                <a:lnTo>
                  <a:pt x="8899" y="3636"/>
                </a:lnTo>
                <a:lnTo>
                  <a:pt x="8793" y="3670"/>
                </a:lnTo>
                <a:lnTo>
                  <a:pt x="8686" y="3705"/>
                </a:lnTo>
                <a:lnTo>
                  <a:pt x="8634" y="3721"/>
                </a:lnTo>
                <a:lnTo>
                  <a:pt x="8581" y="3735"/>
                </a:lnTo>
                <a:lnTo>
                  <a:pt x="8527" y="3750"/>
                </a:lnTo>
                <a:lnTo>
                  <a:pt x="8472" y="3761"/>
                </a:lnTo>
                <a:lnTo>
                  <a:pt x="8472" y="3761"/>
                </a:lnTo>
                <a:lnTo>
                  <a:pt x="8383" y="3779"/>
                </a:lnTo>
                <a:lnTo>
                  <a:pt x="8293" y="3793"/>
                </a:lnTo>
                <a:lnTo>
                  <a:pt x="8109" y="3822"/>
                </a:lnTo>
                <a:lnTo>
                  <a:pt x="8017" y="3837"/>
                </a:lnTo>
                <a:lnTo>
                  <a:pt x="7924" y="3853"/>
                </a:lnTo>
                <a:lnTo>
                  <a:pt x="7830" y="3873"/>
                </a:lnTo>
                <a:lnTo>
                  <a:pt x="7737" y="3897"/>
                </a:lnTo>
                <a:lnTo>
                  <a:pt x="7737" y="3897"/>
                </a:lnTo>
                <a:lnTo>
                  <a:pt x="7741" y="3906"/>
                </a:lnTo>
                <a:lnTo>
                  <a:pt x="7743" y="3913"/>
                </a:lnTo>
                <a:lnTo>
                  <a:pt x="7743" y="3928"/>
                </a:lnTo>
                <a:lnTo>
                  <a:pt x="7743" y="3942"/>
                </a:lnTo>
                <a:lnTo>
                  <a:pt x="7745" y="3949"/>
                </a:lnTo>
                <a:lnTo>
                  <a:pt x="7748" y="3959"/>
                </a:lnTo>
                <a:lnTo>
                  <a:pt x="7748" y="3959"/>
                </a:lnTo>
                <a:lnTo>
                  <a:pt x="7743" y="3962"/>
                </a:lnTo>
                <a:lnTo>
                  <a:pt x="7741" y="3966"/>
                </a:lnTo>
                <a:lnTo>
                  <a:pt x="7741" y="3969"/>
                </a:lnTo>
                <a:lnTo>
                  <a:pt x="7743" y="3973"/>
                </a:lnTo>
                <a:lnTo>
                  <a:pt x="7750" y="3980"/>
                </a:lnTo>
                <a:lnTo>
                  <a:pt x="7761" y="3986"/>
                </a:lnTo>
                <a:lnTo>
                  <a:pt x="7761" y="3986"/>
                </a:lnTo>
                <a:lnTo>
                  <a:pt x="7926" y="3939"/>
                </a:lnTo>
                <a:lnTo>
                  <a:pt x="8010" y="3915"/>
                </a:lnTo>
                <a:lnTo>
                  <a:pt x="8093" y="3897"/>
                </a:lnTo>
                <a:lnTo>
                  <a:pt x="8135" y="3888"/>
                </a:lnTo>
                <a:lnTo>
                  <a:pt x="8177" y="3881"/>
                </a:lnTo>
                <a:lnTo>
                  <a:pt x="8218" y="3875"/>
                </a:lnTo>
                <a:lnTo>
                  <a:pt x="8258" y="3870"/>
                </a:lnTo>
                <a:lnTo>
                  <a:pt x="8300" y="3866"/>
                </a:lnTo>
                <a:lnTo>
                  <a:pt x="8342" y="3864"/>
                </a:lnTo>
                <a:lnTo>
                  <a:pt x="8382" y="3866"/>
                </a:lnTo>
                <a:lnTo>
                  <a:pt x="8421" y="3868"/>
                </a:lnTo>
                <a:lnTo>
                  <a:pt x="8421" y="3868"/>
                </a:lnTo>
                <a:lnTo>
                  <a:pt x="8450" y="3853"/>
                </a:lnTo>
                <a:lnTo>
                  <a:pt x="8479" y="3839"/>
                </a:lnTo>
                <a:lnTo>
                  <a:pt x="8510" y="3828"/>
                </a:lnTo>
                <a:lnTo>
                  <a:pt x="8541" y="3817"/>
                </a:lnTo>
                <a:lnTo>
                  <a:pt x="8606" y="3797"/>
                </a:lnTo>
                <a:lnTo>
                  <a:pt x="8675" y="3781"/>
                </a:lnTo>
                <a:lnTo>
                  <a:pt x="8813" y="3750"/>
                </a:lnTo>
                <a:lnTo>
                  <a:pt x="8882" y="3732"/>
                </a:lnTo>
                <a:lnTo>
                  <a:pt x="8915" y="3723"/>
                </a:lnTo>
                <a:lnTo>
                  <a:pt x="8949" y="3710"/>
                </a:lnTo>
                <a:lnTo>
                  <a:pt x="8949" y="3710"/>
                </a:lnTo>
                <a:lnTo>
                  <a:pt x="8969" y="3714"/>
                </a:lnTo>
                <a:lnTo>
                  <a:pt x="8989" y="3717"/>
                </a:lnTo>
                <a:lnTo>
                  <a:pt x="9033" y="3717"/>
                </a:lnTo>
                <a:lnTo>
                  <a:pt x="9076" y="3715"/>
                </a:lnTo>
                <a:lnTo>
                  <a:pt x="9096" y="3715"/>
                </a:lnTo>
                <a:lnTo>
                  <a:pt x="9118" y="3717"/>
                </a:lnTo>
                <a:lnTo>
                  <a:pt x="9118" y="3717"/>
                </a:lnTo>
                <a:lnTo>
                  <a:pt x="9120" y="3712"/>
                </a:lnTo>
                <a:lnTo>
                  <a:pt x="9122" y="3706"/>
                </a:lnTo>
                <a:lnTo>
                  <a:pt x="9131" y="3695"/>
                </a:lnTo>
                <a:lnTo>
                  <a:pt x="9142" y="3688"/>
                </a:lnTo>
                <a:lnTo>
                  <a:pt x="9156" y="3679"/>
                </a:lnTo>
                <a:lnTo>
                  <a:pt x="9182" y="3663"/>
                </a:lnTo>
                <a:lnTo>
                  <a:pt x="9194" y="3656"/>
                </a:lnTo>
                <a:lnTo>
                  <a:pt x="9202" y="3645"/>
                </a:lnTo>
                <a:lnTo>
                  <a:pt x="9202" y="3645"/>
                </a:lnTo>
                <a:lnTo>
                  <a:pt x="9256" y="3634"/>
                </a:lnTo>
                <a:lnTo>
                  <a:pt x="9309" y="3625"/>
                </a:lnTo>
                <a:lnTo>
                  <a:pt x="9410" y="3610"/>
                </a:lnTo>
                <a:lnTo>
                  <a:pt x="9506" y="3599"/>
                </a:lnTo>
                <a:lnTo>
                  <a:pt x="9550" y="3592"/>
                </a:lnTo>
                <a:lnTo>
                  <a:pt x="9590" y="3585"/>
                </a:lnTo>
                <a:lnTo>
                  <a:pt x="9590" y="3585"/>
                </a:lnTo>
                <a:lnTo>
                  <a:pt x="9628" y="3576"/>
                </a:lnTo>
                <a:lnTo>
                  <a:pt x="9664" y="3565"/>
                </a:lnTo>
                <a:lnTo>
                  <a:pt x="9739" y="3539"/>
                </a:lnTo>
                <a:lnTo>
                  <a:pt x="9775" y="3527"/>
                </a:lnTo>
                <a:lnTo>
                  <a:pt x="9811" y="3516"/>
                </a:lnTo>
                <a:lnTo>
                  <a:pt x="9847" y="3507"/>
                </a:lnTo>
                <a:lnTo>
                  <a:pt x="9884" y="3501"/>
                </a:lnTo>
                <a:lnTo>
                  <a:pt x="9884" y="3501"/>
                </a:lnTo>
                <a:lnTo>
                  <a:pt x="9904" y="3500"/>
                </a:lnTo>
                <a:lnTo>
                  <a:pt x="9924" y="3498"/>
                </a:lnTo>
                <a:lnTo>
                  <a:pt x="9964" y="3498"/>
                </a:lnTo>
                <a:lnTo>
                  <a:pt x="10003" y="3500"/>
                </a:lnTo>
                <a:lnTo>
                  <a:pt x="10040" y="3496"/>
                </a:lnTo>
                <a:lnTo>
                  <a:pt x="10058" y="3494"/>
                </a:lnTo>
                <a:lnTo>
                  <a:pt x="10074" y="3490"/>
                </a:lnTo>
                <a:lnTo>
                  <a:pt x="10091" y="3483"/>
                </a:lnTo>
                <a:lnTo>
                  <a:pt x="10105" y="3476"/>
                </a:lnTo>
                <a:lnTo>
                  <a:pt x="10118" y="3465"/>
                </a:lnTo>
                <a:lnTo>
                  <a:pt x="10129" y="3452"/>
                </a:lnTo>
                <a:lnTo>
                  <a:pt x="10138" y="3434"/>
                </a:lnTo>
                <a:lnTo>
                  <a:pt x="10145" y="3414"/>
                </a:lnTo>
                <a:lnTo>
                  <a:pt x="10145" y="3414"/>
                </a:lnTo>
                <a:close/>
              </a:path>
            </a:pathLst>
          </a:custGeom>
          <a:gradFill flip="none" rotWithShape="1">
            <a:gsLst>
              <a:gs pos="82000">
                <a:schemeClr val="accent2">
                  <a:lumMod val="50000"/>
                </a:schemeClr>
              </a:gs>
              <a:gs pos="62000">
                <a:schemeClr val="accent6">
                  <a:lumMod val="50000"/>
                </a:schemeClr>
              </a:gs>
              <a:gs pos="38000">
                <a:schemeClr val="accent5">
                  <a:lumMod val="50000"/>
                </a:schemeClr>
              </a:gs>
              <a:gs pos="13000">
                <a:schemeClr val="accent4">
                  <a:lumMod val="5000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sz="1050" dirty="0"/>
          </a:p>
        </p:txBody>
      </p: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A465BABB-7B67-064C-8DD8-C8CCA2CBB43C}"/>
              </a:ext>
            </a:extLst>
          </p:cNvPr>
          <p:cNvCxnSpPr/>
          <p:nvPr userDrawn="1"/>
        </p:nvCxnSpPr>
        <p:spPr>
          <a:xfrm rot="5400000">
            <a:off x="4144567" y="4200526"/>
            <a:ext cx="856059" cy="1191"/>
          </a:xfrm>
          <a:prstGeom prst="line">
            <a:avLst/>
          </a:prstGeom>
          <a:noFill/>
          <a:ln w="260350" cap="rnd" cmpd="sng" algn="ctr">
            <a:gradFill flip="none" rotWithShape="1"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2">
                    <a:lumMod val="50000"/>
                  </a:schemeClr>
                </a:gs>
                <a:gs pos="35000">
                  <a:schemeClr val="accent5">
                    <a:lumMod val="50000"/>
                  </a:schemeClr>
                </a:gs>
                <a:gs pos="68000">
                  <a:schemeClr val="accent6">
                    <a:lumMod val="50000"/>
                  </a:schemeClr>
                </a:gs>
              </a:gsLst>
              <a:lin ang="11700000" scaled="0"/>
              <a:tileRect/>
            </a:gra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0" name="Grupo 452">
            <a:extLst>
              <a:ext uri="{FF2B5EF4-FFF2-40B4-BE49-F238E27FC236}">
                <a16:creationId xmlns:a16="http://schemas.microsoft.com/office/drawing/2014/main" id="{881E56DD-4850-9C42-9A1F-66CA8293CD0C}"/>
              </a:ext>
            </a:extLst>
          </p:cNvPr>
          <p:cNvGrpSpPr/>
          <p:nvPr userDrawn="1"/>
        </p:nvGrpSpPr>
        <p:grpSpPr>
          <a:xfrm flipH="1">
            <a:off x="4048035" y="3692410"/>
            <a:ext cx="502535" cy="671354"/>
            <a:chOff x="0" y="4222962"/>
            <a:chExt cx="579436" cy="853440"/>
          </a:xfrm>
        </p:grpSpPr>
        <p:cxnSp>
          <p:nvCxnSpPr>
            <p:cNvPr id="121" name="Conector de seta em linha reta 120">
              <a:extLst>
                <a:ext uri="{FF2B5EF4-FFF2-40B4-BE49-F238E27FC236}">
                  <a16:creationId xmlns:a16="http://schemas.microsoft.com/office/drawing/2014/main" id="{0CFB3892-85EE-9642-A473-1980618831EA}"/>
                </a:ext>
              </a:extLst>
            </p:cNvPr>
            <p:cNvCxnSpPr/>
            <p:nvPr/>
          </p:nvCxnSpPr>
          <p:spPr>
            <a:xfrm rot="10800000">
              <a:off x="0" y="4638570"/>
              <a:ext cx="578802" cy="1270"/>
            </a:xfrm>
            <a:prstGeom prst="straightConnector1">
              <a:avLst/>
            </a:prstGeom>
            <a:ln w="12700">
              <a:solidFill>
                <a:srgbClr val="000000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Conector Reto 121">
              <a:extLst>
                <a:ext uri="{FF2B5EF4-FFF2-40B4-BE49-F238E27FC236}">
                  <a16:creationId xmlns:a16="http://schemas.microsoft.com/office/drawing/2014/main" id="{AFB17DEF-7FF4-D446-98AC-35D5C75D7CD1}"/>
                </a:ext>
              </a:extLst>
            </p:cNvPr>
            <p:cNvCxnSpPr/>
            <p:nvPr/>
          </p:nvCxnSpPr>
          <p:spPr>
            <a:xfrm rot="5400000">
              <a:off x="152081" y="4649047"/>
              <a:ext cx="853440" cy="1270"/>
            </a:xfrm>
            <a:prstGeom prst="line">
              <a:avLst/>
            </a:prstGeom>
            <a:ln w="3175" cap="flat" cmpd="sng" algn="ctr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3" name="Espaço Reservado para Texto 117">
            <a:extLst>
              <a:ext uri="{FF2B5EF4-FFF2-40B4-BE49-F238E27FC236}">
                <a16:creationId xmlns:a16="http://schemas.microsoft.com/office/drawing/2014/main" id="{695EB6D4-1587-5945-8417-242B8A13AB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773855" y="3898521"/>
            <a:ext cx="2226647" cy="465244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124" name="Título 123">
            <a:extLst>
              <a:ext uri="{FF2B5EF4-FFF2-40B4-BE49-F238E27FC236}">
                <a16:creationId xmlns:a16="http://schemas.microsoft.com/office/drawing/2014/main" id="{43C92CA6-DEC7-8645-85E3-7C097C65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855" y="3666940"/>
            <a:ext cx="2226646" cy="196946"/>
          </a:xfrm>
          <a:prstGeom prst="rect">
            <a:avLst/>
          </a:prstGeom>
        </p:spPr>
        <p:txBody>
          <a:bodyPr rtlCol="0">
            <a:normAutofit/>
          </a:bodyPr>
          <a:lstStyle>
            <a:lvl1pPr algn="r">
              <a:defRPr sz="1500" b="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78E6F8D-19A8-4248-8DBA-2F92C5DA8B3E}"/>
              </a:ext>
            </a:extLst>
          </p:cNvPr>
          <p:cNvGrpSpPr/>
          <p:nvPr userDrawn="1"/>
        </p:nvGrpSpPr>
        <p:grpSpPr>
          <a:xfrm>
            <a:off x="2400302" y="2343151"/>
            <a:ext cx="4343399" cy="1466000"/>
            <a:chOff x="3200403" y="3124201"/>
            <a:chExt cx="5791198" cy="1954667"/>
          </a:xfrm>
        </p:grpSpPr>
        <p:sp>
          <p:nvSpPr>
            <p:cNvPr id="9" name="Forma Livre 5">
              <a:extLst>
                <a:ext uri="{FF2B5EF4-FFF2-40B4-BE49-F238E27FC236}">
                  <a16:creationId xmlns:a16="http://schemas.microsoft.com/office/drawing/2014/main" id="{311CFDF7-E47A-B945-920B-CA71B29A5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2766" y="4514897"/>
              <a:ext cx="1146473" cy="56397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15"/>
                </a:cxn>
                <a:cxn ang="0">
                  <a:pos x="17" y="41"/>
                </a:cxn>
                <a:cxn ang="0">
                  <a:pos x="47" y="67"/>
                </a:cxn>
                <a:cxn ang="0">
                  <a:pos x="89" y="91"/>
                </a:cxn>
                <a:cxn ang="0">
                  <a:pos x="146" y="115"/>
                </a:cxn>
                <a:cxn ang="0">
                  <a:pos x="215" y="137"/>
                </a:cxn>
                <a:cxn ang="0">
                  <a:pos x="339" y="167"/>
                </a:cxn>
                <a:cxn ang="0">
                  <a:pos x="542" y="204"/>
                </a:cxn>
                <a:cxn ang="0">
                  <a:pos x="779" y="231"/>
                </a:cxn>
                <a:cxn ang="0">
                  <a:pos x="1047" y="252"/>
                </a:cxn>
                <a:cxn ang="0">
                  <a:pos x="1339" y="263"/>
                </a:cxn>
                <a:cxn ang="0">
                  <a:pos x="1494" y="265"/>
                </a:cxn>
                <a:cxn ang="0">
                  <a:pos x="1799" y="261"/>
                </a:cxn>
                <a:cxn ang="0">
                  <a:pos x="2088" y="246"/>
                </a:cxn>
                <a:cxn ang="0">
                  <a:pos x="2348" y="222"/>
                </a:cxn>
                <a:cxn ang="0">
                  <a:pos x="2576" y="191"/>
                </a:cxn>
                <a:cxn ang="0">
                  <a:pos x="2764" y="152"/>
                </a:cxn>
                <a:cxn ang="0">
                  <a:pos x="2844" y="131"/>
                </a:cxn>
                <a:cxn ang="0">
                  <a:pos x="2910" y="107"/>
                </a:cxn>
                <a:cxn ang="0">
                  <a:pos x="2964" y="83"/>
                </a:cxn>
                <a:cxn ang="0">
                  <a:pos x="3003" y="59"/>
                </a:cxn>
                <a:cxn ang="0">
                  <a:pos x="3029" y="33"/>
                </a:cxn>
                <a:cxn ang="0">
                  <a:pos x="3040" y="6"/>
                </a:cxn>
                <a:cxn ang="0">
                  <a:pos x="3040" y="0"/>
                </a:cxn>
                <a:cxn ang="0">
                  <a:pos x="2735" y="2154"/>
                </a:cxn>
                <a:cxn ang="0">
                  <a:pos x="2735" y="2158"/>
                </a:cxn>
                <a:cxn ang="0">
                  <a:pos x="2727" y="2186"/>
                </a:cxn>
                <a:cxn ang="0">
                  <a:pos x="2712" y="2212"/>
                </a:cxn>
                <a:cxn ang="0">
                  <a:pos x="2687" y="2236"/>
                </a:cxn>
                <a:cxn ang="0">
                  <a:pos x="2653" y="2260"/>
                </a:cxn>
                <a:cxn ang="0">
                  <a:pos x="2609" y="2284"/>
                </a:cxn>
                <a:cxn ang="0">
                  <a:pos x="2557" y="2306"/>
                </a:cxn>
                <a:cxn ang="0">
                  <a:pos x="2424" y="2343"/>
                </a:cxn>
                <a:cxn ang="0">
                  <a:pos x="2250" y="2374"/>
                </a:cxn>
                <a:cxn ang="0">
                  <a:pos x="2040" y="2399"/>
                </a:cxn>
                <a:cxn ang="0">
                  <a:pos x="1786" y="2413"/>
                </a:cxn>
                <a:cxn ang="0">
                  <a:pos x="1494" y="2417"/>
                </a:cxn>
                <a:cxn ang="0">
                  <a:pos x="1343" y="2415"/>
                </a:cxn>
                <a:cxn ang="0">
                  <a:pos x="1074" y="2404"/>
                </a:cxn>
                <a:cxn ang="0">
                  <a:pos x="849" y="2384"/>
                </a:cxn>
                <a:cxn ang="0">
                  <a:pos x="666" y="2356"/>
                </a:cxn>
                <a:cxn ang="0">
                  <a:pos x="520" y="2321"/>
                </a:cxn>
                <a:cxn ang="0">
                  <a:pos x="462" y="2301"/>
                </a:cxn>
                <a:cxn ang="0">
                  <a:pos x="413" y="2278"/>
                </a:cxn>
                <a:cxn ang="0">
                  <a:pos x="374" y="2256"/>
                </a:cxn>
                <a:cxn ang="0">
                  <a:pos x="342" y="2232"/>
                </a:cxn>
                <a:cxn ang="0">
                  <a:pos x="322" y="2206"/>
                </a:cxn>
                <a:cxn ang="0">
                  <a:pos x="309" y="2180"/>
                </a:cxn>
                <a:cxn ang="0">
                  <a:pos x="305" y="2154"/>
                </a:cxn>
              </a:cxnLst>
              <a:rect l="0" t="0" r="r" b="b"/>
              <a:pathLst>
                <a:path w="3040" h="2417">
                  <a:moveTo>
                    <a:pt x="305" y="2154"/>
                  </a:moveTo>
                  <a:lnTo>
                    <a:pt x="0" y="2"/>
                  </a:lnTo>
                  <a:lnTo>
                    <a:pt x="0" y="2"/>
                  </a:lnTo>
                  <a:lnTo>
                    <a:pt x="2" y="15"/>
                  </a:lnTo>
                  <a:lnTo>
                    <a:pt x="8" y="28"/>
                  </a:lnTo>
                  <a:lnTo>
                    <a:pt x="17" y="41"/>
                  </a:lnTo>
                  <a:lnTo>
                    <a:pt x="30" y="54"/>
                  </a:lnTo>
                  <a:lnTo>
                    <a:pt x="47" y="67"/>
                  </a:lnTo>
                  <a:lnTo>
                    <a:pt x="67" y="78"/>
                  </a:lnTo>
                  <a:lnTo>
                    <a:pt x="89" y="91"/>
                  </a:lnTo>
                  <a:lnTo>
                    <a:pt x="117" y="102"/>
                  </a:lnTo>
                  <a:lnTo>
                    <a:pt x="146" y="115"/>
                  </a:lnTo>
                  <a:lnTo>
                    <a:pt x="180" y="126"/>
                  </a:lnTo>
                  <a:lnTo>
                    <a:pt x="215" y="137"/>
                  </a:lnTo>
                  <a:lnTo>
                    <a:pt x="254" y="146"/>
                  </a:lnTo>
                  <a:lnTo>
                    <a:pt x="339" y="167"/>
                  </a:lnTo>
                  <a:lnTo>
                    <a:pt x="435" y="185"/>
                  </a:lnTo>
                  <a:lnTo>
                    <a:pt x="542" y="204"/>
                  </a:lnTo>
                  <a:lnTo>
                    <a:pt x="657" y="218"/>
                  </a:lnTo>
                  <a:lnTo>
                    <a:pt x="779" y="231"/>
                  </a:lnTo>
                  <a:lnTo>
                    <a:pt x="910" y="242"/>
                  </a:lnTo>
                  <a:lnTo>
                    <a:pt x="1047" y="252"/>
                  </a:lnTo>
                  <a:lnTo>
                    <a:pt x="1191" y="259"/>
                  </a:lnTo>
                  <a:lnTo>
                    <a:pt x="1339" y="263"/>
                  </a:lnTo>
                  <a:lnTo>
                    <a:pt x="1494" y="265"/>
                  </a:lnTo>
                  <a:lnTo>
                    <a:pt x="1494" y="265"/>
                  </a:lnTo>
                  <a:lnTo>
                    <a:pt x="1649" y="265"/>
                  </a:lnTo>
                  <a:lnTo>
                    <a:pt x="1799" y="261"/>
                  </a:lnTo>
                  <a:lnTo>
                    <a:pt x="1947" y="255"/>
                  </a:lnTo>
                  <a:lnTo>
                    <a:pt x="2088" y="246"/>
                  </a:lnTo>
                  <a:lnTo>
                    <a:pt x="2221" y="235"/>
                  </a:lnTo>
                  <a:lnTo>
                    <a:pt x="2348" y="222"/>
                  </a:lnTo>
                  <a:lnTo>
                    <a:pt x="2467" y="207"/>
                  </a:lnTo>
                  <a:lnTo>
                    <a:pt x="2576" y="191"/>
                  </a:lnTo>
                  <a:lnTo>
                    <a:pt x="2675" y="172"/>
                  </a:lnTo>
                  <a:lnTo>
                    <a:pt x="2764" y="152"/>
                  </a:lnTo>
                  <a:lnTo>
                    <a:pt x="2805" y="143"/>
                  </a:lnTo>
                  <a:lnTo>
                    <a:pt x="2844" y="131"/>
                  </a:lnTo>
                  <a:lnTo>
                    <a:pt x="2879" y="120"/>
                  </a:lnTo>
                  <a:lnTo>
                    <a:pt x="2910" y="107"/>
                  </a:lnTo>
                  <a:lnTo>
                    <a:pt x="2938" y="96"/>
                  </a:lnTo>
                  <a:lnTo>
                    <a:pt x="2964" y="83"/>
                  </a:lnTo>
                  <a:lnTo>
                    <a:pt x="2984" y="72"/>
                  </a:lnTo>
                  <a:lnTo>
                    <a:pt x="3003" y="59"/>
                  </a:lnTo>
                  <a:lnTo>
                    <a:pt x="3018" y="46"/>
                  </a:lnTo>
                  <a:lnTo>
                    <a:pt x="3029" y="33"/>
                  </a:lnTo>
                  <a:lnTo>
                    <a:pt x="3036" y="19"/>
                  </a:lnTo>
                  <a:lnTo>
                    <a:pt x="3040" y="6"/>
                  </a:lnTo>
                  <a:lnTo>
                    <a:pt x="3040" y="6"/>
                  </a:lnTo>
                  <a:lnTo>
                    <a:pt x="3040" y="0"/>
                  </a:lnTo>
                  <a:lnTo>
                    <a:pt x="2735" y="2154"/>
                  </a:lnTo>
                  <a:lnTo>
                    <a:pt x="2735" y="2154"/>
                  </a:lnTo>
                  <a:lnTo>
                    <a:pt x="2735" y="2158"/>
                  </a:lnTo>
                  <a:lnTo>
                    <a:pt x="2735" y="2158"/>
                  </a:lnTo>
                  <a:lnTo>
                    <a:pt x="2733" y="2171"/>
                  </a:lnTo>
                  <a:lnTo>
                    <a:pt x="2727" y="2186"/>
                  </a:lnTo>
                  <a:lnTo>
                    <a:pt x="2722" y="2199"/>
                  </a:lnTo>
                  <a:lnTo>
                    <a:pt x="2712" y="2212"/>
                  </a:lnTo>
                  <a:lnTo>
                    <a:pt x="2700" y="2225"/>
                  </a:lnTo>
                  <a:lnTo>
                    <a:pt x="2687" y="2236"/>
                  </a:lnTo>
                  <a:lnTo>
                    <a:pt x="2672" y="2249"/>
                  </a:lnTo>
                  <a:lnTo>
                    <a:pt x="2653" y="2260"/>
                  </a:lnTo>
                  <a:lnTo>
                    <a:pt x="2633" y="2273"/>
                  </a:lnTo>
                  <a:lnTo>
                    <a:pt x="2609" y="2284"/>
                  </a:lnTo>
                  <a:lnTo>
                    <a:pt x="2585" y="2295"/>
                  </a:lnTo>
                  <a:lnTo>
                    <a:pt x="2557" y="2306"/>
                  </a:lnTo>
                  <a:lnTo>
                    <a:pt x="2494" y="2325"/>
                  </a:lnTo>
                  <a:lnTo>
                    <a:pt x="2424" y="2343"/>
                  </a:lnTo>
                  <a:lnTo>
                    <a:pt x="2343" y="2360"/>
                  </a:lnTo>
                  <a:lnTo>
                    <a:pt x="2250" y="2374"/>
                  </a:lnTo>
                  <a:lnTo>
                    <a:pt x="2150" y="2387"/>
                  </a:lnTo>
                  <a:lnTo>
                    <a:pt x="2040" y="2399"/>
                  </a:lnTo>
                  <a:lnTo>
                    <a:pt x="1917" y="2408"/>
                  </a:lnTo>
                  <a:lnTo>
                    <a:pt x="1786" y="2413"/>
                  </a:lnTo>
                  <a:lnTo>
                    <a:pt x="1646" y="2417"/>
                  </a:lnTo>
                  <a:lnTo>
                    <a:pt x="1494" y="2417"/>
                  </a:lnTo>
                  <a:lnTo>
                    <a:pt x="1494" y="2417"/>
                  </a:lnTo>
                  <a:lnTo>
                    <a:pt x="1343" y="2415"/>
                  </a:lnTo>
                  <a:lnTo>
                    <a:pt x="1204" y="2411"/>
                  </a:lnTo>
                  <a:lnTo>
                    <a:pt x="1074" y="2404"/>
                  </a:lnTo>
                  <a:lnTo>
                    <a:pt x="958" y="2395"/>
                  </a:lnTo>
                  <a:lnTo>
                    <a:pt x="849" y="2384"/>
                  </a:lnTo>
                  <a:lnTo>
                    <a:pt x="753" y="2371"/>
                  </a:lnTo>
                  <a:lnTo>
                    <a:pt x="666" y="2356"/>
                  </a:lnTo>
                  <a:lnTo>
                    <a:pt x="588" y="2339"/>
                  </a:lnTo>
                  <a:lnTo>
                    <a:pt x="520" y="2321"/>
                  </a:lnTo>
                  <a:lnTo>
                    <a:pt x="490" y="2310"/>
                  </a:lnTo>
                  <a:lnTo>
                    <a:pt x="462" y="2301"/>
                  </a:lnTo>
                  <a:lnTo>
                    <a:pt x="437" y="2289"/>
                  </a:lnTo>
                  <a:lnTo>
                    <a:pt x="413" y="2278"/>
                  </a:lnTo>
                  <a:lnTo>
                    <a:pt x="392" y="2267"/>
                  </a:lnTo>
                  <a:lnTo>
                    <a:pt x="374" y="2256"/>
                  </a:lnTo>
                  <a:lnTo>
                    <a:pt x="357" y="2243"/>
                  </a:lnTo>
                  <a:lnTo>
                    <a:pt x="342" y="2232"/>
                  </a:lnTo>
                  <a:lnTo>
                    <a:pt x="331" y="2219"/>
                  </a:lnTo>
                  <a:lnTo>
                    <a:pt x="322" y="2206"/>
                  </a:lnTo>
                  <a:lnTo>
                    <a:pt x="315" y="2193"/>
                  </a:lnTo>
                  <a:lnTo>
                    <a:pt x="309" y="2180"/>
                  </a:lnTo>
                  <a:lnTo>
                    <a:pt x="305" y="2167"/>
                  </a:lnTo>
                  <a:lnTo>
                    <a:pt x="305" y="2154"/>
                  </a:lnTo>
                  <a:lnTo>
                    <a:pt x="305" y="215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6A6A6A"/>
                </a:gs>
                <a:gs pos="100000">
                  <a:srgbClr val="CFCFCF"/>
                </a:gs>
                <a:gs pos="70000">
                  <a:srgbClr val="F2F2F2"/>
                </a:gs>
              </a:gsLst>
              <a:lin ang="108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dirty="0"/>
            </a:p>
          </p:txBody>
        </p:sp>
        <p:sp>
          <p:nvSpPr>
            <p:cNvPr id="10" name="Forma Livre 6">
              <a:extLst>
                <a:ext uri="{FF2B5EF4-FFF2-40B4-BE49-F238E27FC236}">
                  <a16:creationId xmlns:a16="http://schemas.microsoft.com/office/drawing/2014/main" id="{1B969576-626B-014F-BADC-C491AB4AE0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812" y="3128124"/>
              <a:ext cx="5647135" cy="607389"/>
            </a:xfrm>
            <a:custGeom>
              <a:avLst/>
              <a:gdLst/>
              <a:ahLst/>
              <a:cxnLst>
                <a:cxn ang="0">
                  <a:pos x="7231" y="0"/>
                </a:cxn>
                <a:cxn ang="0">
                  <a:pos x="6105" y="21"/>
                </a:cxn>
                <a:cxn ang="0">
                  <a:pos x="5035" y="71"/>
                </a:cxn>
                <a:cxn ang="0">
                  <a:pos x="4032" y="146"/>
                </a:cxn>
                <a:cxn ang="0">
                  <a:pos x="3112" y="244"/>
                </a:cxn>
                <a:cxn ang="0">
                  <a:pos x="2285" y="365"/>
                </a:cxn>
                <a:cxn ang="0">
                  <a:pos x="1677" y="479"/>
                </a:cxn>
                <a:cxn ang="0">
                  <a:pos x="1352" y="553"/>
                </a:cxn>
                <a:cxn ang="0">
                  <a:pos x="1056" y="633"/>
                </a:cxn>
                <a:cxn ang="0">
                  <a:pos x="795" y="716"/>
                </a:cxn>
                <a:cxn ang="0">
                  <a:pos x="568" y="803"/>
                </a:cxn>
                <a:cxn ang="0">
                  <a:pos x="376" y="892"/>
                </a:cxn>
                <a:cxn ang="0">
                  <a:pos x="220" y="984"/>
                </a:cxn>
                <a:cxn ang="0">
                  <a:pos x="106" y="1080"/>
                </a:cxn>
                <a:cxn ang="0">
                  <a:pos x="32" y="1176"/>
                </a:cxn>
                <a:cxn ang="0">
                  <a:pos x="6" y="1243"/>
                </a:cxn>
                <a:cxn ang="0">
                  <a:pos x="0" y="2430"/>
                </a:cxn>
                <a:cxn ang="0">
                  <a:pos x="176" y="2576"/>
                </a:cxn>
                <a:cxn ang="0">
                  <a:pos x="298" y="2493"/>
                </a:cxn>
                <a:cxn ang="0">
                  <a:pos x="451" y="2412"/>
                </a:cxn>
                <a:cxn ang="0">
                  <a:pos x="634" y="2332"/>
                </a:cxn>
                <a:cxn ang="0">
                  <a:pos x="845" y="2256"/>
                </a:cxn>
                <a:cxn ang="0">
                  <a:pos x="1082" y="2182"/>
                </a:cxn>
                <a:cxn ang="0">
                  <a:pos x="1633" y="2045"/>
                </a:cxn>
                <a:cxn ang="0">
                  <a:pos x="2278" y="1923"/>
                </a:cxn>
                <a:cxn ang="0">
                  <a:pos x="3008" y="1814"/>
                </a:cxn>
                <a:cxn ang="0">
                  <a:pos x="3816" y="1724"/>
                </a:cxn>
                <a:cxn ang="0">
                  <a:pos x="4689" y="1650"/>
                </a:cxn>
                <a:cxn ang="0">
                  <a:pos x="5619" y="1598"/>
                </a:cxn>
                <a:cxn ang="0">
                  <a:pos x="6599" y="1566"/>
                </a:cxn>
                <a:cxn ang="0">
                  <a:pos x="7617" y="1557"/>
                </a:cxn>
                <a:cxn ang="0">
                  <a:pos x="9814" y="1565"/>
                </a:cxn>
                <a:cxn ang="0">
                  <a:pos x="11135" y="1579"/>
                </a:cxn>
                <a:cxn ang="0">
                  <a:pos x="12030" y="1603"/>
                </a:cxn>
                <a:cxn ang="0">
                  <a:pos x="12829" y="1642"/>
                </a:cxn>
                <a:cxn ang="0">
                  <a:pos x="13519" y="1698"/>
                </a:cxn>
                <a:cxn ang="0">
                  <a:pos x="13914" y="1748"/>
                </a:cxn>
                <a:cxn ang="0">
                  <a:pos x="14173" y="1792"/>
                </a:cxn>
                <a:cxn ang="0">
                  <a:pos x="14399" y="1842"/>
                </a:cxn>
                <a:cxn ang="0">
                  <a:pos x="14589" y="1901"/>
                </a:cxn>
                <a:cxn ang="0">
                  <a:pos x="14742" y="1966"/>
                </a:cxn>
                <a:cxn ang="0">
                  <a:pos x="14859" y="2040"/>
                </a:cxn>
                <a:cxn ang="0">
                  <a:pos x="14935" y="2123"/>
                </a:cxn>
                <a:cxn ang="0">
                  <a:pos x="14959" y="2167"/>
                </a:cxn>
                <a:cxn ang="0">
                  <a:pos x="14970" y="2216"/>
                </a:cxn>
                <a:cxn ang="0">
                  <a:pos x="14974" y="1300"/>
                </a:cxn>
                <a:cxn ang="0">
                  <a:pos x="14970" y="1267"/>
                </a:cxn>
                <a:cxn ang="0">
                  <a:pos x="14959" y="1217"/>
                </a:cxn>
                <a:cxn ang="0">
                  <a:pos x="14914" y="1136"/>
                </a:cxn>
                <a:cxn ang="0">
                  <a:pos x="14824" y="1041"/>
                </a:cxn>
                <a:cxn ang="0">
                  <a:pos x="14696" y="949"/>
                </a:cxn>
                <a:cxn ang="0">
                  <a:pos x="14530" y="858"/>
                </a:cxn>
                <a:cxn ang="0">
                  <a:pos x="14327" y="771"/>
                </a:cxn>
                <a:cxn ang="0">
                  <a:pos x="14090" y="686"/>
                </a:cxn>
                <a:cxn ang="0">
                  <a:pos x="13820" y="607"/>
                </a:cxn>
                <a:cxn ang="0">
                  <a:pos x="13519" y="529"/>
                </a:cxn>
                <a:cxn ang="0">
                  <a:pos x="13071" y="433"/>
                </a:cxn>
                <a:cxn ang="0">
                  <a:pos x="12308" y="305"/>
                </a:cxn>
                <a:cxn ang="0">
                  <a:pos x="11442" y="196"/>
                </a:cxn>
                <a:cxn ang="0">
                  <a:pos x="10492" y="108"/>
                </a:cxn>
                <a:cxn ang="0">
                  <a:pos x="9464" y="45"/>
                </a:cxn>
                <a:cxn ang="0">
                  <a:pos x="8373" y="8"/>
                </a:cxn>
                <a:cxn ang="0">
                  <a:pos x="7617" y="0"/>
                </a:cxn>
              </a:cxnLst>
              <a:rect l="0" t="0" r="r" b="b"/>
              <a:pathLst>
                <a:path w="14974" h="2604">
                  <a:moveTo>
                    <a:pt x="7617" y="0"/>
                  </a:moveTo>
                  <a:lnTo>
                    <a:pt x="7617" y="0"/>
                  </a:lnTo>
                  <a:lnTo>
                    <a:pt x="7231" y="0"/>
                  </a:lnTo>
                  <a:lnTo>
                    <a:pt x="6850" y="4"/>
                  </a:lnTo>
                  <a:lnTo>
                    <a:pt x="6475" y="11"/>
                  </a:lnTo>
                  <a:lnTo>
                    <a:pt x="6105" y="21"/>
                  </a:lnTo>
                  <a:lnTo>
                    <a:pt x="5741" y="35"/>
                  </a:lnTo>
                  <a:lnTo>
                    <a:pt x="5384" y="52"/>
                  </a:lnTo>
                  <a:lnTo>
                    <a:pt x="5035" y="71"/>
                  </a:lnTo>
                  <a:lnTo>
                    <a:pt x="4692" y="93"/>
                  </a:lnTo>
                  <a:lnTo>
                    <a:pt x="4358" y="119"/>
                  </a:lnTo>
                  <a:lnTo>
                    <a:pt x="4032" y="146"/>
                  </a:lnTo>
                  <a:lnTo>
                    <a:pt x="3716" y="176"/>
                  </a:lnTo>
                  <a:lnTo>
                    <a:pt x="3409" y="209"/>
                  </a:lnTo>
                  <a:lnTo>
                    <a:pt x="3112" y="244"/>
                  </a:lnTo>
                  <a:lnTo>
                    <a:pt x="2825" y="281"/>
                  </a:lnTo>
                  <a:lnTo>
                    <a:pt x="2550" y="322"/>
                  </a:lnTo>
                  <a:lnTo>
                    <a:pt x="2285" y="365"/>
                  </a:lnTo>
                  <a:lnTo>
                    <a:pt x="2032" y="409"/>
                  </a:lnTo>
                  <a:lnTo>
                    <a:pt x="1792" y="455"/>
                  </a:lnTo>
                  <a:lnTo>
                    <a:pt x="1677" y="479"/>
                  </a:lnTo>
                  <a:lnTo>
                    <a:pt x="1566" y="503"/>
                  </a:lnTo>
                  <a:lnTo>
                    <a:pt x="1457" y="529"/>
                  </a:lnTo>
                  <a:lnTo>
                    <a:pt x="1352" y="553"/>
                  </a:lnTo>
                  <a:lnTo>
                    <a:pt x="1250" y="579"/>
                  </a:lnTo>
                  <a:lnTo>
                    <a:pt x="1152" y="607"/>
                  </a:lnTo>
                  <a:lnTo>
                    <a:pt x="1056" y="633"/>
                  </a:lnTo>
                  <a:lnTo>
                    <a:pt x="965" y="660"/>
                  </a:lnTo>
                  <a:lnTo>
                    <a:pt x="878" y="688"/>
                  </a:lnTo>
                  <a:lnTo>
                    <a:pt x="795" y="716"/>
                  </a:lnTo>
                  <a:lnTo>
                    <a:pt x="716" y="744"/>
                  </a:lnTo>
                  <a:lnTo>
                    <a:pt x="640" y="773"/>
                  </a:lnTo>
                  <a:lnTo>
                    <a:pt x="568" y="803"/>
                  </a:lnTo>
                  <a:lnTo>
                    <a:pt x="499" y="832"/>
                  </a:lnTo>
                  <a:lnTo>
                    <a:pt x="435" y="862"/>
                  </a:lnTo>
                  <a:lnTo>
                    <a:pt x="376" y="892"/>
                  </a:lnTo>
                  <a:lnTo>
                    <a:pt x="320" y="921"/>
                  </a:lnTo>
                  <a:lnTo>
                    <a:pt x="268" y="953"/>
                  </a:lnTo>
                  <a:lnTo>
                    <a:pt x="220" y="984"/>
                  </a:lnTo>
                  <a:lnTo>
                    <a:pt x="178" y="1015"/>
                  </a:lnTo>
                  <a:lnTo>
                    <a:pt x="141" y="1047"/>
                  </a:lnTo>
                  <a:lnTo>
                    <a:pt x="106" y="1080"/>
                  </a:lnTo>
                  <a:lnTo>
                    <a:pt x="76" y="1112"/>
                  </a:lnTo>
                  <a:lnTo>
                    <a:pt x="52" y="1145"/>
                  </a:lnTo>
                  <a:lnTo>
                    <a:pt x="32" y="1176"/>
                  </a:lnTo>
                  <a:lnTo>
                    <a:pt x="17" y="1210"/>
                  </a:lnTo>
                  <a:lnTo>
                    <a:pt x="11" y="1226"/>
                  </a:lnTo>
                  <a:lnTo>
                    <a:pt x="6" y="1243"/>
                  </a:lnTo>
                  <a:lnTo>
                    <a:pt x="2" y="1260"/>
                  </a:lnTo>
                  <a:lnTo>
                    <a:pt x="0" y="1278"/>
                  </a:lnTo>
                  <a:lnTo>
                    <a:pt x="0" y="2430"/>
                  </a:lnTo>
                  <a:lnTo>
                    <a:pt x="141" y="2604"/>
                  </a:lnTo>
                  <a:lnTo>
                    <a:pt x="141" y="2604"/>
                  </a:lnTo>
                  <a:lnTo>
                    <a:pt x="176" y="2576"/>
                  </a:lnTo>
                  <a:lnTo>
                    <a:pt x="213" y="2547"/>
                  </a:lnTo>
                  <a:lnTo>
                    <a:pt x="254" y="2519"/>
                  </a:lnTo>
                  <a:lnTo>
                    <a:pt x="298" y="2493"/>
                  </a:lnTo>
                  <a:lnTo>
                    <a:pt x="346" y="2465"/>
                  </a:lnTo>
                  <a:lnTo>
                    <a:pt x="398" y="2437"/>
                  </a:lnTo>
                  <a:lnTo>
                    <a:pt x="451" y="2412"/>
                  </a:lnTo>
                  <a:lnTo>
                    <a:pt x="509" y="2384"/>
                  </a:lnTo>
                  <a:lnTo>
                    <a:pt x="570" y="2358"/>
                  </a:lnTo>
                  <a:lnTo>
                    <a:pt x="634" y="2332"/>
                  </a:lnTo>
                  <a:lnTo>
                    <a:pt x="701" y="2306"/>
                  </a:lnTo>
                  <a:lnTo>
                    <a:pt x="771" y="2282"/>
                  </a:lnTo>
                  <a:lnTo>
                    <a:pt x="845" y="2256"/>
                  </a:lnTo>
                  <a:lnTo>
                    <a:pt x="921" y="2232"/>
                  </a:lnTo>
                  <a:lnTo>
                    <a:pt x="1000" y="2206"/>
                  </a:lnTo>
                  <a:lnTo>
                    <a:pt x="1082" y="2182"/>
                  </a:lnTo>
                  <a:lnTo>
                    <a:pt x="1256" y="2136"/>
                  </a:lnTo>
                  <a:lnTo>
                    <a:pt x="1439" y="2090"/>
                  </a:lnTo>
                  <a:lnTo>
                    <a:pt x="1633" y="2045"/>
                  </a:lnTo>
                  <a:lnTo>
                    <a:pt x="1838" y="2003"/>
                  </a:lnTo>
                  <a:lnTo>
                    <a:pt x="2054" y="1962"/>
                  </a:lnTo>
                  <a:lnTo>
                    <a:pt x="2278" y="1923"/>
                  </a:lnTo>
                  <a:lnTo>
                    <a:pt x="2513" y="1885"/>
                  </a:lnTo>
                  <a:lnTo>
                    <a:pt x="2757" y="1849"/>
                  </a:lnTo>
                  <a:lnTo>
                    <a:pt x="3008" y="1814"/>
                  </a:lnTo>
                  <a:lnTo>
                    <a:pt x="3269" y="1783"/>
                  </a:lnTo>
                  <a:lnTo>
                    <a:pt x="3539" y="1751"/>
                  </a:lnTo>
                  <a:lnTo>
                    <a:pt x="3816" y="1724"/>
                  </a:lnTo>
                  <a:lnTo>
                    <a:pt x="4099" y="1698"/>
                  </a:lnTo>
                  <a:lnTo>
                    <a:pt x="4391" y="1672"/>
                  </a:lnTo>
                  <a:lnTo>
                    <a:pt x="4689" y="1650"/>
                  </a:lnTo>
                  <a:lnTo>
                    <a:pt x="4992" y="1631"/>
                  </a:lnTo>
                  <a:lnTo>
                    <a:pt x="5303" y="1613"/>
                  </a:lnTo>
                  <a:lnTo>
                    <a:pt x="5619" y="1598"/>
                  </a:lnTo>
                  <a:lnTo>
                    <a:pt x="5940" y="1585"/>
                  </a:lnTo>
                  <a:lnTo>
                    <a:pt x="6268" y="1574"/>
                  </a:lnTo>
                  <a:lnTo>
                    <a:pt x="6599" y="1566"/>
                  </a:lnTo>
                  <a:lnTo>
                    <a:pt x="6933" y="1561"/>
                  </a:lnTo>
                  <a:lnTo>
                    <a:pt x="7273" y="1557"/>
                  </a:lnTo>
                  <a:lnTo>
                    <a:pt x="7617" y="1557"/>
                  </a:lnTo>
                  <a:lnTo>
                    <a:pt x="7617" y="1557"/>
                  </a:lnTo>
                  <a:lnTo>
                    <a:pt x="9107" y="1561"/>
                  </a:lnTo>
                  <a:lnTo>
                    <a:pt x="9814" y="1565"/>
                  </a:lnTo>
                  <a:lnTo>
                    <a:pt x="10492" y="1570"/>
                  </a:lnTo>
                  <a:lnTo>
                    <a:pt x="10818" y="1574"/>
                  </a:lnTo>
                  <a:lnTo>
                    <a:pt x="11135" y="1579"/>
                  </a:lnTo>
                  <a:lnTo>
                    <a:pt x="11442" y="1587"/>
                  </a:lnTo>
                  <a:lnTo>
                    <a:pt x="11742" y="1594"/>
                  </a:lnTo>
                  <a:lnTo>
                    <a:pt x="12030" y="1603"/>
                  </a:lnTo>
                  <a:lnTo>
                    <a:pt x="12308" y="1615"/>
                  </a:lnTo>
                  <a:lnTo>
                    <a:pt x="12574" y="1628"/>
                  </a:lnTo>
                  <a:lnTo>
                    <a:pt x="12829" y="1642"/>
                  </a:lnTo>
                  <a:lnTo>
                    <a:pt x="13071" y="1657"/>
                  </a:lnTo>
                  <a:lnTo>
                    <a:pt x="13302" y="1677"/>
                  </a:lnTo>
                  <a:lnTo>
                    <a:pt x="13519" y="1698"/>
                  </a:lnTo>
                  <a:lnTo>
                    <a:pt x="13724" y="1722"/>
                  </a:lnTo>
                  <a:lnTo>
                    <a:pt x="13820" y="1735"/>
                  </a:lnTo>
                  <a:lnTo>
                    <a:pt x="13914" y="1748"/>
                  </a:lnTo>
                  <a:lnTo>
                    <a:pt x="14005" y="1761"/>
                  </a:lnTo>
                  <a:lnTo>
                    <a:pt x="14090" y="1775"/>
                  </a:lnTo>
                  <a:lnTo>
                    <a:pt x="14173" y="1792"/>
                  </a:lnTo>
                  <a:lnTo>
                    <a:pt x="14253" y="1809"/>
                  </a:lnTo>
                  <a:lnTo>
                    <a:pt x="14327" y="1825"/>
                  </a:lnTo>
                  <a:lnTo>
                    <a:pt x="14399" y="1842"/>
                  </a:lnTo>
                  <a:lnTo>
                    <a:pt x="14465" y="1860"/>
                  </a:lnTo>
                  <a:lnTo>
                    <a:pt x="14530" y="1881"/>
                  </a:lnTo>
                  <a:lnTo>
                    <a:pt x="14589" y="1901"/>
                  </a:lnTo>
                  <a:lnTo>
                    <a:pt x="14644" y="1922"/>
                  </a:lnTo>
                  <a:lnTo>
                    <a:pt x="14696" y="1944"/>
                  </a:lnTo>
                  <a:lnTo>
                    <a:pt x="14742" y="1966"/>
                  </a:lnTo>
                  <a:lnTo>
                    <a:pt x="14785" y="1990"/>
                  </a:lnTo>
                  <a:lnTo>
                    <a:pt x="14824" y="2016"/>
                  </a:lnTo>
                  <a:lnTo>
                    <a:pt x="14859" y="2040"/>
                  </a:lnTo>
                  <a:lnTo>
                    <a:pt x="14889" y="2068"/>
                  </a:lnTo>
                  <a:lnTo>
                    <a:pt x="14914" y="2095"/>
                  </a:lnTo>
                  <a:lnTo>
                    <a:pt x="14935" y="2123"/>
                  </a:lnTo>
                  <a:lnTo>
                    <a:pt x="14944" y="2138"/>
                  </a:lnTo>
                  <a:lnTo>
                    <a:pt x="14951" y="2153"/>
                  </a:lnTo>
                  <a:lnTo>
                    <a:pt x="14959" y="2167"/>
                  </a:lnTo>
                  <a:lnTo>
                    <a:pt x="14962" y="2182"/>
                  </a:lnTo>
                  <a:lnTo>
                    <a:pt x="14968" y="2199"/>
                  </a:lnTo>
                  <a:lnTo>
                    <a:pt x="14970" y="2216"/>
                  </a:lnTo>
                  <a:lnTo>
                    <a:pt x="14972" y="2230"/>
                  </a:lnTo>
                  <a:lnTo>
                    <a:pt x="14974" y="2247"/>
                  </a:lnTo>
                  <a:lnTo>
                    <a:pt x="14974" y="1300"/>
                  </a:lnTo>
                  <a:lnTo>
                    <a:pt x="14974" y="1300"/>
                  </a:lnTo>
                  <a:lnTo>
                    <a:pt x="14972" y="1284"/>
                  </a:lnTo>
                  <a:lnTo>
                    <a:pt x="14970" y="1267"/>
                  </a:lnTo>
                  <a:lnTo>
                    <a:pt x="14968" y="1250"/>
                  </a:lnTo>
                  <a:lnTo>
                    <a:pt x="14962" y="1234"/>
                  </a:lnTo>
                  <a:lnTo>
                    <a:pt x="14959" y="1217"/>
                  </a:lnTo>
                  <a:lnTo>
                    <a:pt x="14951" y="1200"/>
                  </a:lnTo>
                  <a:lnTo>
                    <a:pt x="14935" y="1169"/>
                  </a:lnTo>
                  <a:lnTo>
                    <a:pt x="14914" y="1136"/>
                  </a:lnTo>
                  <a:lnTo>
                    <a:pt x="14889" y="1104"/>
                  </a:lnTo>
                  <a:lnTo>
                    <a:pt x="14859" y="1073"/>
                  </a:lnTo>
                  <a:lnTo>
                    <a:pt x="14824" y="1041"/>
                  </a:lnTo>
                  <a:lnTo>
                    <a:pt x="14785" y="1010"/>
                  </a:lnTo>
                  <a:lnTo>
                    <a:pt x="14742" y="978"/>
                  </a:lnTo>
                  <a:lnTo>
                    <a:pt x="14696" y="949"/>
                  </a:lnTo>
                  <a:lnTo>
                    <a:pt x="14644" y="917"/>
                  </a:lnTo>
                  <a:lnTo>
                    <a:pt x="14589" y="888"/>
                  </a:lnTo>
                  <a:lnTo>
                    <a:pt x="14530" y="858"/>
                  </a:lnTo>
                  <a:lnTo>
                    <a:pt x="14465" y="829"/>
                  </a:lnTo>
                  <a:lnTo>
                    <a:pt x="14399" y="799"/>
                  </a:lnTo>
                  <a:lnTo>
                    <a:pt x="14327" y="771"/>
                  </a:lnTo>
                  <a:lnTo>
                    <a:pt x="14253" y="742"/>
                  </a:lnTo>
                  <a:lnTo>
                    <a:pt x="14173" y="714"/>
                  </a:lnTo>
                  <a:lnTo>
                    <a:pt x="14090" y="686"/>
                  </a:lnTo>
                  <a:lnTo>
                    <a:pt x="14005" y="660"/>
                  </a:lnTo>
                  <a:lnTo>
                    <a:pt x="13914" y="633"/>
                  </a:lnTo>
                  <a:lnTo>
                    <a:pt x="13820" y="607"/>
                  </a:lnTo>
                  <a:lnTo>
                    <a:pt x="13724" y="581"/>
                  </a:lnTo>
                  <a:lnTo>
                    <a:pt x="13624" y="555"/>
                  </a:lnTo>
                  <a:lnTo>
                    <a:pt x="13519" y="529"/>
                  </a:lnTo>
                  <a:lnTo>
                    <a:pt x="13411" y="505"/>
                  </a:lnTo>
                  <a:lnTo>
                    <a:pt x="13302" y="481"/>
                  </a:lnTo>
                  <a:lnTo>
                    <a:pt x="13071" y="433"/>
                  </a:lnTo>
                  <a:lnTo>
                    <a:pt x="12829" y="389"/>
                  </a:lnTo>
                  <a:lnTo>
                    <a:pt x="12574" y="346"/>
                  </a:lnTo>
                  <a:lnTo>
                    <a:pt x="12308" y="305"/>
                  </a:lnTo>
                  <a:lnTo>
                    <a:pt x="12030" y="267"/>
                  </a:lnTo>
                  <a:lnTo>
                    <a:pt x="11742" y="230"/>
                  </a:lnTo>
                  <a:lnTo>
                    <a:pt x="11442" y="196"/>
                  </a:lnTo>
                  <a:lnTo>
                    <a:pt x="11135" y="165"/>
                  </a:lnTo>
                  <a:lnTo>
                    <a:pt x="10818" y="135"/>
                  </a:lnTo>
                  <a:lnTo>
                    <a:pt x="10492" y="108"/>
                  </a:lnTo>
                  <a:lnTo>
                    <a:pt x="10157" y="85"/>
                  </a:lnTo>
                  <a:lnTo>
                    <a:pt x="9814" y="63"/>
                  </a:lnTo>
                  <a:lnTo>
                    <a:pt x="9464" y="45"/>
                  </a:lnTo>
                  <a:lnTo>
                    <a:pt x="9107" y="30"/>
                  </a:lnTo>
                  <a:lnTo>
                    <a:pt x="8743" y="17"/>
                  </a:lnTo>
                  <a:lnTo>
                    <a:pt x="8373" y="8"/>
                  </a:lnTo>
                  <a:lnTo>
                    <a:pt x="7998" y="2"/>
                  </a:lnTo>
                  <a:lnTo>
                    <a:pt x="7617" y="0"/>
                  </a:lnTo>
                  <a:lnTo>
                    <a:pt x="7617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CFCFCF"/>
                </a:gs>
                <a:gs pos="0">
                  <a:srgbClr val="646464"/>
                </a:gs>
                <a:gs pos="70000">
                  <a:srgbClr val="F2F2F2"/>
                </a:gs>
              </a:gsLst>
              <a:lin ang="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dirty="0"/>
            </a:p>
          </p:txBody>
        </p:sp>
        <p:sp>
          <p:nvSpPr>
            <p:cNvPr id="11" name="Forma Livre 7">
              <a:extLst>
                <a:ext uri="{FF2B5EF4-FFF2-40B4-BE49-F238E27FC236}">
                  <a16:creationId xmlns:a16="http://schemas.microsoft.com/office/drawing/2014/main" id="{15443759-0D68-5142-805B-04D474681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812" y="3348950"/>
              <a:ext cx="5647135" cy="1183498"/>
            </a:xfrm>
            <a:custGeom>
              <a:avLst/>
              <a:gdLst/>
              <a:ahLst/>
              <a:cxnLst>
                <a:cxn ang="0">
                  <a:pos x="14626" y="1705"/>
                </a:cxn>
                <a:cxn ang="0">
                  <a:pos x="14119" y="2045"/>
                </a:cxn>
                <a:cxn ang="0">
                  <a:pos x="13532" y="2408"/>
                </a:cxn>
                <a:cxn ang="0">
                  <a:pos x="12890" y="2785"/>
                </a:cxn>
                <a:cxn ang="0">
                  <a:pos x="11991" y="3293"/>
                </a:cxn>
                <a:cxn ang="0">
                  <a:pos x="10272" y="4244"/>
                </a:cxn>
                <a:cxn ang="0">
                  <a:pos x="9418" y="4726"/>
                </a:cxn>
                <a:cxn ang="0">
                  <a:pos x="9046" y="4952"/>
                </a:cxn>
                <a:cxn ang="0">
                  <a:pos x="8873" y="5070"/>
                </a:cxn>
                <a:cxn ang="0">
                  <a:pos x="8908" y="5031"/>
                </a:cxn>
                <a:cxn ang="0">
                  <a:pos x="8910" y="5006"/>
                </a:cxn>
                <a:cxn ang="0">
                  <a:pos x="8887" y="4969"/>
                </a:cxn>
                <a:cxn ang="0">
                  <a:pos x="8832" y="4933"/>
                </a:cxn>
                <a:cxn ang="0">
                  <a:pos x="8751" y="4900"/>
                </a:cxn>
                <a:cxn ang="0">
                  <a:pos x="8510" y="4843"/>
                </a:cxn>
                <a:cxn ang="0">
                  <a:pos x="8187" y="4798"/>
                </a:cxn>
                <a:cxn ang="0">
                  <a:pos x="7797" y="4773"/>
                </a:cxn>
                <a:cxn ang="0">
                  <a:pos x="7510" y="4767"/>
                </a:cxn>
                <a:cxn ang="0">
                  <a:pos x="7087" y="4776"/>
                </a:cxn>
                <a:cxn ang="0">
                  <a:pos x="6710" y="4806"/>
                </a:cxn>
                <a:cxn ang="0">
                  <a:pos x="6403" y="4854"/>
                </a:cxn>
                <a:cxn ang="0">
                  <a:pos x="6212" y="4902"/>
                </a:cxn>
                <a:cxn ang="0">
                  <a:pos x="6133" y="4937"/>
                </a:cxn>
                <a:cxn ang="0">
                  <a:pos x="6081" y="4972"/>
                </a:cxn>
                <a:cxn ang="0">
                  <a:pos x="6061" y="5009"/>
                </a:cxn>
                <a:cxn ang="0">
                  <a:pos x="2" y="1261"/>
                </a:cxn>
                <a:cxn ang="0">
                  <a:pos x="17" y="1211"/>
                </a:cxn>
                <a:cxn ang="0">
                  <a:pos x="76" y="1113"/>
                </a:cxn>
                <a:cxn ang="0">
                  <a:pos x="178" y="1017"/>
                </a:cxn>
                <a:cxn ang="0">
                  <a:pos x="320" y="923"/>
                </a:cxn>
                <a:cxn ang="0">
                  <a:pos x="499" y="832"/>
                </a:cxn>
                <a:cxn ang="0">
                  <a:pos x="716" y="745"/>
                </a:cxn>
                <a:cxn ang="0">
                  <a:pos x="965" y="662"/>
                </a:cxn>
                <a:cxn ang="0">
                  <a:pos x="1250" y="581"/>
                </a:cxn>
                <a:cxn ang="0">
                  <a:pos x="1566" y="505"/>
                </a:cxn>
                <a:cxn ang="0">
                  <a:pos x="2032" y="411"/>
                </a:cxn>
                <a:cxn ang="0">
                  <a:pos x="2825" y="283"/>
                </a:cxn>
                <a:cxn ang="0">
                  <a:pos x="3716" y="178"/>
                </a:cxn>
                <a:cxn ang="0">
                  <a:pos x="4692" y="94"/>
                </a:cxn>
                <a:cxn ang="0">
                  <a:pos x="5741" y="35"/>
                </a:cxn>
                <a:cxn ang="0">
                  <a:pos x="6850" y="6"/>
                </a:cxn>
                <a:cxn ang="0">
                  <a:pos x="7617" y="0"/>
                </a:cxn>
                <a:cxn ang="0">
                  <a:pos x="8754" y="19"/>
                </a:cxn>
                <a:cxn ang="0">
                  <a:pos x="9836" y="67"/>
                </a:cxn>
                <a:cxn ang="0">
                  <a:pos x="10849" y="139"/>
                </a:cxn>
                <a:cxn ang="0">
                  <a:pos x="11779" y="235"/>
                </a:cxn>
                <a:cxn ang="0">
                  <a:pos x="12616" y="353"/>
                </a:cxn>
                <a:cxn ang="0">
                  <a:pos x="13232" y="468"/>
                </a:cxn>
                <a:cxn ang="0">
                  <a:pos x="13563" y="542"/>
                </a:cxn>
                <a:cxn ang="0">
                  <a:pos x="13862" y="619"/>
                </a:cxn>
                <a:cxn ang="0">
                  <a:pos x="14131" y="701"/>
                </a:cxn>
                <a:cxn ang="0">
                  <a:pos x="14363" y="786"/>
                </a:cxn>
                <a:cxn ang="0">
                  <a:pos x="14563" y="875"/>
                </a:cxn>
                <a:cxn ang="0">
                  <a:pos x="14724" y="967"/>
                </a:cxn>
                <a:cxn ang="0">
                  <a:pos x="14846" y="1061"/>
                </a:cxn>
                <a:cxn ang="0">
                  <a:pos x="14927" y="1158"/>
                </a:cxn>
                <a:cxn ang="0">
                  <a:pos x="14961" y="1224"/>
                </a:cxn>
                <a:cxn ang="0">
                  <a:pos x="14972" y="1274"/>
                </a:cxn>
                <a:cxn ang="0">
                  <a:pos x="14972" y="1324"/>
                </a:cxn>
                <a:cxn ang="0">
                  <a:pos x="14966" y="1359"/>
                </a:cxn>
                <a:cxn ang="0">
                  <a:pos x="14946" y="1411"/>
                </a:cxn>
                <a:cxn ang="0">
                  <a:pos x="14914" y="1465"/>
                </a:cxn>
                <a:cxn ang="0">
                  <a:pos x="14816" y="1566"/>
                </a:cxn>
              </a:cxnLst>
              <a:rect l="0" t="0" r="r" b="b"/>
              <a:pathLst>
                <a:path w="14974" h="5070">
                  <a:moveTo>
                    <a:pt x="14774" y="1600"/>
                  </a:moveTo>
                  <a:lnTo>
                    <a:pt x="14774" y="1600"/>
                  </a:lnTo>
                  <a:lnTo>
                    <a:pt x="14626" y="1705"/>
                  </a:lnTo>
                  <a:lnTo>
                    <a:pt x="14469" y="1816"/>
                  </a:lnTo>
                  <a:lnTo>
                    <a:pt x="14299" y="1929"/>
                  </a:lnTo>
                  <a:lnTo>
                    <a:pt x="14119" y="2045"/>
                  </a:lnTo>
                  <a:lnTo>
                    <a:pt x="13931" y="2163"/>
                  </a:lnTo>
                  <a:lnTo>
                    <a:pt x="13735" y="2286"/>
                  </a:lnTo>
                  <a:lnTo>
                    <a:pt x="13532" y="2408"/>
                  </a:lnTo>
                  <a:lnTo>
                    <a:pt x="13323" y="2533"/>
                  </a:lnTo>
                  <a:lnTo>
                    <a:pt x="13108" y="2659"/>
                  </a:lnTo>
                  <a:lnTo>
                    <a:pt x="12890" y="2785"/>
                  </a:lnTo>
                  <a:lnTo>
                    <a:pt x="12668" y="2912"/>
                  </a:lnTo>
                  <a:lnTo>
                    <a:pt x="12444" y="3040"/>
                  </a:lnTo>
                  <a:lnTo>
                    <a:pt x="11991" y="3293"/>
                  </a:lnTo>
                  <a:lnTo>
                    <a:pt x="11542" y="3543"/>
                  </a:lnTo>
                  <a:lnTo>
                    <a:pt x="10673" y="4022"/>
                  </a:lnTo>
                  <a:lnTo>
                    <a:pt x="10272" y="4244"/>
                  </a:lnTo>
                  <a:lnTo>
                    <a:pt x="9901" y="4451"/>
                  </a:lnTo>
                  <a:lnTo>
                    <a:pt x="9568" y="4639"/>
                  </a:lnTo>
                  <a:lnTo>
                    <a:pt x="9418" y="4726"/>
                  </a:lnTo>
                  <a:lnTo>
                    <a:pt x="9281" y="4808"/>
                  </a:lnTo>
                  <a:lnTo>
                    <a:pt x="9157" y="4884"/>
                  </a:lnTo>
                  <a:lnTo>
                    <a:pt x="9046" y="4952"/>
                  </a:lnTo>
                  <a:lnTo>
                    <a:pt x="8952" y="5015"/>
                  </a:lnTo>
                  <a:lnTo>
                    <a:pt x="8873" y="5070"/>
                  </a:lnTo>
                  <a:lnTo>
                    <a:pt x="8873" y="5070"/>
                  </a:lnTo>
                  <a:lnTo>
                    <a:pt x="8889" y="5057"/>
                  </a:lnTo>
                  <a:lnTo>
                    <a:pt x="8900" y="5044"/>
                  </a:lnTo>
                  <a:lnTo>
                    <a:pt x="8908" y="5031"/>
                  </a:lnTo>
                  <a:lnTo>
                    <a:pt x="8911" y="5019"/>
                  </a:lnTo>
                  <a:lnTo>
                    <a:pt x="8911" y="5019"/>
                  </a:lnTo>
                  <a:lnTo>
                    <a:pt x="8910" y="5006"/>
                  </a:lnTo>
                  <a:lnTo>
                    <a:pt x="8906" y="4993"/>
                  </a:lnTo>
                  <a:lnTo>
                    <a:pt x="8898" y="4980"/>
                  </a:lnTo>
                  <a:lnTo>
                    <a:pt x="8887" y="4969"/>
                  </a:lnTo>
                  <a:lnTo>
                    <a:pt x="8873" y="4956"/>
                  </a:lnTo>
                  <a:lnTo>
                    <a:pt x="8854" y="4945"/>
                  </a:lnTo>
                  <a:lnTo>
                    <a:pt x="8832" y="4933"/>
                  </a:lnTo>
                  <a:lnTo>
                    <a:pt x="8808" y="4922"/>
                  </a:lnTo>
                  <a:lnTo>
                    <a:pt x="8780" y="4911"/>
                  </a:lnTo>
                  <a:lnTo>
                    <a:pt x="8751" y="4900"/>
                  </a:lnTo>
                  <a:lnTo>
                    <a:pt x="8680" y="4880"/>
                  </a:lnTo>
                  <a:lnTo>
                    <a:pt x="8601" y="4860"/>
                  </a:lnTo>
                  <a:lnTo>
                    <a:pt x="8510" y="4843"/>
                  </a:lnTo>
                  <a:lnTo>
                    <a:pt x="8412" y="4826"/>
                  </a:lnTo>
                  <a:lnTo>
                    <a:pt x="8303" y="4811"/>
                  </a:lnTo>
                  <a:lnTo>
                    <a:pt x="8187" y="4798"/>
                  </a:lnTo>
                  <a:lnTo>
                    <a:pt x="8063" y="4787"/>
                  </a:lnTo>
                  <a:lnTo>
                    <a:pt x="7933" y="4778"/>
                  </a:lnTo>
                  <a:lnTo>
                    <a:pt x="7797" y="4773"/>
                  </a:lnTo>
                  <a:lnTo>
                    <a:pt x="7656" y="4769"/>
                  </a:lnTo>
                  <a:lnTo>
                    <a:pt x="7510" y="4767"/>
                  </a:lnTo>
                  <a:lnTo>
                    <a:pt x="7510" y="4767"/>
                  </a:lnTo>
                  <a:lnTo>
                    <a:pt x="7364" y="4767"/>
                  </a:lnTo>
                  <a:lnTo>
                    <a:pt x="7223" y="4771"/>
                  </a:lnTo>
                  <a:lnTo>
                    <a:pt x="7087" y="4776"/>
                  </a:lnTo>
                  <a:lnTo>
                    <a:pt x="6954" y="4784"/>
                  </a:lnTo>
                  <a:lnTo>
                    <a:pt x="6828" y="4795"/>
                  </a:lnTo>
                  <a:lnTo>
                    <a:pt x="6710" y="4806"/>
                  </a:lnTo>
                  <a:lnTo>
                    <a:pt x="6599" y="4821"/>
                  </a:lnTo>
                  <a:lnTo>
                    <a:pt x="6495" y="4835"/>
                  </a:lnTo>
                  <a:lnTo>
                    <a:pt x="6403" y="4854"/>
                  </a:lnTo>
                  <a:lnTo>
                    <a:pt x="6318" y="4872"/>
                  </a:lnTo>
                  <a:lnTo>
                    <a:pt x="6245" y="4893"/>
                  </a:lnTo>
                  <a:lnTo>
                    <a:pt x="6212" y="4902"/>
                  </a:lnTo>
                  <a:lnTo>
                    <a:pt x="6183" y="4913"/>
                  </a:lnTo>
                  <a:lnTo>
                    <a:pt x="6157" y="4924"/>
                  </a:lnTo>
                  <a:lnTo>
                    <a:pt x="6133" y="4937"/>
                  </a:lnTo>
                  <a:lnTo>
                    <a:pt x="6112" y="4948"/>
                  </a:lnTo>
                  <a:lnTo>
                    <a:pt x="6096" y="4959"/>
                  </a:lnTo>
                  <a:lnTo>
                    <a:pt x="6081" y="4972"/>
                  </a:lnTo>
                  <a:lnTo>
                    <a:pt x="6072" y="4985"/>
                  </a:lnTo>
                  <a:lnTo>
                    <a:pt x="6064" y="4996"/>
                  </a:lnTo>
                  <a:lnTo>
                    <a:pt x="6061" y="5009"/>
                  </a:lnTo>
                  <a:lnTo>
                    <a:pt x="0" y="1278"/>
                  </a:lnTo>
                  <a:lnTo>
                    <a:pt x="0" y="1278"/>
                  </a:lnTo>
                  <a:lnTo>
                    <a:pt x="2" y="1261"/>
                  </a:lnTo>
                  <a:lnTo>
                    <a:pt x="6" y="1244"/>
                  </a:lnTo>
                  <a:lnTo>
                    <a:pt x="11" y="1228"/>
                  </a:lnTo>
                  <a:lnTo>
                    <a:pt x="17" y="1211"/>
                  </a:lnTo>
                  <a:lnTo>
                    <a:pt x="32" y="1178"/>
                  </a:lnTo>
                  <a:lnTo>
                    <a:pt x="52" y="1145"/>
                  </a:lnTo>
                  <a:lnTo>
                    <a:pt x="76" y="1113"/>
                  </a:lnTo>
                  <a:lnTo>
                    <a:pt x="106" y="1080"/>
                  </a:lnTo>
                  <a:lnTo>
                    <a:pt x="141" y="1048"/>
                  </a:lnTo>
                  <a:lnTo>
                    <a:pt x="178" y="1017"/>
                  </a:lnTo>
                  <a:lnTo>
                    <a:pt x="220" y="986"/>
                  </a:lnTo>
                  <a:lnTo>
                    <a:pt x="268" y="954"/>
                  </a:lnTo>
                  <a:lnTo>
                    <a:pt x="320" y="923"/>
                  </a:lnTo>
                  <a:lnTo>
                    <a:pt x="376" y="893"/>
                  </a:lnTo>
                  <a:lnTo>
                    <a:pt x="435" y="862"/>
                  </a:lnTo>
                  <a:lnTo>
                    <a:pt x="499" y="832"/>
                  </a:lnTo>
                  <a:lnTo>
                    <a:pt x="568" y="803"/>
                  </a:lnTo>
                  <a:lnTo>
                    <a:pt x="640" y="773"/>
                  </a:lnTo>
                  <a:lnTo>
                    <a:pt x="716" y="745"/>
                  </a:lnTo>
                  <a:lnTo>
                    <a:pt x="795" y="717"/>
                  </a:lnTo>
                  <a:lnTo>
                    <a:pt x="878" y="688"/>
                  </a:lnTo>
                  <a:lnTo>
                    <a:pt x="965" y="662"/>
                  </a:lnTo>
                  <a:lnTo>
                    <a:pt x="1056" y="634"/>
                  </a:lnTo>
                  <a:lnTo>
                    <a:pt x="1152" y="607"/>
                  </a:lnTo>
                  <a:lnTo>
                    <a:pt x="1250" y="581"/>
                  </a:lnTo>
                  <a:lnTo>
                    <a:pt x="1352" y="555"/>
                  </a:lnTo>
                  <a:lnTo>
                    <a:pt x="1457" y="529"/>
                  </a:lnTo>
                  <a:lnTo>
                    <a:pt x="1566" y="505"/>
                  </a:lnTo>
                  <a:lnTo>
                    <a:pt x="1677" y="481"/>
                  </a:lnTo>
                  <a:lnTo>
                    <a:pt x="1792" y="457"/>
                  </a:lnTo>
                  <a:lnTo>
                    <a:pt x="2032" y="411"/>
                  </a:lnTo>
                  <a:lnTo>
                    <a:pt x="2285" y="366"/>
                  </a:lnTo>
                  <a:lnTo>
                    <a:pt x="2550" y="324"/>
                  </a:lnTo>
                  <a:lnTo>
                    <a:pt x="2825" y="283"/>
                  </a:lnTo>
                  <a:lnTo>
                    <a:pt x="3112" y="246"/>
                  </a:lnTo>
                  <a:lnTo>
                    <a:pt x="3409" y="211"/>
                  </a:lnTo>
                  <a:lnTo>
                    <a:pt x="3716" y="178"/>
                  </a:lnTo>
                  <a:lnTo>
                    <a:pt x="4032" y="146"/>
                  </a:lnTo>
                  <a:lnTo>
                    <a:pt x="4358" y="118"/>
                  </a:lnTo>
                  <a:lnTo>
                    <a:pt x="4692" y="94"/>
                  </a:lnTo>
                  <a:lnTo>
                    <a:pt x="5035" y="72"/>
                  </a:lnTo>
                  <a:lnTo>
                    <a:pt x="5384" y="52"/>
                  </a:lnTo>
                  <a:lnTo>
                    <a:pt x="5741" y="35"/>
                  </a:lnTo>
                  <a:lnTo>
                    <a:pt x="6105" y="22"/>
                  </a:lnTo>
                  <a:lnTo>
                    <a:pt x="6475" y="13"/>
                  </a:lnTo>
                  <a:lnTo>
                    <a:pt x="6850" y="6"/>
                  </a:lnTo>
                  <a:lnTo>
                    <a:pt x="7231" y="2"/>
                  </a:lnTo>
                  <a:lnTo>
                    <a:pt x="7617" y="0"/>
                  </a:lnTo>
                  <a:lnTo>
                    <a:pt x="7617" y="0"/>
                  </a:lnTo>
                  <a:lnTo>
                    <a:pt x="8002" y="4"/>
                  </a:lnTo>
                  <a:lnTo>
                    <a:pt x="8381" y="9"/>
                  </a:lnTo>
                  <a:lnTo>
                    <a:pt x="8754" y="19"/>
                  </a:lnTo>
                  <a:lnTo>
                    <a:pt x="9122" y="31"/>
                  </a:lnTo>
                  <a:lnTo>
                    <a:pt x="9483" y="48"/>
                  </a:lnTo>
                  <a:lnTo>
                    <a:pt x="9836" y="67"/>
                  </a:lnTo>
                  <a:lnTo>
                    <a:pt x="10182" y="87"/>
                  </a:lnTo>
                  <a:lnTo>
                    <a:pt x="10520" y="111"/>
                  </a:lnTo>
                  <a:lnTo>
                    <a:pt x="10849" y="139"/>
                  </a:lnTo>
                  <a:lnTo>
                    <a:pt x="11169" y="168"/>
                  </a:lnTo>
                  <a:lnTo>
                    <a:pt x="11479" y="202"/>
                  </a:lnTo>
                  <a:lnTo>
                    <a:pt x="11779" y="235"/>
                  </a:lnTo>
                  <a:lnTo>
                    <a:pt x="12069" y="272"/>
                  </a:lnTo>
                  <a:lnTo>
                    <a:pt x="12348" y="313"/>
                  </a:lnTo>
                  <a:lnTo>
                    <a:pt x="12616" y="353"/>
                  </a:lnTo>
                  <a:lnTo>
                    <a:pt x="12872" y="398"/>
                  </a:lnTo>
                  <a:lnTo>
                    <a:pt x="13116" y="444"/>
                  </a:lnTo>
                  <a:lnTo>
                    <a:pt x="13232" y="468"/>
                  </a:lnTo>
                  <a:lnTo>
                    <a:pt x="13345" y="492"/>
                  </a:lnTo>
                  <a:lnTo>
                    <a:pt x="13456" y="516"/>
                  </a:lnTo>
                  <a:lnTo>
                    <a:pt x="13563" y="542"/>
                  </a:lnTo>
                  <a:lnTo>
                    <a:pt x="13666" y="566"/>
                  </a:lnTo>
                  <a:lnTo>
                    <a:pt x="13766" y="594"/>
                  </a:lnTo>
                  <a:lnTo>
                    <a:pt x="13862" y="619"/>
                  </a:lnTo>
                  <a:lnTo>
                    <a:pt x="13955" y="645"/>
                  </a:lnTo>
                  <a:lnTo>
                    <a:pt x="14045" y="673"/>
                  </a:lnTo>
                  <a:lnTo>
                    <a:pt x="14131" y="701"/>
                  </a:lnTo>
                  <a:lnTo>
                    <a:pt x="14212" y="729"/>
                  </a:lnTo>
                  <a:lnTo>
                    <a:pt x="14290" y="758"/>
                  </a:lnTo>
                  <a:lnTo>
                    <a:pt x="14363" y="786"/>
                  </a:lnTo>
                  <a:lnTo>
                    <a:pt x="14434" y="815"/>
                  </a:lnTo>
                  <a:lnTo>
                    <a:pt x="14500" y="845"/>
                  </a:lnTo>
                  <a:lnTo>
                    <a:pt x="14563" y="875"/>
                  </a:lnTo>
                  <a:lnTo>
                    <a:pt x="14620" y="906"/>
                  </a:lnTo>
                  <a:lnTo>
                    <a:pt x="14674" y="936"/>
                  </a:lnTo>
                  <a:lnTo>
                    <a:pt x="14724" y="967"/>
                  </a:lnTo>
                  <a:lnTo>
                    <a:pt x="14768" y="999"/>
                  </a:lnTo>
                  <a:lnTo>
                    <a:pt x="14809" y="1030"/>
                  </a:lnTo>
                  <a:lnTo>
                    <a:pt x="14846" y="1061"/>
                  </a:lnTo>
                  <a:lnTo>
                    <a:pt x="14877" y="1093"/>
                  </a:lnTo>
                  <a:lnTo>
                    <a:pt x="14905" y="1126"/>
                  </a:lnTo>
                  <a:lnTo>
                    <a:pt x="14927" y="1158"/>
                  </a:lnTo>
                  <a:lnTo>
                    <a:pt x="14946" y="1191"/>
                  </a:lnTo>
                  <a:lnTo>
                    <a:pt x="14953" y="1208"/>
                  </a:lnTo>
                  <a:lnTo>
                    <a:pt x="14961" y="1224"/>
                  </a:lnTo>
                  <a:lnTo>
                    <a:pt x="14964" y="1241"/>
                  </a:lnTo>
                  <a:lnTo>
                    <a:pt x="14968" y="1257"/>
                  </a:lnTo>
                  <a:lnTo>
                    <a:pt x="14972" y="1274"/>
                  </a:lnTo>
                  <a:lnTo>
                    <a:pt x="14972" y="1291"/>
                  </a:lnTo>
                  <a:lnTo>
                    <a:pt x="14974" y="1307"/>
                  </a:lnTo>
                  <a:lnTo>
                    <a:pt x="14972" y="1324"/>
                  </a:lnTo>
                  <a:lnTo>
                    <a:pt x="14972" y="1324"/>
                  </a:lnTo>
                  <a:lnTo>
                    <a:pt x="14970" y="1341"/>
                  </a:lnTo>
                  <a:lnTo>
                    <a:pt x="14966" y="1359"/>
                  </a:lnTo>
                  <a:lnTo>
                    <a:pt x="14961" y="1376"/>
                  </a:lnTo>
                  <a:lnTo>
                    <a:pt x="14953" y="1394"/>
                  </a:lnTo>
                  <a:lnTo>
                    <a:pt x="14946" y="1411"/>
                  </a:lnTo>
                  <a:lnTo>
                    <a:pt x="14937" y="1429"/>
                  </a:lnTo>
                  <a:lnTo>
                    <a:pt x="14926" y="1446"/>
                  </a:lnTo>
                  <a:lnTo>
                    <a:pt x="14914" y="1465"/>
                  </a:lnTo>
                  <a:lnTo>
                    <a:pt x="14887" y="1498"/>
                  </a:lnTo>
                  <a:lnTo>
                    <a:pt x="14853" y="1533"/>
                  </a:lnTo>
                  <a:lnTo>
                    <a:pt x="14816" y="1566"/>
                  </a:lnTo>
                  <a:lnTo>
                    <a:pt x="14774" y="1600"/>
                  </a:lnTo>
                  <a:lnTo>
                    <a:pt x="14774" y="1600"/>
                  </a:lnTo>
                  <a:close/>
                </a:path>
              </a:pathLst>
            </a:custGeom>
            <a:gradFill flip="none" rotWithShape="1">
              <a:gsLst>
                <a:gs pos="9000">
                  <a:srgbClr val="666666"/>
                </a:gs>
                <a:gs pos="64000">
                  <a:srgbClr val="C5C5C5"/>
                </a:gs>
                <a:gs pos="92000">
                  <a:srgbClr val="9B9B9B"/>
                </a:gs>
              </a:gsLst>
              <a:lin ang="156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dirty="0"/>
            </a:p>
          </p:txBody>
        </p:sp>
        <p:sp>
          <p:nvSpPr>
            <p:cNvPr id="12" name="Forma Livre 8">
              <a:extLst>
                <a:ext uri="{FF2B5EF4-FFF2-40B4-BE49-F238E27FC236}">
                  <a16:creationId xmlns:a16="http://schemas.microsoft.com/office/drawing/2014/main" id="{AC730BB9-DFA2-DF41-BE89-859ED9336E4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7337" y="3738595"/>
              <a:ext cx="5636575" cy="845956"/>
            </a:xfrm>
            <a:custGeom>
              <a:avLst/>
              <a:gdLst/>
              <a:ahLst/>
              <a:cxnLst>
                <a:cxn ang="0">
                  <a:pos x="5916" y="3366"/>
                </a:cxn>
                <a:cxn ang="0">
                  <a:pos x="5584" y="3161"/>
                </a:cxn>
                <a:cxn ang="0">
                  <a:pos x="5127" y="2903"/>
                </a:cxn>
                <a:cxn ang="0">
                  <a:pos x="4164" y="2388"/>
                </a:cxn>
                <a:cxn ang="0">
                  <a:pos x="2361" y="1424"/>
                </a:cxn>
                <a:cxn ang="0">
                  <a:pos x="1685" y="1049"/>
                </a:cxn>
                <a:cxn ang="0">
                  <a:pos x="1049" y="681"/>
                </a:cxn>
                <a:cxn ang="0">
                  <a:pos x="479" y="328"/>
                </a:cxn>
                <a:cxn ang="0">
                  <a:pos x="72" y="52"/>
                </a:cxn>
                <a:cxn ang="0">
                  <a:pos x="39" y="28"/>
                </a:cxn>
                <a:cxn ang="0">
                  <a:pos x="174" y="108"/>
                </a:cxn>
                <a:cxn ang="0">
                  <a:pos x="335" y="185"/>
                </a:cxn>
                <a:cxn ang="0">
                  <a:pos x="524" y="261"/>
                </a:cxn>
                <a:cxn ang="0">
                  <a:pos x="814" y="357"/>
                </a:cxn>
                <a:cxn ang="0">
                  <a:pos x="1330" y="492"/>
                </a:cxn>
                <a:cxn ang="0">
                  <a:pos x="1934" y="616"/>
                </a:cxn>
                <a:cxn ang="0">
                  <a:pos x="2620" y="727"/>
                </a:cxn>
                <a:cxn ang="0">
                  <a:pos x="3382" y="821"/>
                </a:cxn>
                <a:cxn ang="0">
                  <a:pos x="4208" y="901"/>
                </a:cxn>
                <a:cxn ang="0">
                  <a:pos x="5092" y="962"/>
                </a:cxn>
                <a:cxn ang="0">
                  <a:pos x="6027" y="1004"/>
                </a:cxn>
                <a:cxn ang="0">
                  <a:pos x="7007" y="1025"/>
                </a:cxn>
                <a:cxn ang="0">
                  <a:pos x="7684" y="1027"/>
                </a:cxn>
                <a:cxn ang="0">
                  <a:pos x="8691" y="1010"/>
                </a:cxn>
                <a:cxn ang="0">
                  <a:pos x="9657" y="973"/>
                </a:cxn>
                <a:cxn ang="0">
                  <a:pos x="10572" y="914"/>
                </a:cxn>
                <a:cxn ang="0">
                  <a:pos x="11430" y="836"/>
                </a:cxn>
                <a:cxn ang="0">
                  <a:pos x="12221" y="742"/>
                </a:cxn>
                <a:cxn ang="0">
                  <a:pos x="12936" y="631"/>
                </a:cxn>
                <a:cxn ang="0">
                  <a:pos x="13567" y="505"/>
                </a:cxn>
                <a:cxn ang="0">
                  <a:pos x="14103" y="366"/>
                </a:cxn>
                <a:cxn ang="0">
                  <a:pos x="14336" y="293"/>
                </a:cxn>
                <a:cxn ang="0">
                  <a:pos x="14539" y="217"/>
                </a:cxn>
                <a:cxn ang="0">
                  <a:pos x="14717" y="137"/>
                </a:cxn>
                <a:cxn ang="0">
                  <a:pos x="14865" y="56"/>
                </a:cxn>
                <a:cxn ang="0">
                  <a:pos x="14948" y="0"/>
                </a:cxn>
                <a:cxn ang="0">
                  <a:pos x="14641" y="217"/>
                </a:cxn>
                <a:cxn ang="0">
                  <a:pos x="14099" y="561"/>
                </a:cxn>
                <a:cxn ang="0">
                  <a:pos x="13482" y="925"/>
                </a:cxn>
                <a:cxn ang="0">
                  <a:pos x="12816" y="1300"/>
                </a:cxn>
                <a:cxn ang="0">
                  <a:pos x="11670" y="1920"/>
                </a:cxn>
                <a:cxn ang="0">
                  <a:pos x="9997" y="2809"/>
                </a:cxn>
                <a:cxn ang="0">
                  <a:pos x="9505" y="3081"/>
                </a:cxn>
                <a:cxn ang="0">
                  <a:pos x="9130" y="3305"/>
                </a:cxn>
                <a:cxn ang="0">
                  <a:pos x="8954" y="3421"/>
                </a:cxn>
                <a:cxn ang="0">
                  <a:pos x="8897" y="3455"/>
                </a:cxn>
                <a:cxn ang="0">
                  <a:pos x="8754" y="3504"/>
                </a:cxn>
                <a:cxn ang="0">
                  <a:pos x="8510" y="3554"/>
                </a:cxn>
                <a:cxn ang="0">
                  <a:pos x="8203" y="3593"/>
                </a:cxn>
                <a:cxn ang="0">
                  <a:pos x="7845" y="3617"/>
                </a:cxn>
                <a:cxn ang="0">
                  <a:pos x="7449" y="3625"/>
                </a:cxn>
                <a:cxn ang="0">
                  <a:pos x="7188" y="3621"/>
                </a:cxn>
                <a:cxn ang="0">
                  <a:pos x="6828" y="3601"/>
                </a:cxn>
                <a:cxn ang="0">
                  <a:pos x="6514" y="3565"/>
                </a:cxn>
                <a:cxn ang="0">
                  <a:pos x="6259" y="3519"/>
                </a:cxn>
                <a:cxn ang="0">
                  <a:pos x="6074" y="3464"/>
                </a:cxn>
                <a:cxn ang="0">
                  <a:pos x="6011" y="3432"/>
                </a:cxn>
              </a:cxnLst>
              <a:rect l="0" t="0" r="r" b="b"/>
              <a:pathLst>
                <a:path w="14948" h="3625">
                  <a:moveTo>
                    <a:pt x="5996" y="3421"/>
                  </a:moveTo>
                  <a:lnTo>
                    <a:pt x="5996" y="3421"/>
                  </a:lnTo>
                  <a:lnTo>
                    <a:pt x="5916" y="3366"/>
                  </a:lnTo>
                  <a:lnTo>
                    <a:pt x="5820" y="3305"/>
                  </a:lnTo>
                  <a:lnTo>
                    <a:pt x="5709" y="3234"/>
                  </a:lnTo>
                  <a:lnTo>
                    <a:pt x="5584" y="3161"/>
                  </a:lnTo>
                  <a:lnTo>
                    <a:pt x="5443" y="3081"/>
                  </a:lnTo>
                  <a:lnTo>
                    <a:pt x="5292" y="2994"/>
                  </a:lnTo>
                  <a:lnTo>
                    <a:pt x="5127" y="2903"/>
                  </a:lnTo>
                  <a:lnTo>
                    <a:pt x="4953" y="2809"/>
                  </a:lnTo>
                  <a:lnTo>
                    <a:pt x="4574" y="2606"/>
                  </a:lnTo>
                  <a:lnTo>
                    <a:pt x="4164" y="2388"/>
                  </a:lnTo>
                  <a:lnTo>
                    <a:pt x="3280" y="1920"/>
                  </a:lnTo>
                  <a:lnTo>
                    <a:pt x="2822" y="1674"/>
                  </a:lnTo>
                  <a:lnTo>
                    <a:pt x="2361" y="1424"/>
                  </a:lnTo>
                  <a:lnTo>
                    <a:pt x="2132" y="1300"/>
                  </a:lnTo>
                  <a:lnTo>
                    <a:pt x="1906" y="1175"/>
                  </a:lnTo>
                  <a:lnTo>
                    <a:pt x="1685" y="1049"/>
                  </a:lnTo>
                  <a:lnTo>
                    <a:pt x="1466" y="925"/>
                  </a:lnTo>
                  <a:lnTo>
                    <a:pt x="1254" y="803"/>
                  </a:lnTo>
                  <a:lnTo>
                    <a:pt x="1049" y="681"/>
                  </a:lnTo>
                  <a:lnTo>
                    <a:pt x="849" y="561"/>
                  </a:lnTo>
                  <a:lnTo>
                    <a:pt x="660" y="444"/>
                  </a:lnTo>
                  <a:lnTo>
                    <a:pt x="479" y="328"/>
                  </a:lnTo>
                  <a:lnTo>
                    <a:pt x="307" y="215"/>
                  </a:lnTo>
                  <a:lnTo>
                    <a:pt x="148" y="106"/>
                  </a:lnTo>
                  <a:lnTo>
                    <a:pt x="72" y="5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9" y="28"/>
                  </a:lnTo>
                  <a:lnTo>
                    <a:pt x="82" y="54"/>
                  </a:lnTo>
                  <a:lnTo>
                    <a:pt x="126" y="80"/>
                  </a:lnTo>
                  <a:lnTo>
                    <a:pt x="174" y="108"/>
                  </a:lnTo>
                  <a:lnTo>
                    <a:pt x="224" y="134"/>
                  </a:lnTo>
                  <a:lnTo>
                    <a:pt x="278" y="159"/>
                  </a:lnTo>
                  <a:lnTo>
                    <a:pt x="335" y="185"/>
                  </a:lnTo>
                  <a:lnTo>
                    <a:pt x="394" y="211"/>
                  </a:lnTo>
                  <a:lnTo>
                    <a:pt x="457" y="235"/>
                  </a:lnTo>
                  <a:lnTo>
                    <a:pt x="524" y="261"/>
                  </a:lnTo>
                  <a:lnTo>
                    <a:pt x="592" y="285"/>
                  </a:lnTo>
                  <a:lnTo>
                    <a:pt x="662" y="309"/>
                  </a:lnTo>
                  <a:lnTo>
                    <a:pt x="814" y="357"/>
                  </a:lnTo>
                  <a:lnTo>
                    <a:pt x="975" y="403"/>
                  </a:lnTo>
                  <a:lnTo>
                    <a:pt x="1147" y="450"/>
                  </a:lnTo>
                  <a:lnTo>
                    <a:pt x="1330" y="492"/>
                  </a:lnTo>
                  <a:lnTo>
                    <a:pt x="1520" y="537"/>
                  </a:lnTo>
                  <a:lnTo>
                    <a:pt x="1723" y="577"/>
                  </a:lnTo>
                  <a:lnTo>
                    <a:pt x="1934" y="616"/>
                  </a:lnTo>
                  <a:lnTo>
                    <a:pt x="2154" y="655"/>
                  </a:lnTo>
                  <a:lnTo>
                    <a:pt x="2383" y="692"/>
                  </a:lnTo>
                  <a:lnTo>
                    <a:pt x="2620" y="727"/>
                  </a:lnTo>
                  <a:lnTo>
                    <a:pt x="2866" y="760"/>
                  </a:lnTo>
                  <a:lnTo>
                    <a:pt x="3119" y="792"/>
                  </a:lnTo>
                  <a:lnTo>
                    <a:pt x="3382" y="821"/>
                  </a:lnTo>
                  <a:lnTo>
                    <a:pt x="3650" y="851"/>
                  </a:lnTo>
                  <a:lnTo>
                    <a:pt x="3925" y="877"/>
                  </a:lnTo>
                  <a:lnTo>
                    <a:pt x="4208" y="901"/>
                  </a:lnTo>
                  <a:lnTo>
                    <a:pt x="4497" y="923"/>
                  </a:lnTo>
                  <a:lnTo>
                    <a:pt x="4791" y="943"/>
                  </a:lnTo>
                  <a:lnTo>
                    <a:pt x="5092" y="962"/>
                  </a:lnTo>
                  <a:lnTo>
                    <a:pt x="5399" y="979"/>
                  </a:lnTo>
                  <a:lnTo>
                    <a:pt x="5711" y="991"/>
                  </a:lnTo>
                  <a:lnTo>
                    <a:pt x="6027" y="1004"/>
                  </a:lnTo>
                  <a:lnTo>
                    <a:pt x="6349" y="1014"/>
                  </a:lnTo>
                  <a:lnTo>
                    <a:pt x="6676" y="1019"/>
                  </a:lnTo>
                  <a:lnTo>
                    <a:pt x="7007" y="1025"/>
                  </a:lnTo>
                  <a:lnTo>
                    <a:pt x="7340" y="1027"/>
                  </a:lnTo>
                  <a:lnTo>
                    <a:pt x="7340" y="1027"/>
                  </a:lnTo>
                  <a:lnTo>
                    <a:pt x="7684" y="1027"/>
                  </a:lnTo>
                  <a:lnTo>
                    <a:pt x="8024" y="1025"/>
                  </a:lnTo>
                  <a:lnTo>
                    <a:pt x="8359" y="1019"/>
                  </a:lnTo>
                  <a:lnTo>
                    <a:pt x="8691" y="1010"/>
                  </a:lnTo>
                  <a:lnTo>
                    <a:pt x="9017" y="1001"/>
                  </a:lnTo>
                  <a:lnTo>
                    <a:pt x="9339" y="988"/>
                  </a:lnTo>
                  <a:lnTo>
                    <a:pt x="9657" y="973"/>
                  </a:lnTo>
                  <a:lnTo>
                    <a:pt x="9967" y="956"/>
                  </a:lnTo>
                  <a:lnTo>
                    <a:pt x="10272" y="936"/>
                  </a:lnTo>
                  <a:lnTo>
                    <a:pt x="10572" y="914"/>
                  </a:lnTo>
                  <a:lnTo>
                    <a:pt x="10866" y="890"/>
                  </a:lnTo>
                  <a:lnTo>
                    <a:pt x="11150" y="864"/>
                  </a:lnTo>
                  <a:lnTo>
                    <a:pt x="11430" y="836"/>
                  </a:lnTo>
                  <a:lnTo>
                    <a:pt x="11701" y="807"/>
                  </a:lnTo>
                  <a:lnTo>
                    <a:pt x="11966" y="775"/>
                  </a:lnTo>
                  <a:lnTo>
                    <a:pt x="12221" y="742"/>
                  </a:lnTo>
                  <a:lnTo>
                    <a:pt x="12467" y="707"/>
                  </a:lnTo>
                  <a:lnTo>
                    <a:pt x="12705" y="670"/>
                  </a:lnTo>
                  <a:lnTo>
                    <a:pt x="12936" y="631"/>
                  </a:lnTo>
                  <a:lnTo>
                    <a:pt x="13156" y="590"/>
                  </a:lnTo>
                  <a:lnTo>
                    <a:pt x="13365" y="550"/>
                  </a:lnTo>
                  <a:lnTo>
                    <a:pt x="13567" y="505"/>
                  </a:lnTo>
                  <a:lnTo>
                    <a:pt x="13755" y="461"/>
                  </a:lnTo>
                  <a:lnTo>
                    <a:pt x="13935" y="415"/>
                  </a:lnTo>
                  <a:lnTo>
                    <a:pt x="14103" y="366"/>
                  </a:lnTo>
                  <a:lnTo>
                    <a:pt x="14184" y="342"/>
                  </a:lnTo>
                  <a:lnTo>
                    <a:pt x="14260" y="318"/>
                  </a:lnTo>
                  <a:lnTo>
                    <a:pt x="14336" y="293"/>
                  </a:lnTo>
                  <a:lnTo>
                    <a:pt x="14406" y="268"/>
                  </a:lnTo>
                  <a:lnTo>
                    <a:pt x="14474" y="243"/>
                  </a:lnTo>
                  <a:lnTo>
                    <a:pt x="14539" y="217"/>
                  </a:lnTo>
                  <a:lnTo>
                    <a:pt x="14602" y="191"/>
                  </a:lnTo>
                  <a:lnTo>
                    <a:pt x="14661" y="165"/>
                  </a:lnTo>
                  <a:lnTo>
                    <a:pt x="14717" y="137"/>
                  </a:lnTo>
                  <a:lnTo>
                    <a:pt x="14770" y="111"/>
                  </a:lnTo>
                  <a:lnTo>
                    <a:pt x="14818" y="84"/>
                  </a:lnTo>
                  <a:lnTo>
                    <a:pt x="14865" y="56"/>
                  </a:lnTo>
                  <a:lnTo>
                    <a:pt x="14909" y="28"/>
                  </a:lnTo>
                  <a:lnTo>
                    <a:pt x="14948" y="0"/>
                  </a:lnTo>
                  <a:lnTo>
                    <a:pt x="14948" y="0"/>
                  </a:lnTo>
                  <a:lnTo>
                    <a:pt x="14876" y="52"/>
                  </a:lnTo>
                  <a:lnTo>
                    <a:pt x="14800" y="106"/>
                  </a:lnTo>
                  <a:lnTo>
                    <a:pt x="14641" y="217"/>
                  </a:lnTo>
                  <a:lnTo>
                    <a:pt x="14471" y="328"/>
                  </a:lnTo>
                  <a:lnTo>
                    <a:pt x="14290" y="444"/>
                  </a:lnTo>
                  <a:lnTo>
                    <a:pt x="14099" y="561"/>
                  </a:lnTo>
                  <a:lnTo>
                    <a:pt x="13901" y="681"/>
                  </a:lnTo>
                  <a:lnTo>
                    <a:pt x="13694" y="803"/>
                  </a:lnTo>
                  <a:lnTo>
                    <a:pt x="13482" y="925"/>
                  </a:lnTo>
                  <a:lnTo>
                    <a:pt x="13265" y="1051"/>
                  </a:lnTo>
                  <a:lnTo>
                    <a:pt x="13044" y="1175"/>
                  </a:lnTo>
                  <a:lnTo>
                    <a:pt x="12816" y="1300"/>
                  </a:lnTo>
                  <a:lnTo>
                    <a:pt x="12589" y="1424"/>
                  </a:lnTo>
                  <a:lnTo>
                    <a:pt x="12128" y="1674"/>
                  </a:lnTo>
                  <a:lnTo>
                    <a:pt x="11670" y="1920"/>
                  </a:lnTo>
                  <a:lnTo>
                    <a:pt x="10784" y="2388"/>
                  </a:lnTo>
                  <a:lnTo>
                    <a:pt x="10374" y="2606"/>
                  </a:lnTo>
                  <a:lnTo>
                    <a:pt x="9997" y="2809"/>
                  </a:lnTo>
                  <a:lnTo>
                    <a:pt x="9821" y="2903"/>
                  </a:lnTo>
                  <a:lnTo>
                    <a:pt x="9658" y="2994"/>
                  </a:lnTo>
                  <a:lnTo>
                    <a:pt x="9505" y="3081"/>
                  </a:lnTo>
                  <a:lnTo>
                    <a:pt x="9366" y="3161"/>
                  </a:lnTo>
                  <a:lnTo>
                    <a:pt x="9241" y="3236"/>
                  </a:lnTo>
                  <a:lnTo>
                    <a:pt x="9130" y="3305"/>
                  </a:lnTo>
                  <a:lnTo>
                    <a:pt x="9034" y="3366"/>
                  </a:lnTo>
                  <a:lnTo>
                    <a:pt x="8954" y="3421"/>
                  </a:lnTo>
                  <a:lnTo>
                    <a:pt x="8954" y="3421"/>
                  </a:lnTo>
                  <a:lnTo>
                    <a:pt x="8937" y="3432"/>
                  </a:lnTo>
                  <a:lnTo>
                    <a:pt x="8919" y="3443"/>
                  </a:lnTo>
                  <a:lnTo>
                    <a:pt x="8897" y="3455"/>
                  </a:lnTo>
                  <a:lnTo>
                    <a:pt x="8873" y="3464"/>
                  </a:lnTo>
                  <a:lnTo>
                    <a:pt x="8819" y="3484"/>
                  </a:lnTo>
                  <a:lnTo>
                    <a:pt x="8754" y="3504"/>
                  </a:lnTo>
                  <a:lnTo>
                    <a:pt x="8680" y="3521"/>
                  </a:lnTo>
                  <a:lnTo>
                    <a:pt x="8599" y="3540"/>
                  </a:lnTo>
                  <a:lnTo>
                    <a:pt x="8510" y="3554"/>
                  </a:lnTo>
                  <a:lnTo>
                    <a:pt x="8414" y="3569"/>
                  </a:lnTo>
                  <a:lnTo>
                    <a:pt x="8311" y="3582"/>
                  </a:lnTo>
                  <a:lnTo>
                    <a:pt x="8203" y="3593"/>
                  </a:lnTo>
                  <a:lnTo>
                    <a:pt x="8089" y="3602"/>
                  </a:lnTo>
                  <a:lnTo>
                    <a:pt x="7969" y="3612"/>
                  </a:lnTo>
                  <a:lnTo>
                    <a:pt x="7845" y="3617"/>
                  </a:lnTo>
                  <a:lnTo>
                    <a:pt x="7715" y="3621"/>
                  </a:lnTo>
                  <a:lnTo>
                    <a:pt x="7584" y="3625"/>
                  </a:lnTo>
                  <a:lnTo>
                    <a:pt x="7449" y="3625"/>
                  </a:lnTo>
                  <a:lnTo>
                    <a:pt x="7449" y="3625"/>
                  </a:lnTo>
                  <a:lnTo>
                    <a:pt x="7316" y="3623"/>
                  </a:lnTo>
                  <a:lnTo>
                    <a:pt x="7188" y="3621"/>
                  </a:lnTo>
                  <a:lnTo>
                    <a:pt x="7065" y="3615"/>
                  </a:lnTo>
                  <a:lnTo>
                    <a:pt x="6944" y="3608"/>
                  </a:lnTo>
                  <a:lnTo>
                    <a:pt x="6828" y="3601"/>
                  </a:lnTo>
                  <a:lnTo>
                    <a:pt x="6717" y="3589"/>
                  </a:lnTo>
                  <a:lnTo>
                    <a:pt x="6613" y="3578"/>
                  </a:lnTo>
                  <a:lnTo>
                    <a:pt x="6514" y="3565"/>
                  </a:lnTo>
                  <a:lnTo>
                    <a:pt x="6421" y="3551"/>
                  </a:lnTo>
                  <a:lnTo>
                    <a:pt x="6336" y="3536"/>
                  </a:lnTo>
                  <a:lnTo>
                    <a:pt x="6259" y="3519"/>
                  </a:lnTo>
                  <a:lnTo>
                    <a:pt x="6188" y="3501"/>
                  </a:lnTo>
                  <a:lnTo>
                    <a:pt x="6125" y="3482"/>
                  </a:lnTo>
                  <a:lnTo>
                    <a:pt x="6074" y="3464"/>
                  </a:lnTo>
                  <a:lnTo>
                    <a:pt x="6050" y="3453"/>
                  </a:lnTo>
                  <a:lnTo>
                    <a:pt x="6029" y="3443"/>
                  </a:lnTo>
                  <a:lnTo>
                    <a:pt x="6011" y="3432"/>
                  </a:lnTo>
                  <a:lnTo>
                    <a:pt x="5996" y="3421"/>
                  </a:lnTo>
                  <a:lnTo>
                    <a:pt x="5996" y="3421"/>
                  </a:lnTo>
                  <a:close/>
                </a:path>
              </a:pathLst>
            </a:custGeom>
            <a:gradFill flip="none" rotWithShape="1">
              <a:gsLst>
                <a:gs pos="20000">
                  <a:srgbClr val="535353"/>
                </a:gs>
                <a:gs pos="64000">
                  <a:srgbClr val="F2F2F2"/>
                </a:gs>
                <a:gs pos="87000">
                  <a:srgbClr val="9B9B9B"/>
                </a:gs>
              </a:gsLst>
              <a:lin ang="87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dirty="0"/>
            </a:p>
          </p:txBody>
        </p:sp>
        <p:sp>
          <p:nvSpPr>
            <p:cNvPr id="13" name="Forma Livre 9">
              <a:extLst>
                <a:ext uri="{FF2B5EF4-FFF2-40B4-BE49-F238E27FC236}">
                  <a16:creationId xmlns:a16="http://schemas.microsoft.com/office/drawing/2014/main" id="{633F12BC-65DB-8D42-B059-2C6149861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1863" y="3440177"/>
              <a:ext cx="5007523" cy="495809"/>
            </a:xfrm>
            <a:custGeom>
              <a:avLst/>
              <a:gdLst/>
              <a:ahLst/>
              <a:cxnLst>
                <a:cxn ang="0">
                  <a:pos x="13278" y="1089"/>
                </a:cxn>
                <a:cxn ang="0">
                  <a:pos x="13247" y="1168"/>
                </a:cxn>
                <a:cxn ang="0">
                  <a:pos x="13176" y="1248"/>
                </a:cxn>
                <a:cxn ang="0">
                  <a:pos x="13071" y="1325"/>
                </a:cxn>
                <a:cxn ang="0">
                  <a:pos x="12931" y="1401"/>
                </a:cxn>
                <a:cxn ang="0">
                  <a:pos x="12759" y="1473"/>
                </a:cxn>
                <a:cxn ang="0">
                  <a:pos x="12553" y="1544"/>
                </a:cxn>
                <a:cxn ang="0">
                  <a:pos x="12319" y="1610"/>
                </a:cxn>
                <a:cxn ang="0">
                  <a:pos x="11764" y="1736"/>
                </a:cxn>
                <a:cxn ang="0">
                  <a:pos x="11106" y="1847"/>
                </a:cxn>
                <a:cxn ang="0">
                  <a:pos x="10353" y="1941"/>
                </a:cxn>
                <a:cxn ang="0">
                  <a:pos x="9520" y="2017"/>
                </a:cxn>
                <a:cxn ang="0">
                  <a:pos x="8616" y="2074"/>
                </a:cxn>
                <a:cxn ang="0">
                  <a:pos x="7652" y="2110"/>
                </a:cxn>
                <a:cxn ang="0">
                  <a:pos x="6641" y="2122"/>
                </a:cxn>
                <a:cxn ang="0">
                  <a:pos x="5962" y="2117"/>
                </a:cxn>
                <a:cxn ang="0">
                  <a:pos x="4981" y="2089"/>
                </a:cxn>
                <a:cxn ang="0">
                  <a:pos x="4056" y="2039"/>
                </a:cxn>
                <a:cxn ang="0">
                  <a:pos x="3197" y="1969"/>
                </a:cxn>
                <a:cxn ang="0">
                  <a:pos x="2417" y="1880"/>
                </a:cxn>
                <a:cxn ang="0">
                  <a:pos x="1725" y="1775"/>
                </a:cxn>
                <a:cxn ang="0">
                  <a:pos x="1135" y="1655"/>
                </a:cxn>
                <a:cxn ang="0">
                  <a:pos x="803" y="1566"/>
                </a:cxn>
                <a:cxn ang="0">
                  <a:pos x="588" y="1497"/>
                </a:cxn>
                <a:cxn ang="0">
                  <a:pos x="403" y="1425"/>
                </a:cxn>
                <a:cxn ang="0">
                  <a:pos x="253" y="1351"/>
                </a:cxn>
                <a:cxn ang="0">
                  <a:pos x="135" y="1274"/>
                </a:cxn>
                <a:cxn ang="0">
                  <a:pos x="54" y="1196"/>
                </a:cxn>
                <a:cxn ang="0">
                  <a:pos x="9" y="1115"/>
                </a:cxn>
                <a:cxn ang="0">
                  <a:pos x="0" y="1061"/>
                </a:cxn>
                <a:cxn ang="0">
                  <a:pos x="21" y="980"/>
                </a:cxn>
                <a:cxn ang="0">
                  <a:pos x="78" y="898"/>
                </a:cxn>
                <a:cxn ang="0">
                  <a:pos x="170" y="821"/>
                </a:cxn>
                <a:cxn ang="0">
                  <a:pos x="300" y="745"/>
                </a:cxn>
                <a:cxn ang="0">
                  <a:pos x="461" y="671"/>
                </a:cxn>
                <a:cxn ang="0">
                  <a:pos x="655" y="601"/>
                </a:cxn>
                <a:cxn ang="0">
                  <a:pos x="880" y="532"/>
                </a:cxn>
                <a:cxn ang="0">
                  <a:pos x="1320" y="425"/>
                </a:cxn>
                <a:cxn ang="0">
                  <a:pos x="1945" y="310"/>
                </a:cxn>
                <a:cxn ang="0">
                  <a:pos x="2668" y="210"/>
                </a:cxn>
                <a:cxn ang="0">
                  <a:pos x="3476" y="127"/>
                </a:cxn>
                <a:cxn ang="0">
                  <a:pos x="4358" y="64"/>
                </a:cxn>
                <a:cxn ang="0">
                  <a:pos x="5302" y="20"/>
                </a:cxn>
                <a:cxn ang="0">
                  <a:pos x="6299" y="0"/>
                </a:cxn>
                <a:cxn ang="0">
                  <a:pos x="6983" y="0"/>
                </a:cxn>
                <a:cxn ang="0">
                  <a:pos x="7980" y="20"/>
                </a:cxn>
                <a:cxn ang="0">
                  <a:pos x="8924" y="64"/>
                </a:cxn>
                <a:cxn ang="0">
                  <a:pos x="9806" y="127"/>
                </a:cxn>
                <a:cxn ang="0">
                  <a:pos x="10614" y="210"/>
                </a:cxn>
                <a:cxn ang="0">
                  <a:pos x="11335" y="310"/>
                </a:cxn>
                <a:cxn ang="0">
                  <a:pos x="11962" y="425"/>
                </a:cxn>
                <a:cxn ang="0">
                  <a:pos x="12400" y="532"/>
                </a:cxn>
                <a:cxn ang="0">
                  <a:pos x="12626" y="601"/>
                </a:cxn>
                <a:cxn ang="0">
                  <a:pos x="12820" y="671"/>
                </a:cxn>
                <a:cxn ang="0">
                  <a:pos x="12982" y="745"/>
                </a:cxn>
                <a:cxn ang="0">
                  <a:pos x="13110" y="821"/>
                </a:cxn>
                <a:cxn ang="0">
                  <a:pos x="13204" y="898"/>
                </a:cxn>
                <a:cxn ang="0">
                  <a:pos x="13261" y="980"/>
                </a:cxn>
                <a:cxn ang="0">
                  <a:pos x="13280" y="1061"/>
                </a:cxn>
              </a:cxnLst>
              <a:rect l="0" t="0" r="r" b="b"/>
              <a:pathLst>
                <a:path w="13280" h="2122">
                  <a:moveTo>
                    <a:pt x="13280" y="1061"/>
                  </a:moveTo>
                  <a:lnTo>
                    <a:pt x="13280" y="1061"/>
                  </a:lnTo>
                  <a:lnTo>
                    <a:pt x="13278" y="1089"/>
                  </a:lnTo>
                  <a:lnTo>
                    <a:pt x="13271" y="1115"/>
                  </a:lnTo>
                  <a:lnTo>
                    <a:pt x="13261" y="1142"/>
                  </a:lnTo>
                  <a:lnTo>
                    <a:pt x="13247" y="1168"/>
                  </a:lnTo>
                  <a:lnTo>
                    <a:pt x="13226" y="1196"/>
                  </a:lnTo>
                  <a:lnTo>
                    <a:pt x="13204" y="1222"/>
                  </a:lnTo>
                  <a:lnTo>
                    <a:pt x="13176" y="1248"/>
                  </a:lnTo>
                  <a:lnTo>
                    <a:pt x="13145" y="1274"/>
                  </a:lnTo>
                  <a:lnTo>
                    <a:pt x="13110" y="1300"/>
                  </a:lnTo>
                  <a:lnTo>
                    <a:pt x="13071" y="1325"/>
                  </a:lnTo>
                  <a:lnTo>
                    <a:pt x="13029" y="1351"/>
                  </a:lnTo>
                  <a:lnTo>
                    <a:pt x="12982" y="1375"/>
                  </a:lnTo>
                  <a:lnTo>
                    <a:pt x="12931" y="1401"/>
                  </a:lnTo>
                  <a:lnTo>
                    <a:pt x="12877" y="1425"/>
                  </a:lnTo>
                  <a:lnTo>
                    <a:pt x="12820" y="1449"/>
                  </a:lnTo>
                  <a:lnTo>
                    <a:pt x="12759" y="1473"/>
                  </a:lnTo>
                  <a:lnTo>
                    <a:pt x="12694" y="1497"/>
                  </a:lnTo>
                  <a:lnTo>
                    <a:pt x="12626" y="1522"/>
                  </a:lnTo>
                  <a:lnTo>
                    <a:pt x="12553" y="1544"/>
                  </a:lnTo>
                  <a:lnTo>
                    <a:pt x="12479" y="1566"/>
                  </a:lnTo>
                  <a:lnTo>
                    <a:pt x="12400" y="1590"/>
                  </a:lnTo>
                  <a:lnTo>
                    <a:pt x="12319" y="1610"/>
                  </a:lnTo>
                  <a:lnTo>
                    <a:pt x="12147" y="1655"/>
                  </a:lnTo>
                  <a:lnTo>
                    <a:pt x="11962" y="1695"/>
                  </a:lnTo>
                  <a:lnTo>
                    <a:pt x="11764" y="1736"/>
                  </a:lnTo>
                  <a:lnTo>
                    <a:pt x="11555" y="1775"/>
                  </a:lnTo>
                  <a:lnTo>
                    <a:pt x="11335" y="1812"/>
                  </a:lnTo>
                  <a:lnTo>
                    <a:pt x="11106" y="1847"/>
                  </a:lnTo>
                  <a:lnTo>
                    <a:pt x="10864" y="1880"/>
                  </a:lnTo>
                  <a:lnTo>
                    <a:pt x="10614" y="1912"/>
                  </a:lnTo>
                  <a:lnTo>
                    <a:pt x="10353" y="1941"/>
                  </a:lnTo>
                  <a:lnTo>
                    <a:pt x="10083" y="1969"/>
                  </a:lnTo>
                  <a:lnTo>
                    <a:pt x="9806" y="1995"/>
                  </a:lnTo>
                  <a:lnTo>
                    <a:pt x="9520" y="2017"/>
                  </a:lnTo>
                  <a:lnTo>
                    <a:pt x="9226" y="2039"/>
                  </a:lnTo>
                  <a:lnTo>
                    <a:pt x="8924" y="2058"/>
                  </a:lnTo>
                  <a:lnTo>
                    <a:pt x="8616" y="2074"/>
                  </a:lnTo>
                  <a:lnTo>
                    <a:pt x="8299" y="2089"/>
                  </a:lnTo>
                  <a:lnTo>
                    <a:pt x="7980" y="2100"/>
                  </a:lnTo>
                  <a:lnTo>
                    <a:pt x="7652" y="2110"/>
                  </a:lnTo>
                  <a:lnTo>
                    <a:pt x="7320" y="2117"/>
                  </a:lnTo>
                  <a:lnTo>
                    <a:pt x="6983" y="2121"/>
                  </a:lnTo>
                  <a:lnTo>
                    <a:pt x="6641" y="2122"/>
                  </a:lnTo>
                  <a:lnTo>
                    <a:pt x="6641" y="2122"/>
                  </a:lnTo>
                  <a:lnTo>
                    <a:pt x="6299" y="2121"/>
                  </a:lnTo>
                  <a:lnTo>
                    <a:pt x="5962" y="2117"/>
                  </a:lnTo>
                  <a:lnTo>
                    <a:pt x="5630" y="2110"/>
                  </a:lnTo>
                  <a:lnTo>
                    <a:pt x="5302" y="2100"/>
                  </a:lnTo>
                  <a:lnTo>
                    <a:pt x="4981" y="2089"/>
                  </a:lnTo>
                  <a:lnTo>
                    <a:pt x="4666" y="2074"/>
                  </a:lnTo>
                  <a:lnTo>
                    <a:pt x="4358" y="2058"/>
                  </a:lnTo>
                  <a:lnTo>
                    <a:pt x="4056" y="2039"/>
                  </a:lnTo>
                  <a:lnTo>
                    <a:pt x="3762" y="2017"/>
                  </a:lnTo>
                  <a:lnTo>
                    <a:pt x="3476" y="1995"/>
                  </a:lnTo>
                  <a:lnTo>
                    <a:pt x="3197" y="1969"/>
                  </a:lnTo>
                  <a:lnTo>
                    <a:pt x="2929" y="1941"/>
                  </a:lnTo>
                  <a:lnTo>
                    <a:pt x="2668" y="1912"/>
                  </a:lnTo>
                  <a:lnTo>
                    <a:pt x="2417" y="1880"/>
                  </a:lnTo>
                  <a:lnTo>
                    <a:pt x="2176" y="1847"/>
                  </a:lnTo>
                  <a:lnTo>
                    <a:pt x="1945" y="1812"/>
                  </a:lnTo>
                  <a:lnTo>
                    <a:pt x="1725" y="1775"/>
                  </a:lnTo>
                  <a:lnTo>
                    <a:pt x="1516" y="1736"/>
                  </a:lnTo>
                  <a:lnTo>
                    <a:pt x="1320" y="1695"/>
                  </a:lnTo>
                  <a:lnTo>
                    <a:pt x="1135" y="1655"/>
                  </a:lnTo>
                  <a:lnTo>
                    <a:pt x="962" y="1610"/>
                  </a:lnTo>
                  <a:lnTo>
                    <a:pt x="880" y="1590"/>
                  </a:lnTo>
                  <a:lnTo>
                    <a:pt x="803" y="1566"/>
                  </a:lnTo>
                  <a:lnTo>
                    <a:pt x="727" y="1544"/>
                  </a:lnTo>
                  <a:lnTo>
                    <a:pt x="655" y="1522"/>
                  </a:lnTo>
                  <a:lnTo>
                    <a:pt x="588" y="1497"/>
                  </a:lnTo>
                  <a:lnTo>
                    <a:pt x="523" y="1473"/>
                  </a:lnTo>
                  <a:lnTo>
                    <a:pt x="461" y="1449"/>
                  </a:lnTo>
                  <a:lnTo>
                    <a:pt x="403" y="1425"/>
                  </a:lnTo>
                  <a:lnTo>
                    <a:pt x="350" y="1401"/>
                  </a:lnTo>
                  <a:lnTo>
                    <a:pt x="300" y="1375"/>
                  </a:lnTo>
                  <a:lnTo>
                    <a:pt x="253" y="1351"/>
                  </a:lnTo>
                  <a:lnTo>
                    <a:pt x="209" y="1325"/>
                  </a:lnTo>
                  <a:lnTo>
                    <a:pt x="170" y="1300"/>
                  </a:lnTo>
                  <a:lnTo>
                    <a:pt x="135" y="1274"/>
                  </a:lnTo>
                  <a:lnTo>
                    <a:pt x="104" y="1248"/>
                  </a:lnTo>
                  <a:lnTo>
                    <a:pt x="78" y="1222"/>
                  </a:lnTo>
                  <a:lnTo>
                    <a:pt x="54" y="1196"/>
                  </a:lnTo>
                  <a:lnTo>
                    <a:pt x="35" y="1168"/>
                  </a:lnTo>
                  <a:lnTo>
                    <a:pt x="21" y="1142"/>
                  </a:lnTo>
                  <a:lnTo>
                    <a:pt x="9" y="1115"/>
                  </a:lnTo>
                  <a:lnTo>
                    <a:pt x="2" y="1089"/>
                  </a:lnTo>
                  <a:lnTo>
                    <a:pt x="0" y="1061"/>
                  </a:lnTo>
                  <a:lnTo>
                    <a:pt x="0" y="1061"/>
                  </a:lnTo>
                  <a:lnTo>
                    <a:pt x="2" y="1033"/>
                  </a:lnTo>
                  <a:lnTo>
                    <a:pt x="9" y="1006"/>
                  </a:lnTo>
                  <a:lnTo>
                    <a:pt x="21" y="980"/>
                  </a:lnTo>
                  <a:lnTo>
                    <a:pt x="35" y="952"/>
                  </a:lnTo>
                  <a:lnTo>
                    <a:pt x="54" y="926"/>
                  </a:lnTo>
                  <a:lnTo>
                    <a:pt x="78" y="898"/>
                  </a:lnTo>
                  <a:lnTo>
                    <a:pt x="104" y="872"/>
                  </a:lnTo>
                  <a:lnTo>
                    <a:pt x="135" y="847"/>
                  </a:lnTo>
                  <a:lnTo>
                    <a:pt x="170" y="821"/>
                  </a:lnTo>
                  <a:lnTo>
                    <a:pt x="209" y="795"/>
                  </a:lnTo>
                  <a:lnTo>
                    <a:pt x="253" y="771"/>
                  </a:lnTo>
                  <a:lnTo>
                    <a:pt x="300" y="745"/>
                  </a:lnTo>
                  <a:lnTo>
                    <a:pt x="350" y="721"/>
                  </a:lnTo>
                  <a:lnTo>
                    <a:pt x="403" y="695"/>
                  </a:lnTo>
                  <a:lnTo>
                    <a:pt x="461" y="671"/>
                  </a:lnTo>
                  <a:lnTo>
                    <a:pt x="523" y="647"/>
                  </a:lnTo>
                  <a:lnTo>
                    <a:pt x="588" y="625"/>
                  </a:lnTo>
                  <a:lnTo>
                    <a:pt x="655" y="601"/>
                  </a:lnTo>
                  <a:lnTo>
                    <a:pt x="727" y="577"/>
                  </a:lnTo>
                  <a:lnTo>
                    <a:pt x="803" y="554"/>
                  </a:lnTo>
                  <a:lnTo>
                    <a:pt x="880" y="532"/>
                  </a:lnTo>
                  <a:lnTo>
                    <a:pt x="962" y="510"/>
                  </a:lnTo>
                  <a:lnTo>
                    <a:pt x="1135" y="468"/>
                  </a:lnTo>
                  <a:lnTo>
                    <a:pt x="1320" y="425"/>
                  </a:lnTo>
                  <a:lnTo>
                    <a:pt x="1516" y="386"/>
                  </a:lnTo>
                  <a:lnTo>
                    <a:pt x="1725" y="347"/>
                  </a:lnTo>
                  <a:lnTo>
                    <a:pt x="1945" y="310"/>
                  </a:lnTo>
                  <a:lnTo>
                    <a:pt x="2176" y="275"/>
                  </a:lnTo>
                  <a:lnTo>
                    <a:pt x="2417" y="242"/>
                  </a:lnTo>
                  <a:lnTo>
                    <a:pt x="2668" y="210"/>
                  </a:lnTo>
                  <a:lnTo>
                    <a:pt x="2929" y="181"/>
                  </a:lnTo>
                  <a:lnTo>
                    <a:pt x="3197" y="153"/>
                  </a:lnTo>
                  <a:lnTo>
                    <a:pt x="3476" y="127"/>
                  </a:lnTo>
                  <a:lnTo>
                    <a:pt x="3762" y="103"/>
                  </a:lnTo>
                  <a:lnTo>
                    <a:pt x="4056" y="83"/>
                  </a:lnTo>
                  <a:lnTo>
                    <a:pt x="4358" y="64"/>
                  </a:lnTo>
                  <a:lnTo>
                    <a:pt x="4666" y="46"/>
                  </a:lnTo>
                  <a:lnTo>
                    <a:pt x="4981" y="33"/>
                  </a:lnTo>
                  <a:lnTo>
                    <a:pt x="5302" y="20"/>
                  </a:lnTo>
                  <a:lnTo>
                    <a:pt x="5630" y="11"/>
                  </a:lnTo>
                  <a:lnTo>
                    <a:pt x="5962" y="5"/>
                  </a:lnTo>
                  <a:lnTo>
                    <a:pt x="6299" y="0"/>
                  </a:lnTo>
                  <a:lnTo>
                    <a:pt x="6641" y="0"/>
                  </a:lnTo>
                  <a:lnTo>
                    <a:pt x="6641" y="0"/>
                  </a:lnTo>
                  <a:lnTo>
                    <a:pt x="6983" y="0"/>
                  </a:lnTo>
                  <a:lnTo>
                    <a:pt x="7320" y="5"/>
                  </a:lnTo>
                  <a:lnTo>
                    <a:pt x="7652" y="11"/>
                  </a:lnTo>
                  <a:lnTo>
                    <a:pt x="7980" y="20"/>
                  </a:lnTo>
                  <a:lnTo>
                    <a:pt x="8299" y="33"/>
                  </a:lnTo>
                  <a:lnTo>
                    <a:pt x="8616" y="46"/>
                  </a:lnTo>
                  <a:lnTo>
                    <a:pt x="8924" y="64"/>
                  </a:lnTo>
                  <a:lnTo>
                    <a:pt x="9226" y="83"/>
                  </a:lnTo>
                  <a:lnTo>
                    <a:pt x="9520" y="103"/>
                  </a:lnTo>
                  <a:lnTo>
                    <a:pt x="9806" y="127"/>
                  </a:lnTo>
                  <a:lnTo>
                    <a:pt x="10083" y="153"/>
                  </a:lnTo>
                  <a:lnTo>
                    <a:pt x="10353" y="181"/>
                  </a:lnTo>
                  <a:lnTo>
                    <a:pt x="10614" y="210"/>
                  </a:lnTo>
                  <a:lnTo>
                    <a:pt x="10864" y="242"/>
                  </a:lnTo>
                  <a:lnTo>
                    <a:pt x="11106" y="275"/>
                  </a:lnTo>
                  <a:lnTo>
                    <a:pt x="11335" y="310"/>
                  </a:lnTo>
                  <a:lnTo>
                    <a:pt x="11555" y="347"/>
                  </a:lnTo>
                  <a:lnTo>
                    <a:pt x="11764" y="386"/>
                  </a:lnTo>
                  <a:lnTo>
                    <a:pt x="11962" y="425"/>
                  </a:lnTo>
                  <a:lnTo>
                    <a:pt x="12147" y="468"/>
                  </a:lnTo>
                  <a:lnTo>
                    <a:pt x="12319" y="510"/>
                  </a:lnTo>
                  <a:lnTo>
                    <a:pt x="12400" y="532"/>
                  </a:lnTo>
                  <a:lnTo>
                    <a:pt x="12479" y="554"/>
                  </a:lnTo>
                  <a:lnTo>
                    <a:pt x="12553" y="577"/>
                  </a:lnTo>
                  <a:lnTo>
                    <a:pt x="12626" y="601"/>
                  </a:lnTo>
                  <a:lnTo>
                    <a:pt x="12694" y="625"/>
                  </a:lnTo>
                  <a:lnTo>
                    <a:pt x="12759" y="647"/>
                  </a:lnTo>
                  <a:lnTo>
                    <a:pt x="12820" y="671"/>
                  </a:lnTo>
                  <a:lnTo>
                    <a:pt x="12877" y="695"/>
                  </a:lnTo>
                  <a:lnTo>
                    <a:pt x="12931" y="721"/>
                  </a:lnTo>
                  <a:lnTo>
                    <a:pt x="12982" y="745"/>
                  </a:lnTo>
                  <a:lnTo>
                    <a:pt x="13029" y="771"/>
                  </a:lnTo>
                  <a:lnTo>
                    <a:pt x="13071" y="795"/>
                  </a:lnTo>
                  <a:lnTo>
                    <a:pt x="13110" y="821"/>
                  </a:lnTo>
                  <a:lnTo>
                    <a:pt x="13145" y="847"/>
                  </a:lnTo>
                  <a:lnTo>
                    <a:pt x="13176" y="872"/>
                  </a:lnTo>
                  <a:lnTo>
                    <a:pt x="13204" y="898"/>
                  </a:lnTo>
                  <a:lnTo>
                    <a:pt x="13226" y="926"/>
                  </a:lnTo>
                  <a:lnTo>
                    <a:pt x="13247" y="952"/>
                  </a:lnTo>
                  <a:lnTo>
                    <a:pt x="13261" y="980"/>
                  </a:lnTo>
                  <a:lnTo>
                    <a:pt x="13271" y="1006"/>
                  </a:lnTo>
                  <a:lnTo>
                    <a:pt x="13278" y="1033"/>
                  </a:lnTo>
                  <a:lnTo>
                    <a:pt x="13280" y="1061"/>
                  </a:lnTo>
                  <a:lnTo>
                    <a:pt x="13280" y="1061"/>
                  </a:lnTo>
                  <a:close/>
                </a:path>
              </a:pathLst>
            </a:custGeom>
            <a:gradFill flip="none" rotWithShape="1">
              <a:gsLst>
                <a:gs pos="82000">
                  <a:schemeClr val="accent2">
                    <a:lumMod val="50000"/>
                  </a:schemeClr>
                </a:gs>
                <a:gs pos="62000">
                  <a:schemeClr val="accent6">
                    <a:lumMod val="50000"/>
                  </a:schemeClr>
                </a:gs>
                <a:gs pos="38000">
                  <a:schemeClr val="accent5">
                    <a:lumMod val="50000"/>
                  </a:schemeClr>
                </a:gs>
                <a:gs pos="13000">
                  <a:schemeClr val="accent4">
                    <a:lumMod val="50000"/>
                  </a:schemeClr>
                </a:gs>
              </a:gsLst>
              <a:lin ang="0" scaled="1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dirty="0"/>
            </a:p>
          </p:txBody>
        </p:sp>
        <p:sp>
          <p:nvSpPr>
            <p:cNvPr id="14" name="Forma Livre 10">
              <a:extLst>
                <a:ext uri="{FF2B5EF4-FFF2-40B4-BE49-F238E27FC236}">
                  <a16:creationId xmlns:a16="http://schemas.microsoft.com/office/drawing/2014/main" id="{72CCE78F-BF51-164D-988B-5DC1864EC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00403" y="3427571"/>
              <a:ext cx="5791198" cy="553700"/>
            </a:xfrm>
            <a:custGeom>
              <a:avLst/>
              <a:gdLst/>
              <a:ahLst/>
              <a:cxnLst>
                <a:cxn ang="0">
                  <a:pos x="2" y="17"/>
                </a:cxn>
                <a:cxn ang="0">
                  <a:pos x="15" y="85"/>
                </a:cxn>
                <a:cxn ang="0">
                  <a:pos x="87" y="200"/>
                </a:cxn>
                <a:cxn ang="0">
                  <a:pos x="237" y="329"/>
                </a:cxn>
                <a:cxn ang="0">
                  <a:pos x="455" y="453"/>
                </a:cxn>
                <a:cxn ang="0">
                  <a:pos x="740" y="572"/>
                </a:cxn>
                <a:cxn ang="0">
                  <a:pos x="1085" y="684"/>
                </a:cxn>
                <a:cxn ang="0">
                  <a:pos x="1490" y="790"/>
                </a:cxn>
                <a:cxn ang="0">
                  <a:pos x="1950" y="888"/>
                </a:cxn>
                <a:cxn ang="0">
                  <a:pos x="3019" y="1060"/>
                </a:cxn>
                <a:cxn ang="0">
                  <a:pos x="4261" y="1195"/>
                </a:cxn>
                <a:cxn ang="0">
                  <a:pos x="5650" y="1285"/>
                </a:cxn>
                <a:cxn ang="0">
                  <a:pos x="7153" y="1330"/>
                </a:cxn>
                <a:cxn ang="0">
                  <a:pos x="8329" y="1328"/>
                </a:cxn>
                <a:cxn ang="0">
                  <a:pos x="9832" y="1280"/>
                </a:cxn>
                <a:cxn ang="0">
                  <a:pos x="11218" y="1184"/>
                </a:cxn>
                <a:cxn ang="0">
                  <a:pos x="12457" y="1043"/>
                </a:cxn>
                <a:cxn ang="0">
                  <a:pos x="13394" y="890"/>
                </a:cxn>
                <a:cxn ang="0">
                  <a:pos x="13860" y="790"/>
                </a:cxn>
                <a:cxn ang="0">
                  <a:pos x="14271" y="684"/>
                </a:cxn>
                <a:cxn ang="0">
                  <a:pos x="14620" y="570"/>
                </a:cxn>
                <a:cxn ang="0">
                  <a:pos x="14907" y="450"/>
                </a:cxn>
                <a:cxn ang="0">
                  <a:pos x="15127" y="324"/>
                </a:cxn>
                <a:cxn ang="0">
                  <a:pos x="15275" y="193"/>
                </a:cxn>
                <a:cxn ang="0">
                  <a:pos x="15338" y="91"/>
                </a:cxn>
                <a:cxn ang="0">
                  <a:pos x="15354" y="22"/>
                </a:cxn>
                <a:cxn ang="0">
                  <a:pos x="15356" y="1039"/>
                </a:cxn>
                <a:cxn ang="0">
                  <a:pos x="15349" y="1097"/>
                </a:cxn>
                <a:cxn ang="0">
                  <a:pos x="15321" y="1165"/>
                </a:cxn>
                <a:cxn ang="0">
                  <a:pos x="15210" y="1298"/>
                </a:cxn>
                <a:cxn ang="0">
                  <a:pos x="15027" y="1428"/>
                </a:cxn>
                <a:cxn ang="0">
                  <a:pos x="14772" y="1550"/>
                </a:cxn>
                <a:cxn ang="0">
                  <a:pos x="14454" y="1668"/>
                </a:cxn>
                <a:cxn ang="0">
                  <a:pos x="14073" y="1777"/>
                </a:cxn>
                <a:cxn ang="0">
                  <a:pos x="13635" y="1881"/>
                </a:cxn>
                <a:cxn ang="0">
                  <a:pos x="13012" y="1999"/>
                </a:cxn>
                <a:cxn ang="0">
                  <a:pos x="11858" y="2158"/>
                </a:cxn>
                <a:cxn ang="0">
                  <a:pos x="10542" y="2278"/>
                </a:cxn>
                <a:cxn ang="0">
                  <a:pos x="9094" y="2350"/>
                </a:cxn>
                <a:cxn ang="0">
                  <a:pos x="7543" y="2373"/>
                </a:cxn>
                <a:cxn ang="0">
                  <a:pos x="6389" y="2354"/>
                </a:cxn>
                <a:cxn ang="0">
                  <a:pos x="4938" y="2286"/>
                </a:cxn>
                <a:cxn ang="0">
                  <a:pos x="3620" y="2173"/>
                </a:cxn>
                <a:cxn ang="0">
                  <a:pos x="2461" y="2018"/>
                </a:cxn>
                <a:cxn ang="0">
                  <a:pos x="1714" y="1879"/>
                </a:cxn>
                <a:cxn ang="0">
                  <a:pos x="1281" y="1777"/>
                </a:cxn>
                <a:cxn ang="0">
                  <a:pos x="906" y="1668"/>
                </a:cxn>
                <a:cxn ang="0">
                  <a:pos x="590" y="1553"/>
                </a:cxn>
                <a:cxn ang="0">
                  <a:pos x="336" y="1431"/>
                </a:cxn>
                <a:cxn ang="0">
                  <a:pos x="153" y="1306"/>
                </a:cxn>
                <a:cxn ang="0">
                  <a:pos x="39" y="1174"/>
                </a:cxn>
                <a:cxn ang="0">
                  <a:pos x="6" y="1091"/>
                </a:cxn>
                <a:cxn ang="0">
                  <a:pos x="0" y="1041"/>
                </a:cxn>
              </a:cxnLst>
              <a:rect l="0" t="0" r="r" b="b"/>
              <a:pathLst>
                <a:path w="15356" h="2373">
                  <a:moveTo>
                    <a:pt x="0" y="1041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17"/>
                  </a:lnTo>
                  <a:lnTo>
                    <a:pt x="4" y="33"/>
                  </a:lnTo>
                  <a:lnTo>
                    <a:pt x="6" y="50"/>
                  </a:lnTo>
                  <a:lnTo>
                    <a:pt x="11" y="69"/>
                  </a:lnTo>
                  <a:lnTo>
                    <a:pt x="15" y="85"/>
                  </a:lnTo>
                  <a:lnTo>
                    <a:pt x="22" y="102"/>
                  </a:lnTo>
                  <a:lnTo>
                    <a:pt x="39" y="135"/>
                  </a:lnTo>
                  <a:lnTo>
                    <a:pt x="61" y="168"/>
                  </a:lnTo>
                  <a:lnTo>
                    <a:pt x="87" y="200"/>
                  </a:lnTo>
                  <a:lnTo>
                    <a:pt x="118" y="233"/>
                  </a:lnTo>
                  <a:lnTo>
                    <a:pt x="153" y="265"/>
                  </a:lnTo>
                  <a:lnTo>
                    <a:pt x="192" y="298"/>
                  </a:lnTo>
                  <a:lnTo>
                    <a:pt x="237" y="329"/>
                  </a:lnTo>
                  <a:lnTo>
                    <a:pt x="285" y="361"/>
                  </a:lnTo>
                  <a:lnTo>
                    <a:pt x="336" y="392"/>
                  </a:lnTo>
                  <a:lnTo>
                    <a:pt x="394" y="422"/>
                  </a:lnTo>
                  <a:lnTo>
                    <a:pt x="455" y="453"/>
                  </a:lnTo>
                  <a:lnTo>
                    <a:pt x="520" y="483"/>
                  </a:lnTo>
                  <a:lnTo>
                    <a:pt x="590" y="512"/>
                  </a:lnTo>
                  <a:lnTo>
                    <a:pt x="662" y="542"/>
                  </a:lnTo>
                  <a:lnTo>
                    <a:pt x="740" y="572"/>
                  </a:lnTo>
                  <a:lnTo>
                    <a:pt x="821" y="599"/>
                  </a:lnTo>
                  <a:lnTo>
                    <a:pt x="906" y="629"/>
                  </a:lnTo>
                  <a:lnTo>
                    <a:pt x="995" y="657"/>
                  </a:lnTo>
                  <a:lnTo>
                    <a:pt x="1085" y="684"/>
                  </a:lnTo>
                  <a:lnTo>
                    <a:pt x="1181" y="710"/>
                  </a:lnTo>
                  <a:lnTo>
                    <a:pt x="1281" y="738"/>
                  </a:lnTo>
                  <a:lnTo>
                    <a:pt x="1385" y="764"/>
                  </a:lnTo>
                  <a:lnTo>
                    <a:pt x="1490" y="790"/>
                  </a:lnTo>
                  <a:lnTo>
                    <a:pt x="1601" y="814"/>
                  </a:lnTo>
                  <a:lnTo>
                    <a:pt x="1714" y="840"/>
                  </a:lnTo>
                  <a:lnTo>
                    <a:pt x="1830" y="864"/>
                  </a:lnTo>
                  <a:lnTo>
                    <a:pt x="1950" y="888"/>
                  </a:lnTo>
                  <a:lnTo>
                    <a:pt x="2200" y="934"/>
                  </a:lnTo>
                  <a:lnTo>
                    <a:pt x="2461" y="978"/>
                  </a:lnTo>
                  <a:lnTo>
                    <a:pt x="2734" y="1019"/>
                  </a:lnTo>
                  <a:lnTo>
                    <a:pt x="3019" y="1060"/>
                  </a:lnTo>
                  <a:lnTo>
                    <a:pt x="3315" y="1097"/>
                  </a:lnTo>
                  <a:lnTo>
                    <a:pt x="3620" y="1132"/>
                  </a:lnTo>
                  <a:lnTo>
                    <a:pt x="3936" y="1165"/>
                  </a:lnTo>
                  <a:lnTo>
                    <a:pt x="4261" y="1195"/>
                  </a:lnTo>
                  <a:lnTo>
                    <a:pt x="4596" y="1221"/>
                  </a:lnTo>
                  <a:lnTo>
                    <a:pt x="4938" y="1247"/>
                  </a:lnTo>
                  <a:lnTo>
                    <a:pt x="5291" y="1267"/>
                  </a:lnTo>
                  <a:lnTo>
                    <a:pt x="5650" y="1285"/>
                  </a:lnTo>
                  <a:lnTo>
                    <a:pt x="6016" y="1302"/>
                  </a:lnTo>
                  <a:lnTo>
                    <a:pt x="6389" y="1315"/>
                  </a:lnTo>
                  <a:lnTo>
                    <a:pt x="6768" y="1324"/>
                  </a:lnTo>
                  <a:lnTo>
                    <a:pt x="7153" y="1330"/>
                  </a:lnTo>
                  <a:lnTo>
                    <a:pt x="7543" y="1333"/>
                  </a:lnTo>
                  <a:lnTo>
                    <a:pt x="7543" y="1333"/>
                  </a:lnTo>
                  <a:lnTo>
                    <a:pt x="7939" y="1332"/>
                  </a:lnTo>
                  <a:lnTo>
                    <a:pt x="8329" y="1328"/>
                  </a:lnTo>
                  <a:lnTo>
                    <a:pt x="8715" y="1320"/>
                  </a:lnTo>
                  <a:lnTo>
                    <a:pt x="9094" y="1311"/>
                  </a:lnTo>
                  <a:lnTo>
                    <a:pt x="9466" y="1296"/>
                  </a:lnTo>
                  <a:lnTo>
                    <a:pt x="9832" y="1280"/>
                  </a:lnTo>
                  <a:lnTo>
                    <a:pt x="10190" y="1259"/>
                  </a:lnTo>
                  <a:lnTo>
                    <a:pt x="10542" y="1237"/>
                  </a:lnTo>
                  <a:lnTo>
                    <a:pt x="10886" y="1211"/>
                  </a:lnTo>
                  <a:lnTo>
                    <a:pt x="11218" y="1184"/>
                  </a:lnTo>
                  <a:lnTo>
                    <a:pt x="11544" y="1152"/>
                  </a:lnTo>
                  <a:lnTo>
                    <a:pt x="11858" y="1119"/>
                  </a:lnTo>
                  <a:lnTo>
                    <a:pt x="12163" y="1082"/>
                  </a:lnTo>
                  <a:lnTo>
                    <a:pt x="12457" y="1043"/>
                  </a:lnTo>
                  <a:lnTo>
                    <a:pt x="12740" y="1002"/>
                  </a:lnTo>
                  <a:lnTo>
                    <a:pt x="13012" y="958"/>
                  </a:lnTo>
                  <a:lnTo>
                    <a:pt x="13271" y="914"/>
                  </a:lnTo>
                  <a:lnTo>
                    <a:pt x="13394" y="890"/>
                  </a:lnTo>
                  <a:lnTo>
                    <a:pt x="13516" y="866"/>
                  </a:lnTo>
                  <a:lnTo>
                    <a:pt x="13635" y="842"/>
                  </a:lnTo>
                  <a:lnTo>
                    <a:pt x="13749" y="816"/>
                  </a:lnTo>
                  <a:lnTo>
                    <a:pt x="13860" y="790"/>
                  </a:lnTo>
                  <a:lnTo>
                    <a:pt x="13968" y="764"/>
                  </a:lnTo>
                  <a:lnTo>
                    <a:pt x="14073" y="738"/>
                  </a:lnTo>
                  <a:lnTo>
                    <a:pt x="14173" y="710"/>
                  </a:lnTo>
                  <a:lnTo>
                    <a:pt x="14271" y="684"/>
                  </a:lnTo>
                  <a:lnTo>
                    <a:pt x="14363" y="655"/>
                  </a:lnTo>
                  <a:lnTo>
                    <a:pt x="14454" y="627"/>
                  </a:lnTo>
                  <a:lnTo>
                    <a:pt x="14539" y="599"/>
                  </a:lnTo>
                  <a:lnTo>
                    <a:pt x="14620" y="570"/>
                  </a:lnTo>
                  <a:lnTo>
                    <a:pt x="14698" y="540"/>
                  </a:lnTo>
                  <a:lnTo>
                    <a:pt x="14772" y="511"/>
                  </a:lnTo>
                  <a:lnTo>
                    <a:pt x="14842" y="479"/>
                  </a:lnTo>
                  <a:lnTo>
                    <a:pt x="14907" y="450"/>
                  </a:lnTo>
                  <a:lnTo>
                    <a:pt x="14970" y="418"/>
                  </a:lnTo>
                  <a:lnTo>
                    <a:pt x="15027" y="387"/>
                  </a:lnTo>
                  <a:lnTo>
                    <a:pt x="15079" y="355"/>
                  </a:lnTo>
                  <a:lnTo>
                    <a:pt x="15127" y="324"/>
                  </a:lnTo>
                  <a:lnTo>
                    <a:pt x="15171" y="291"/>
                  </a:lnTo>
                  <a:lnTo>
                    <a:pt x="15210" y="259"/>
                  </a:lnTo>
                  <a:lnTo>
                    <a:pt x="15245" y="226"/>
                  </a:lnTo>
                  <a:lnTo>
                    <a:pt x="15275" y="193"/>
                  </a:lnTo>
                  <a:lnTo>
                    <a:pt x="15301" y="159"/>
                  </a:lnTo>
                  <a:lnTo>
                    <a:pt x="15321" y="126"/>
                  </a:lnTo>
                  <a:lnTo>
                    <a:pt x="15330" y="109"/>
                  </a:lnTo>
                  <a:lnTo>
                    <a:pt x="15338" y="91"/>
                  </a:lnTo>
                  <a:lnTo>
                    <a:pt x="15343" y="74"/>
                  </a:lnTo>
                  <a:lnTo>
                    <a:pt x="15349" y="58"/>
                  </a:lnTo>
                  <a:lnTo>
                    <a:pt x="15352" y="41"/>
                  </a:lnTo>
                  <a:lnTo>
                    <a:pt x="15354" y="22"/>
                  </a:lnTo>
                  <a:lnTo>
                    <a:pt x="15354" y="22"/>
                  </a:lnTo>
                  <a:lnTo>
                    <a:pt x="15356" y="0"/>
                  </a:lnTo>
                  <a:lnTo>
                    <a:pt x="15356" y="1039"/>
                  </a:lnTo>
                  <a:lnTo>
                    <a:pt x="15356" y="1039"/>
                  </a:lnTo>
                  <a:lnTo>
                    <a:pt x="15354" y="1063"/>
                  </a:lnTo>
                  <a:lnTo>
                    <a:pt x="15354" y="1063"/>
                  </a:lnTo>
                  <a:lnTo>
                    <a:pt x="15352" y="1080"/>
                  </a:lnTo>
                  <a:lnTo>
                    <a:pt x="15349" y="1097"/>
                  </a:lnTo>
                  <a:lnTo>
                    <a:pt x="15343" y="1115"/>
                  </a:lnTo>
                  <a:lnTo>
                    <a:pt x="15338" y="1132"/>
                  </a:lnTo>
                  <a:lnTo>
                    <a:pt x="15330" y="1149"/>
                  </a:lnTo>
                  <a:lnTo>
                    <a:pt x="15321" y="1165"/>
                  </a:lnTo>
                  <a:lnTo>
                    <a:pt x="15301" y="1200"/>
                  </a:lnTo>
                  <a:lnTo>
                    <a:pt x="15275" y="1234"/>
                  </a:lnTo>
                  <a:lnTo>
                    <a:pt x="15245" y="1267"/>
                  </a:lnTo>
                  <a:lnTo>
                    <a:pt x="15210" y="1298"/>
                  </a:lnTo>
                  <a:lnTo>
                    <a:pt x="15171" y="1332"/>
                  </a:lnTo>
                  <a:lnTo>
                    <a:pt x="15127" y="1363"/>
                  </a:lnTo>
                  <a:lnTo>
                    <a:pt x="15079" y="1396"/>
                  </a:lnTo>
                  <a:lnTo>
                    <a:pt x="15027" y="1428"/>
                  </a:lnTo>
                  <a:lnTo>
                    <a:pt x="14970" y="1459"/>
                  </a:lnTo>
                  <a:lnTo>
                    <a:pt x="14907" y="1489"/>
                  </a:lnTo>
                  <a:lnTo>
                    <a:pt x="14842" y="1520"/>
                  </a:lnTo>
                  <a:lnTo>
                    <a:pt x="14772" y="1550"/>
                  </a:lnTo>
                  <a:lnTo>
                    <a:pt x="14698" y="1581"/>
                  </a:lnTo>
                  <a:lnTo>
                    <a:pt x="14620" y="1609"/>
                  </a:lnTo>
                  <a:lnTo>
                    <a:pt x="14539" y="1639"/>
                  </a:lnTo>
                  <a:lnTo>
                    <a:pt x="14454" y="1668"/>
                  </a:lnTo>
                  <a:lnTo>
                    <a:pt x="14363" y="1696"/>
                  </a:lnTo>
                  <a:lnTo>
                    <a:pt x="14271" y="1724"/>
                  </a:lnTo>
                  <a:lnTo>
                    <a:pt x="14173" y="1751"/>
                  </a:lnTo>
                  <a:lnTo>
                    <a:pt x="14073" y="1777"/>
                  </a:lnTo>
                  <a:lnTo>
                    <a:pt x="13968" y="1805"/>
                  </a:lnTo>
                  <a:lnTo>
                    <a:pt x="13860" y="1831"/>
                  </a:lnTo>
                  <a:lnTo>
                    <a:pt x="13749" y="1857"/>
                  </a:lnTo>
                  <a:lnTo>
                    <a:pt x="13635" y="1881"/>
                  </a:lnTo>
                  <a:lnTo>
                    <a:pt x="13516" y="1907"/>
                  </a:lnTo>
                  <a:lnTo>
                    <a:pt x="13394" y="1931"/>
                  </a:lnTo>
                  <a:lnTo>
                    <a:pt x="13271" y="1953"/>
                  </a:lnTo>
                  <a:lnTo>
                    <a:pt x="13012" y="1999"/>
                  </a:lnTo>
                  <a:lnTo>
                    <a:pt x="12740" y="2042"/>
                  </a:lnTo>
                  <a:lnTo>
                    <a:pt x="12457" y="2084"/>
                  </a:lnTo>
                  <a:lnTo>
                    <a:pt x="12163" y="2123"/>
                  </a:lnTo>
                  <a:lnTo>
                    <a:pt x="11858" y="2158"/>
                  </a:lnTo>
                  <a:lnTo>
                    <a:pt x="11544" y="2191"/>
                  </a:lnTo>
                  <a:lnTo>
                    <a:pt x="11218" y="2223"/>
                  </a:lnTo>
                  <a:lnTo>
                    <a:pt x="10886" y="2252"/>
                  </a:lnTo>
                  <a:lnTo>
                    <a:pt x="10542" y="2278"/>
                  </a:lnTo>
                  <a:lnTo>
                    <a:pt x="10190" y="2301"/>
                  </a:lnTo>
                  <a:lnTo>
                    <a:pt x="9832" y="2321"/>
                  </a:lnTo>
                  <a:lnTo>
                    <a:pt x="9466" y="2337"/>
                  </a:lnTo>
                  <a:lnTo>
                    <a:pt x="9094" y="2350"/>
                  </a:lnTo>
                  <a:lnTo>
                    <a:pt x="8715" y="2362"/>
                  </a:lnTo>
                  <a:lnTo>
                    <a:pt x="8329" y="2369"/>
                  </a:lnTo>
                  <a:lnTo>
                    <a:pt x="7939" y="2373"/>
                  </a:lnTo>
                  <a:lnTo>
                    <a:pt x="7543" y="2373"/>
                  </a:lnTo>
                  <a:lnTo>
                    <a:pt x="7543" y="2373"/>
                  </a:lnTo>
                  <a:lnTo>
                    <a:pt x="7153" y="2371"/>
                  </a:lnTo>
                  <a:lnTo>
                    <a:pt x="6768" y="2363"/>
                  </a:lnTo>
                  <a:lnTo>
                    <a:pt x="6389" y="2354"/>
                  </a:lnTo>
                  <a:lnTo>
                    <a:pt x="6016" y="2341"/>
                  </a:lnTo>
                  <a:lnTo>
                    <a:pt x="5650" y="2326"/>
                  </a:lnTo>
                  <a:lnTo>
                    <a:pt x="5291" y="2308"/>
                  </a:lnTo>
                  <a:lnTo>
                    <a:pt x="4938" y="2286"/>
                  </a:lnTo>
                  <a:lnTo>
                    <a:pt x="4596" y="2262"/>
                  </a:lnTo>
                  <a:lnTo>
                    <a:pt x="4261" y="2234"/>
                  </a:lnTo>
                  <a:lnTo>
                    <a:pt x="3936" y="2204"/>
                  </a:lnTo>
                  <a:lnTo>
                    <a:pt x="3620" y="2173"/>
                  </a:lnTo>
                  <a:lnTo>
                    <a:pt x="3315" y="2138"/>
                  </a:lnTo>
                  <a:lnTo>
                    <a:pt x="3019" y="2099"/>
                  </a:lnTo>
                  <a:lnTo>
                    <a:pt x="2734" y="2060"/>
                  </a:lnTo>
                  <a:lnTo>
                    <a:pt x="2461" y="2018"/>
                  </a:lnTo>
                  <a:lnTo>
                    <a:pt x="2200" y="1973"/>
                  </a:lnTo>
                  <a:lnTo>
                    <a:pt x="1950" y="1929"/>
                  </a:lnTo>
                  <a:lnTo>
                    <a:pt x="1830" y="1905"/>
                  </a:lnTo>
                  <a:lnTo>
                    <a:pt x="1714" y="1879"/>
                  </a:lnTo>
                  <a:lnTo>
                    <a:pt x="1601" y="1855"/>
                  </a:lnTo>
                  <a:lnTo>
                    <a:pt x="1490" y="1829"/>
                  </a:lnTo>
                  <a:lnTo>
                    <a:pt x="1385" y="1803"/>
                  </a:lnTo>
                  <a:lnTo>
                    <a:pt x="1281" y="1777"/>
                  </a:lnTo>
                  <a:lnTo>
                    <a:pt x="1181" y="1751"/>
                  </a:lnTo>
                  <a:lnTo>
                    <a:pt x="1085" y="1724"/>
                  </a:lnTo>
                  <a:lnTo>
                    <a:pt x="995" y="1696"/>
                  </a:lnTo>
                  <a:lnTo>
                    <a:pt x="906" y="1668"/>
                  </a:lnTo>
                  <a:lnTo>
                    <a:pt x="821" y="1640"/>
                  </a:lnTo>
                  <a:lnTo>
                    <a:pt x="740" y="1611"/>
                  </a:lnTo>
                  <a:lnTo>
                    <a:pt x="662" y="1583"/>
                  </a:lnTo>
                  <a:lnTo>
                    <a:pt x="590" y="1553"/>
                  </a:lnTo>
                  <a:lnTo>
                    <a:pt x="520" y="1524"/>
                  </a:lnTo>
                  <a:lnTo>
                    <a:pt x="455" y="1492"/>
                  </a:lnTo>
                  <a:lnTo>
                    <a:pt x="394" y="1463"/>
                  </a:lnTo>
                  <a:lnTo>
                    <a:pt x="336" y="1431"/>
                  </a:lnTo>
                  <a:lnTo>
                    <a:pt x="285" y="1400"/>
                  </a:lnTo>
                  <a:lnTo>
                    <a:pt x="237" y="1369"/>
                  </a:lnTo>
                  <a:lnTo>
                    <a:pt x="192" y="1337"/>
                  </a:lnTo>
                  <a:lnTo>
                    <a:pt x="153" y="1306"/>
                  </a:lnTo>
                  <a:lnTo>
                    <a:pt x="118" y="1272"/>
                  </a:lnTo>
                  <a:lnTo>
                    <a:pt x="87" y="1241"/>
                  </a:lnTo>
                  <a:lnTo>
                    <a:pt x="61" y="1208"/>
                  </a:lnTo>
                  <a:lnTo>
                    <a:pt x="39" y="1174"/>
                  </a:lnTo>
                  <a:lnTo>
                    <a:pt x="22" y="1141"/>
                  </a:lnTo>
                  <a:lnTo>
                    <a:pt x="15" y="1124"/>
                  </a:lnTo>
                  <a:lnTo>
                    <a:pt x="11" y="1108"/>
                  </a:lnTo>
                  <a:lnTo>
                    <a:pt x="6" y="1091"/>
                  </a:lnTo>
                  <a:lnTo>
                    <a:pt x="4" y="1075"/>
                  </a:lnTo>
                  <a:lnTo>
                    <a:pt x="2" y="1058"/>
                  </a:lnTo>
                  <a:lnTo>
                    <a:pt x="0" y="1041"/>
                  </a:lnTo>
                  <a:lnTo>
                    <a:pt x="0" y="1041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CFCFCF"/>
                </a:gs>
                <a:gs pos="0">
                  <a:srgbClr val="646464"/>
                </a:gs>
                <a:gs pos="70000">
                  <a:srgbClr val="F2F2F2"/>
                </a:gs>
              </a:gsLst>
              <a:lin ang="10800000" scaled="0"/>
              <a:tileRect/>
            </a:gra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dirty="0"/>
            </a:p>
          </p:txBody>
        </p:sp>
        <p:sp>
          <p:nvSpPr>
            <p:cNvPr id="15" name="Forma Livre 11">
              <a:extLst>
                <a:ext uri="{FF2B5EF4-FFF2-40B4-BE49-F238E27FC236}">
                  <a16:creationId xmlns:a16="http://schemas.microsoft.com/office/drawing/2014/main" id="{2CB629A9-1B0A-A34A-B9E6-949DEC2E36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00403" y="3124201"/>
              <a:ext cx="5790444" cy="622329"/>
            </a:xfrm>
            <a:custGeom>
              <a:avLst/>
              <a:gdLst/>
              <a:ahLst/>
              <a:cxnLst>
                <a:cxn ang="0">
                  <a:pos x="26" y="1224"/>
                </a:cxn>
                <a:cxn ang="0">
                  <a:pos x="229" y="1010"/>
                </a:cxn>
                <a:cxn ang="0">
                  <a:pos x="656" y="793"/>
                </a:cxn>
                <a:cxn ang="0">
                  <a:pos x="1283" y="595"/>
                </a:cxn>
                <a:cxn ang="0">
                  <a:pos x="2085" y="420"/>
                </a:cxn>
                <a:cxn ang="0">
                  <a:pos x="4138" y="150"/>
                </a:cxn>
                <a:cxn ang="0">
                  <a:pos x="6641" y="11"/>
                </a:cxn>
                <a:cxn ang="0">
                  <a:pos x="8980" y="18"/>
                </a:cxn>
                <a:cxn ang="0">
                  <a:pos x="11455" y="172"/>
                </a:cxn>
                <a:cxn ang="0">
                  <a:pos x="13450" y="453"/>
                </a:cxn>
                <a:cxn ang="0">
                  <a:pos x="14217" y="634"/>
                </a:cxn>
                <a:cxn ang="0">
                  <a:pos x="14803" y="836"/>
                </a:cxn>
                <a:cxn ang="0">
                  <a:pos x="15188" y="1054"/>
                </a:cxn>
                <a:cxn ang="0">
                  <a:pos x="15341" y="1254"/>
                </a:cxn>
                <a:cxn ang="0">
                  <a:pos x="15354" y="1355"/>
                </a:cxn>
                <a:cxn ang="0">
                  <a:pos x="15301" y="1492"/>
                </a:cxn>
                <a:cxn ang="0">
                  <a:pos x="15027" y="1720"/>
                </a:cxn>
                <a:cxn ang="0">
                  <a:pos x="14539" y="1932"/>
                </a:cxn>
                <a:cxn ang="0">
                  <a:pos x="13860" y="2123"/>
                </a:cxn>
                <a:cxn ang="0">
                  <a:pos x="12740" y="2335"/>
                </a:cxn>
                <a:cxn ang="0">
                  <a:pos x="10542" y="2570"/>
                </a:cxn>
                <a:cxn ang="0">
                  <a:pos x="7939" y="2665"/>
                </a:cxn>
                <a:cxn ang="0">
                  <a:pos x="5630" y="2618"/>
                </a:cxn>
                <a:cxn ang="0">
                  <a:pos x="3274" y="2426"/>
                </a:cxn>
                <a:cxn ang="0">
                  <a:pos x="1669" y="2163"/>
                </a:cxn>
                <a:cxn ang="0">
                  <a:pos x="952" y="1977"/>
                </a:cxn>
                <a:cxn ang="0">
                  <a:pos x="422" y="1770"/>
                </a:cxn>
                <a:cxn ang="0">
                  <a:pos x="98" y="1546"/>
                </a:cxn>
                <a:cxn ang="0">
                  <a:pos x="6" y="1378"/>
                </a:cxn>
                <a:cxn ang="0">
                  <a:pos x="192" y="1311"/>
                </a:cxn>
                <a:cxn ang="0">
                  <a:pos x="211" y="1428"/>
                </a:cxn>
                <a:cxn ang="0">
                  <a:pos x="396" y="1636"/>
                </a:cxn>
                <a:cxn ang="0">
                  <a:pos x="799" y="1847"/>
                </a:cxn>
                <a:cxn ang="0">
                  <a:pos x="1398" y="2041"/>
                </a:cxn>
                <a:cxn ang="0">
                  <a:pos x="2292" y="2236"/>
                </a:cxn>
                <a:cxn ang="0">
                  <a:pos x="4315" y="2494"/>
                </a:cxn>
                <a:cxn ang="0">
                  <a:pos x="6783" y="2624"/>
                </a:cxn>
                <a:cxn ang="0">
                  <a:pos x="9059" y="2611"/>
                </a:cxn>
                <a:cxn ang="0">
                  <a:pos x="11448" y="2456"/>
                </a:cxn>
                <a:cxn ang="0">
                  <a:pos x="13370" y="2176"/>
                </a:cxn>
                <a:cxn ang="0">
                  <a:pos x="14106" y="1999"/>
                </a:cxn>
                <a:cxn ang="0">
                  <a:pos x="14665" y="1801"/>
                </a:cxn>
                <a:cxn ang="0">
                  <a:pos x="15023" y="1585"/>
                </a:cxn>
                <a:cxn ang="0">
                  <a:pos x="15158" y="1389"/>
                </a:cxn>
                <a:cxn ang="0">
                  <a:pos x="15160" y="1289"/>
                </a:cxn>
                <a:cxn ang="0">
                  <a:pos x="15069" y="1124"/>
                </a:cxn>
                <a:cxn ang="0">
                  <a:pos x="14755" y="908"/>
                </a:cxn>
                <a:cxn ang="0">
                  <a:pos x="14237" y="705"/>
                </a:cxn>
                <a:cxn ang="0">
                  <a:pos x="13537" y="523"/>
                </a:cxn>
                <a:cxn ang="0">
                  <a:pos x="11971" y="268"/>
                </a:cxn>
                <a:cxn ang="0">
                  <a:pos x="9675" y="80"/>
                </a:cxn>
                <a:cxn ang="0">
                  <a:pos x="7423" y="33"/>
                </a:cxn>
                <a:cxn ang="0">
                  <a:pos x="4884" y="126"/>
                </a:cxn>
                <a:cxn ang="0">
                  <a:pos x="2742" y="355"/>
                </a:cxn>
                <a:cxn ang="0">
                  <a:pos x="1544" y="586"/>
                </a:cxn>
                <a:cxn ang="0">
                  <a:pos x="908" y="777"/>
                </a:cxn>
                <a:cxn ang="0">
                  <a:pos x="460" y="986"/>
                </a:cxn>
                <a:cxn ang="0">
                  <a:pos x="224" y="1209"/>
                </a:cxn>
              </a:cxnLst>
              <a:rect l="0" t="0" r="r" b="b"/>
              <a:pathLst>
                <a:path w="15354" h="2666">
                  <a:moveTo>
                    <a:pt x="2" y="1309"/>
                  </a:moveTo>
                  <a:lnTo>
                    <a:pt x="2" y="1309"/>
                  </a:lnTo>
                  <a:lnTo>
                    <a:pt x="4" y="1293"/>
                  </a:lnTo>
                  <a:lnTo>
                    <a:pt x="7" y="1276"/>
                  </a:lnTo>
                  <a:lnTo>
                    <a:pt x="13" y="1257"/>
                  </a:lnTo>
                  <a:lnTo>
                    <a:pt x="18" y="1241"/>
                  </a:lnTo>
                  <a:lnTo>
                    <a:pt x="26" y="1224"/>
                  </a:lnTo>
                  <a:lnTo>
                    <a:pt x="35" y="1207"/>
                  </a:lnTo>
                  <a:lnTo>
                    <a:pt x="55" y="1174"/>
                  </a:lnTo>
                  <a:lnTo>
                    <a:pt x="81" y="1139"/>
                  </a:lnTo>
                  <a:lnTo>
                    <a:pt x="111" y="1108"/>
                  </a:lnTo>
                  <a:lnTo>
                    <a:pt x="146" y="1074"/>
                  </a:lnTo>
                  <a:lnTo>
                    <a:pt x="185" y="1041"/>
                  </a:lnTo>
                  <a:lnTo>
                    <a:pt x="229" y="1010"/>
                  </a:lnTo>
                  <a:lnTo>
                    <a:pt x="277" y="976"/>
                  </a:lnTo>
                  <a:lnTo>
                    <a:pt x="329" y="945"/>
                  </a:lnTo>
                  <a:lnTo>
                    <a:pt x="386" y="913"/>
                  </a:lnTo>
                  <a:lnTo>
                    <a:pt x="447" y="884"/>
                  </a:lnTo>
                  <a:lnTo>
                    <a:pt x="514" y="852"/>
                  </a:lnTo>
                  <a:lnTo>
                    <a:pt x="582" y="823"/>
                  </a:lnTo>
                  <a:lnTo>
                    <a:pt x="656" y="793"/>
                  </a:lnTo>
                  <a:lnTo>
                    <a:pt x="736" y="764"/>
                  </a:lnTo>
                  <a:lnTo>
                    <a:pt x="817" y="734"/>
                  </a:lnTo>
                  <a:lnTo>
                    <a:pt x="902" y="705"/>
                  </a:lnTo>
                  <a:lnTo>
                    <a:pt x="993" y="677"/>
                  </a:lnTo>
                  <a:lnTo>
                    <a:pt x="1085" y="649"/>
                  </a:lnTo>
                  <a:lnTo>
                    <a:pt x="1183" y="621"/>
                  </a:lnTo>
                  <a:lnTo>
                    <a:pt x="1283" y="595"/>
                  </a:lnTo>
                  <a:lnTo>
                    <a:pt x="1388" y="568"/>
                  </a:lnTo>
                  <a:lnTo>
                    <a:pt x="1496" y="542"/>
                  </a:lnTo>
                  <a:lnTo>
                    <a:pt x="1607" y="516"/>
                  </a:lnTo>
                  <a:lnTo>
                    <a:pt x="1721" y="492"/>
                  </a:lnTo>
                  <a:lnTo>
                    <a:pt x="1840" y="466"/>
                  </a:lnTo>
                  <a:lnTo>
                    <a:pt x="1962" y="442"/>
                  </a:lnTo>
                  <a:lnTo>
                    <a:pt x="2085" y="420"/>
                  </a:lnTo>
                  <a:lnTo>
                    <a:pt x="2344" y="374"/>
                  </a:lnTo>
                  <a:lnTo>
                    <a:pt x="2616" y="331"/>
                  </a:lnTo>
                  <a:lnTo>
                    <a:pt x="2899" y="288"/>
                  </a:lnTo>
                  <a:lnTo>
                    <a:pt x="3193" y="250"/>
                  </a:lnTo>
                  <a:lnTo>
                    <a:pt x="3498" y="214"/>
                  </a:lnTo>
                  <a:lnTo>
                    <a:pt x="3812" y="181"/>
                  </a:lnTo>
                  <a:lnTo>
                    <a:pt x="4138" y="150"/>
                  </a:lnTo>
                  <a:lnTo>
                    <a:pt x="4470" y="120"/>
                  </a:lnTo>
                  <a:lnTo>
                    <a:pt x="4814" y="96"/>
                  </a:lnTo>
                  <a:lnTo>
                    <a:pt x="5164" y="72"/>
                  </a:lnTo>
                  <a:lnTo>
                    <a:pt x="5522" y="52"/>
                  </a:lnTo>
                  <a:lnTo>
                    <a:pt x="5888" y="35"/>
                  </a:lnTo>
                  <a:lnTo>
                    <a:pt x="6262" y="22"/>
                  </a:lnTo>
                  <a:lnTo>
                    <a:pt x="6641" y="11"/>
                  </a:lnTo>
                  <a:lnTo>
                    <a:pt x="7025" y="4"/>
                  </a:lnTo>
                  <a:lnTo>
                    <a:pt x="7417" y="0"/>
                  </a:lnTo>
                  <a:lnTo>
                    <a:pt x="7811" y="0"/>
                  </a:lnTo>
                  <a:lnTo>
                    <a:pt x="7811" y="0"/>
                  </a:lnTo>
                  <a:lnTo>
                    <a:pt x="8207" y="2"/>
                  </a:lnTo>
                  <a:lnTo>
                    <a:pt x="8597" y="9"/>
                  </a:lnTo>
                  <a:lnTo>
                    <a:pt x="8980" y="18"/>
                  </a:lnTo>
                  <a:lnTo>
                    <a:pt x="9357" y="31"/>
                  </a:lnTo>
                  <a:lnTo>
                    <a:pt x="9726" y="48"/>
                  </a:lnTo>
                  <a:lnTo>
                    <a:pt x="10089" y="67"/>
                  </a:lnTo>
                  <a:lnTo>
                    <a:pt x="10444" y="89"/>
                  </a:lnTo>
                  <a:lnTo>
                    <a:pt x="10790" y="113"/>
                  </a:lnTo>
                  <a:lnTo>
                    <a:pt x="11126" y="141"/>
                  </a:lnTo>
                  <a:lnTo>
                    <a:pt x="11455" y="172"/>
                  </a:lnTo>
                  <a:lnTo>
                    <a:pt x="11773" y="205"/>
                  </a:lnTo>
                  <a:lnTo>
                    <a:pt x="12080" y="240"/>
                  </a:lnTo>
                  <a:lnTo>
                    <a:pt x="12378" y="279"/>
                  </a:lnTo>
                  <a:lnTo>
                    <a:pt x="12664" y="318"/>
                  </a:lnTo>
                  <a:lnTo>
                    <a:pt x="12938" y="362"/>
                  </a:lnTo>
                  <a:lnTo>
                    <a:pt x="13200" y="407"/>
                  </a:lnTo>
                  <a:lnTo>
                    <a:pt x="13450" y="453"/>
                  </a:lnTo>
                  <a:lnTo>
                    <a:pt x="13570" y="477"/>
                  </a:lnTo>
                  <a:lnTo>
                    <a:pt x="13687" y="503"/>
                  </a:lnTo>
                  <a:lnTo>
                    <a:pt x="13799" y="529"/>
                  </a:lnTo>
                  <a:lnTo>
                    <a:pt x="13908" y="553"/>
                  </a:lnTo>
                  <a:lnTo>
                    <a:pt x="14016" y="581"/>
                  </a:lnTo>
                  <a:lnTo>
                    <a:pt x="14117" y="607"/>
                  </a:lnTo>
                  <a:lnTo>
                    <a:pt x="14217" y="634"/>
                  </a:lnTo>
                  <a:lnTo>
                    <a:pt x="14311" y="662"/>
                  </a:lnTo>
                  <a:lnTo>
                    <a:pt x="14404" y="690"/>
                  </a:lnTo>
                  <a:lnTo>
                    <a:pt x="14491" y="717"/>
                  </a:lnTo>
                  <a:lnTo>
                    <a:pt x="14576" y="747"/>
                  </a:lnTo>
                  <a:lnTo>
                    <a:pt x="14655" y="777"/>
                  </a:lnTo>
                  <a:lnTo>
                    <a:pt x="14731" y="806"/>
                  </a:lnTo>
                  <a:lnTo>
                    <a:pt x="14803" y="836"/>
                  </a:lnTo>
                  <a:lnTo>
                    <a:pt x="14870" y="865"/>
                  </a:lnTo>
                  <a:lnTo>
                    <a:pt x="14934" y="897"/>
                  </a:lnTo>
                  <a:lnTo>
                    <a:pt x="14994" y="926"/>
                  </a:lnTo>
                  <a:lnTo>
                    <a:pt x="15049" y="958"/>
                  </a:lnTo>
                  <a:lnTo>
                    <a:pt x="15099" y="991"/>
                  </a:lnTo>
                  <a:lnTo>
                    <a:pt x="15145" y="1023"/>
                  </a:lnTo>
                  <a:lnTo>
                    <a:pt x="15188" y="1054"/>
                  </a:lnTo>
                  <a:lnTo>
                    <a:pt x="15225" y="1087"/>
                  </a:lnTo>
                  <a:lnTo>
                    <a:pt x="15258" y="1121"/>
                  </a:lnTo>
                  <a:lnTo>
                    <a:pt x="15286" y="1152"/>
                  </a:lnTo>
                  <a:lnTo>
                    <a:pt x="15310" y="1185"/>
                  </a:lnTo>
                  <a:lnTo>
                    <a:pt x="15328" y="1220"/>
                  </a:lnTo>
                  <a:lnTo>
                    <a:pt x="15336" y="1237"/>
                  </a:lnTo>
                  <a:lnTo>
                    <a:pt x="15341" y="1254"/>
                  </a:lnTo>
                  <a:lnTo>
                    <a:pt x="15347" y="1270"/>
                  </a:lnTo>
                  <a:lnTo>
                    <a:pt x="15350" y="1287"/>
                  </a:lnTo>
                  <a:lnTo>
                    <a:pt x="15354" y="1304"/>
                  </a:lnTo>
                  <a:lnTo>
                    <a:pt x="15354" y="1322"/>
                  </a:lnTo>
                  <a:lnTo>
                    <a:pt x="15354" y="1339"/>
                  </a:lnTo>
                  <a:lnTo>
                    <a:pt x="15354" y="1355"/>
                  </a:lnTo>
                  <a:lnTo>
                    <a:pt x="15354" y="1355"/>
                  </a:lnTo>
                  <a:lnTo>
                    <a:pt x="15352" y="1374"/>
                  </a:lnTo>
                  <a:lnTo>
                    <a:pt x="15349" y="1391"/>
                  </a:lnTo>
                  <a:lnTo>
                    <a:pt x="15343" y="1407"/>
                  </a:lnTo>
                  <a:lnTo>
                    <a:pt x="15338" y="1424"/>
                  </a:lnTo>
                  <a:lnTo>
                    <a:pt x="15330" y="1442"/>
                  </a:lnTo>
                  <a:lnTo>
                    <a:pt x="15321" y="1459"/>
                  </a:lnTo>
                  <a:lnTo>
                    <a:pt x="15301" y="1492"/>
                  </a:lnTo>
                  <a:lnTo>
                    <a:pt x="15275" y="1526"/>
                  </a:lnTo>
                  <a:lnTo>
                    <a:pt x="15245" y="1559"/>
                  </a:lnTo>
                  <a:lnTo>
                    <a:pt x="15210" y="1592"/>
                  </a:lnTo>
                  <a:lnTo>
                    <a:pt x="15171" y="1624"/>
                  </a:lnTo>
                  <a:lnTo>
                    <a:pt x="15127" y="1657"/>
                  </a:lnTo>
                  <a:lnTo>
                    <a:pt x="15079" y="1688"/>
                  </a:lnTo>
                  <a:lnTo>
                    <a:pt x="15027" y="1720"/>
                  </a:lnTo>
                  <a:lnTo>
                    <a:pt x="14970" y="1751"/>
                  </a:lnTo>
                  <a:lnTo>
                    <a:pt x="14907" y="1783"/>
                  </a:lnTo>
                  <a:lnTo>
                    <a:pt x="14842" y="1812"/>
                  </a:lnTo>
                  <a:lnTo>
                    <a:pt x="14772" y="1844"/>
                  </a:lnTo>
                  <a:lnTo>
                    <a:pt x="14698" y="1873"/>
                  </a:lnTo>
                  <a:lnTo>
                    <a:pt x="14620" y="1903"/>
                  </a:lnTo>
                  <a:lnTo>
                    <a:pt x="14539" y="1932"/>
                  </a:lnTo>
                  <a:lnTo>
                    <a:pt x="14454" y="1960"/>
                  </a:lnTo>
                  <a:lnTo>
                    <a:pt x="14363" y="1988"/>
                  </a:lnTo>
                  <a:lnTo>
                    <a:pt x="14271" y="2017"/>
                  </a:lnTo>
                  <a:lnTo>
                    <a:pt x="14173" y="2043"/>
                  </a:lnTo>
                  <a:lnTo>
                    <a:pt x="14073" y="2071"/>
                  </a:lnTo>
                  <a:lnTo>
                    <a:pt x="13968" y="2097"/>
                  </a:lnTo>
                  <a:lnTo>
                    <a:pt x="13860" y="2123"/>
                  </a:lnTo>
                  <a:lnTo>
                    <a:pt x="13749" y="2149"/>
                  </a:lnTo>
                  <a:lnTo>
                    <a:pt x="13635" y="2175"/>
                  </a:lnTo>
                  <a:lnTo>
                    <a:pt x="13516" y="2199"/>
                  </a:lnTo>
                  <a:lnTo>
                    <a:pt x="13394" y="2223"/>
                  </a:lnTo>
                  <a:lnTo>
                    <a:pt x="13271" y="2247"/>
                  </a:lnTo>
                  <a:lnTo>
                    <a:pt x="13012" y="2291"/>
                  </a:lnTo>
                  <a:lnTo>
                    <a:pt x="12740" y="2335"/>
                  </a:lnTo>
                  <a:lnTo>
                    <a:pt x="12457" y="2376"/>
                  </a:lnTo>
                  <a:lnTo>
                    <a:pt x="12163" y="2415"/>
                  </a:lnTo>
                  <a:lnTo>
                    <a:pt x="11858" y="2452"/>
                  </a:lnTo>
                  <a:lnTo>
                    <a:pt x="11544" y="2485"/>
                  </a:lnTo>
                  <a:lnTo>
                    <a:pt x="11218" y="2517"/>
                  </a:lnTo>
                  <a:lnTo>
                    <a:pt x="10886" y="2544"/>
                  </a:lnTo>
                  <a:lnTo>
                    <a:pt x="10542" y="2570"/>
                  </a:lnTo>
                  <a:lnTo>
                    <a:pt x="10190" y="2592"/>
                  </a:lnTo>
                  <a:lnTo>
                    <a:pt x="9832" y="2613"/>
                  </a:lnTo>
                  <a:lnTo>
                    <a:pt x="9466" y="2629"/>
                  </a:lnTo>
                  <a:lnTo>
                    <a:pt x="9094" y="2644"/>
                  </a:lnTo>
                  <a:lnTo>
                    <a:pt x="8715" y="2653"/>
                  </a:lnTo>
                  <a:lnTo>
                    <a:pt x="8329" y="2661"/>
                  </a:lnTo>
                  <a:lnTo>
                    <a:pt x="7939" y="2665"/>
                  </a:lnTo>
                  <a:lnTo>
                    <a:pt x="7543" y="2666"/>
                  </a:lnTo>
                  <a:lnTo>
                    <a:pt x="7543" y="2666"/>
                  </a:lnTo>
                  <a:lnTo>
                    <a:pt x="7149" y="2663"/>
                  </a:lnTo>
                  <a:lnTo>
                    <a:pt x="6759" y="2657"/>
                  </a:lnTo>
                  <a:lnTo>
                    <a:pt x="6376" y="2648"/>
                  </a:lnTo>
                  <a:lnTo>
                    <a:pt x="5999" y="2635"/>
                  </a:lnTo>
                  <a:lnTo>
                    <a:pt x="5630" y="2618"/>
                  </a:lnTo>
                  <a:lnTo>
                    <a:pt x="5267" y="2600"/>
                  </a:lnTo>
                  <a:lnTo>
                    <a:pt x="4912" y="2578"/>
                  </a:lnTo>
                  <a:lnTo>
                    <a:pt x="4566" y="2552"/>
                  </a:lnTo>
                  <a:lnTo>
                    <a:pt x="4228" y="2524"/>
                  </a:lnTo>
                  <a:lnTo>
                    <a:pt x="3901" y="2494"/>
                  </a:lnTo>
                  <a:lnTo>
                    <a:pt x="3583" y="2461"/>
                  </a:lnTo>
                  <a:lnTo>
                    <a:pt x="3274" y="2426"/>
                  </a:lnTo>
                  <a:lnTo>
                    <a:pt x="2978" y="2387"/>
                  </a:lnTo>
                  <a:lnTo>
                    <a:pt x="2692" y="2347"/>
                  </a:lnTo>
                  <a:lnTo>
                    <a:pt x="2418" y="2304"/>
                  </a:lnTo>
                  <a:lnTo>
                    <a:pt x="2156" y="2260"/>
                  </a:lnTo>
                  <a:lnTo>
                    <a:pt x="1906" y="2212"/>
                  </a:lnTo>
                  <a:lnTo>
                    <a:pt x="1786" y="2188"/>
                  </a:lnTo>
                  <a:lnTo>
                    <a:pt x="1669" y="2163"/>
                  </a:lnTo>
                  <a:lnTo>
                    <a:pt x="1557" y="2138"/>
                  </a:lnTo>
                  <a:lnTo>
                    <a:pt x="1446" y="2112"/>
                  </a:lnTo>
                  <a:lnTo>
                    <a:pt x="1340" y="2086"/>
                  </a:lnTo>
                  <a:lnTo>
                    <a:pt x="1237" y="2058"/>
                  </a:lnTo>
                  <a:lnTo>
                    <a:pt x="1139" y="2032"/>
                  </a:lnTo>
                  <a:lnTo>
                    <a:pt x="1043" y="2004"/>
                  </a:lnTo>
                  <a:lnTo>
                    <a:pt x="952" y="1977"/>
                  </a:lnTo>
                  <a:lnTo>
                    <a:pt x="863" y="1947"/>
                  </a:lnTo>
                  <a:lnTo>
                    <a:pt x="780" y="1919"/>
                  </a:lnTo>
                  <a:lnTo>
                    <a:pt x="701" y="1890"/>
                  </a:lnTo>
                  <a:lnTo>
                    <a:pt x="625" y="1860"/>
                  </a:lnTo>
                  <a:lnTo>
                    <a:pt x="553" y="1831"/>
                  </a:lnTo>
                  <a:lnTo>
                    <a:pt x="484" y="1799"/>
                  </a:lnTo>
                  <a:lnTo>
                    <a:pt x="422" y="1770"/>
                  </a:lnTo>
                  <a:lnTo>
                    <a:pt x="362" y="1738"/>
                  </a:lnTo>
                  <a:lnTo>
                    <a:pt x="307" y="1707"/>
                  </a:lnTo>
                  <a:lnTo>
                    <a:pt x="257" y="1675"/>
                  </a:lnTo>
                  <a:lnTo>
                    <a:pt x="211" y="1644"/>
                  </a:lnTo>
                  <a:lnTo>
                    <a:pt x="168" y="1611"/>
                  </a:lnTo>
                  <a:lnTo>
                    <a:pt x="131" y="1579"/>
                  </a:lnTo>
                  <a:lnTo>
                    <a:pt x="98" y="1546"/>
                  </a:lnTo>
                  <a:lnTo>
                    <a:pt x="70" y="1513"/>
                  </a:lnTo>
                  <a:lnTo>
                    <a:pt x="46" y="1479"/>
                  </a:lnTo>
                  <a:lnTo>
                    <a:pt x="28" y="1446"/>
                  </a:lnTo>
                  <a:lnTo>
                    <a:pt x="20" y="1429"/>
                  </a:lnTo>
                  <a:lnTo>
                    <a:pt x="13" y="1413"/>
                  </a:lnTo>
                  <a:lnTo>
                    <a:pt x="9" y="1396"/>
                  </a:lnTo>
                  <a:lnTo>
                    <a:pt x="6" y="1378"/>
                  </a:lnTo>
                  <a:lnTo>
                    <a:pt x="2" y="1361"/>
                  </a:lnTo>
                  <a:lnTo>
                    <a:pt x="0" y="1344"/>
                  </a:lnTo>
                  <a:lnTo>
                    <a:pt x="0" y="1328"/>
                  </a:lnTo>
                  <a:lnTo>
                    <a:pt x="2" y="1309"/>
                  </a:lnTo>
                  <a:lnTo>
                    <a:pt x="2" y="1309"/>
                  </a:lnTo>
                  <a:close/>
                  <a:moveTo>
                    <a:pt x="192" y="1311"/>
                  </a:moveTo>
                  <a:lnTo>
                    <a:pt x="192" y="1311"/>
                  </a:lnTo>
                  <a:lnTo>
                    <a:pt x="190" y="1328"/>
                  </a:lnTo>
                  <a:lnTo>
                    <a:pt x="190" y="1344"/>
                  </a:lnTo>
                  <a:lnTo>
                    <a:pt x="192" y="1361"/>
                  </a:lnTo>
                  <a:lnTo>
                    <a:pt x="194" y="1378"/>
                  </a:lnTo>
                  <a:lnTo>
                    <a:pt x="200" y="1394"/>
                  </a:lnTo>
                  <a:lnTo>
                    <a:pt x="203" y="1411"/>
                  </a:lnTo>
                  <a:lnTo>
                    <a:pt x="211" y="1428"/>
                  </a:lnTo>
                  <a:lnTo>
                    <a:pt x="218" y="1442"/>
                  </a:lnTo>
                  <a:lnTo>
                    <a:pt x="235" y="1476"/>
                  </a:lnTo>
                  <a:lnTo>
                    <a:pt x="259" y="1509"/>
                  </a:lnTo>
                  <a:lnTo>
                    <a:pt x="287" y="1540"/>
                  </a:lnTo>
                  <a:lnTo>
                    <a:pt x="318" y="1572"/>
                  </a:lnTo>
                  <a:lnTo>
                    <a:pt x="355" y="1605"/>
                  </a:lnTo>
                  <a:lnTo>
                    <a:pt x="396" y="1636"/>
                  </a:lnTo>
                  <a:lnTo>
                    <a:pt x="440" y="1666"/>
                  </a:lnTo>
                  <a:lnTo>
                    <a:pt x="490" y="1697"/>
                  </a:lnTo>
                  <a:lnTo>
                    <a:pt x="544" y="1729"/>
                  </a:lnTo>
                  <a:lnTo>
                    <a:pt x="601" y="1759"/>
                  </a:lnTo>
                  <a:lnTo>
                    <a:pt x="664" y="1788"/>
                  </a:lnTo>
                  <a:lnTo>
                    <a:pt x="730" y="1818"/>
                  </a:lnTo>
                  <a:lnTo>
                    <a:pt x="799" y="1847"/>
                  </a:lnTo>
                  <a:lnTo>
                    <a:pt x="873" y="1877"/>
                  </a:lnTo>
                  <a:lnTo>
                    <a:pt x="952" y="1905"/>
                  </a:lnTo>
                  <a:lnTo>
                    <a:pt x="1033" y="1932"/>
                  </a:lnTo>
                  <a:lnTo>
                    <a:pt x="1119" y="1960"/>
                  </a:lnTo>
                  <a:lnTo>
                    <a:pt x="1207" y="1988"/>
                  </a:lnTo>
                  <a:lnTo>
                    <a:pt x="1302" y="2014"/>
                  </a:lnTo>
                  <a:lnTo>
                    <a:pt x="1398" y="2041"/>
                  </a:lnTo>
                  <a:lnTo>
                    <a:pt x="1498" y="2067"/>
                  </a:lnTo>
                  <a:lnTo>
                    <a:pt x="1601" y="2093"/>
                  </a:lnTo>
                  <a:lnTo>
                    <a:pt x="1708" y="2117"/>
                  </a:lnTo>
                  <a:lnTo>
                    <a:pt x="1817" y="2143"/>
                  </a:lnTo>
                  <a:lnTo>
                    <a:pt x="1932" y="2167"/>
                  </a:lnTo>
                  <a:lnTo>
                    <a:pt x="2048" y="2189"/>
                  </a:lnTo>
                  <a:lnTo>
                    <a:pt x="2292" y="2236"/>
                  </a:lnTo>
                  <a:lnTo>
                    <a:pt x="2548" y="2280"/>
                  </a:lnTo>
                  <a:lnTo>
                    <a:pt x="2816" y="2322"/>
                  </a:lnTo>
                  <a:lnTo>
                    <a:pt x="3095" y="2361"/>
                  </a:lnTo>
                  <a:lnTo>
                    <a:pt x="3383" y="2398"/>
                  </a:lnTo>
                  <a:lnTo>
                    <a:pt x="3685" y="2433"/>
                  </a:lnTo>
                  <a:lnTo>
                    <a:pt x="3995" y="2465"/>
                  </a:lnTo>
                  <a:lnTo>
                    <a:pt x="4315" y="2494"/>
                  </a:lnTo>
                  <a:lnTo>
                    <a:pt x="4644" y="2522"/>
                  </a:lnTo>
                  <a:lnTo>
                    <a:pt x="4981" y="2546"/>
                  </a:lnTo>
                  <a:lnTo>
                    <a:pt x="5326" y="2568"/>
                  </a:lnTo>
                  <a:lnTo>
                    <a:pt x="5681" y="2587"/>
                  </a:lnTo>
                  <a:lnTo>
                    <a:pt x="6042" y="2602"/>
                  </a:lnTo>
                  <a:lnTo>
                    <a:pt x="6408" y="2615"/>
                  </a:lnTo>
                  <a:lnTo>
                    <a:pt x="6783" y="2624"/>
                  </a:lnTo>
                  <a:lnTo>
                    <a:pt x="7162" y="2629"/>
                  </a:lnTo>
                  <a:lnTo>
                    <a:pt x="7547" y="2633"/>
                  </a:lnTo>
                  <a:lnTo>
                    <a:pt x="7547" y="2633"/>
                  </a:lnTo>
                  <a:lnTo>
                    <a:pt x="7933" y="2633"/>
                  </a:lnTo>
                  <a:lnTo>
                    <a:pt x="8314" y="2629"/>
                  </a:lnTo>
                  <a:lnTo>
                    <a:pt x="8689" y="2622"/>
                  </a:lnTo>
                  <a:lnTo>
                    <a:pt x="9059" y="2611"/>
                  </a:lnTo>
                  <a:lnTo>
                    <a:pt x="9421" y="2598"/>
                  </a:lnTo>
                  <a:lnTo>
                    <a:pt x="9778" y="2581"/>
                  </a:lnTo>
                  <a:lnTo>
                    <a:pt x="10129" y="2561"/>
                  </a:lnTo>
                  <a:lnTo>
                    <a:pt x="10472" y="2539"/>
                  </a:lnTo>
                  <a:lnTo>
                    <a:pt x="10806" y="2515"/>
                  </a:lnTo>
                  <a:lnTo>
                    <a:pt x="11132" y="2487"/>
                  </a:lnTo>
                  <a:lnTo>
                    <a:pt x="11448" y="2456"/>
                  </a:lnTo>
                  <a:lnTo>
                    <a:pt x="11755" y="2424"/>
                  </a:lnTo>
                  <a:lnTo>
                    <a:pt x="12052" y="2389"/>
                  </a:lnTo>
                  <a:lnTo>
                    <a:pt x="12339" y="2350"/>
                  </a:lnTo>
                  <a:lnTo>
                    <a:pt x="12614" y="2310"/>
                  </a:lnTo>
                  <a:lnTo>
                    <a:pt x="12879" y="2269"/>
                  </a:lnTo>
                  <a:lnTo>
                    <a:pt x="13132" y="2224"/>
                  </a:lnTo>
                  <a:lnTo>
                    <a:pt x="13370" y="2176"/>
                  </a:lnTo>
                  <a:lnTo>
                    <a:pt x="13487" y="2152"/>
                  </a:lnTo>
                  <a:lnTo>
                    <a:pt x="13598" y="2128"/>
                  </a:lnTo>
                  <a:lnTo>
                    <a:pt x="13707" y="2104"/>
                  </a:lnTo>
                  <a:lnTo>
                    <a:pt x="13812" y="2078"/>
                  </a:lnTo>
                  <a:lnTo>
                    <a:pt x="13914" y="2053"/>
                  </a:lnTo>
                  <a:lnTo>
                    <a:pt x="14012" y="2027"/>
                  </a:lnTo>
                  <a:lnTo>
                    <a:pt x="14106" y="1999"/>
                  </a:lnTo>
                  <a:lnTo>
                    <a:pt x="14199" y="1973"/>
                  </a:lnTo>
                  <a:lnTo>
                    <a:pt x="14286" y="1945"/>
                  </a:lnTo>
                  <a:lnTo>
                    <a:pt x="14369" y="1918"/>
                  </a:lnTo>
                  <a:lnTo>
                    <a:pt x="14448" y="1888"/>
                  </a:lnTo>
                  <a:lnTo>
                    <a:pt x="14524" y="1860"/>
                  </a:lnTo>
                  <a:lnTo>
                    <a:pt x="14596" y="1831"/>
                  </a:lnTo>
                  <a:lnTo>
                    <a:pt x="14665" y="1801"/>
                  </a:lnTo>
                  <a:lnTo>
                    <a:pt x="14729" y="1771"/>
                  </a:lnTo>
                  <a:lnTo>
                    <a:pt x="14788" y="1742"/>
                  </a:lnTo>
                  <a:lnTo>
                    <a:pt x="14844" y="1710"/>
                  </a:lnTo>
                  <a:lnTo>
                    <a:pt x="14896" y="1679"/>
                  </a:lnTo>
                  <a:lnTo>
                    <a:pt x="14942" y="1649"/>
                  </a:lnTo>
                  <a:lnTo>
                    <a:pt x="14984" y="1616"/>
                  </a:lnTo>
                  <a:lnTo>
                    <a:pt x="15023" y="1585"/>
                  </a:lnTo>
                  <a:lnTo>
                    <a:pt x="15058" y="1553"/>
                  </a:lnTo>
                  <a:lnTo>
                    <a:pt x="15086" y="1520"/>
                  </a:lnTo>
                  <a:lnTo>
                    <a:pt x="15112" y="1489"/>
                  </a:lnTo>
                  <a:lnTo>
                    <a:pt x="15132" y="1455"/>
                  </a:lnTo>
                  <a:lnTo>
                    <a:pt x="15147" y="1422"/>
                  </a:lnTo>
                  <a:lnTo>
                    <a:pt x="15153" y="1405"/>
                  </a:lnTo>
                  <a:lnTo>
                    <a:pt x="15158" y="1389"/>
                  </a:lnTo>
                  <a:lnTo>
                    <a:pt x="15162" y="1372"/>
                  </a:lnTo>
                  <a:lnTo>
                    <a:pt x="15164" y="1355"/>
                  </a:lnTo>
                  <a:lnTo>
                    <a:pt x="15164" y="1355"/>
                  </a:lnTo>
                  <a:lnTo>
                    <a:pt x="15166" y="1339"/>
                  </a:lnTo>
                  <a:lnTo>
                    <a:pt x="15164" y="1322"/>
                  </a:lnTo>
                  <a:lnTo>
                    <a:pt x="15164" y="1305"/>
                  </a:lnTo>
                  <a:lnTo>
                    <a:pt x="15160" y="1289"/>
                  </a:lnTo>
                  <a:lnTo>
                    <a:pt x="15156" y="1272"/>
                  </a:lnTo>
                  <a:lnTo>
                    <a:pt x="15153" y="1256"/>
                  </a:lnTo>
                  <a:lnTo>
                    <a:pt x="15145" y="1239"/>
                  </a:lnTo>
                  <a:lnTo>
                    <a:pt x="15138" y="1222"/>
                  </a:lnTo>
                  <a:lnTo>
                    <a:pt x="15119" y="1189"/>
                  </a:lnTo>
                  <a:lnTo>
                    <a:pt x="15097" y="1158"/>
                  </a:lnTo>
                  <a:lnTo>
                    <a:pt x="15069" y="1124"/>
                  </a:lnTo>
                  <a:lnTo>
                    <a:pt x="15038" y="1093"/>
                  </a:lnTo>
                  <a:lnTo>
                    <a:pt x="15001" y="1061"/>
                  </a:lnTo>
                  <a:lnTo>
                    <a:pt x="14960" y="1030"/>
                  </a:lnTo>
                  <a:lnTo>
                    <a:pt x="14916" y="999"/>
                  </a:lnTo>
                  <a:lnTo>
                    <a:pt x="14866" y="967"/>
                  </a:lnTo>
                  <a:lnTo>
                    <a:pt x="14812" y="938"/>
                  </a:lnTo>
                  <a:lnTo>
                    <a:pt x="14755" y="908"/>
                  </a:lnTo>
                  <a:lnTo>
                    <a:pt x="14692" y="876"/>
                  </a:lnTo>
                  <a:lnTo>
                    <a:pt x="14626" y="847"/>
                  </a:lnTo>
                  <a:lnTo>
                    <a:pt x="14555" y="819"/>
                  </a:lnTo>
                  <a:lnTo>
                    <a:pt x="14482" y="790"/>
                  </a:lnTo>
                  <a:lnTo>
                    <a:pt x="14404" y="762"/>
                  </a:lnTo>
                  <a:lnTo>
                    <a:pt x="14323" y="732"/>
                  </a:lnTo>
                  <a:lnTo>
                    <a:pt x="14237" y="705"/>
                  </a:lnTo>
                  <a:lnTo>
                    <a:pt x="14147" y="679"/>
                  </a:lnTo>
                  <a:lnTo>
                    <a:pt x="14054" y="651"/>
                  </a:lnTo>
                  <a:lnTo>
                    <a:pt x="13958" y="625"/>
                  </a:lnTo>
                  <a:lnTo>
                    <a:pt x="13858" y="599"/>
                  </a:lnTo>
                  <a:lnTo>
                    <a:pt x="13755" y="573"/>
                  </a:lnTo>
                  <a:lnTo>
                    <a:pt x="13648" y="547"/>
                  </a:lnTo>
                  <a:lnTo>
                    <a:pt x="13537" y="523"/>
                  </a:lnTo>
                  <a:lnTo>
                    <a:pt x="13424" y="499"/>
                  </a:lnTo>
                  <a:lnTo>
                    <a:pt x="13308" y="475"/>
                  </a:lnTo>
                  <a:lnTo>
                    <a:pt x="13064" y="429"/>
                  </a:lnTo>
                  <a:lnTo>
                    <a:pt x="12808" y="386"/>
                  </a:lnTo>
                  <a:lnTo>
                    <a:pt x="12540" y="344"/>
                  </a:lnTo>
                  <a:lnTo>
                    <a:pt x="12261" y="305"/>
                  </a:lnTo>
                  <a:lnTo>
                    <a:pt x="11971" y="268"/>
                  </a:lnTo>
                  <a:lnTo>
                    <a:pt x="11671" y="233"/>
                  </a:lnTo>
                  <a:lnTo>
                    <a:pt x="11361" y="200"/>
                  </a:lnTo>
                  <a:lnTo>
                    <a:pt x="11041" y="170"/>
                  </a:lnTo>
                  <a:lnTo>
                    <a:pt x="10712" y="144"/>
                  </a:lnTo>
                  <a:lnTo>
                    <a:pt x="10374" y="120"/>
                  </a:lnTo>
                  <a:lnTo>
                    <a:pt x="10028" y="98"/>
                  </a:lnTo>
                  <a:lnTo>
                    <a:pt x="9675" y="80"/>
                  </a:lnTo>
                  <a:lnTo>
                    <a:pt x="9314" y="63"/>
                  </a:lnTo>
                  <a:lnTo>
                    <a:pt x="8946" y="52"/>
                  </a:lnTo>
                  <a:lnTo>
                    <a:pt x="8573" y="43"/>
                  </a:lnTo>
                  <a:lnTo>
                    <a:pt x="8194" y="35"/>
                  </a:lnTo>
                  <a:lnTo>
                    <a:pt x="7809" y="33"/>
                  </a:lnTo>
                  <a:lnTo>
                    <a:pt x="7809" y="33"/>
                  </a:lnTo>
                  <a:lnTo>
                    <a:pt x="7423" y="33"/>
                  </a:lnTo>
                  <a:lnTo>
                    <a:pt x="7042" y="37"/>
                  </a:lnTo>
                  <a:lnTo>
                    <a:pt x="6667" y="44"/>
                  </a:lnTo>
                  <a:lnTo>
                    <a:pt x="6297" y="54"/>
                  </a:lnTo>
                  <a:lnTo>
                    <a:pt x="5933" y="68"/>
                  </a:lnTo>
                  <a:lnTo>
                    <a:pt x="5576" y="85"/>
                  </a:lnTo>
                  <a:lnTo>
                    <a:pt x="5227" y="104"/>
                  </a:lnTo>
                  <a:lnTo>
                    <a:pt x="4884" y="126"/>
                  </a:lnTo>
                  <a:lnTo>
                    <a:pt x="4550" y="152"/>
                  </a:lnTo>
                  <a:lnTo>
                    <a:pt x="4224" y="179"/>
                  </a:lnTo>
                  <a:lnTo>
                    <a:pt x="3908" y="209"/>
                  </a:lnTo>
                  <a:lnTo>
                    <a:pt x="3601" y="242"/>
                  </a:lnTo>
                  <a:lnTo>
                    <a:pt x="3304" y="277"/>
                  </a:lnTo>
                  <a:lnTo>
                    <a:pt x="3017" y="314"/>
                  </a:lnTo>
                  <a:lnTo>
                    <a:pt x="2742" y="355"/>
                  </a:lnTo>
                  <a:lnTo>
                    <a:pt x="2477" y="398"/>
                  </a:lnTo>
                  <a:lnTo>
                    <a:pt x="2224" y="442"/>
                  </a:lnTo>
                  <a:lnTo>
                    <a:pt x="1984" y="488"/>
                  </a:lnTo>
                  <a:lnTo>
                    <a:pt x="1869" y="512"/>
                  </a:lnTo>
                  <a:lnTo>
                    <a:pt x="1758" y="536"/>
                  </a:lnTo>
                  <a:lnTo>
                    <a:pt x="1649" y="562"/>
                  </a:lnTo>
                  <a:lnTo>
                    <a:pt x="1544" y="586"/>
                  </a:lnTo>
                  <a:lnTo>
                    <a:pt x="1442" y="612"/>
                  </a:lnTo>
                  <a:lnTo>
                    <a:pt x="1344" y="640"/>
                  </a:lnTo>
                  <a:lnTo>
                    <a:pt x="1248" y="666"/>
                  </a:lnTo>
                  <a:lnTo>
                    <a:pt x="1157" y="693"/>
                  </a:lnTo>
                  <a:lnTo>
                    <a:pt x="1070" y="721"/>
                  </a:lnTo>
                  <a:lnTo>
                    <a:pt x="987" y="749"/>
                  </a:lnTo>
                  <a:lnTo>
                    <a:pt x="908" y="777"/>
                  </a:lnTo>
                  <a:lnTo>
                    <a:pt x="832" y="806"/>
                  </a:lnTo>
                  <a:lnTo>
                    <a:pt x="760" y="836"/>
                  </a:lnTo>
                  <a:lnTo>
                    <a:pt x="691" y="865"/>
                  </a:lnTo>
                  <a:lnTo>
                    <a:pt x="627" y="895"/>
                  </a:lnTo>
                  <a:lnTo>
                    <a:pt x="568" y="925"/>
                  </a:lnTo>
                  <a:lnTo>
                    <a:pt x="512" y="954"/>
                  </a:lnTo>
                  <a:lnTo>
                    <a:pt x="460" y="986"/>
                  </a:lnTo>
                  <a:lnTo>
                    <a:pt x="412" y="1017"/>
                  </a:lnTo>
                  <a:lnTo>
                    <a:pt x="370" y="1048"/>
                  </a:lnTo>
                  <a:lnTo>
                    <a:pt x="333" y="1080"/>
                  </a:lnTo>
                  <a:lnTo>
                    <a:pt x="298" y="1113"/>
                  </a:lnTo>
                  <a:lnTo>
                    <a:pt x="268" y="1145"/>
                  </a:lnTo>
                  <a:lnTo>
                    <a:pt x="244" y="1178"/>
                  </a:lnTo>
                  <a:lnTo>
                    <a:pt x="224" y="1209"/>
                  </a:lnTo>
                  <a:lnTo>
                    <a:pt x="209" y="1243"/>
                  </a:lnTo>
                  <a:lnTo>
                    <a:pt x="203" y="1259"/>
                  </a:lnTo>
                  <a:lnTo>
                    <a:pt x="198" y="1276"/>
                  </a:lnTo>
                  <a:lnTo>
                    <a:pt x="194" y="1293"/>
                  </a:lnTo>
                  <a:lnTo>
                    <a:pt x="192" y="1311"/>
                  </a:lnTo>
                  <a:close/>
                </a:path>
              </a:pathLst>
            </a:custGeom>
            <a:solidFill>
              <a:srgbClr val="E2E2E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dirty="0"/>
            </a:p>
          </p:txBody>
        </p:sp>
      </p:grpSp>
      <p:grpSp>
        <p:nvGrpSpPr>
          <p:cNvPr id="126" name="Grupo 180">
            <a:extLst>
              <a:ext uri="{FF2B5EF4-FFF2-40B4-BE49-F238E27FC236}">
                <a16:creationId xmlns:a16="http://schemas.microsoft.com/office/drawing/2014/main" id="{75638FD2-CFC9-144B-89A8-C03A97341052}"/>
              </a:ext>
            </a:extLst>
          </p:cNvPr>
          <p:cNvGrpSpPr/>
          <p:nvPr userDrawn="1"/>
        </p:nvGrpSpPr>
        <p:grpSpPr>
          <a:xfrm>
            <a:off x="4614463" y="2657477"/>
            <a:ext cx="539753" cy="83079"/>
            <a:chOff x="5235041" y="3089576"/>
            <a:chExt cx="719670" cy="145396"/>
          </a:xfrm>
        </p:grpSpPr>
        <p:sp>
          <p:nvSpPr>
            <p:cNvPr id="127" name="Forma Livre 126">
              <a:extLst>
                <a:ext uri="{FF2B5EF4-FFF2-40B4-BE49-F238E27FC236}">
                  <a16:creationId xmlns:a16="http://schemas.microsoft.com/office/drawing/2014/main" id="{759FFA83-0371-B14A-BA0A-BEC4760B1AEC}"/>
                </a:ext>
              </a:extLst>
            </p:cNvPr>
            <p:cNvSpPr/>
            <p:nvPr/>
          </p:nvSpPr>
          <p:spPr>
            <a:xfrm>
              <a:off x="5704946" y="3114322"/>
              <a:ext cx="143229" cy="96662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1050" dirty="0"/>
            </a:p>
          </p:txBody>
        </p:sp>
        <p:sp>
          <p:nvSpPr>
            <p:cNvPr id="128" name="Forma Livre 127">
              <a:extLst>
                <a:ext uri="{FF2B5EF4-FFF2-40B4-BE49-F238E27FC236}">
                  <a16:creationId xmlns:a16="http://schemas.microsoft.com/office/drawing/2014/main" id="{D2D52D30-A24C-4349-9629-00341AA059D2}"/>
                </a:ext>
              </a:extLst>
            </p:cNvPr>
            <p:cNvSpPr/>
            <p:nvPr/>
          </p:nvSpPr>
          <p:spPr>
            <a:xfrm flipH="1">
              <a:off x="5341583" y="3114322"/>
              <a:ext cx="143229" cy="96662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1050" dirty="0"/>
            </a:p>
          </p:txBody>
        </p:sp>
        <p:sp>
          <p:nvSpPr>
            <p:cNvPr id="129" name="Forma Livre 128">
              <a:extLst>
                <a:ext uri="{FF2B5EF4-FFF2-40B4-BE49-F238E27FC236}">
                  <a16:creationId xmlns:a16="http://schemas.microsoft.com/office/drawing/2014/main" id="{38779162-EEAB-7E45-95DE-DFF92B8F4630}"/>
                </a:ext>
              </a:extLst>
            </p:cNvPr>
            <p:cNvSpPr/>
            <p:nvPr/>
          </p:nvSpPr>
          <p:spPr>
            <a:xfrm>
              <a:off x="5739270" y="3089576"/>
              <a:ext cx="215441" cy="145396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1050" dirty="0"/>
            </a:p>
          </p:txBody>
        </p:sp>
        <p:sp>
          <p:nvSpPr>
            <p:cNvPr id="130" name="Forma Livre 129">
              <a:extLst>
                <a:ext uri="{FF2B5EF4-FFF2-40B4-BE49-F238E27FC236}">
                  <a16:creationId xmlns:a16="http://schemas.microsoft.com/office/drawing/2014/main" id="{CD216DC0-3B11-3A4C-8C65-9EAB0760FAD2}"/>
                </a:ext>
              </a:extLst>
            </p:cNvPr>
            <p:cNvSpPr/>
            <p:nvPr/>
          </p:nvSpPr>
          <p:spPr>
            <a:xfrm flipH="1">
              <a:off x="5235041" y="3089576"/>
              <a:ext cx="215441" cy="145396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1050" dirty="0"/>
            </a:p>
          </p:txBody>
        </p:sp>
      </p:grpSp>
      <p:grpSp>
        <p:nvGrpSpPr>
          <p:cNvPr id="40" name="Grupo 207">
            <a:extLst>
              <a:ext uri="{FF2B5EF4-FFF2-40B4-BE49-F238E27FC236}">
                <a16:creationId xmlns:a16="http://schemas.microsoft.com/office/drawing/2014/main" id="{9D5C2C9F-08A8-4649-AA83-7632F464B18D}"/>
              </a:ext>
            </a:extLst>
          </p:cNvPr>
          <p:cNvGrpSpPr/>
          <p:nvPr userDrawn="1"/>
        </p:nvGrpSpPr>
        <p:grpSpPr>
          <a:xfrm flipH="1">
            <a:off x="4567472" y="656132"/>
            <a:ext cx="1261829" cy="2068020"/>
            <a:chOff x="4341812" y="304800"/>
            <a:chExt cx="1682438" cy="2757360"/>
          </a:xfrm>
        </p:grpSpPr>
        <p:grpSp>
          <p:nvGrpSpPr>
            <p:cNvPr id="41" name="Grupo 79">
              <a:extLst>
                <a:ext uri="{FF2B5EF4-FFF2-40B4-BE49-F238E27FC236}">
                  <a16:creationId xmlns:a16="http://schemas.microsoft.com/office/drawing/2014/main" id="{05669913-1C7C-1F4B-A3DA-E52CA6F57E0E}"/>
                </a:ext>
              </a:extLst>
            </p:cNvPr>
            <p:cNvGrpSpPr/>
            <p:nvPr/>
          </p:nvGrpSpPr>
          <p:grpSpPr>
            <a:xfrm>
              <a:off x="4341812" y="304800"/>
              <a:ext cx="1682438" cy="1989067"/>
              <a:chOff x="7723187" y="0"/>
              <a:chExt cx="3649663" cy="4314826"/>
            </a:xfrm>
          </p:grpSpPr>
          <p:sp>
            <p:nvSpPr>
              <p:cNvPr id="51" name="Forma Livre 5">
                <a:extLst>
                  <a:ext uri="{FF2B5EF4-FFF2-40B4-BE49-F238E27FC236}">
                    <a16:creationId xmlns:a16="http://schemas.microsoft.com/office/drawing/2014/main" id="{EADE209F-83C3-B247-8EF9-FB1CDEE833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7" y="1579563"/>
                <a:ext cx="2713038" cy="2735263"/>
              </a:xfrm>
              <a:custGeom>
                <a:avLst/>
                <a:gdLst/>
                <a:ahLst/>
                <a:cxnLst>
                  <a:cxn ang="0">
                    <a:pos x="5124" y="2784"/>
                  </a:cxn>
                  <a:cxn ang="0">
                    <a:pos x="5093" y="3105"/>
                  </a:cxn>
                  <a:cxn ang="0">
                    <a:pos x="5024" y="3413"/>
                  </a:cxn>
                  <a:cxn ang="0">
                    <a:pos x="4918" y="3705"/>
                  </a:cxn>
                  <a:cxn ang="0">
                    <a:pos x="4779" y="3978"/>
                  </a:cxn>
                  <a:cxn ang="0">
                    <a:pos x="4608" y="4229"/>
                  </a:cxn>
                  <a:cxn ang="0">
                    <a:pos x="4408" y="4456"/>
                  </a:cxn>
                  <a:cxn ang="0">
                    <a:pos x="4182" y="4656"/>
                  </a:cxn>
                  <a:cxn ang="0">
                    <a:pos x="3932" y="4827"/>
                  </a:cxn>
                  <a:cxn ang="0">
                    <a:pos x="3660" y="4966"/>
                  </a:cxn>
                  <a:cxn ang="0">
                    <a:pos x="3369" y="5071"/>
                  </a:cxn>
                  <a:cxn ang="0">
                    <a:pos x="3060" y="5140"/>
                  </a:cxn>
                  <a:cxn ang="0">
                    <a:pos x="2738" y="5168"/>
                  </a:cxn>
                  <a:cxn ang="0">
                    <a:pos x="2475" y="5162"/>
                  </a:cxn>
                  <a:cxn ang="0">
                    <a:pos x="2154" y="5116"/>
                  </a:cxn>
                  <a:cxn ang="0">
                    <a:pos x="1846" y="5034"/>
                  </a:cxn>
                  <a:cxn ang="0">
                    <a:pos x="1551" y="4914"/>
                  </a:cxn>
                  <a:cxn ang="0">
                    <a:pos x="1275" y="4762"/>
                  </a:cxn>
                  <a:cxn ang="0">
                    <a:pos x="1019" y="4578"/>
                  </a:cxn>
                  <a:cxn ang="0">
                    <a:pos x="784" y="4367"/>
                  </a:cxn>
                  <a:cxn ang="0">
                    <a:pos x="576" y="4131"/>
                  </a:cxn>
                  <a:cxn ang="0">
                    <a:pos x="397" y="3870"/>
                  </a:cxn>
                  <a:cxn ang="0">
                    <a:pos x="246" y="3590"/>
                  </a:cxn>
                  <a:cxn ang="0">
                    <a:pos x="130" y="3292"/>
                  </a:cxn>
                  <a:cxn ang="0">
                    <a:pos x="49" y="2978"/>
                  </a:cxn>
                  <a:cxn ang="0">
                    <a:pos x="6" y="2651"/>
                  </a:cxn>
                  <a:cxn ang="0">
                    <a:pos x="1" y="2386"/>
                  </a:cxn>
                  <a:cxn ang="0">
                    <a:pos x="32" y="2064"/>
                  </a:cxn>
                  <a:cxn ang="0">
                    <a:pos x="102" y="1756"/>
                  </a:cxn>
                  <a:cxn ang="0">
                    <a:pos x="208" y="1464"/>
                  </a:cxn>
                  <a:cxn ang="0">
                    <a:pos x="348" y="1191"/>
                  </a:cxn>
                  <a:cxn ang="0">
                    <a:pos x="519" y="941"/>
                  </a:cxn>
                  <a:cxn ang="0">
                    <a:pos x="718" y="714"/>
                  </a:cxn>
                  <a:cxn ang="0">
                    <a:pos x="943" y="515"/>
                  </a:cxn>
                  <a:cxn ang="0">
                    <a:pos x="1194" y="344"/>
                  </a:cxn>
                  <a:cxn ang="0">
                    <a:pos x="1467" y="204"/>
                  </a:cxn>
                  <a:cxn ang="0">
                    <a:pos x="1757" y="99"/>
                  </a:cxn>
                  <a:cxn ang="0">
                    <a:pos x="2065" y="31"/>
                  </a:cxn>
                  <a:cxn ang="0">
                    <a:pos x="2388" y="2"/>
                  </a:cxn>
                  <a:cxn ang="0">
                    <a:pos x="2652" y="9"/>
                  </a:cxn>
                  <a:cxn ang="0">
                    <a:pos x="2972" y="53"/>
                  </a:cxn>
                  <a:cxn ang="0">
                    <a:pos x="3282" y="137"/>
                  </a:cxn>
                  <a:cxn ang="0">
                    <a:pos x="3575" y="255"/>
                  </a:cxn>
                  <a:cxn ang="0">
                    <a:pos x="3851" y="408"/>
                  </a:cxn>
                  <a:cxn ang="0">
                    <a:pos x="4107" y="591"/>
                  </a:cxn>
                  <a:cxn ang="0">
                    <a:pos x="4342" y="802"/>
                  </a:cxn>
                  <a:cxn ang="0">
                    <a:pos x="4549" y="1038"/>
                  </a:cxn>
                  <a:cxn ang="0">
                    <a:pos x="4729" y="1299"/>
                  </a:cxn>
                  <a:cxn ang="0">
                    <a:pos x="4880" y="1579"/>
                  </a:cxn>
                  <a:cxn ang="0">
                    <a:pos x="4996" y="1877"/>
                  </a:cxn>
                  <a:cxn ang="0">
                    <a:pos x="5077" y="2191"/>
                  </a:cxn>
                  <a:cxn ang="0">
                    <a:pos x="5120" y="2518"/>
                  </a:cxn>
                </a:cxnLst>
                <a:rect l="0" t="0" r="r" b="b"/>
                <a:pathLst>
                  <a:path w="5126" h="5169">
                    <a:moveTo>
                      <a:pt x="5123" y="2585"/>
                    </a:moveTo>
                    <a:lnTo>
                      <a:pt x="5123" y="2585"/>
                    </a:lnTo>
                    <a:lnTo>
                      <a:pt x="5126" y="2651"/>
                    </a:lnTo>
                    <a:lnTo>
                      <a:pt x="5126" y="2717"/>
                    </a:lnTo>
                    <a:lnTo>
                      <a:pt x="5124" y="2784"/>
                    </a:lnTo>
                    <a:lnTo>
                      <a:pt x="5121" y="2849"/>
                    </a:lnTo>
                    <a:lnTo>
                      <a:pt x="5117" y="2914"/>
                    </a:lnTo>
                    <a:lnTo>
                      <a:pt x="5111" y="2978"/>
                    </a:lnTo>
                    <a:lnTo>
                      <a:pt x="5102" y="3042"/>
                    </a:lnTo>
                    <a:lnTo>
                      <a:pt x="5093" y="3105"/>
                    </a:lnTo>
                    <a:lnTo>
                      <a:pt x="5083" y="3169"/>
                    </a:lnTo>
                    <a:lnTo>
                      <a:pt x="5070" y="3231"/>
                    </a:lnTo>
                    <a:lnTo>
                      <a:pt x="5057" y="3292"/>
                    </a:lnTo>
                    <a:lnTo>
                      <a:pt x="5040" y="3353"/>
                    </a:lnTo>
                    <a:lnTo>
                      <a:pt x="5024" y="3413"/>
                    </a:lnTo>
                    <a:lnTo>
                      <a:pt x="5005" y="3474"/>
                    </a:lnTo>
                    <a:lnTo>
                      <a:pt x="4986" y="3533"/>
                    </a:lnTo>
                    <a:lnTo>
                      <a:pt x="4965" y="3590"/>
                    </a:lnTo>
                    <a:lnTo>
                      <a:pt x="4942" y="3648"/>
                    </a:lnTo>
                    <a:lnTo>
                      <a:pt x="4918" y="3705"/>
                    </a:lnTo>
                    <a:lnTo>
                      <a:pt x="4893" y="3761"/>
                    </a:lnTo>
                    <a:lnTo>
                      <a:pt x="4866" y="3816"/>
                    </a:lnTo>
                    <a:lnTo>
                      <a:pt x="4838" y="3870"/>
                    </a:lnTo>
                    <a:lnTo>
                      <a:pt x="4809" y="3925"/>
                    </a:lnTo>
                    <a:lnTo>
                      <a:pt x="4779" y="3978"/>
                    </a:lnTo>
                    <a:lnTo>
                      <a:pt x="4747" y="4030"/>
                    </a:lnTo>
                    <a:lnTo>
                      <a:pt x="4715" y="4081"/>
                    </a:lnTo>
                    <a:lnTo>
                      <a:pt x="4681" y="4131"/>
                    </a:lnTo>
                    <a:lnTo>
                      <a:pt x="4645" y="4180"/>
                    </a:lnTo>
                    <a:lnTo>
                      <a:pt x="4608" y="4229"/>
                    </a:lnTo>
                    <a:lnTo>
                      <a:pt x="4570" y="4276"/>
                    </a:lnTo>
                    <a:lnTo>
                      <a:pt x="4532" y="4323"/>
                    </a:lnTo>
                    <a:lnTo>
                      <a:pt x="4492" y="4367"/>
                    </a:lnTo>
                    <a:lnTo>
                      <a:pt x="4451" y="4412"/>
                    </a:lnTo>
                    <a:lnTo>
                      <a:pt x="4408" y="4456"/>
                    </a:lnTo>
                    <a:lnTo>
                      <a:pt x="4365" y="4497"/>
                    </a:lnTo>
                    <a:lnTo>
                      <a:pt x="4321" y="4538"/>
                    </a:lnTo>
                    <a:lnTo>
                      <a:pt x="4275" y="4578"/>
                    </a:lnTo>
                    <a:lnTo>
                      <a:pt x="4230" y="4618"/>
                    </a:lnTo>
                    <a:lnTo>
                      <a:pt x="4182" y="4656"/>
                    </a:lnTo>
                    <a:lnTo>
                      <a:pt x="4134" y="4692"/>
                    </a:lnTo>
                    <a:lnTo>
                      <a:pt x="4085" y="4727"/>
                    </a:lnTo>
                    <a:lnTo>
                      <a:pt x="4035" y="4762"/>
                    </a:lnTo>
                    <a:lnTo>
                      <a:pt x="3983" y="4795"/>
                    </a:lnTo>
                    <a:lnTo>
                      <a:pt x="3932" y="4827"/>
                    </a:lnTo>
                    <a:lnTo>
                      <a:pt x="3879" y="4857"/>
                    </a:lnTo>
                    <a:lnTo>
                      <a:pt x="3826" y="4886"/>
                    </a:lnTo>
                    <a:lnTo>
                      <a:pt x="3771" y="4914"/>
                    </a:lnTo>
                    <a:lnTo>
                      <a:pt x="3716" y="4941"/>
                    </a:lnTo>
                    <a:lnTo>
                      <a:pt x="3660" y="4966"/>
                    </a:lnTo>
                    <a:lnTo>
                      <a:pt x="3603" y="4989"/>
                    </a:lnTo>
                    <a:lnTo>
                      <a:pt x="3545" y="5012"/>
                    </a:lnTo>
                    <a:lnTo>
                      <a:pt x="3488" y="5034"/>
                    </a:lnTo>
                    <a:lnTo>
                      <a:pt x="3429" y="5053"/>
                    </a:lnTo>
                    <a:lnTo>
                      <a:pt x="3369" y="5071"/>
                    </a:lnTo>
                    <a:lnTo>
                      <a:pt x="3308" y="5088"/>
                    </a:lnTo>
                    <a:lnTo>
                      <a:pt x="3248" y="5103"/>
                    </a:lnTo>
                    <a:lnTo>
                      <a:pt x="3186" y="5116"/>
                    </a:lnTo>
                    <a:lnTo>
                      <a:pt x="3124" y="5128"/>
                    </a:lnTo>
                    <a:lnTo>
                      <a:pt x="3060" y="5140"/>
                    </a:lnTo>
                    <a:lnTo>
                      <a:pt x="2997" y="5149"/>
                    </a:lnTo>
                    <a:lnTo>
                      <a:pt x="2934" y="5156"/>
                    </a:lnTo>
                    <a:lnTo>
                      <a:pt x="2869" y="5162"/>
                    </a:lnTo>
                    <a:lnTo>
                      <a:pt x="2804" y="5165"/>
                    </a:lnTo>
                    <a:lnTo>
                      <a:pt x="2738" y="5168"/>
                    </a:lnTo>
                    <a:lnTo>
                      <a:pt x="2673" y="5169"/>
                    </a:lnTo>
                    <a:lnTo>
                      <a:pt x="2673" y="5169"/>
                    </a:lnTo>
                    <a:lnTo>
                      <a:pt x="2606" y="5168"/>
                    </a:lnTo>
                    <a:lnTo>
                      <a:pt x="2540" y="5165"/>
                    </a:lnTo>
                    <a:lnTo>
                      <a:pt x="2475" y="5162"/>
                    </a:lnTo>
                    <a:lnTo>
                      <a:pt x="2410" y="5156"/>
                    </a:lnTo>
                    <a:lnTo>
                      <a:pt x="2345" y="5149"/>
                    </a:lnTo>
                    <a:lnTo>
                      <a:pt x="2281" y="5140"/>
                    </a:lnTo>
                    <a:lnTo>
                      <a:pt x="2217" y="5128"/>
                    </a:lnTo>
                    <a:lnTo>
                      <a:pt x="2154" y="5116"/>
                    </a:lnTo>
                    <a:lnTo>
                      <a:pt x="2090" y="5103"/>
                    </a:lnTo>
                    <a:lnTo>
                      <a:pt x="2029" y="5088"/>
                    </a:lnTo>
                    <a:lnTo>
                      <a:pt x="1967" y="5071"/>
                    </a:lnTo>
                    <a:lnTo>
                      <a:pt x="1906" y="5053"/>
                    </a:lnTo>
                    <a:lnTo>
                      <a:pt x="1846" y="5034"/>
                    </a:lnTo>
                    <a:lnTo>
                      <a:pt x="1785" y="5012"/>
                    </a:lnTo>
                    <a:lnTo>
                      <a:pt x="1726" y="4989"/>
                    </a:lnTo>
                    <a:lnTo>
                      <a:pt x="1667" y="4966"/>
                    </a:lnTo>
                    <a:lnTo>
                      <a:pt x="1608" y="4941"/>
                    </a:lnTo>
                    <a:lnTo>
                      <a:pt x="1551" y="4914"/>
                    </a:lnTo>
                    <a:lnTo>
                      <a:pt x="1495" y="4886"/>
                    </a:lnTo>
                    <a:lnTo>
                      <a:pt x="1439" y="4857"/>
                    </a:lnTo>
                    <a:lnTo>
                      <a:pt x="1383" y="4827"/>
                    </a:lnTo>
                    <a:lnTo>
                      <a:pt x="1328" y="4795"/>
                    </a:lnTo>
                    <a:lnTo>
                      <a:pt x="1275" y="4762"/>
                    </a:lnTo>
                    <a:lnTo>
                      <a:pt x="1222" y="4727"/>
                    </a:lnTo>
                    <a:lnTo>
                      <a:pt x="1171" y="4692"/>
                    </a:lnTo>
                    <a:lnTo>
                      <a:pt x="1119" y="4656"/>
                    </a:lnTo>
                    <a:lnTo>
                      <a:pt x="1069" y="4618"/>
                    </a:lnTo>
                    <a:lnTo>
                      <a:pt x="1019" y="4578"/>
                    </a:lnTo>
                    <a:lnTo>
                      <a:pt x="970" y="4538"/>
                    </a:lnTo>
                    <a:lnTo>
                      <a:pt x="923" y="4497"/>
                    </a:lnTo>
                    <a:lnTo>
                      <a:pt x="876" y="4456"/>
                    </a:lnTo>
                    <a:lnTo>
                      <a:pt x="830" y="4412"/>
                    </a:lnTo>
                    <a:lnTo>
                      <a:pt x="784" y="4367"/>
                    </a:lnTo>
                    <a:lnTo>
                      <a:pt x="742" y="4323"/>
                    </a:lnTo>
                    <a:lnTo>
                      <a:pt x="699" y="4276"/>
                    </a:lnTo>
                    <a:lnTo>
                      <a:pt x="657" y="4229"/>
                    </a:lnTo>
                    <a:lnTo>
                      <a:pt x="616" y="4180"/>
                    </a:lnTo>
                    <a:lnTo>
                      <a:pt x="576" y="4131"/>
                    </a:lnTo>
                    <a:lnTo>
                      <a:pt x="538" y="4081"/>
                    </a:lnTo>
                    <a:lnTo>
                      <a:pt x="501" y="4030"/>
                    </a:lnTo>
                    <a:lnTo>
                      <a:pt x="464" y="3978"/>
                    </a:lnTo>
                    <a:lnTo>
                      <a:pt x="430" y="3925"/>
                    </a:lnTo>
                    <a:lnTo>
                      <a:pt x="397" y="3870"/>
                    </a:lnTo>
                    <a:lnTo>
                      <a:pt x="364" y="3816"/>
                    </a:lnTo>
                    <a:lnTo>
                      <a:pt x="333" y="3761"/>
                    </a:lnTo>
                    <a:lnTo>
                      <a:pt x="302" y="3705"/>
                    </a:lnTo>
                    <a:lnTo>
                      <a:pt x="274" y="3648"/>
                    </a:lnTo>
                    <a:lnTo>
                      <a:pt x="246" y="3590"/>
                    </a:lnTo>
                    <a:lnTo>
                      <a:pt x="221" y="3533"/>
                    </a:lnTo>
                    <a:lnTo>
                      <a:pt x="196" y="3474"/>
                    </a:lnTo>
                    <a:lnTo>
                      <a:pt x="172" y="3413"/>
                    </a:lnTo>
                    <a:lnTo>
                      <a:pt x="150" y="3353"/>
                    </a:lnTo>
                    <a:lnTo>
                      <a:pt x="130" y="3292"/>
                    </a:lnTo>
                    <a:lnTo>
                      <a:pt x="111" y="3231"/>
                    </a:lnTo>
                    <a:lnTo>
                      <a:pt x="93" y="3169"/>
                    </a:lnTo>
                    <a:lnTo>
                      <a:pt x="77" y="3105"/>
                    </a:lnTo>
                    <a:lnTo>
                      <a:pt x="62" y="3042"/>
                    </a:lnTo>
                    <a:lnTo>
                      <a:pt x="49" y="2978"/>
                    </a:lnTo>
                    <a:lnTo>
                      <a:pt x="37" y="2914"/>
                    </a:lnTo>
                    <a:lnTo>
                      <a:pt x="27" y="2849"/>
                    </a:lnTo>
                    <a:lnTo>
                      <a:pt x="19" y="2784"/>
                    </a:lnTo>
                    <a:lnTo>
                      <a:pt x="12" y="2717"/>
                    </a:lnTo>
                    <a:lnTo>
                      <a:pt x="6" y="2651"/>
                    </a:lnTo>
                    <a:lnTo>
                      <a:pt x="3" y="2585"/>
                    </a:lnTo>
                    <a:lnTo>
                      <a:pt x="3" y="2585"/>
                    </a:lnTo>
                    <a:lnTo>
                      <a:pt x="1" y="2518"/>
                    </a:lnTo>
                    <a:lnTo>
                      <a:pt x="0" y="2452"/>
                    </a:lnTo>
                    <a:lnTo>
                      <a:pt x="1" y="2386"/>
                    </a:lnTo>
                    <a:lnTo>
                      <a:pt x="4" y="2321"/>
                    </a:lnTo>
                    <a:lnTo>
                      <a:pt x="9" y="2256"/>
                    </a:lnTo>
                    <a:lnTo>
                      <a:pt x="16" y="2191"/>
                    </a:lnTo>
                    <a:lnTo>
                      <a:pt x="24" y="2128"/>
                    </a:lnTo>
                    <a:lnTo>
                      <a:pt x="32" y="2064"/>
                    </a:lnTo>
                    <a:lnTo>
                      <a:pt x="44" y="2001"/>
                    </a:lnTo>
                    <a:lnTo>
                      <a:pt x="56" y="1939"/>
                    </a:lnTo>
                    <a:lnTo>
                      <a:pt x="71" y="1877"/>
                    </a:lnTo>
                    <a:lnTo>
                      <a:pt x="86" y="1817"/>
                    </a:lnTo>
                    <a:lnTo>
                      <a:pt x="102" y="1756"/>
                    </a:lnTo>
                    <a:lnTo>
                      <a:pt x="121" y="1696"/>
                    </a:lnTo>
                    <a:lnTo>
                      <a:pt x="140" y="1637"/>
                    </a:lnTo>
                    <a:lnTo>
                      <a:pt x="162" y="1579"/>
                    </a:lnTo>
                    <a:lnTo>
                      <a:pt x="184" y="1522"/>
                    </a:lnTo>
                    <a:lnTo>
                      <a:pt x="208" y="1464"/>
                    </a:lnTo>
                    <a:lnTo>
                      <a:pt x="233" y="1408"/>
                    </a:lnTo>
                    <a:lnTo>
                      <a:pt x="259" y="1354"/>
                    </a:lnTo>
                    <a:lnTo>
                      <a:pt x="287" y="1299"/>
                    </a:lnTo>
                    <a:lnTo>
                      <a:pt x="317" y="1244"/>
                    </a:lnTo>
                    <a:lnTo>
                      <a:pt x="348" y="1191"/>
                    </a:lnTo>
                    <a:lnTo>
                      <a:pt x="379" y="1140"/>
                    </a:lnTo>
                    <a:lnTo>
                      <a:pt x="413" y="1090"/>
                    </a:lnTo>
                    <a:lnTo>
                      <a:pt x="447" y="1038"/>
                    </a:lnTo>
                    <a:lnTo>
                      <a:pt x="482" y="989"/>
                    </a:lnTo>
                    <a:lnTo>
                      <a:pt x="519" y="941"/>
                    </a:lnTo>
                    <a:lnTo>
                      <a:pt x="556" y="894"/>
                    </a:lnTo>
                    <a:lnTo>
                      <a:pt x="594" y="848"/>
                    </a:lnTo>
                    <a:lnTo>
                      <a:pt x="635" y="802"/>
                    </a:lnTo>
                    <a:lnTo>
                      <a:pt x="675" y="758"/>
                    </a:lnTo>
                    <a:lnTo>
                      <a:pt x="718" y="714"/>
                    </a:lnTo>
                    <a:lnTo>
                      <a:pt x="761" y="672"/>
                    </a:lnTo>
                    <a:lnTo>
                      <a:pt x="805" y="631"/>
                    </a:lnTo>
                    <a:lnTo>
                      <a:pt x="851" y="591"/>
                    </a:lnTo>
                    <a:lnTo>
                      <a:pt x="896" y="552"/>
                    </a:lnTo>
                    <a:lnTo>
                      <a:pt x="943" y="515"/>
                    </a:lnTo>
                    <a:lnTo>
                      <a:pt x="992" y="478"/>
                    </a:lnTo>
                    <a:lnTo>
                      <a:pt x="1041" y="442"/>
                    </a:lnTo>
                    <a:lnTo>
                      <a:pt x="1091" y="408"/>
                    </a:lnTo>
                    <a:lnTo>
                      <a:pt x="1143" y="375"/>
                    </a:lnTo>
                    <a:lnTo>
                      <a:pt x="1194" y="344"/>
                    </a:lnTo>
                    <a:lnTo>
                      <a:pt x="1247" y="313"/>
                    </a:lnTo>
                    <a:lnTo>
                      <a:pt x="1300" y="283"/>
                    </a:lnTo>
                    <a:lnTo>
                      <a:pt x="1355" y="255"/>
                    </a:lnTo>
                    <a:lnTo>
                      <a:pt x="1411" y="229"/>
                    </a:lnTo>
                    <a:lnTo>
                      <a:pt x="1467" y="204"/>
                    </a:lnTo>
                    <a:lnTo>
                      <a:pt x="1523" y="180"/>
                    </a:lnTo>
                    <a:lnTo>
                      <a:pt x="1580" y="158"/>
                    </a:lnTo>
                    <a:lnTo>
                      <a:pt x="1639" y="137"/>
                    </a:lnTo>
                    <a:lnTo>
                      <a:pt x="1698" y="117"/>
                    </a:lnTo>
                    <a:lnTo>
                      <a:pt x="1757" y="99"/>
                    </a:lnTo>
                    <a:lnTo>
                      <a:pt x="1818" y="83"/>
                    </a:lnTo>
                    <a:lnTo>
                      <a:pt x="1878" y="66"/>
                    </a:lnTo>
                    <a:lnTo>
                      <a:pt x="1940" y="53"/>
                    </a:lnTo>
                    <a:lnTo>
                      <a:pt x="2002" y="41"/>
                    </a:lnTo>
                    <a:lnTo>
                      <a:pt x="2065" y="31"/>
                    </a:lnTo>
                    <a:lnTo>
                      <a:pt x="2129" y="22"/>
                    </a:lnTo>
                    <a:lnTo>
                      <a:pt x="2194" y="15"/>
                    </a:lnTo>
                    <a:lnTo>
                      <a:pt x="2257" y="9"/>
                    </a:lnTo>
                    <a:lnTo>
                      <a:pt x="2322" y="5"/>
                    </a:lnTo>
                    <a:lnTo>
                      <a:pt x="2388" y="2"/>
                    </a:lnTo>
                    <a:lnTo>
                      <a:pt x="2455" y="0"/>
                    </a:lnTo>
                    <a:lnTo>
                      <a:pt x="2455" y="0"/>
                    </a:lnTo>
                    <a:lnTo>
                      <a:pt x="2521" y="2"/>
                    </a:lnTo>
                    <a:lnTo>
                      <a:pt x="2586" y="5"/>
                    </a:lnTo>
                    <a:lnTo>
                      <a:pt x="2652" y="9"/>
                    </a:lnTo>
                    <a:lnTo>
                      <a:pt x="2717" y="15"/>
                    </a:lnTo>
                    <a:lnTo>
                      <a:pt x="2782" y="22"/>
                    </a:lnTo>
                    <a:lnTo>
                      <a:pt x="2845" y="31"/>
                    </a:lnTo>
                    <a:lnTo>
                      <a:pt x="2909" y="41"/>
                    </a:lnTo>
                    <a:lnTo>
                      <a:pt x="2972" y="53"/>
                    </a:lnTo>
                    <a:lnTo>
                      <a:pt x="3035" y="66"/>
                    </a:lnTo>
                    <a:lnTo>
                      <a:pt x="3097" y="83"/>
                    </a:lnTo>
                    <a:lnTo>
                      <a:pt x="3159" y="99"/>
                    </a:lnTo>
                    <a:lnTo>
                      <a:pt x="3221" y="117"/>
                    </a:lnTo>
                    <a:lnTo>
                      <a:pt x="3282" y="137"/>
                    </a:lnTo>
                    <a:lnTo>
                      <a:pt x="3341" y="158"/>
                    </a:lnTo>
                    <a:lnTo>
                      <a:pt x="3401" y="180"/>
                    </a:lnTo>
                    <a:lnTo>
                      <a:pt x="3460" y="204"/>
                    </a:lnTo>
                    <a:lnTo>
                      <a:pt x="3517" y="229"/>
                    </a:lnTo>
                    <a:lnTo>
                      <a:pt x="3575" y="255"/>
                    </a:lnTo>
                    <a:lnTo>
                      <a:pt x="3631" y="283"/>
                    </a:lnTo>
                    <a:lnTo>
                      <a:pt x="3687" y="313"/>
                    </a:lnTo>
                    <a:lnTo>
                      <a:pt x="3743" y="344"/>
                    </a:lnTo>
                    <a:lnTo>
                      <a:pt x="3798" y="375"/>
                    </a:lnTo>
                    <a:lnTo>
                      <a:pt x="3851" y="408"/>
                    </a:lnTo>
                    <a:lnTo>
                      <a:pt x="3904" y="442"/>
                    </a:lnTo>
                    <a:lnTo>
                      <a:pt x="3957" y="478"/>
                    </a:lnTo>
                    <a:lnTo>
                      <a:pt x="4008" y="515"/>
                    </a:lnTo>
                    <a:lnTo>
                      <a:pt x="4059" y="552"/>
                    </a:lnTo>
                    <a:lnTo>
                      <a:pt x="4107" y="591"/>
                    </a:lnTo>
                    <a:lnTo>
                      <a:pt x="4156" y="631"/>
                    </a:lnTo>
                    <a:lnTo>
                      <a:pt x="4204" y="672"/>
                    </a:lnTo>
                    <a:lnTo>
                      <a:pt x="4250" y="714"/>
                    </a:lnTo>
                    <a:lnTo>
                      <a:pt x="4296" y="758"/>
                    </a:lnTo>
                    <a:lnTo>
                      <a:pt x="4342" y="802"/>
                    </a:lnTo>
                    <a:lnTo>
                      <a:pt x="4384" y="848"/>
                    </a:lnTo>
                    <a:lnTo>
                      <a:pt x="4427" y="894"/>
                    </a:lnTo>
                    <a:lnTo>
                      <a:pt x="4470" y="941"/>
                    </a:lnTo>
                    <a:lnTo>
                      <a:pt x="4510" y="989"/>
                    </a:lnTo>
                    <a:lnTo>
                      <a:pt x="4549" y="1038"/>
                    </a:lnTo>
                    <a:lnTo>
                      <a:pt x="4588" y="1090"/>
                    </a:lnTo>
                    <a:lnTo>
                      <a:pt x="4625" y="1140"/>
                    </a:lnTo>
                    <a:lnTo>
                      <a:pt x="4661" y="1191"/>
                    </a:lnTo>
                    <a:lnTo>
                      <a:pt x="4697" y="1244"/>
                    </a:lnTo>
                    <a:lnTo>
                      <a:pt x="4729" y="1299"/>
                    </a:lnTo>
                    <a:lnTo>
                      <a:pt x="4763" y="1354"/>
                    </a:lnTo>
                    <a:lnTo>
                      <a:pt x="4794" y="1408"/>
                    </a:lnTo>
                    <a:lnTo>
                      <a:pt x="4824" y="1464"/>
                    </a:lnTo>
                    <a:lnTo>
                      <a:pt x="4853" y="1522"/>
                    </a:lnTo>
                    <a:lnTo>
                      <a:pt x="4880" y="1579"/>
                    </a:lnTo>
                    <a:lnTo>
                      <a:pt x="4906" y="1637"/>
                    </a:lnTo>
                    <a:lnTo>
                      <a:pt x="4931" y="1696"/>
                    </a:lnTo>
                    <a:lnTo>
                      <a:pt x="4953" y="1756"/>
                    </a:lnTo>
                    <a:lnTo>
                      <a:pt x="4975" y="1817"/>
                    </a:lnTo>
                    <a:lnTo>
                      <a:pt x="4996" y="1877"/>
                    </a:lnTo>
                    <a:lnTo>
                      <a:pt x="5015" y="1939"/>
                    </a:lnTo>
                    <a:lnTo>
                      <a:pt x="5033" y="2001"/>
                    </a:lnTo>
                    <a:lnTo>
                      <a:pt x="5049" y="2064"/>
                    </a:lnTo>
                    <a:lnTo>
                      <a:pt x="5064" y="2128"/>
                    </a:lnTo>
                    <a:lnTo>
                      <a:pt x="5077" y="2191"/>
                    </a:lnTo>
                    <a:lnTo>
                      <a:pt x="5089" y="2256"/>
                    </a:lnTo>
                    <a:lnTo>
                      <a:pt x="5099" y="2321"/>
                    </a:lnTo>
                    <a:lnTo>
                      <a:pt x="5108" y="2386"/>
                    </a:lnTo>
                    <a:lnTo>
                      <a:pt x="5114" y="2452"/>
                    </a:lnTo>
                    <a:lnTo>
                      <a:pt x="5120" y="2518"/>
                    </a:lnTo>
                    <a:lnTo>
                      <a:pt x="5123" y="2585"/>
                    </a:lnTo>
                    <a:lnTo>
                      <a:pt x="5123" y="2585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52" name="Forma Livre 8">
                <a:extLst>
                  <a:ext uri="{FF2B5EF4-FFF2-40B4-BE49-F238E27FC236}">
                    <a16:creationId xmlns:a16="http://schemas.microsoft.com/office/drawing/2014/main" id="{57DECC87-BA30-AA49-9E98-1188FD067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3112" y="406400"/>
                <a:ext cx="2947988" cy="2871788"/>
              </a:xfrm>
              <a:custGeom>
                <a:avLst/>
                <a:gdLst/>
                <a:ahLst/>
                <a:cxnLst>
                  <a:cxn ang="0">
                    <a:pos x="5553" y="2571"/>
                  </a:cxn>
                  <a:cxn ang="0">
                    <a:pos x="5490" y="2225"/>
                  </a:cxn>
                  <a:cxn ang="0">
                    <a:pos x="5385" y="1893"/>
                  </a:cxn>
                  <a:cxn ang="0">
                    <a:pos x="5244" y="1577"/>
                  </a:cxn>
                  <a:cxn ang="0">
                    <a:pos x="5067" y="1284"/>
                  </a:cxn>
                  <a:cxn ang="0">
                    <a:pos x="4859" y="1014"/>
                  </a:cxn>
                  <a:cxn ang="0">
                    <a:pos x="4620" y="769"/>
                  </a:cxn>
                  <a:cxn ang="0">
                    <a:pos x="4356" y="554"/>
                  </a:cxn>
                  <a:cxn ang="0">
                    <a:pos x="4069" y="370"/>
                  </a:cxn>
                  <a:cxn ang="0">
                    <a:pos x="3759" y="219"/>
                  </a:cxn>
                  <a:cxn ang="0">
                    <a:pos x="3433" y="106"/>
                  </a:cxn>
                  <a:cxn ang="0">
                    <a:pos x="3091" y="32"/>
                  </a:cxn>
                  <a:cxn ang="0">
                    <a:pos x="2737" y="1"/>
                  </a:cxn>
                  <a:cxn ang="0">
                    <a:pos x="2463" y="7"/>
                  </a:cxn>
                  <a:cxn ang="0">
                    <a:pos x="2137" y="51"/>
                  </a:cxn>
                  <a:cxn ang="0">
                    <a:pos x="1825" y="131"/>
                  </a:cxn>
                  <a:cxn ang="0">
                    <a:pos x="1530" y="246"/>
                  </a:cxn>
                  <a:cxn ang="0">
                    <a:pos x="1254" y="393"/>
                  </a:cxn>
                  <a:cxn ang="0">
                    <a:pos x="1001" y="572"/>
                  </a:cxn>
                  <a:cxn ang="0">
                    <a:pos x="769" y="778"/>
                  </a:cxn>
                  <a:cxn ang="0">
                    <a:pos x="564" y="1008"/>
                  </a:cxn>
                  <a:cxn ang="0">
                    <a:pos x="387" y="1263"/>
                  </a:cxn>
                  <a:cxn ang="0">
                    <a:pos x="240" y="1539"/>
                  </a:cxn>
                  <a:cxn ang="0">
                    <a:pos x="127" y="1832"/>
                  </a:cxn>
                  <a:cxn ang="0">
                    <a:pos x="47" y="2142"/>
                  </a:cxn>
                  <a:cxn ang="0">
                    <a:pos x="4" y="2466"/>
                  </a:cxn>
                  <a:cxn ang="0">
                    <a:pos x="199" y="2438"/>
                  </a:cxn>
                  <a:cxn ang="0">
                    <a:pos x="550" y="2322"/>
                  </a:cxn>
                  <a:cxn ang="0">
                    <a:pos x="926" y="2258"/>
                  </a:cxn>
                  <a:cxn ang="0">
                    <a:pos x="1226" y="2248"/>
                  </a:cxn>
                  <a:cxn ang="0">
                    <a:pos x="1551" y="2278"/>
                  </a:cxn>
                  <a:cxn ang="0">
                    <a:pos x="1865" y="2345"/>
                  </a:cxn>
                  <a:cxn ang="0">
                    <a:pos x="2164" y="2450"/>
                  </a:cxn>
                  <a:cxn ang="0">
                    <a:pos x="2448" y="2590"/>
                  </a:cxn>
                  <a:cxn ang="0">
                    <a:pos x="2712" y="2761"/>
                  </a:cxn>
                  <a:cxn ang="0">
                    <a:pos x="2956" y="2962"/>
                  </a:cxn>
                  <a:cxn ang="0">
                    <a:pos x="3175" y="3187"/>
                  </a:cxn>
                  <a:cxn ang="0">
                    <a:pos x="3367" y="3439"/>
                  </a:cxn>
                  <a:cxn ang="0">
                    <a:pos x="3529" y="3711"/>
                  </a:cxn>
                  <a:cxn ang="0">
                    <a:pos x="3659" y="4003"/>
                  </a:cxn>
                  <a:cxn ang="0">
                    <a:pos x="3755" y="4311"/>
                  </a:cxn>
                  <a:cxn ang="0">
                    <a:pos x="3814" y="4632"/>
                  </a:cxn>
                  <a:cxn ang="0">
                    <a:pos x="3831" y="4908"/>
                  </a:cxn>
                  <a:cxn ang="0">
                    <a:pos x="3809" y="5281"/>
                  </a:cxn>
                  <a:cxn ang="0">
                    <a:pos x="3886" y="5390"/>
                  </a:cxn>
                  <a:cxn ang="0">
                    <a:pos x="4129" y="5281"/>
                  </a:cxn>
                  <a:cxn ang="0">
                    <a:pos x="4358" y="5150"/>
                  </a:cxn>
                  <a:cxn ang="0">
                    <a:pos x="4571" y="4998"/>
                  </a:cxn>
                  <a:cxn ang="0">
                    <a:pos x="4767" y="4825"/>
                  </a:cxn>
                  <a:cxn ang="0">
                    <a:pos x="4946" y="4635"/>
                  </a:cxn>
                  <a:cxn ang="0">
                    <a:pos x="5105" y="4427"/>
                  </a:cxn>
                  <a:cxn ang="0">
                    <a:pos x="5242" y="4203"/>
                  </a:cxn>
                  <a:cxn ang="0">
                    <a:pos x="5359" y="3966"/>
                  </a:cxn>
                  <a:cxn ang="0">
                    <a:pos x="5450" y="3715"/>
                  </a:cxn>
                  <a:cxn ang="0">
                    <a:pos x="5518" y="3453"/>
                  </a:cxn>
                  <a:cxn ang="0">
                    <a:pos x="5559" y="3181"/>
                  </a:cxn>
                  <a:cxn ang="0">
                    <a:pos x="5572" y="2900"/>
                  </a:cxn>
                </a:cxnLst>
                <a:rect l="0" t="0" r="r" b="b"/>
                <a:pathLst>
                  <a:path w="5572" h="5427">
                    <a:moveTo>
                      <a:pt x="5569" y="2786"/>
                    </a:moveTo>
                    <a:lnTo>
                      <a:pt x="5569" y="2786"/>
                    </a:lnTo>
                    <a:lnTo>
                      <a:pt x="5566" y="2714"/>
                    </a:lnTo>
                    <a:lnTo>
                      <a:pt x="5560" y="2642"/>
                    </a:lnTo>
                    <a:lnTo>
                      <a:pt x="5553" y="2571"/>
                    </a:lnTo>
                    <a:lnTo>
                      <a:pt x="5543" y="2500"/>
                    </a:lnTo>
                    <a:lnTo>
                      <a:pt x="5532" y="2431"/>
                    </a:lnTo>
                    <a:lnTo>
                      <a:pt x="5519" y="2362"/>
                    </a:lnTo>
                    <a:lnTo>
                      <a:pt x="5504" y="2292"/>
                    </a:lnTo>
                    <a:lnTo>
                      <a:pt x="5490" y="2225"/>
                    </a:lnTo>
                    <a:lnTo>
                      <a:pt x="5472" y="2157"/>
                    </a:lnTo>
                    <a:lnTo>
                      <a:pt x="5453" y="2089"/>
                    </a:lnTo>
                    <a:lnTo>
                      <a:pt x="5432" y="2023"/>
                    </a:lnTo>
                    <a:lnTo>
                      <a:pt x="5409" y="1958"/>
                    </a:lnTo>
                    <a:lnTo>
                      <a:pt x="5385" y="1893"/>
                    </a:lnTo>
                    <a:lnTo>
                      <a:pt x="5360" y="1828"/>
                    </a:lnTo>
                    <a:lnTo>
                      <a:pt x="5333" y="1765"/>
                    </a:lnTo>
                    <a:lnTo>
                      <a:pt x="5304" y="1701"/>
                    </a:lnTo>
                    <a:lnTo>
                      <a:pt x="5274" y="1639"/>
                    </a:lnTo>
                    <a:lnTo>
                      <a:pt x="5244" y="1577"/>
                    </a:lnTo>
                    <a:lnTo>
                      <a:pt x="5211" y="1517"/>
                    </a:lnTo>
                    <a:lnTo>
                      <a:pt x="5177" y="1458"/>
                    </a:lnTo>
                    <a:lnTo>
                      <a:pt x="5142" y="1399"/>
                    </a:lnTo>
                    <a:lnTo>
                      <a:pt x="5105" y="1341"/>
                    </a:lnTo>
                    <a:lnTo>
                      <a:pt x="5067" y="1284"/>
                    </a:lnTo>
                    <a:lnTo>
                      <a:pt x="5028" y="1228"/>
                    </a:lnTo>
                    <a:lnTo>
                      <a:pt x="4987" y="1173"/>
                    </a:lnTo>
                    <a:lnTo>
                      <a:pt x="4946" y="1119"/>
                    </a:lnTo>
                    <a:lnTo>
                      <a:pt x="4903" y="1066"/>
                    </a:lnTo>
                    <a:lnTo>
                      <a:pt x="4859" y="1014"/>
                    </a:lnTo>
                    <a:lnTo>
                      <a:pt x="4813" y="962"/>
                    </a:lnTo>
                    <a:lnTo>
                      <a:pt x="4766" y="912"/>
                    </a:lnTo>
                    <a:lnTo>
                      <a:pt x="4719" y="864"/>
                    </a:lnTo>
                    <a:lnTo>
                      <a:pt x="4670" y="817"/>
                    </a:lnTo>
                    <a:lnTo>
                      <a:pt x="4620" y="769"/>
                    </a:lnTo>
                    <a:lnTo>
                      <a:pt x="4570" y="724"/>
                    </a:lnTo>
                    <a:lnTo>
                      <a:pt x="4518" y="679"/>
                    </a:lnTo>
                    <a:lnTo>
                      <a:pt x="4465" y="637"/>
                    </a:lnTo>
                    <a:lnTo>
                      <a:pt x="4411" y="594"/>
                    </a:lnTo>
                    <a:lnTo>
                      <a:pt x="4356" y="554"/>
                    </a:lnTo>
                    <a:lnTo>
                      <a:pt x="4300" y="514"/>
                    </a:lnTo>
                    <a:lnTo>
                      <a:pt x="4244" y="476"/>
                    </a:lnTo>
                    <a:lnTo>
                      <a:pt x="4187" y="439"/>
                    </a:lnTo>
                    <a:lnTo>
                      <a:pt x="4128" y="404"/>
                    </a:lnTo>
                    <a:lnTo>
                      <a:pt x="4069" y="370"/>
                    </a:lnTo>
                    <a:lnTo>
                      <a:pt x="4008" y="336"/>
                    </a:lnTo>
                    <a:lnTo>
                      <a:pt x="3946" y="305"/>
                    </a:lnTo>
                    <a:lnTo>
                      <a:pt x="3886" y="275"/>
                    </a:lnTo>
                    <a:lnTo>
                      <a:pt x="3822" y="246"/>
                    </a:lnTo>
                    <a:lnTo>
                      <a:pt x="3759" y="219"/>
                    </a:lnTo>
                    <a:lnTo>
                      <a:pt x="3696" y="193"/>
                    </a:lnTo>
                    <a:lnTo>
                      <a:pt x="3631" y="169"/>
                    </a:lnTo>
                    <a:lnTo>
                      <a:pt x="3566" y="147"/>
                    </a:lnTo>
                    <a:lnTo>
                      <a:pt x="3500" y="125"/>
                    </a:lnTo>
                    <a:lnTo>
                      <a:pt x="3433" y="106"/>
                    </a:lnTo>
                    <a:lnTo>
                      <a:pt x="3365" y="88"/>
                    </a:lnTo>
                    <a:lnTo>
                      <a:pt x="3298" y="72"/>
                    </a:lnTo>
                    <a:lnTo>
                      <a:pt x="3230" y="57"/>
                    </a:lnTo>
                    <a:lnTo>
                      <a:pt x="3160" y="44"/>
                    </a:lnTo>
                    <a:lnTo>
                      <a:pt x="3091" y="32"/>
                    </a:lnTo>
                    <a:lnTo>
                      <a:pt x="3022" y="23"/>
                    </a:lnTo>
                    <a:lnTo>
                      <a:pt x="2951" y="14"/>
                    </a:lnTo>
                    <a:lnTo>
                      <a:pt x="2880" y="9"/>
                    </a:lnTo>
                    <a:lnTo>
                      <a:pt x="2810" y="4"/>
                    </a:lnTo>
                    <a:lnTo>
                      <a:pt x="2737" y="1"/>
                    </a:lnTo>
                    <a:lnTo>
                      <a:pt x="2667" y="0"/>
                    </a:lnTo>
                    <a:lnTo>
                      <a:pt x="2667" y="0"/>
                    </a:lnTo>
                    <a:lnTo>
                      <a:pt x="2599" y="1"/>
                    </a:lnTo>
                    <a:lnTo>
                      <a:pt x="2531" y="4"/>
                    </a:lnTo>
                    <a:lnTo>
                      <a:pt x="2463" y="7"/>
                    </a:lnTo>
                    <a:lnTo>
                      <a:pt x="2397" y="13"/>
                    </a:lnTo>
                    <a:lnTo>
                      <a:pt x="2332" y="20"/>
                    </a:lnTo>
                    <a:lnTo>
                      <a:pt x="2266" y="29"/>
                    </a:lnTo>
                    <a:lnTo>
                      <a:pt x="2201" y="39"/>
                    </a:lnTo>
                    <a:lnTo>
                      <a:pt x="2137" y="51"/>
                    </a:lnTo>
                    <a:lnTo>
                      <a:pt x="2074" y="65"/>
                    </a:lnTo>
                    <a:lnTo>
                      <a:pt x="2011" y="79"/>
                    </a:lnTo>
                    <a:lnTo>
                      <a:pt x="1949" y="94"/>
                    </a:lnTo>
                    <a:lnTo>
                      <a:pt x="1887" y="112"/>
                    </a:lnTo>
                    <a:lnTo>
                      <a:pt x="1825" y="131"/>
                    </a:lnTo>
                    <a:lnTo>
                      <a:pt x="1764" y="152"/>
                    </a:lnTo>
                    <a:lnTo>
                      <a:pt x="1705" y="174"/>
                    </a:lnTo>
                    <a:lnTo>
                      <a:pt x="1646" y="196"/>
                    </a:lnTo>
                    <a:lnTo>
                      <a:pt x="1587" y="221"/>
                    </a:lnTo>
                    <a:lnTo>
                      <a:pt x="1530" y="246"/>
                    </a:lnTo>
                    <a:lnTo>
                      <a:pt x="1474" y="274"/>
                    </a:lnTo>
                    <a:lnTo>
                      <a:pt x="1418" y="302"/>
                    </a:lnTo>
                    <a:lnTo>
                      <a:pt x="1362" y="331"/>
                    </a:lnTo>
                    <a:lnTo>
                      <a:pt x="1307" y="362"/>
                    </a:lnTo>
                    <a:lnTo>
                      <a:pt x="1254" y="393"/>
                    </a:lnTo>
                    <a:lnTo>
                      <a:pt x="1201" y="427"/>
                    </a:lnTo>
                    <a:lnTo>
                      <a:pt x="1150" y="461"/>
                    </a:lnTo>
                    <a:lnTo>
                      <a:pt x="1100" y="497"/>
                    </a:lnTo>
                    <a:lnTo>
                      <a:pt x="1049" y="533"/>
                    </a:lnTo>
                    <a:lnTo>
                      <a:pt x="1001" y="572"/>
                    </a:lnTo>
                    <a:lnTo>
                      <a:pt x="952" y="610"/>
                    </a:lnTo>
                    <a:lnTo>
                      <a:pt x="905" y="651"/>
                    </a:lnTo>
                    <a:lnTo>
                      <a:pt x="859" y="693"/>
                    </a:lnTo>
                    <a:lnTo>
                      <a:pt x="814" y="734"/>
                    </a:lnTo>
                    <a:lnTo>
                      <a:pt x="769" y="778"/>
                    </a:lnTo>
                    <a:lnTo>
                      <a:pt x="727" y="822"/>
                    </a:lnTo>
                    <a:lnTo>
                      <a:pt x="684" y="867"/>
                    </a:lnTo>
                    <a:lnTo>
                      <a:pt x="643" y="914"/>
                    </a:lnTo>
                    <a:lnTo>
                      <a:pt x="603" y="961"/>
                    </a:lnTo>
                    <a:lnTo>
                      <a:pt x="564" y="1008"/>
                    </a:lnTo>
                    <a:lnTo>
                      <a:pt x="526" y="1058"/>
                    </a:lnTo>
                    <a:lnTo>
                      <a:pt x="491" y="1108"/>
                    </a:lnTo>
                    <a:lnTo>
                      <a:pt x="455" y="1159"/>
                    </a:lnTo>
                    <a:lnTo>
                      <a:pt x="420" y="1210"/>
                    </a:lnTo>
                    <a:lnTo>
                      <a:pt x="387" y="1263"/>
                    </a:lnTo>
                    <a:lnTo>
                      <a:pt x="355" y="1316"/>
                    </a:lnTo>
                    <a:lnTo>
                      <a:pt x="326" y="1371"/>
                    </a:lnTo>
                    <a:lnTo>
                      <a:pt x="296" y="1425"/>
                    </a:lnTo>
                    <a:lnTo>
                      <a:pt x="268" y="1481"/>
                    </a:lnTo>
                    <a:lnTo>
                      <a:pt x="240" y="1539"/>
                    </a:lnTo>
                    <a:lnTo>
                      <a:pt x="215" y="1596"/>
                    </a:lnTo>
                    <a:lnTo>
                      <a:pt x="191" y="1654"/>
                    </a:lnTo>
                    <a:lnTo>
                      <a:pt x="168" y="1713"/>
                    </a:lnTo>
                    <a:lnTo>
                      <a:pt x="147" y="1772"/>
                    </a:lnTo>
                    <a:lnTo>
                      <a:pt x="127" y="1832"/>
                    </a:lnTo>
                    <a:lnTo>
                      <a:pt x="107" y="1893"/>
                    </a:lnTo>
                    <a:lnTo>
                      <a:pt x="90" y="1955"/>
                    </a:lnTo>
                    <a:lnTo>
                      <a:pt x="75" y="2017"/>
                    </a:lnTo>
                    <a:lnTo>
                      <a:pt x="60" y="2080"/>
                    </a:lnTo>
                    <a:lnTo>
                      <a:pt x="47" y="2142"/>
                    </a:lnTo>
                    <a:lnTo>
                      <a:pt x="35" y="2207"/>
                    </a:lnTo>
                    <a:lnTo>
                      <a:pt x="25" y="2270"/>
                    </a:lnTo>
                    <a:lnTo>
                      <a:pt x="17" y="2335"/>
                    </a:lnTo>
                    <a:lnTo>
                      <a:pt x="10" y="2401"/>
                    </a:lnTo>
                    <a:lnTo>
                      <a:pt x="4" y="2466"/>
                    </a:lnTo>
                    <a:lnTo>
                      <a:pt x="0" y="2533"/>
                    </a:lnTo>
                    <a:lnTo>
                      <a:pt x="0" y="2533"/>
                    </a:lnTo>
                    <a:lnTo>
                      <a:pt x="65" y="2500"/>
                    </a:lnTo>
                    <a:lnTo>
                      <a:pt x="131" y="2468"/>
                    </a:lnTo>
                    <a:lnTo>
                      <a:pt x="199" y="2438"/>
                    </a:lnTo>
                    <a:lnTo>
                      <a:pt x="267" y="2412"/>
                    </a:lnTo>
                    <a:lnTo>
                      <a:pt x="336" y="2387"/>
                    </a:lnTo>
                    <a:lnTo>
                      <a:pt x="407" y="2363"/>
                    </a:lnTo>
                    <a:lnTo>
                      <a:pt x="477" y="2341"/>
                    </a:lnTo>
                    <a:lnTo>
                      <a:pt x="550" y="2322"/>
                    </a:lnTo>
                    <a:lnTo>
                      <a:pt x="623" y="2304"/>
                    </a:lnTo>
                    <a:lnTo>
                      <a:pt x="697" y="2289"/>
                    </a:lnTo>
                    <a:lnTo>
                      <a:pt x="772" y="2278"/>
                    </a:lnTo>
                    <a:lnTo>
                      <a:pt x="849" y="2266"/>
                    </a:lnTo>
                    <a:lnTo>
                      <a:pt x="926" y="2258"/>
                    </a:lnTo>
                    <a:lnTo>
                      <a:pt x="1002" y="2253"/>
                    </a:lnTo>
                    <a:lnTo>
                      <a:pt x="1080" y="2248"/>
                    </a:lnTo>
                    <a:lnTo>
                      <a:pt x="1160" y="2248"/>
                    </a:lnTo>
                    <a:lnTo>
                      <a:pt x="1160" y="2248"/>
                    </a:lnTo>
                    <a:lnTo>
                      <a:pt x="1226" y="2248"/>
                    </a:lnTo>
                    <a:lnTo>
                      <a:pt x="1291" y="2251"/>
                    </a:lnTo>
                    <a:lnTo>
                      <a:pt x="1358" y="2256"/>
                    </a:lnTo>
                    <a:lnTo>
                      <a:pt x="1422" y="2261"/>
                    </a:lnTo>
                    <a:lnTo>
                      <a:pt x="1486" y="2269"/>
                    </a:lnTo>
                    <a:lnTo>
                      <a:pt x="1551" y="2278"/>
                    </a:lnTo>
                    <a:lnTo>
                      <a:pt x="1614" y="2288"/>
                    </a:lnTo>
                    <a:lnTo>
                      <a:pt x="1677" y="2300"/>
                    </a:lnTo>
                    <a:lnTo>
                      <a:pt x="1741" y="2313"/>
                    </a:lnTo>
                    <a:lnTo>
                      <a:pt x="1803" y="2329"/>
                    </a:lnTo>
                    <a:lnTo>
                      <a:pt x="1865" y="2345"/>
                    </a:lnTo>
                    <a:lnTo>
                      <a:pt x="1925" y="2363"/>
                    </a:lnTo>
                    <a:lnTo>
                      <a:pt x="1987" y="2384"/>
                    </a:lnTo>
                    <a:lnTo>
                      <a:pt x="2046" y="2404"/>
                    </a:lnTo>
                    <a:lnTo>
                      <a:pt x="2106" y="2427"/>
                    </a:lnTo>
                    <a:lnTo>
                      <a:pt x="2164" y="2450"/>
                    </a:lnTo>
                    <a:lnTo>
                      <a:pt x="2223" y="2475"/>
                    </a:lnTo>
                    <a:lnTo>
                      <a:pt x="2280" y="2502"/>
                    </a:lnTo>
                    <a:lnTo>
                      <a:pt x="2336" y="2530"/>
                    </a:lnTo>
                    <a:lnTo>
                      <a:pt x="2392" y="2559"/>
                    </a:lnTo>
                    <a:lnTo>
                      <a:pt x="2448" y="2590"/>
                    </a:lnTo>
                    <a:lnTo>
                      <a:pt x="2503" y="2621"/>
                    </a:lnTo>
                    <a:lnTo>
                      <a:pt x="2556" y="2655"/>
                    </a:lnTo>
                    <a:lnTo>
                      <a:pt x="2609" y="2689"/>
                    </a:lnTo>
                    <a:lnTo>
                      <a:pt x="2662" y="2724"/>
                    </a:lnTo>
                    <a:lnTo>
                      <a:pt x="2712" y="2761"/>
                    </a:lnTo>
                    <a:lnTo>
                      <a:pt x="2764" y="2798"/>
                    </a:lnTo>
                    <a:lnTo>
                      <a:pt x="2813" y="2838"/>
                    </a:lnTo>
                    <a:lnTo>
                      <a:pt x="2861" y="2878"/>
                    </a:lnTo>
                    <a:lnTo>
                      <a:pt x="2910" y="2919"/>
                    </a:lnTo>
                    <a:lnTo>
                      <a:pt x="2956" y="2962"/>
                    </a:lnTo>
                    <a:lnTo>
                      <a:pt x="3001" y="3005"/>
                    </a:lnTo>
                    <a:lnTo>
                      <a:pt x="3047" y="3049"/>
                    </a:lnTo>
                    <a:lnTo>
                      <a:pt x="3090" y="3094"/>
                    </a:lnTo>
                    <a:lnTo>
                      <a:pt x="3132" y="3140"/>
                    </a:lnTo>
                    <a:lnTo>
                      <a:pt x="3175" y="3187"/>
                    </a:lnTo>
                    <a:lnTo>
                      <a:pt x="3215" y="3236"/>
                    </a:lnTo>
                    <a:lnTo>
                      <a:pt x="3255" y="3286"/>
                    </a:lnTo>
                    <a:lnTo>
                      <a:pt x="3293" y="3336"/>
                    </a:lnTo>
                    <a:lnTo>
                      <a:pt x="3330" y="3386"/>
                    </a:lnTo>
                    <a:lnTo>
                      <a:pt x="3367" y="3439"/>
                    </a:lnTo>
                    <a:lnTo>
                      <a:pt x="3402" y="3491"/>
                    </a:lnTo>
                    <a:lnTo>
                      <a:pt x="3435" y="3546"/>
                    </a:lnTo>
                    <a:lnTo>
                      <a:pt x="3467" y="3600"/>
                    </a:lnTo>
                    <a:lnTo>
                      <a:pt x="3500" y="3655"/>
                    </a:lnTo>
                    <a:lnTo>
                      <a:pt x="3529" y="3711"/>
                    </a:lnTo>
                    <a:lnTo>
                      <a:pt x="3557" y="3768"/>
                    </a:lnTo>
                    <a:lnTo>
                      <a:pt x="3585" y="3826"/>
                    </a:lnTo>
                    <a:lnTo>
                      <a:pt x="3612" y="3885"/>
                    </a:lnTo>
                    <a:lnTo>
                      <a:pt x="3635" y="3944"/>
                    </a:lnTo>
                    <a:lnTo>
                      <a:pt x="3659" y="4003"/>
                    </a:lnTo>
                    <a:lnTo>
                      <a:pt x="3681" y="4063"/>
                    </a:lnTo>
                    <a:lnTo>
                      <a:pt x="3702" y="4124"/>
                    </a:lnTo>
                    <a:lnTo>
                      <a:pt x="3721" y="4186"/>
                    </a:lnTo>
                    <a:lnTo>
                      <a:pt x="3738" y="4247"/>
                    </a:lnTo>
                    <a:lnTo>
                      <a:pt x="3755" y="4311"/>
                    </a:lnTo>
                    <a:lnTo>
                      <a:pt x="3769" y="4374"/>
                    </a:lnTo>
                    <a:lnTo>
                      <a:pt x="3783" y="4438"/>
                    </a:lnTo>
                    <a:lnTo>
                      <a:pt x="3794" y="4503"/>
                    </a:lnTo>
                    <a:lnTo>
                      <a:pt x="3805" y="4567"/>
                    </a:lnTo>
                    <a:lnTo>
                      <a:pt x="3814" y="4632"/>
                    </a:lnTo>
                    <a:lnTo>
                      <a:pt x="3819" y="4699"/>
                    </a:lnTo>
                    <a:lnTo>
                      <a:pt x="3825" y="4765"/>
                    </a:lnTo>
                    <a:lnTo>
                      <a:pt x="3828" y="4831"/>
                    </a:lnTo>
                    <a:lnTo>
                      <a:pt x="3828" y="4831"/>
                    </a:lnTo>
                    <a:lnTo>
                      <a:pt x="3831" y="4908"/>
                    </a:lnTo>
                    <a:lnTo>
                      <a:pt x="3831" y="4985"/>
                    </a:lnTo>
                    <a:lnTo>
                      <a:pt x="3828" y="5060"/>
                    </a:lnTo>
                    <a:lnTo>
                      <a:pt x="3824" y="5134"/>
                    </a:lnTo>
                    <a:lnTo>
                      <a:pt x="3818" y="5209"/>
                    </a:lnTo>
                    <a:lnTo>
                      <a:pt x="3809" y="5281"/>
                    </a:lnTo>
                    <a:lnTo>
                      <a:pt x="3799" y="5355"/>
                    </a:lnTo>
                    <a:lnTo>
                      <a:pt x="3786" y="5427"/>
                    </a:lnTo>
                    <a:lnTo>
                      <a:pt x="3786" y="5427"/>
                    </a:lnTo>
                    <a:lnTo>
                      <a:pt x="3836" y="5408"/>
                    </a:lnTo>
                    <a:lnTo>
                      <a:pt x="3886" y="5390"/>
                    </a:lnTo>
                    <a:lnTo>
                      <a:pt x="3936" y="5369"/>
                    </a:lnTo>
                    <a:lnTo>
                      <a:pt x="3985" y="5349"/>
                    </a:lnTo>
                    <a:lnTo>
                      <a:pt x="4033" y="5327"/>
                    </a:lnTo>
                    <a:lnTo>
                      <a:pt x="4082" y="5305"/>
                    </a:lnTo>
                    <a:lnTo>
                      <a:pt x="4129" y="5281"/>
                    </a:lnTo>
                    <a:lnTo>
                      <a:pt x="4176" y="5256"/>
                    </a:lnTo>
                    <a:lnTo>
                      <a:pt x="4223" y="5231"/>
                    </a:lnTo>
                    <a:lnTo>
                      <a:pt x="4269" y="5204"/>
                    </a:lnTo>
                    <a:lnTo>
                      <a:pt x="4313" y="5178"/>
                    </a:lnTo>
                    <a:lnTo>
                      <a:pt x="4358" y="5150"/>
                    </a:lnTo>
                    <a:lnTo>
                      <a:pt x="4402" y="5122"/>
                    </a:lnTo>
                    <a:lnTo>
                      <a:pt x="4446" y="5092"/>
                    </a:lnTo>
                    <a:lnTo>
                      <a:pt x="4489" y="5061"/>
                    </a:lnTo>
                    <a:lnTo>
                      <a:pt x="4530" y="5030"/>
                    </a:lnTo>
                    <a:lnTo>
                      <a:pt x="4571" y="4998"/>
                    </a:lnTo>
                    <a:lnTo>
                      <a:pt x="4613" y="4965"/>
                    </a:lnTo>
                    <a:lnTo>
                      <a:pt x="4652" y="4932"/>
                    </a:lnTo>
                    <a:lnTo>
                      <a:pt x="4691" y="4896"/>
                    </a:lnTo>
                    <a:lnTo>
                      <a:pt x="4731" y="4861"/>
                    </a:lnTo>
                    <a:lnTo>
                      <a:pt x="4767" y="4825"/>
                    </a:lnTo>
                    <a:lnTo>
                      <a:pt x="4804" y="4789"/>
                    </a:lnTo>
                    <a:lnTo>
                      <a:pt x="4841" y="4752"/>
                    </a:lnTo>
                    <a:lnTo>
                      <a:pt x="4876" y="4713"/>
                    </a:lnTo>
                    <a:lnTo>
                      <a:pt x="4912" y="4675"/>
                    </a:lnTo>
                    <a:lnTo>
                      <a:pt x="4946" y="4635"/>
                    </a:lnTo>
                    <a:lnTo>
                      <a:pt x="4980" y="4595"/>
                    </a:lnTo>
                    <a:lnTo>
                      <a:pt x="5012" y="4554"/>
                    </a:lnTo>
                    <a:lnTo>
                      <a:pt x="5043" y="4513"/>
                    </a:lnTo>
                    <a:lnTo>
                      <a:pt x="5074" y="4470"/>
                    </a:lnTo>
                    <a:lnTo>
                      <a:pt x="5105" y="4427"/>
                    </a:lnTo>
                    <a:lnTo>
                      <a:pt x="5134" y="4383"/>
                    </a:lnTo>
                    <a:lnTo>
                      <a:pt x="5162" y="4340"/>
                    </a:lnTo>
                    <a:lnTo>
                      <a:pt x="5190" y="4295"/>
                    </a:lnTo>
                    <a:lnTo>
                      <a:pt x="5217" y="4250"/>
                    </a:lnTo>
                    <a:lnTo>
                      <a:pt x="5242" y="4203"/>
                    </a:lnTo>
                    <a:lnTo>
                      <a:pt x="5267" y="4158"/>
                    </a:lnTo>
                    <a:lnTo>
                      <a:pt x="5292" y="4110"/>
                    </a:lnTo>
                    <a:lnTo>
                      <a:pt x="5314" y="4063"/>
                    </a:lnTo>
                    <a:lnTo>
                      <a:pt x="5336" y="4014"/>
                    </a:lnTo>
                    <a:lnTo>
                      <a:pt x="5359" y="3966"/>
                    </a:lnTo>
                    <a:lnTo>
                      <a:pt x="5379" y="3917"/>
                    </a:lnTo>
                    <a:lnTo>
                      <a:pt x="5398" y="3867"/>
                    </a:lnTo>
                    <a:lnTo>
                      <a:pt x="5416" y="3817"/>
                    </a:lnTo>
                    <a:lnTo>
                      <a:pt x="5434" y="3767"/>
                    </a:lnTo>
                    <a:lnTo>
                      <a:pt x="5450" y="3715"/>
                    </a:lnTo>
                    <a:lnTo>
                      <a:pt x="5466" y="3664"/>
                    </a:lnTo>
                    <a:lnTo>
                      <a:pt x="5481" y="3612"/>
                    </a:lnTo>
                    <a:lnTo>
                      <a:pt x="5494" y="3559"/>
                    </a:lnTo>
                    <a:lnTo>
                      <a:pt x="5506" y="3507"/>
                    </a:lnTo>
                    <a:lnTo>
                      <a:pt x="5518" y="3453"/>
                    </a:lnTo>
                    <a:lnTo>
                      <a:pt x="5528" y="3400"/>
                    </a:lnTo>
                    <a:lnTo>
                      <a:pt x="5537" y="3345"/>
                    </a:lnTo>
                    <a:lnTo>
                      <a:pt x="5546" y="3291"/>
                    </a:lnTo>
                    <a:lnTo>
                      <a:pt x="5553" y="3236"/>
                    </a:lnTo>
                    <a:lnTo>
                      <a:pt x="5559" y="3181"/>
                    </a:lnTo>
                    <a:lnTo>
                      <a:pt x="5563" y="3125"/>
                    </a:lnTo>
                    <a:lnTo>
                      <a:pt x="5568" y="3069"/>
                    </a:lnTo>
                    <a:lnTo>
                      <a:pt x="5571" y="3013"/>
                    </a:lnTo>
                    <a:lnTo>
                      <a:pt x="5572" y="2957"/>
                    </a:lnTo>
                    <a:lnTo>
                      <a:pt x="5572" y="2900"/>
                    </a:lnTo>
                    <a:lnTo>
                      <a:pt x="5571" y="2842"/>
                    </a:lnTo>
                    <a:lnTo>
                      <a:pt x="5569" y="2786"/>
                    </a:lnTo>
                    <a:lnTo>
                      <a:pt x="5569" y="2786"/>
                    </a:lnTo>
                    <a:close/>
                  </a:path>
                </a:pathLst>
              </a:custGeom>
              <a:gradFill flip="none" rotWithShape="1">
                <a:gsLst>
                  <a:gs pos="45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  <a:gs pos="30000">
                    <a:schemeClr val="accent6">
                      <a:lumMod val="50000"/>
                    </a:schemeClr>
                  </a:gs>
                  <a:gs pos="83000">
                    <a:schemeClr val="accent6">
                      <a:lumMod val="75000"/>
                    </a:schemeClr>
                  </a:gs>
                  <a:gs pos="55000">
                    <a:schemeClr val="accent6">
                      <a:lumMod val="50000"/>
                    </a:schemeClr>
                  </a:gs>
                  <a:gs pos="69000">
                    <a:schemeClr val="accent6">
                      <a:lumMod val="50000"/>
                    </a:schemeClr>
                  </a:gs>
                </a:gsLst>
                <a:lin ang="27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53" name="Forma Livre 10">
                <a:extLst>
                  <a:ext uri="{FF2B5EF4-FFF2-40B4-BE49-F238E27FC236}">
                    <a16:creationId xmlns:a16="http://schemas.microsoft.com/office/drawing/2014/main" id="{7BE59EB1-FDC7-3E49-A817-7035E57D7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2325" y="1582738"/>
                <a:ext cx="2017713" cy="1719263"/>
              </a:xfrm>
              <a:custGeom>
                <a:avLst/>
                <a:gdLst/>
                <a:ahLst/>
                <a:cxnLst>
                  <a:cxn ang="0">
                    <a:pos x="3757" y="3095"/>
                  </a:cxn>
                  <a:cxn ang="0">
                    <a:pos x="3794" y="3057"/>
                  </a:cxn>
                  <a:cxn ang="0">
                    <a:pos x="3810" y="3002"/>
                  </a:cxn>
                  <a:cxn ang="0">
                    <a:pos x="3809" y="2896"/>
                  </a:cxn>
                  <a:cxn ang="0">
                    <a:pos x="3774" y="2695"/>
                  </a:cxn>
                  <a:cxn ang="0">
                    <a:pos x="3759" y="2585"/>
                  </a:cxn>
                  <a:cxn ang="0">
                    <a:pos x="3735" y="2321"/>
                  </a:cxn>
                  <a:cxn ang="0">
                    <a:pos x="3685" y="2064"/>
                  </a:cxn>
                  <a:cxn ang="0">
                    <a:pos x="3611" y="1817"/>
                  </a:cxn>
                  <a:cxn ang="0">
                    <a:pos x="3516" y="1579"/>
                  </a:cxn>
                  <a:cxn ang="0">
                    <a:pos x="3399" y="1354"/>
                  </a:cxn>
                  <a:cxn ang="0">
                    <a:pos x="3261" y="1140"/>
                  </a:cxn>
                  <a:cxn ang="0">
                    <a:pos x="3106" y="941"/>
                  </a:cxn>
                  <a:cxn ang="0">
                    <a:pos x="2932" y="758"/>
                  </a:cxn>
                  <a:cxn ang="0">
                    <a:pos x="2743" y="591"/>
                  </a:cxn>
                  <a:cxn ang="0">
                    <a:pos x="2540" y="442"/>
                  </a:cxn>
                  <a:cxn ang="0">
                    <a:pos x="2323" y="313"/>
                  </a:cxn>
                  <a:cxn ang="0">
                    <a:pos x="2096" y="204"/>
                  </a:cxn>
                  <a:cxn ang="0">
                    <a:pos x="1857" y="117"/>
                  </a:cxn>
                  <a:cxn ang="0">
                    <a:pos x="1608" y="53"/>
                  </a:cxn>
                  <a:cxn ang="0">
                    <a:pos x="1353" y="15"/>
                  </a:cxn>
                  <a:cxn ang="0">
                    <a:pos x="1091" y="0"/>
                  </a:cxn>
                  <a:cxn ang="0">
                    <a:pos x="902" y="7"/>
                  </a:cxn>
                  <a:cxn ang="0">
                    <a:pos x="676" y="31"/>
                  </a:cxn>
                  <a:cxn ang="0">
                    <a:pos x="480" y="69"/>
                  </a:cxn>
                  <a:cxn ang="0">
                    <a:pos x="216" y="149"/>
                  </a:cxn>
                  <a:cxn ang="0">
                    <a:pos x="41" y="229"/>
                  </a:cxn>
                  <a:cxn ang="0">
                    <a:pos x="1" y="308"/>
                  </a:cxn>
                  <a:cxn ang="0">
                    <a:pos x="37" y="667"/>
                  </a:cxn>
                  <a:cxn ang="0">
                    <a:pos x="95" y="972"/>
                  </a:cxn>
                  <a:cxn ang="0">
                    <a:pos x="166" y="1246"/>
                  </a:cxn>
                  <a:cxn ang="0">
                    <a:pos x="265" y="1536"/>
                  </a:cxn>
                  <a:cxn ang="0">
                    <a:pos x="395" y="1833"/>
                  </a:cxn>
                  <a:cxn ang="0">
                    <a:pos x="560" y="2125"/>
                  </a:cxn>
                  <a:cxn ang="0">
                    <a:pos x="762" y="2403"/>
                  </a:cxn>
                  <a:cxn ang="0">
                    <a:pos x="1007" y="2658"/>
                  </a:cxn>
                  <a:cxn ang="0">
                    <a:pos x="1145" y="2775"/>
                  </a:cxn>
                  <a:cxn ang="0">
                    <a:pos x="1297" y="2881"/>
                  </a:cxn>
                  <a:cxn ang="0">
                    <a:pos x="1461" y="2975"/>
                  </a:cxn>
                  <a:cxn ang="0">
                    <a:pos x="1637" y="3059"/>
                  </a:cxn>
                  <a:cxn ang="0">
                    <a:pos x="1828" y="3129"/>
                  </a:cxn>
                  <a:cxn ang="0">
                    <a:pos x="2031" y="3185"/>
                  </a:cxn>
                  <a:cxn ang="0">
                    <a:pos x="2249" y="3223"/>
                  </a:cxn>
                  <a:cxn ang="0">
                    <a:pos x="2484" y="3247"/>
                  </a:cxn>
                  <a:cxn ang="0">
                    <a:pos x="2731" y="3251"/>
                  </a:cxn>
                  <a:cxn ang="0">
                    <a:pos x="2997" y="3236"/>
                  </a:cxn>
                  <a:cxn ang="0">
                    <a:pos x="3277" y="3201"/>
                  </a:cxn>
                  <a:cxn ang="0">
                    <a:pos x="3575" y="3144"/>
                  </a:cxn>
                </a:cxnLst>
                <a:rect l="0" t="0" r="r" b="b"/>
                <a:pathLst>
                  <a:path w="3813" h="3251">
                    <a:moveTo>
                      <a:pt x="3729" y="3105"/>
                    </a:moveTo>
                    <a:lnTo>
                      <a:pt x="3729" y="3105"/>
                    </a:lnTo>
                    <a:lnTo>
                      <a:pt x="3744" y="3101"/>
                    </a:lnTo>
                    <a:lnTo>
                      <a:pt x="3757" y="3095"/>
                    </a:lnTo>
                    <a:lnTo>
                      <a:pt x="3768" y="3087"/>
                    </a:lnTo>
                    <a:lnTo>
                      <a:pt x="3778" y="3079"/>
                    </a:lnTo>
                    <a:lnTo>
                      <a:pt x="3787" y="3068"/>
                    </a:lnTo>
                    <a:lnTo>
                      <a:pt x="3794" y="3057"/>
                    </a:lnTo>
                    <a:lnTo>
                      <a:pt x="3800" y="3045"/>
                    </a:lnTo>
                    <a:lnTo>
                      <a:pt x="3805" y="3031"/>
                    </a:lnTo>
                    <a:lnTo>
                      <a:pt x="3809" y="3017"/>
                    </a:lnTo>
                    <a:lnTo>
                      <a:pt x="3810" y="3002"/>
                    </a:lnTo>
                    <a:lnTo>
                      <a:pt x="3812" y="2986"/>
                    </a:lnTo>
                    <a:lnTo>
                      <a:pt x="3813" y="2970"/>
                    </a:lnTo>
                    <a:lnTo>
                      <a:pt x="3812" y="2934"/>
                    </a:lnTo>
                    <a:lnTo>
                      <a:pt x="3809" y="2896"/>
                    </a:lnTo>
                    <a:lnTo>
                      <a:pt x="3803" y="2857"/>
                    </a:lnTo>
                    <a:lnTo>
                      <a:pt x="3797" y="2816"/>
                    </a:lnTo>
                    <a:lnTo>
                      <a:pt x="3781" y="2735"/>
                    </a:lnTo>
                    <a:lnTo>
                      <a:pt x="3774" y="2695"/>
                    </a:lnTo>
                    <a:lnTo>
                      <a:pt x="3768" y="2657"/>
                    </a:lnTo>
                    <a:lnTo>
                      <a:pt x="3762" y="2620"/>
                    </a:lnTo>
                    <a:lnTo>
                      <a:pt x="3759" y="2585"/>
                    </a:lnTo>
                    <a:lnTo>
                      <a:pt x="3759" y="2585"/>
                    </a:lnTo>
                    <a:lnTo>
                      <a:pt x="3756" y="2518"/>
                    </a:lnTo>
                    <a:lnTo>
                      <a:pt x="3750" y="2452"/>
                    </a:lnTo>
                    <a:lnTo>
                      <a:pt x="3744" y="2386"/>
                    </a:lnTo>
                    <a:lnTo>
                      <a:pt x="3735" y="2321"/>
                    </a:lnTo>
                    <a:lnTo>
                      <a:pt x="3725" y="2256"/>
                    </a:lnTo>
                    <a:lnTo>
                      <a:pt x="3713" y="2191"/>
                    </a:lnTo>
                    <a:lnTo>
                      <a:pt x="3700" y="2128"/>
                    </a:lnTo>
                    <a:lnTo>
                      <a:pt x="3685" y="2064"/>
                    </a:lnTo>
                    <a:lnTo>
                      <a:pt x="3669" y="2001"/>
                    </a:lnTo>
                    <a:lnTo>
                      <a:pt x="3651" y="1939"/>
                    </a:lnTo>
                    <a:lnTo>
                      <a:pt x="3632" y="1877"/>
                    </a:lnTo>
                    <a:lnTo>
                      <a:pt x="3611" y="1817"/>
                    </a:lnTo>
                    <a:lnTo>
                      <a:pt x="3589" y="1756"/>
                    </a:lnTo>
                    <a:lnTo>
                      <a:pt x="3567" y="1696"/>
                    </a:lnTo>
                    <a:lnTo>
                      <a:pt x="3542" y="1637"/>
                    </a:lnTo>
                    <a:lnTo>
                      <a:pt x="3516" y="1579"/>
                    </a:lnTo>
                    <a:lnTo>
                      <a:pt x="3489" y="1522"/>
                    </a:lnTo>
                    <a:lnTo>
                      <a:pt x="3460" y="1464"/>
                    </a:lnTo>
                    <a:lnTo>
                      <a:pt x="3430" y="1408"/>
                    </a:lnTo>
                    <a:lnTo>
                      <a:pt x="3399" y="1354"/>
                    </a:lnTo>
                    <a:lnTo>
                      <a:pt x="3365" y="1299"/>
                    </a:lnTo>
                    <a:lnTo>
                      <a:pt x="3333" y="1244"/>
                    </a:lnTo>
                    <a:lnTo>
                      <a:pt x="3297" y="1191"/>
                    </a:lnTo>
                    <a:lnTo>
                      <a:pt x="3261" y="1140"/>
                    </a:lnTo>
                    <a:lnTo>
                      <a:pt x="3224" y="1090"/>
                    </a:lnTo>
                    <a:lnTo>
                      <a:pt x="3185" y="1038"/>
                    </a:lnTo>
                    <a:lnTo>
                      <a:pt x="3146" y="989"/>
                    </a:lnTo>
                    <a:lnTo>
                      <a:pt x="3106" y="941"/>
                    </a:lnTo>
                    <a:lnTo>
                      <a:pt x="3063" y="894"/>
                    </a:lnTo>
                    <a:lnTo>
                      <a:pt x="3020" y="848"/>
                    </a:lnTo>
                    <a:lnTo>
                      <a:pt x="2978" y="802"/>
                    </a:lnTo>
                    <a:lnTo>
                      <a:pt x="2932" y="758"/>
                    </a:lnTo>
                    <a:lnTo>
                      <a:pt x="2886" y="714"/>
                    </a:lnTo>
                    <a:lnTo>
                      <a:pt x="2840" y="672"/>
                    </a:lnTo>
                    <a:lnTo>
                      <a:pt x="2792" y="631"/>
                    </a:lnTo>
                    <a:lnTo>
                      <a:pt x="2743" y="591"/>
                    </a:lnTo>
                    <a:lnTo>
                      <a:pt x="2695" y="552"/>
                    </a:lnTo>
                    <a:lnTo>
                      <a:pt x="2644" y="515"/>
                    </a:lnTo>
                    <a:lnTo>
                      <a:pt x="2593" y="478"/>
                    </a:lnTo>
                    <a:lnTo>
                      <a:pt x="2540" y="442"/>
                    </a:lnTo>
                    <a:lnTo>
                      <a:pt x="2487" y="408"/>
                    </a:lnTo>
                    <a:lnTo>
                      <a:pt x="2434" y="375"/>
                    </a:lnTo>
                    <a:lnTo>
                      <a:pt x="2379" y="344"/>
                    </a:lnTo>
                    <a:lnTo>
                      <a:pt x="2323" y="313"/>
                    </a:lnTo>
                    <a:lnTo>
                      <a:pt x="2267" y="283"/>
                    </a:lnTo>
                    <a:lnTo>
                      <a:pt x="2211" y="255"/>
                    </a:lnTo>
                    <a:lnTo>
                      <a:pt x="2153" y="229"/>
                    </a:lnTo>
                    <a:lnTo>
                      <a:pt x="2096" y="204"/>
                    </a:lnTo>
                    <a:lnTo>
                      <a:pt x="2037" y="180"/>
                    </a:lnTo>
                    <a:lnTo>
                      <a:pt x="1977" y="158"/>
                    </a:lnTo>
                    <a:lnTo>
                      <a:pt x="1918" y="137"/>
                    </a:lnTo>
                    <a:lnTo>
                      <a:pt x="1857" y="117"/>
                    </a:lnTo>
                    <a:lnTo>
                      <a:pt x="1795" y="99"/>
                    </a:lnTo>
                    <a:lnTo>
                      <a:pt x="1733" y="83"/>
                    </a:lnTo>
                    <a:lnTo>
                      <a:pt x="1671" y="66"/>
                    </a:lnTo>
                    <a:lnTo>
                      <a:pt x="1608" y="53"/>
                    </a:lnTo>
                    <a:lnTo>
                      <a:pt x="1545" y="41"/>
                    </a:lnTo>
                    <a:lnTo>
                      <a:pt x="1481" y="31"/>
                    </a:lnTo>
                    <a:lnTo>
                      <a:pt x="1418" y="22"/>
                    </a:lnTo>
                    <a:lnTo>
                      <a:pt x="1353" y="15"/>
                    </a:lnTo>
                    <a:lnTo>
                      <a:pt x="1288" y="9"/>
                    </a:lnTo>
                    <a:lnTo>
                      <a:pt x="1222" y="5"/>
                    </a:lnTo>
                    <a:lnTo>
                      <a:pt x="1157" y="2"/>
                    </a:lnTo>
                    <a:lnTo>
                      <a:pt x="1091" y="0"/>
                    </a:lnTo>
                    <a:lnTo>
                      <a:pt x="1091" y="0"/>
                    </a:lnTo>
                    <a:lnTo>
                      <a:pt x="1026" y="2"/>
                    </a:lnTo>
                    <a:lnTo>
                      <a:pt x="962" y="3"/>
                    </a:lnTo>
                    <a:lnTo>
                      <a:pt x="902" y="7"/>
                    </a:lnTo>
                    <a:lnTo>
                      <a:pt x="841" y="12"/>
                    </a:lnTo>
                    <a:lnTo>
                      <a:pt x="785" y="18"/>
                    </a:lnTo>
                    <a:lnTo>
                      <a:pt x="729" y="24"/>
                    </a:lnTo>
                    <a:lnTo>
                      <a:pt x="676" y="31"/>
                    </a:lnTo>
                    <a:lnTo>
                      <a:pt x="625" y="40"/>
                    </a:lnTo>
                    <a:lnTo>
                      <a:pt x="575" y="49"/>
                    </a:lnTo>
                    <a:lnTo>
                      <a:pt x="527" y="59"/>
                    </a:lnTo>
                    <a:lnTo>
                      <a:pt x="480" y="69"/>
                    </a:lnTo>
                    <a:lnTo>
                      <a:pt x="437" y="80"/>
                    </a:lnTo>
                    <a:lnTo>
                      <a:pt x="355" y="103"/>
                    </a:lnTo>
                    <a:lnTo>
                      <a:pt x="283" y="125"/>
                    </a:lnTo>
                    <a:lnTo>
                      <a:pt x="216" y="149"/>
                    </a:lnTo>
                    <a:lnTo>
                      <a:pt x="160" y="173"/>
                    </a:lnTo>
                    <a:lnTo>
                      <a:pt x="112" y="193"/>
                    </a:lnTo>
                    <a:lnTo>
                      <a:pt x="72" y="212"/>
                    </a:lnTo>
                    <a:lnTo>
                      <a:pt x="41" y="229"/>
                    </a:lnTo>
                    <a:lnTo>
                      <a:pt x="17" y="240"/>
                    </a:lnTo>
                    <a:lnTo>
                      <a:pt x="0" y="251"/>
                    </a:lnTo>
                    <a:lnTo>
                      <a:pt x="0" y="251"/>
                    </a:lnTo>
                    <a:lnTo>
                      <a:pt x="1" y="308"/>
                    </a:lnTo>
                    <a:lnTo>
                      <a:pt x="6" y="379"/>
                    </a:lnTo>
                    <a:lnTo>
                      <a:pt x="11" y="463"/>
                    </a:lnTo>
                    <a:lnTo>
                      <a:pt x="23" y="559"/>
                    </a:lnTo>
                    <a:lnTo>
                      <a:pt x="37" y="667"/>
                    </a:lnTo>
                    <a:lnTo>
                      <a:pt x="57" y="782"/>
                    </a:lnTo>
                    <a:lnTo>
                      <a:pt x="67" y="843"/>
                    </a:lnTo>
                    <a:lnTo>
                      <a:pt x="81" y="907"/>
                    </a:lnTo>
                    <a:lnTo>
                      <a:pt x="95" y="972"/>
                    </a:lnTo>
                    <a:lnTo>
                      <a:pt x="110" y="1038"/>
                    </a:lnTo>
                    <a:lnTo>
                      <a:pt x="128" y="1106"/>
                    </a:lnTo>
                    <a:lnTo>
                      <a:pt x="147" y="1175"/>
                    </a:lnTo>
                    <a:lnTo>
                      <a:pt x="166" y="1246"/>
                    </a:lnTo>
                    <a:lnTo>
                      <a:pt x="188" y="1318"/>
                    </a:lnTo>
                    <a:lnTo>
                      <a:pt x="212" y="1390"/>
                    </a:lnTo>
                    <a:lnTo>
                      <a:pt x="238" y="1463"/>
                    </a:lnTo>
                    <a:lnTo>
                      <a:pt x="265" y="1536"/>
                    </a:lnTo>
                    <a:lnTo>
                      <a:pt x="294" y="1610"/>
                    </a:lnTo>
                    <a:lnTo>
                      <a:pt x="327" y="1684"/>
                    </a:lnTo>
                    <a:lnTo>
                      <a:pt x="359" y="1759"/>
                    </a:lnTo>
                    <a:lnTo>
                      <a:pt x="395" y="1833"/>
                    </a:lnTo>
                    <a:lnTo>
                      <a:pt x="433" y="1906"/>
                    </a:lnTo>
                    <a:lnTo>
                      <a:pt x="473" y="1980"/>
                    </a:lnTo>
                    <a:lnTo>
                      <a:pt x="514" y="2052"/>
                    </a:lnTo>
                    <a:lnTo>
                      <a:pt x="560" y="2125"/>
                    </a:lnTo>
                    <a:lnTo>
                      <a:pt x="606" y="2197"/>
                    </a:lnTo>
                    <a:lnTo>
                      <a:pt x="656" y="2266"/>
                    </a:lnTo>
                    <a:lnTo>
                      <a:pt x="707" y="2336"/>
                    </a:lnTo>
                    <a:lnTo>
                      <a:pt x="762" y="2403"/>
                    </a:lnTo>
                    <a:lnTo>
                      <a:pt x="819" y="2470"/>
                    </a:lnTo>
                    <a:lnTo>
                      <a:pt x="878" y="2535"/>
                    </a:lnTo>
                    <a:lnTo>
                      <a:pt x="940" y="2598"/>
                    </a:lnTo>
                    <a:lnTo>
                      <a:pt x="1007" y="2658"/>
                    </a:lnTo>
                    <a:lnTo>
                      <a:pt x="1040" y="2688"/>
                    </a:lnTo>
                    <a:lnTo>
                      <a:pt x="1074" y="2717"/>
                    </a:lnTo>
                    <a:lnTo>
                      <a:pt x="1110" y="2747"/>
                    </a:lnTo>
                    <a:lnTo>
                      <a:pt x="1145" y="2775"/>
                    </a:lnTo>
                    <a:lnTo>
                      <a:pt x="1182" y="2801"/>
                    </a:lnTo>
                    <a:lnTo>
                      <a:pt x="1220" y="2829"/>
                    </a:lnTo>
                    <a:lnTo>
                      <a:pt x="1257" y="2855"/>
                    </a:lnTo>
                    <a:lnTo>
                      <a:pt x="1297" y="2881"/>
                    </a:lnTo>
                    <a:lnTo>
                      <a:pt x="1337" y="2905"/>
                    </a:lnTo>
                    <a:lnTo>
                      <a:pt x="1377" y="2930"/>
                    </a:lnTo>
                    <a:lnTo>
                      <a:pt x="1418" y="2953"/>
                    </a:lnTo>
                    <a:lnTo>
                      <a:pt x="1461" y="2975"/>
                    </a:lnTo>
                    <a:lnTo>
                      <a:pt x="1503" y="2998"/>
                    </a:lnTo>
                    <a:lnTo>
                      <a:pt x="1548" y="3018"/>
                    </a:lnTo>
                    <a:lnTo>
                      <a:pt x="1592" y="3039"/>
                    </a:lnTo>
                    <a:lnTo>
                      <a:pt x="1637" y="3059"/>
                    </a:lnTo>
                    <a:lnTo>
                      <a:pt x="1683" y="3077"/>
                    </a:lnTo>
                    <a:lnTo>
                      <a:pt x="1730" y="3095"/>
                    </a:lnTo>
                    <a:lnTo>
                      <a:pt x="1779" y="3113"/>
                    </a:lnTo>
                    <a:lnTo>
                      <a:pt x="1828" y="3129"/>
                    </a:lnTo>
                    <a:lnTo>
                      <a:pt x="1878" y="3144"/>
                    </a:lnTo>
                    <a:lnTo>
                      <a:pt x="1928" y="3158"/>
                    </a:lnTo>
                    <a:lnTo>
                      <a:pt x="1980" y="3172"/>
                    </a:lnTo>
                    <a:lnTo>
                      <a:pt x="2031" y="3185"/>
                    </a:lnTo>
                    <a:lnTo>
                      <a:pt x="2084" y="3195"/>
                    </a:lnTo>
                    <a:lnTo>
                      <a:pt x="2139" y="3205"/>
                    </a:lnTo>
                    <a:lnTo>
                      <a:pt x="2193" y="3216"/>
                    </a:lnTo>
                    <a:lnTo>
                      <a:pt x="2249" y="3223"/>
                    </a:lnTo>
                    <a:lnTo>
                      <a:pt x="2307" y="3231"/>
                    </a:lnTo>
                    <a:lnTo>
                      <a:pt x="2364" y="3238"/>
                    </a:lnTo>
                    <a:lnTo>
                      <a:pt x="2423" y="3242"/>
                    </a:lnTo>
                    <a:lnTo>
                      <a:pt x="2484" y="3247"/>
                    </a:lnTo>
                    <a:lnTo>
                      <a:pt x="2544" y="3250"/>
                    </a:lnTo>
                    <a:lnTo>
                      <a:pt x="2606" y="3251"/>
                    </a:lnTo>
                    <a:lnTo>
                      <a:pt x="2668" y="3251"/>
                    </a:lnTo>
                    <a:lnTo>
                      <a:pt x="2731" y="3251"/>
                    </a:lnTo>
                    <a:lnTo>
                      <a:pt x="2796" y="3250"/>
                    </a:lnTo>
                    <a:lnTo>
                      <a:pt x="2863" y="3247"/>
                    </a:lnTo>
                    <a:lnTo>
                      <a:pt x="2929" y="3242"/>
                    </a:lnTo>
                    <a:lnTo>
                      <a:pt x="2997" y="3236"/>
                    </a:lnTo>
                    <a:lnTo>
                      <a:pt x="3065" y="3229"/>
                    </a:lnTo>
                    <a:lnTo>
                      <a:pt x="3134" y="3220"/>
                    </a:lnTo>
                    <a:lnTo>
                      <a:pt x="3205" y="3211"/>
                    </a:lnTo>
                    <a:lnTo>
                      <a:pt x="3277" y="3201"/>
                    </a:lnTo>
                    <a:lnTo>
                      <a:pt x="3349" y="3188"/>
                    </a:lnTo>
                    <a:lnTo>
                      <a:pt x="3423" y="3174"/>
                    </a:lnTo>
                    <a:lnTo>
                      <a:pt x="3498" y="3160"/>
                    </a:lnTo>
                    <a:lnTo>
                      <a:pt x="3575" y="3144"/>
                    </a:lnTo>
                    <a:lnTo>
                      <a:pt x="3651" y="3124"/>
                    </a:lnTo>
                    <a:lnTo>
                      <a:pt x="3729" y="3105"/>
                    </a:lnTo>
                    <a:lnTo>
                      <a:pt x="3729" y="310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3000">
                    <a:schemeClr val="accent6">
                      <a:lumMod val="5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  <p:sp>
            <p:nvSpPr>
              <p:cNvPr id="54" name="Forma Livre 11">
                <a:extLst>
                  <a:ext uri="{FF2B5EF4-FFF2-40B4-BE49-F238E27FC236}">
                    <a16:creationId xmlns:a16="http://schemas.microsoft.com/office/drawing/2014/main" id="{2DA57E79-8332-464C-94CA-6B99D1D9D6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9550" y="862013"/>
                <a:ext cx="3157538" cy="3313113"/>
              </a:xfrm>
              <a:custGeom>
                <a:avLst/>
                <a:gdLst/>
                <a:ahLst/>
                <a:cxnLst>
                  <a:cxn ang="0">
                    <a:pos x="4176" y="5653"/>
                  </a:cxn>
                  <a:cxn ang="0">
                    <a:pos x="3948" y="5836"/>
                  </a:cxn>
                  <a:cxn ang="0">
                    <a:pos x="3697" y="5989"/>
                  </a:cxn>
                  <a:cxn ang="0">
                    <a:pos x="3426" y="6110"/>
                  </a:cxn>
                  <a:cxn ang="0">
                    <a:pos x="3137" y="6199"/>
                  </a:cxn>
                  <a:cxn ang="0">
                    <a:pos x="2832" y="6249"/>
                  </a:cxn>
                  <a:cxn ang="0">
                    <a:pos x="2578" y="6262"/>
                  </a:cxn>
                  <a:cxn ang="0">
                    <a:pos x="2263" y="6243"/>
                  </a:cxn>
                  <a:cxn ang="0">
                    <a:pos x="1958" y="6184"/>
                  </a:cxn>
                  <a:cxn ang="0">
                    <a:pos x="1666" y="6091"/>
                  </a:cxn>
                  <a:cxn ang="0">
                    <a:pos x="1389" y="5964"/>
                  </a:cxn>
                  <a:cxn ang="0">
                    <a:pos x="1129" y="5806"/>
                  </a:cxn>
                  <a:cxn ang="0">
                    <a:pos x="890" y="5621"/>
                  </a:cxn>
                  <a:cxn ang="0">
                    <a:pos x="674" y="5408"/>
                  </a:cxn>
                  <a:cxn ang="0">
                    <a:pos x="484" y="5172"/>
                  </a:cxn>
                  <a:cxn ang="0">
                    <a:pos x="320" y="4916"/>
                  </a:cxn>
                  <a:cxn ang="0">
                    <a:pos x="189" y="4640"/>
                  </a:cxn>
                  <a:cxn ang="0">
                    <a:pos x="90" y="4348"/>
                  </a:cxn>
                  <a:cxn ang="0">
                    <a:pos x="25" y="4043"/>
                  </a:cxn>
                  <a:cxn ang="0">
                    <a:pos x="3" y="3791"/>
                  </a:cxn>
                  <a:cxn ang="0">
                    <a:pos x="9" y="3521"/>
                  </a:cxn>
                  <a:cxn ang="0">
                    <a:pos x="47" y="3263"/>
                  </a:cxn>
                  <a:cxn ang="0">
                    <a:pos x="113" y="3017"/>
                  </a:cxn>
                  <a:cxn ang="0">
                    <a:pos x="245" y="2686"/>
                  </a:cxn>
                  <a:cxn ang="0">
                    <a:pos x="485" y="2237"/>
                  </a:cxn>
                  <a:cxn ang="0">
                    <a:pos x="1589" y="146"/>
                  </a:cxn>
                  <a:cxn ang="0">
                    <a:pos x="1418" y="406"/>
                  </a:cxn>
                  <a:cxn ang="0">
                    <a:pos x="1277" y="684"/>
                  </a:cxn>
                  <a:cxn ang="0">
                    <a:pos x="1168" y="984"/>
                  </a:cxn>
                  <a:cxn ang="0">
                    <a:pos x="1095" y="1296"/>
                  </a:cxn>
                  <a:cxn ang="0">
                    <a:pos x="1058" y="1623"/>
                  </a:cxn>
                  <a:cxn ang="0">
                    <a:pos x="1057" y="1893"/>
                  </a:cxn>
                  <a:cxn ang="0">
                    <a:pos x="1095" y="2253"/>
                  </a:cxn>
                  <a:cxn ang="0">
                    <a:pos x="1175" y="2599"/>
                  </a:cxn>
                  <a:cxn ang="0">
                    <a:pos x="1296" y="2928"/>
                  </a:cxn>
                  <a:cxn ang="0">
                    <a:pos x="1455" y="3238"/>
                  </a:cxn>
                  <a:cxn ang="0">
                    <a:pos x="1647" y="3527"/>
                  </a:cxn>
                  <a:cxn ang="0">
                    <a:pos x="1871" y="3791"/>
                  </a:cxn>
                  <a:cxn ang="0">
                    <a:pos x="2123" y="4027"/>
                  </a:cxn>
                  <a:cxn ang="0">
                    <a:pos x="2400" y="4233"/>
                  </a:cxn>
                  <a:cxn ang="0">
                    <a:pos x="2701" y="4406"/>
                  </a:cxn>
                  <a:cxn ang="0">
                    <a:pos x="3021" y="4544"/>
                  </a:cxn>
                  <a:cxn ang="0">
                    <a:pos x="3357" y="4643"/>
                  </a:cxn>
                  <a:cxn ang="0">
                    <a:pos x="3708" y="4701"/>
                  </a:cxn>
                  <a:cxn ang="0">
                    <a:pos x="3997" y="4715"/>
                  </a:cxn>
                  <a:cxn ang="0">
                    <a:pos x="4358" y="4692"/>
                  </a:cxn>
                  <a:cxn ang="0">
                    <a:pos x="4701" y="4625"/>
                  </a:cxn>
                  <a:cxn ang="0">
                    <a:pos x="5028" y="4518"/>
                  </a:cxn>
                  <a:cxn ang="0">
                    <a:pos x="5334" y="4372"/>
                  </a:cxn>
                  <a:cxn ang="0">
                    <a:pos x="5615" y="4189"/>
                  </a:cxn>
                  <a:cxn ang="0">
                    <a:pos x="5870" y="3975"/>
                  </a:cxn>
                </a:cxnLst>
                <a:rect l="0" t="0" r="r" b="b"/>
                <a:pathLst>
                  <a:path w="5965" h="6262">
                    <a:moveTo>
                      <a:pt x="4302" y="5531"/>
                    </a:moveTo>
                    <a:lnTo>
                      <a:pt x="4302" y="5531"/>
                    </a:lnTo>
                    <a:lnTo>
                      <a:pt x="4262" y="5573"/>
                    </a:lnTo>
                    <a:lnTo>
                      <a:pt x="4219" y="5613"/>
                    </a:lnTo>
                    <a:lnTo>
                      <a:pt x="4176" y="5653"/>
                    </a:lnTo>
                    <a:lnTo>
                      <a:pt x="4134" y="5693"/>
                    </a:lnTo>
                    <a:lnTo>
                      <a:pt x="4088" y="5730"/>
                    </a:lnTo>
                    <a:lnTo>
                      <a:pt x="4042" y="5767"/>
                    </a:lnTo>
                    <a:lnTo>
                      <a:pt x="3997" y="5802"/>
                    </a:lnTo>
                    <a:lnTo>
                      <a:pt x="3948" y="5836"/>
                    </a:lnTo>
                    <a:lnTo>
                      <a:pt x="3899" y="5868"/>
                    </a:lnTo>
                    <a:lnTo>
                      <a:pt x="3851" y="5901"/>
                    </a:lnTo>
                    <a:lnTo>
                      <a:pt x="3800" y="5932"/>
                    </a:lnTo>
                    <a:lnTo>
                      <a:pt x="3749" y="5961"/>
                    </a:lnTo>
                    <a:lnTo>
                      <a:pt x="3697" y="5989"/>
                    </a:lnTo>
                    <a:lnTo>
                      <a:pt x="3644" y="6016"/>
                    </a:lnTo>
                    <a:lnTo>
                      <a:pt x="3591" y="6041"/>
                    </a:lnTo>
                    <a:lnTo>
                      <a:pt x="3537" y="6066"/>
                    </a:lnTo>
                    <a:lnTo>
                      <a:pt x="3482" y="6089"/>
                    </a:lnTo>
                    <a:lnTo>
                      <a:pt x="3426" y="6110"/>
                    </a:lnTo>
                    <a:lnTo>
                      <a:pt x="3370" y="6131"/>
                    </a:lnTo>
                    <a:lnTo>
                      <a:pt x="3313" y="6150"/>
                    </a:lnTo>
                    <a:lnTo>
                      <a:pt x="3255" y="6168"/>
                    </a:lnTo>
                    <a:lnTo>
                      <a:pt x="3196" y="6184"/>
                    </a:lnTo>
                    <a:lnTo>
                      <a:pt x="3137" y="6199"/>
                    </a:lnTo>
                    <a:lnTo>
                      <a:pt x="3077" y="6212"/>
                    </a:lnTo>
                    <a:lnTo>
                      <a:pt x="3016" y="6224"/>
                    </a:lnTo>
                    <a:lnTo>
                      <a:pt x="2956" y="6234"/>
                    </a:lnTo>
                    <a:lnTo>
                      <a:pt x="2894" y="6241"/>
                    </a:lnTo>
                    <a:lnTo>
                      <a:pt x="2832" y="6249"/>
                    </a:lnTo>
                    <a:lnTo>
                      <a:pt x="2770" y="6255"/>
                    </a:lnTo>
                    <a:lnTo>
                      <a:pt x="2707" y="6259"/>
                    </a:lnTo>
                    <a:lnTo>
                      <a:pt x="2643" y="6260"/>
                    </a:lnTo>
                    <a:lnTo>
                      <a:pt x="2578" y="6262"/>
                    </a:lnTo>
                    <a:lnTo>
                      <a:pt x="2578" y="6262"/>
                    </a:lnTo>
                    <a:lnTo>
                      <a:pt x="2515" y="6260"/>
                    </a:lnTo>
                    <a:lnTo>
                      <a:pt x="2452" y="6259"/>
                    </a:lnTo>
                    <a:lnTo>
                      <a:pt x="2388" y="6255"/>
                    </a:lnTo>
                    <a:lnTo>
                      <a:pt x="2325" y="6249"/>
                    </a:lnTo>
                    <a:lnTo>
                      <a:pt x="2263" y="6243"/>
                    </a:lnTo>
                    <a:lnTo>
                      <a:pt x="2201" y="6234"/>
                    </a:lnTo>
                    <a:lnTo>
                      <a:pt x="2139" y="6224"/>
                    </a:lnTo>
                    <a:lnTo>
                      <a:pt x="2079" y="6212"/>
                    </a:lnTo>
                    <a:lnTo>
                      <a:pt x="2018" y="6199"/>
                    </a:lnTo>
                    <a:lnTo>
                      <a:pt x="1958" y="6184"/>
                    </a:lnTo>
                    <a:lnTo>
                      <a:pt x="1899" y="6168"/>
                    </a:lnTo>
                    <a:lnTo>
                      <a:pt x="1838" y="6151"/>
                    </a:lnTo>
                    <a:lnTo>
                      <a:pt x="1781" y="6132"/>
                    </a:lnTo>
                    <a:lnTo>
                      <a:pt x="1722" y="6112"/>
                    </a:lnTo>
                    <a:lnTo>
                      <a:pt x="1666" y="6091"/>
                    </a:lnTo>
                    <a:lnTo>
                      <a:pt x="1608" y="6067"/>
                    </a:lnTo>
                    <a:lnTo>
                      <a:pt x="1552" y="6044"/>
                    </a:lnTo>
                    <a:lnTo>
                      <a:pt x="1496" y="6019"/>
                    </a:lnTo>
                    <a:lnTo>
                      <a:pt x="1442" y="5992"/>
                    </a:lnTo>
                    <a:lnTo>
                      <a:pt x="1389" y="5964"/>
                    </a:lnTo>
                    <a:lnTo>
                      <a:pt x="1334" y="5935"/>
                    </a:lnTo>
                    <a:lnTo>
                      <a:pt x="1283" y="5904"/>
                    </a:lnTo>
                    <a:lnTo>
                      <a:pt x="1229" y="5873"/>
                    </a:lnTo>
                    <a:lnTo>
                      <a:pt x="1179" y="5840"/>
                    </a:lnTo>
                    <a:lnTo>
                      <a:pt x="1129" y="5806"/>
                    </a:lnTo>
                    <a:lnTo>
                      <a:pt x="1079" y="5771"/>
                    </a:lnTo>
                    <a:lnTo>
                      <a:pt x="1030" y="5734"/>
                    </a:lnTo>
                    <a:lnTo>
                      <a:pt x="983" y="5697"/>
                    </a:lnTo>
                    <a:lnTo>
                      <a:pt x="936" y="5659"/>
                    </a:lnTo>
                    <a:lnTo>
                      <a:pt x="890" y="5621"/>
                    </a:lnTo>
                    <a:lnTo>
                      <a:pt x="845" y="5579"/>
                    </a:lnTo>
                    <a:lnTo>
                      <a:pt x="800" y="5538"/>
                    </a:lnTo>
                    <a:lnTo>
                      <a:pt x="758" y="5495"/>
                    </a:lnTo>
                    <a:lnTo>
                      <a:pt x="715" y="5452"/>
                    </a:lnTo>
                    <a:lnTo>
                      <a:pt x="674" y="5408"/>
                    </a:lnTo>
                    <a:lnTo>
                      <a:pt x="634" y="5363"/>
                    </a:lnTo>
                    <a:lnTo>
                      <a:pt x="594" y="5317"/>
                    </a:lnTo>
                    <a:lnTo>
                      <a:pt x="556" y="5270"/>
                    </a:lnTo>
                    <a:lnTo>
                      <a:pt x="519" y="5221"/>
                    </a:lnTo>
                    <a:lnTo>
                      <a:pt x="484" y="5172"/>
                    </a:lnTo>
                    <a:lnTo>
                      <a:pt x="448" y="5122"/>
                    </a:lnTo>
                    <a:lnTo>
                      <a:pt x="414" y="5072"/>
                    </a:lnTo>
                    <a:lnTo>
                      <a:pt x="382" y="5020"/>
                    </a:lnTo>
                    <a:lnTo>
                      <a:pt x="351" y="4969"/>
                    </a:lnTo>
                    <a:lnTo>
                      <a:pt x="320" y="4916"/>
                    </a:lnTo>
                    <a:lnTo>
                      <a:pt x="292" y="4861"/>
                    </a:lnTo>
                    <a:lnTo>
                      <a:pt x="264" y="4808"/>
                    </a:lnTo>
                    <a:lnTo>
                      <a:pt x="237" y="4752"/>
                    </a:lnTo>
                    <a:lnTo>
                      <a:pt x="212" y="4696"/>
                    </a:lnTo>
                    <a:lnTo>
                      <a:pt x="189" y="4640"/>
                    </a:lnTo>
                    <a:lnTo>
                      <a:pt x="165" y="4583"/>
                    </a:lnTo>
                    <a:lnTo>
                      <a:pt x="144" y="4525"/>
                    </a:lnTo>
                    <a:lnTo>
                      <a:pt x="125" y="4468"/>
                    </a:lnTo>
                    <a:lnTo>
                      <a:pt x="106" y="4409"/>
                    </a:lnTo>
                    <a:lnTo>
                      <a:pt x="90" y="4348"/>
                    </a:lnTo>
                    <a:lnTo>
                      <a:pt x="74" y="4289"/>
                    </a:lnTo>
                    <a:lnTo>
                      <a:pt x="59" y="4227"/>
                    </a:lnTo>
                    <a:lnTo>
                      <a:pt x="47" y="4167"/>
                    </a:lnTo>
                    <a:lnTo>
                      <a:pt x="35" y="4105"/>
                    </a:lnTo>
                    <a:lnTo>
                      <a:pt x="25" y="4043"/>
                    </a:lnTo>
                    <a:lnTo>
                      <a:pt x="18" y="3981"/>
                    </a:lnTo>
                    <a:lnTo>
                      <a:pt x="10" y="3918"/>
                    </a:lnTo>
                    <a:lnTo>
                      <a:pt x="6" y="3854"/>
                    </a:lnTo>
                    <a:lnTo>
                      <a:pt x="3" y="3791"/>
                    </a:lnTo>
                    <a:lnTo>
                      <a:pt x="3" y="3791"/>
                    </a:lnTo>
                    <a:lnTo>
                      <a:pt x="0" y="3735"/>
                    </a:lnTo>
                    <a:lnTo>
                      <a:pt x="0" y="3682"/>
                    </a:lnTo>
                    <a:lnTo>
                      <a:pt x="1" y="3627"/>
                    </a:lnTo>
                    <a:lnTo>
                      <a:pt x="4" y="3574"/>
                    </a:lnTo>
                    <a:lnTo>
                      <a:pt x="9" y="3521"/>
                    </a:lnTo>
                    <a:lnTo>
                      <a:pt x="13" y="3468"/>
                    </a:lnTo>
                    <a:lnTo>
                      <a:pt x="21" y="3416"/>
                    </a:lnTo>
                    <a:lnTo>
                      <a:pt x="28" y="3365"/>
                    </a:lnTo>
                    <a:lnTo>
                      <a:pt x="37" y="3315"/>
                    </a:lnTo>
                    <a:lnTo>
                      <a:pt x="47" y="3263"/>
                    </a:lnTo>
                    <a:lnTo>
                      <a:pt x="59" y="3213"/>
                    </a:lnTo>
                    <a:lnTo>
                      <a:pt x="71" y="3164"/>
                    </a:lnTo>
                    <a:lnTo>
                      <a:pt x="84" y="3114"/>
                    </a:lnTo>
                    <a:lnTo>
                      <a:pt x="99" y="3065"/>
                    </a:lnTo>
                    <a:lnTo>
                      <a:pt x="113" y="3017"/>
                    </a:lnTo>
                    <a:lnTo>
                      <a:pt x="130" y="2968"/>
                    </a:lnTo>
                    <a:lnTo>
                      <a:pt x="147" y="2921"/>
                    </a:lnTo>
                    <a:lnTo>
                      <a:pt x="165" y="2874"/>
                    </a:lnTo>
                    <a:lnTo>
                      <a:pt x="203" y="2779"/>
                    </a:lnTo>
                    <a:lnTo>
                      <a:pt x="245" y="2686"/>
                    </a:lnTo>
                    <a:lnTo>
                      <a:pt x="289" y="2594"/>
                    </a:lnTo>
                    <a:lnTo>
                      <a:pt x="335" y="2504"/>
                    </a:lnTo>
                    <a:lnTo>
                      <a:pt x="383" y="2414"/>
                    </a:lnTo>
                    <a:lnTo>
                      <a:pt x="433" y="2325"/>
                    </a:lnTo>
                    <a:lnTo>
                      <a:pt x="485" y="2237"/>
                    </a:lnTo>
                    <a:lnTo>
                      <a:pt x="1706" y="0"/>
                    </a:lnTo>
                    <a:lnTo>
                      <a:pt x="1706" y="0"/>
                    </a:lnTo>
                    <a:lnTo>
                      <a:pt x="1666" y="47"/>
                    </a:lnTo>
                    <a:lnTo>
                      <a:pt x="1627" y="96"/>
                    </a:lnTo>
                    <a:lnTo>
                      <a:pt x="1589" y="146"/>
                    </a:lnTo>
                    <a:lnTo>
                      <a:pt x="1552" y="196"/>
                    </a:lnTo>
                    <a:lnTo>
                      <a:pt x="1517" y="246"/>
                    </a:lnTo>
                    <a:lnTo>
                      <a:pt x="1483" y="299"/>
                    </a:lnTo>
                    <a:lnTo>
                      <a:pt x="1449" y="351"/>
                    </a:lnTo>
                    <a:lnTo>
                      <a:pt x="1418" y="406"/>
                    </a:lnTo>
                    <a:lnTo>
                      <a:pt x="1387" y="460"/>
                    </a:lnTo>
                    <a:lnTo>
                      <a:pt x="1358" y="515"/>
                    </a:lnTo>
                    <a:lnTo>
                      <a:pt x="1330" y="571"/>
                    </a:lnTo>
                    <a:lnTo>
                      <a:pt x="1302" y="627"/>
                    </a:lnTo>
                    <a:lnTo>
                      <a:pt x="1277" y="684"/>
                    </a:lnTo>
                    <a:lnTo>
                      <a:pt x="1252" y="743"/>
                    </a:lnTo>
                    <a:lnTo>
                      <a:pt x="1229" y="802"/>
                    </a:lnTo>
                    <a:lnTo>
                      <a:pt x="1207" y="861"/>
                    </a:lnTo>
                    <a:lnTo>
                      <a:pt x="1187" y="922"/>
                    </a:lnTo>
                    <a:lnTo>
                      <a:pt x="1168" y="984"/>
                    </a:lnTo>
                    <a:lnTo>
                      <a:pt x="1151" y="1044"/>
                    </a:lnTo>
                    <a:lnTo>
                      <a:pt x="1135" y="1106"/>
                    </a:lnTo>
                    <a:lnTo>
                      <a:pt x="1120" y="1169"/>
                    </a:lnTo>
                    <a:lnTo>
                      <a:pt x="1107" y="1233"/>
                    </a:lnTo>
                    <a:lnTo>
                      <a:pt x="1095" y="1296"/>
                    </a:lnTo>
                    <a:lnTo>
                      <a:pt x="1084" y="1361"/>
                    </a:lnTo>
                    <a:lnTo>
                      <a:pt x="1075" y="1426"/>
                    </a:lnTo>
                    <a:lnTo>
                      <a:pt x="1067" y="1492"/>
                    </a:lnTo>
                    <a:lnTo>
                      <a:pt x="1063" y="1557"/>
                    </a:lnTo>
                    <a:lnTo>
                      <a:pt x="1058" y="1623"/>
                    </a:lnTo>
                    <a:lnTo>
                      <a:pt x="1056" y="1691"/>
                    </a:lnTo>
                    <a:lnTo>
                      <a:pt x="1054" y="1758"/>
                    </a:lnTo>
                    <a:lnTo>
                      <a:pt x="1054" y="1825"/>
                    </a:lnTo>
                    <a:lnTo>
                      <a:pt x="1057" y="1893"/>
                    </a:lnTo>
                    <a:lnTo>
                      <a:pt x="1057" y="1893"/>
                    </a:lnTo>
                    <a:lnTo>
                      <a:pt x="1061" y="1967"/>
                    </a:lnTo>
                    <a:lnTo>
                      <a:pt x="1066" y="2039"/>
                    </a:lnTo>
                    <a:lnTo>
                      <a:pt x="1075" y="2111"/>
                    </a:lnTo>
                    <a:lnTo>
                      <a:pt x="1084" y="2182"/>
                    </a:lnTo>
                    <a:lnTo>
                      <a:pt x="1095" y="2253"/>
                    </a:lnTo>
                    <a:lnTo>
                      <a:pt x="1107" y="2324"/>
                    </a:lnTo>
                    <a:lnTo>
                      <a:pt x="1122" y="2393"/>
                    </a:lnTo>
                    <a:lnTo>
                      <a:pt x="1138" y="2462"/>
                    </a:lnTo>
                    <a:lnTo>
                      <a:pt x="1156" y="2532"/>
                    </a:lnTo>
                    <a:lnTo>
                      <a:pt x="1175" y="2599"/>
                    </a:lnTo>
                    <a:lnTo>
                      <a:pt x="1197" y="2666"/>
                    </a:lnTo>
                    <a:lnTo>
                      <a:pt x="1219" y="2732"/>
                    </a:lnTo>
                    <a:lnTo>
                      <a:pt x="1243" y="2799"/>
                    </a:lnTo>
                    <a:lnTo>
                      <a:pt x="1269" y="2863"/>
                    </a:lnTo>
                    <a:lnTo>
                      <a:pt x="1296" y="2928"/>
                    </a:lnTo>
                    <a:lnTo>
                      <a:pt x="1325" y="2992"/>
                    </a:lnTo>
                    <a:lnTo>
                      <a:pt x="1355" y="3055"/>
                    </a:lnTo>
                    <a:lnTo>
                      <a:pt x="1387" y="3117"/>
                    </a:lnTo>
                    <a:lnTo>
                      <a:pt x="1420" y="3179"/>
                    </a:lnTo>
                    <a:lnTo>
                      <a:pt x="1455" y="3238"/>
                    </a:lnTo>
                    <a:lnTo>
                      <a:pt x="1490" y="3298"/>
                    </a:lnTo>
                    <a:lnTo>
                      <a:pt x="1527" y="3357"/>
                    </a:lnTo>
                    <a:lnTo>
                      <a:pt x="1566" y="3415"/>
                    </a:lnTo>
                    <a:lnTo>
                      <a:pt x="1605" y="3471"/>
                    </a:lnTo>
                    <a:lnTo>
                      <a:pt x="1647" y="3527"/>
                    </a:lnTo>
                    <a:lnTo>
                      <a:pt x="1689" y="3581"/>
                    </a:lnTo>
                    <a:lnTo>
                      <a:pt x="1732" y="3636"/>
                    </a:lnTo>
                    <a:lnTo>
                      <a:pt x="1776" y="3689"/>
                    </a:lnTo>
                    <a:lnTo>
                      <a:pt x="1824" y="3741"/>
                    </a:lnTo>
                    <a:lnTo>
                      <a:pt x="1871" y="3791"/>
                    </a:lnTo>
                    <a:lnTo>
                      <a:pt x="1918" y="3841"/>
                    </a:lnTo>
                    <a:lnTo>
                      <a:pt x="1968" y="3888"/>
                    </a:lnTo>
                    <a:lnTo>
                      <a:pt x="2018" y="3935"/>
                    </a:lnTo>
                    <a:lnTo>
                      <a:pt x="2070" y="3982"/>
                    </a:lnTo>
                    <a:lnTo>
                      <a:pt x="2123" y="4027"/>
                    </a:lnTo>
                    <a:lnTo>
                      <a:pt x="2176" y="4071"/>
                    </a:lnTo>
                    <a:lnTo>
                      <a:pt x="2230" y="4114"/>
                    </a:lnTo>
                    <a:lnTo>
                      <a:pt x="2286" y="4155"/>
                    </a:lnTo>
                    <a:lnTo>
                      <a:pt x="2342" y="4195"/>
                    </a:lnTo>
                    <a:lnTo>
                      <a:pt x="2400" y="4233"/>
                    </a:lnTo>
                    <a:lnTo>
                      <a:pt x="2457" y="4270"/>
                    </a:lnTo>
                    <a:lnTo>
                      <a:pt x="2518" y="4307"/>
                    </a:lnTo>
                    <a:lnTo>
                      <a:pt x="2577" y="4341"/>
                    </a:lnTo>
                    <a:lnTo>
                      <a:pt x="2639" y="4375"/>
                    </a:lnTo>
                    <a:lnTo>
                      <a:pt x="2701" y="4406"/>
                    </a:lnTo>
                    <a:lnTo>
                      <a:pt x="2763" y="4437"/>
                    </a:lnTo>
                    <a:lnTo>
                      <a:pt x="2826" y="4466"/>
                    </a:lnTo>
                    <a:lnTo>
                      <a:pt x="2889" y="4493"/>
                    </a:lnTo>
                    <a:lnTo>
                      <a:pt x="2954" y="4519"/>
                    </a:lnTo>
                    <a:lnTo>
                      <a:pt x="3021" y="4544"/>
                    </a:lnTo>
                    <a:lnTo>
                      <a:pt x="3087" y="4566"/>
                    </a:lnTo>
                    <a:lnTo>
                      <a:pt x="3153" y="4588"/>
                    </a:lnTo>
                    <a:lnTo>
                      <a:pt x="3221" y="4608"/>
                    </a:lnTo>
                    <a:lnTo>
                      <a:pt x="3289" y="4627"/>
                    </a:lnTo>
                    <a:lnTo>
                      <a:pt x="3357" y="4643"/>
                    </a:lnTo>
                    <a:lnTo>
                      <a:pt x="3426" y="4658"/>
                    </a:lnTo>
                    <a:lnTo>
                      <a:pt x="3497" y="4671"/>
                    </a:lnTo>
                    <a:lnTo>
                      <a:pt x="3566" y="4683"/>
                    </a:lnTo>
                    <a:lnTo>
                      <a:pt x="3637" y="4692"/>
                    </a:lnTo>
                    <a:lnTo>
                      <a:pt x="3708" y="4701"/>
                    </a:lnTo>
                    <a:lnTo>
                      <a:pt x="3780" y="4706"/>
                    </a:lnTo>
                    <a:lnTo>
                      <a:pt x="3852" y="4711"/>
                    </a:lnTo>
                    <a:lnTo>
                      <a:pt x="3924" y="4714"/>
                    </a:lnTo>
                    <a:lnTo>
                      <a:pt x="3997" y="4715"/>
                    </a:lnTo>
                    <a:lnTo>
                      <a:pt x="3997" y="4715"/>
                    </a:lnTo>
                    <a:lnTo>
                      <a:pt x="4070" y="4714"/>
                    </a:lnTo>
                    <a:lnTo>
                      <a:pt x="4142" y="4711"/>
                    </a:lnTo>
                    <a:lnTo>
                      <a:pt x="4215" y="4706"/>
                    </a:lnTo>
                    <a:lnTo>
                      <a:pt x="4287" y="4701"/>
                    </a:lnTo>
                    <a:lnTo>
                      <a:pt x="4358" y="4692"/>
                    </a:lnTo>
                    <a:lnTo>
                      <a:pt x="4427" y="4683"/>
                    </a:lnTo>
                    <a:lnTo>
                      <a:pt x="4498" y="4671"/>
                    </a:lnTo>
                    <a:lnTo>
                      <a:pt x="4566" y="4658"/>
                    </a:lnTo>
                    <a:lnTo>
                      <a:pt x="4635" y="4642"/>
                    </a:lnTo>
                    <a:lnTo>
                      <a:pt x="4701" y="4625"/>
                    </a:lnTo>
                    <a:lnTo>
                      <a:pt x="4769" y="4606"/>
                    </a:lnTo>
                    <a:lnTo>
                      <a:pt x="4835" y="4587"/>
                    </a:lnTo>
                    <a:lnTo>
                      <a:pt x="4900" y="4565"/>
                    </a:lnTo>
                    <a:lnTo>
                      <a:pt x="4965" y="4543"/>
                    </a:lnTo>
                    <a:lnTo>
                      <a:pt x="5028" y="4518"/>
                    </a:lnTo>
                    <a:lnTo>
                      <a:pt x="5090" y="4491"/>
                    </a:lnTo>
                    <a:lnTo>
                      <a:pt x="5152" y="4463"/>
                    </a:lnTo>
                    <a:lnTo>
                      <a:pt x="5214" y="4434"/>
                    </a:lnTo>
                    <a:lnTo>
                      <a:pt x="5275" y="4403"/>
                    </a:lnTo>
                    <a:lnTo>
                      <a:pt x="5334" y="4372"/>
                    </a:lnTo>
                    <a:lnTo>
                      <a:pt x="5391" y="4338"/>
                    </a:lnTo>
                    <a:lnTo>
                      <a:pt x="5449" y="4302"/>
                    </a:lnTo>
                    <a:lnTo>
                      <a:pt x="5505" y="4266"/>
                    </a:lnTo>
                    <a:lnTo>
                      <a:pt x="5561" y="4229"/>
                    </a:lnTo>
                    <a:lnTo>
                      <a:pt x="5615" y="4189"/>
                    </a:lnTo>
                    <a:lnTo>
                      <a:pt x="5668" y="4149"/>
                    </a:lnTo>
                    <a:lnTo>
                      <a:pt x="5720" y="4108"/>
                    </a:lnTo>
                    <a:lnTo>
                      <a:pt x="5772" y="4065"/>
                    </a:lnTo>
                    <a:lnTo>
                      <a:pt x="5822" y="4021"/>
                    </a:lnTo>
                    <a:lnTo>
                      <a:pt x="5870" y="3975"/>
                    </a:lnTo>
                    <a:lnTo>
                      <a:pt x="5917" y="3928"/>
                    </a:lnTo>
                    <a:lnTo>
                      <a:pt x="5965" y="3881"/>
                    </a:lnTo>
                    <a:lnTo>
                      <a:pt x="4302" y="5531"/>
                    </a:lnTo>
                    <a:close/>
                  </a:path>
                </a:pathLst>
              </a:custGeom>
              <a:gradFill flip="none" rotWithShape="1">
                <a:gsLst>
                  <a:gs pos="66000">
                    <a:schemeClr val="accent6">
                      <a:lumMod val="60000"/>
                      <a:lumOff val="40000"/>
                    </a:schemeClr>
                  </a:gs>
                  <a:gs pos="30000">
                    <a:schemeClr val="accent6">
                      <a:lumMod val="50000"/>
                    </a:schemeClr>
                  </a:gs>
                  <a:gs pos="57000">
                    <a:schemeClr val="accent6">
                      <a:lumMod val="75000"/>
                    </a:schemeClr>
                  </a:gs>
                  <a:gs pos="96000">
                    <a:schemeClr val="accent6">
                      <a:lumMod val="40000"/>
                      <a:lumOff val="60000"/>
                    </a:schemeClr>
                  </a:gs>
                </a:gsLst>
                <a:lin ang="1326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55" name="Forma livre 12">
                <a:extLst>
                  <a:ext uri="{FF2B5EF4-FFF2-40B4-BE49-F238E27FC236}">
                    <a16:creationId xmlns:a16="http://schemas.microsoft.com/office/drawing/2014/main" id="{A6B4928A-CD10-384B-9B2B-DBEEBF515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5062" y="407988"/>
                <a:ext cx="2586038" cy="2505075"/>
              </a:xfrm>
              <a:custGeom>
                <a:avLst/>
                <a:gdLst/>
                <a:ahLst/>
                <a:cxnLst>
                  <a:cxn ang="0">
                    <a:pos x="372" y="914"/>
                  </a:cxn>
                  <a:cxn ang="0">
                    <a:pos x="605" y="734"/>
                  </a:cxn>
                  <a:cxn ang="0">
                    <a:pos x="857" y="586"/>
                  </a:cxn>
                  <a:cxn ang="0">
                    <a:pos x="1125" y="471"/>
                  </a:cxn>
                  <a:cxn ang="0">
                    <a:pos x="1407" y="389"/>
                  </a:cxn>
                  <a:cxn ang="0">
                    <a:pos x="1702" y="343"/>
                  </a:cxn>
                  <a:cxn ang="0">
                    <a:pos x="1943" y="331"/>
                  </a:cxn>
                  <a:cxn ang="0">
                    <a:pos x="2263" y="351"/>
                  </a:cxn>
                  <a:cxn ang="0">
                    <a:pos x="2573" y="410"/>
                  </a:cxn>
                  <a:cxn ang="0">
                    <a:pos x="2868" y="505"/>
                  </a:cxn>
                  <a:cxn ang="0">
                    <a:pos x="3149" y="634"/>
                  </a:cxn>
                  <a:cxn ang="0">
                    <a:pos x="3412" y="793"/>
                  </a:cxn>
                  <a:cxn ang="0">
                    <a:pos x="3653" y="982"/>
                  </a:cxn>
                  <a:cxn ang="0">
                    <a:pos x="3873" y="1197"/>
                  </a:cxn>
                  <a:cxn ang="0">
                    <a:pos x="4066" y="1436"/>
                  </a:cxn>
                  <a:cxn ang="0">
                    <a:pos x="4231" y="1695"/>
                  </a:cxn>
                  <a:cxn ang="0">
                    <a:pos x="4364" y="1974"/>
                  </a:cxn>
                  <a:cxn ang="0">
                    <a:pos x="4466" y="2270"/>
                  </a:cxn>
                  <a:cxn ang="0">
                    <a:pos x="4529" y="2578"/>
                  </a:cxn>
                  <a:cxn ang="0">
                    <a:pos x="4553" y="2835"/>
                  </a:cxn>
                  <a:cxn ang="0">
                    <a:pos x="4548" y="3125"/>
                  </a:cxn>
                  <a:cxn ang="0">
                    <a:pos x="4511" y="3408"/>
                  </a:cxn>
                  <a:cxn ang="0">
                    <a:pos x="4442" y="3683"/>
                  </a:cxn>
                  <a:cxn ang="0">
                    <a:pos x="4340" y="3944"/>
                  </a:cxn>
                  <a:cxn ang="0">
                    <a:pos x="4208" y="4191"/>
                  </a:cxn>
                  <a:cxn ang="0">
                    <a:pos x="4046" y="4423"/>
                  </a:cxn>
                  <a:cxn ang="0">
                    <a:pos x="4256" y="4688"/>
                  </a:cxn>
                  <a:cxn ang="0">
                    <a:pos x="4445" y="4436"/>
                  </a:cxn>
                  <a:cxn ang="0">
                    <a:pos x="4603" y="4162"/>
                  </a:cxn>
                  <a:cxn ang="0">
                    <a:pos x="4728" y="3867"/>
                  </a:cxn>
                  <a:cxn ang="0">
                    <a:pos x="4819" y="3556"/>
                  </a:cxn>
                  <a:cxn ang="0">
                    <a:pos x="4873" y="3229"/>
                  </a:cxn>
                  <a:cxn ang="0">
                    <a:pos x="4887" y="2889"/>
                  </a:cxn>
                  <a:cxn ang="0">
                    <a:pos x="4867" y="2603"/>
                  </a:cxn>
                  <a:cxn ang="0">
                    <a:pos x="4803" y="2251"/>
                  </a:cxn>
                  <a:cxn ang="0">
                    <a:pos x="4699" y="1915"/>
                  </a:cxn>
                  <a:cxn ang="0">
                    <a:pos x="4554" y="1598"/>
                  </a:cxn>
                  <a:cxn ang="0">
                    <a:pos x="4376" y="1300"/>
                  </a:cxn>
                  <a:cxn ang="0">
                    <a:pos x="4165" y="1026"/>
                  </a:cxn>
                  <a:cxn ang="0">
                    <a:pos x="3923" y="778"/>
                  </a:cxn>
                  <a:cxn ang="0">
                    <a:pos x="3655" y="560"/>
                  </a:cxn>
                  <a:cxn ang="0">
                    <a:pos x="3364" y="373"/>
                  </a:cxn>
                  <a:cxn ang="0">
                    <a:pos x="3052" y="221"/>
                  </a:cxn>
                  <a:cxn ang="0">
                    <a:pos x="2720" y="106"/>
                  </a:cxn>
                  <a:cxn ang="0">
                    <a:pos x="2375" y="32"/>
                  </a:cxn>
                  <a:cxn ang="0">
                    <a:pos x="2017" y="0"/>
                  </a:cxn>
                  <a:cxn ang="0">
                    <a:pos x="1730" y="7"/>
                  </a:cxn>
                  <a:cxn ang="0">
                    <a:pos x="1383" y="56"/>
                  </a:cxn>
                  <a:cxn ang="0">
                    <a:pos x="1054" y="144"/>
                  </a:cxn>
                  <a:cxn ang="0">
                    <a:pos x="745" y="272"/>
                  </a:cxn>
                  <a:cxn ang="0">
                    <a:pos x="456" y="435"/>
                  </a:cxn>
                  <a:cxn ang="0">
                    <a:pos x="192" y="631"/>
                  </a:cxn>
                  <a:cxn ang="0">
                    <a:pos x="244" y="1036"/>
                  </a:cxn>
                </a:cxnLst>
                <a:rect l="0" t="0" r="r" b="b"/>
                <a:pathLst>
                  <a:path w="4887" h="4735">
                    <a:moveTo>
                      <a:pt x="244" y="1036"/>
                    </a:moveTo>
                    <a:lnTo>
                      <a:pt x="244" y="1036"/>
                    </a:lnTo>
                    <a:lnTo>
                      <a:pt x="285" y="993"/>
                    </a:lnTo>
                    <a:lnTo>
                      <a:pt x="329" y="954"/>
                    </a:lnTo>
                    <a:lnTo>
                      <a:pt x="372" y="914"/>
                    </a:lnTo>
                    <a:lnTo>
                      <a:pt x="417" y="875"/>
                    </a:lnTo>
                    <a:lnTo>
                      <a:pt x="463" y="837"/>
                    </a:lnTo>
                    <a:lnTo>
                      <a:pt x="509" y="802"/>
                    </a:lnTo>
                    <a:lnTo>
                      <a:pt x="556" y="768"/>
                    </a:lnTo>
                    <a:lnTo>
                      <a:pt x="605" y="734"/>
                    </a:lnTo>
                    <a:lnTo>
                      <a:pt x="653" y="701"/>
                    </a:lnTo>
                    <a:lnTo>
                      <a:pt x="703" y="670"/>
                    </a:lnTo>
                    <a:lnTo>
                      <a:pt x="754" y="641"/>
                    </a:lnTo>
                    <a:lnTo>
                      <a:pt x="805" y="613"/>
                    </a:lnTo>
                    <a:lnTo>
                      <a:pt x="857" y="586"/>
                    </a:lnTo>
                    <a:lnTo>
                      <a:pt x="908" y="560"/>
                    </a:lnTo>
                    <a:lnTo>
                      <a:pt x="961" y="536"/>
                    </a:lnTo>
                    <a:lnTo>
                      <a:pt x="1016" y="513"/>
                    </a:lnTo>
                    <a:lnTo>
                      <a:pt x="1071" y="491"/>
                    </a:lnTo>
                    <a:lnTo>
                      <a:pt x="1125" y="471"/>
                    </a:lnTo>
                    <a:lnTo>
                      <a:pt x="1180" y="452"/>
                    </a:lnTo>
                    <a:lnTo>
                      <a:pt x="1236" y="435"/>
                    </a:lnTo>
                    <a:lnTo>
                      <a:pt x="1293" y="418"/>
                    </a:lnTo>
                    <a:lnTo>
                      <a:pt x="1349" y="402"/>
                    </a:lnTo>
                    <a:lnTo>
                      <a:pt x="1407" y="389"/>
                    </a:lnTo>
                    <a:lnTo>
                      <a:pt x="1466" y="377"/>
                    </a:lnTo>
                    <a:lnTo>
                      <a:pt x="1523" y="367"/>
                    </a:lnTo>
                    <a:lnTo>
                      <a:pt x="1582" y="356"/>
                    </a:lnTo>
                    <a:lnTo>
                      <a:pt x="1643" y="349"/>
                    </a:lnTo>
                    <a:lnTo>
                      <a:pt x="1702" y="343"/>
                    </a:lnTo>
                    <a:lnTo>
                      <a:pt x="1762" y="337"/>
                    </a:lnTo>
                    <a:lnTo>
                      <a:pt x="1822" y="334"/>
                    </a:lnTo>
                    <a:lnTo>
                      <a:pt x="1883" y="331"/>
                    </a:lnTo>
                    <a:lnTo>
                      <a:pt x="1943" y="331"/>
                    </a:lnTo>
                    <a:lnTo>
                      <a:pt x="1943" y="331"/>
                    </a:lnTo>
                    <a:lnTo>
                      <a:pt x="2008" y="331"/>
                    </a:lnTo>
                    <a:lnTo>
                      <a:pt x="2073" y="334"/>
                    </a:lnTo>
                    <a:lnTo>
                      <a:pt x="2136" y="339"/>
                    </a:lnTo>
                    <a:lnTo>
                      <a:pt x="2200" y="345"/>
                    </a:lnTo>
                    <a:lnTo>
                      <a:pt x="2263" y="351"/>
                    </a:lnTo>
                    <a:lnTo>
                      <a:pt x="2327" y="359"/>
                    </a:lnTo>
                    <a:lnTo>
                      <a:pt x="2388" y="370"/>
                    </a:lnTo>
                    <a:lnTo>
                      <a:pt x="2450" y="382"/>
                    </a:lnTo>
                    <a:lnTo>
                      <a:pt x="2511" y="395"/>
                    </a:lnTo>
                    <a:lnTo>
                      <a:pt x="2573" y="410"/>
                    </a:lnTo>
                    <a:lnTo>
                      <a:pt x="2632" y="426"/>
                    </a:lnTo>
                    <a:lnTo>
                      <a:pt x="2692" y="443"/>
                    </a:lnTo>
                    <a:lnTo>
                      <a:pt x="2751" y="463"/>
                    </a:lnTo>
                    <a:lnTo>
                      <a:pt x="2810" y="483"/>
                    </a:lnTo>
                    <a:lnTo>
                      <a:pt x="2868" y="505"/>
                    </a:lnTo>
                    <a:lnTo>
                      <a:pt x="2925" y="527"/>
                    </a:lnTo>
                    <a:lnTo>
                      <a:pt x="2983" y="553"/>
                    </a:lnTo>
                    <a:lnTo>
                      <a:pt x="3039" y="578"/>
                    </a:lnTo>
                    <a:lnTo>
                      <a:pt x="3095" y="606"/>
                    </a:lnTo>
                    <a:lnTo>
                      <a:pt x="3149" y="634"/>
                    </a:lnTo>
                    <a:lnTo>
                      <a:pt x="3202" y="663"/>
                    </a:lnTo>
                    <a:lnTo>
                      <a:pt x="3257" y="694"/>
                    </a:lnTo>
                    <a:lnTo>
                      <a:pt x="3308" y="727"/>
                    </a:lnTo>
                    <a:lnTo>
                      <a:pt x="3360" y="759"/>
                    </a:lnTo>
                    <a:lnTo>
                      <a:pt x="3412" y="793"/>
                    </a:lnTo>
                    <a:lnTo>
                      <a:pt x="3462" y="828"/>
                    </a:lnTo>
                    <a:lnTo>
                      <a:pt x="3510" y="865"/>
                    </a:lnTo>
                    <a:lnTo>
                      <a:pt x="3559" y="903"/>
                    </a:lnTo>
                    <a:lnTo>
                      <a:pt x="3608" y="942"/>
                    </a:lnTo>
                    <a:lnTo>
                      <a:pt x="3653" y="982"/>
                    </a:lnTo>
                    <a:lnTo>
                      <a:pt x="3699" y="1023"/>
                    </a:lnTo>
                    <a:lnTo>
                      <a:pt x="3745" y="1066"/>
                    </a:lnTo>
                    <a:lnTo>
                      <a:pt x="3788" y="1108"/>
                    </a:lnTo>
                    <a:lnTo>
                      <a:pt x="3830" y="1153"/>
                    </a:lnTo>
                    <a:lnTo>
                      <a:pt x="3873" y="1197"/>
                    </a:lnTo>
                    <a:lnTo>
                      <a:pt x="3913" y="1243"/>
                    </a:lnTo>
                    <a:lnTo>
                      <a:pt x="3953" y="1290"/>
                    </a:lnTo>
                    <a:lnTo>
                      <a:pt x="3992" y="1337"/>
                    </a:lnTo>
                    <a:lnTo>
                      <a:pt x="4029" y="1386"/>
                    </a:lnTo>
                    <a:lnTo>
                      <a:pt x="4066" y="1436"/>
                    </a:lnTo>
                    <a:lnTo>
                      <a:pt x="4102" y="1486"/>
                    </a:lnTo>
                    <a:lnTo>
                      <a:pt x="4135" y="1537"/>
                    </a:lnTo>
                    <a:lnTo>
                      <a:pt x="4168" y="1589"/>
                    </a:lnTo>
                    <a:lnTo>
                      <a:pt x="4200" y="1642"/>
                    </a:lnTo>
                    <a:lnTo>
                      <a:pt x="4231" y="1695"/>
                    </a:lnTo>
                    <a:lnTo>
                      <a:pt x="4259" y="1750"/>
                    </a:lnTo>
                    <a:lnTo>
                      <a:pt x="4289" y="1806"/>
                    </a:lnTo>
                    <a:lnTo>
                      <a:pt x="4315" y="1860"/>
                    </a:lnTo>
                    <a:lnTo>
                      <a:pt x="4340" y="1918"/>
                    </a:lnTo>
                    <a:lnTo>
                      <a:pt x="4364" y="1974"/>
                    </a:lnTo>
                    <a:lnTo>
                      <a:pt x="4388" y="2033"/>
                    </a:lnTo>
                    <a:lnTo>
                      <a:pt x="4410" y="2090"/>
                    </a:lnTo>
                    <a:lnTo>
                      <a:pt x="4429" y="2149"/>
                    </a:lnTo>
                    <a:lnTo>
                      <a:pt x="4448" y="2210"/>
                    </a:lnTo>
                    <a:lnTo>
                      <a:pt x="4466" y="2270"/>
                    </a:lnTo>
                    <a:lnTo>
                      <a:pt x="4480" y="2331"/>
                    </a:lnTo>
                    <a:lnTo>
                      <a:pt x="4495" y="2391"/>
                    </a:lnTo>
                    <a:lnTo>
                      <a:pt x="4508" y="2453"/>
                    </a:lnTo>
                    <a:lnTo>
                      <a:pt x="4520" y="2516"/>
                    </a:lnTo>
                    <a:lnTo>
                      <a:pt x="4529" y="2578"/>
                    </a:lnTo>
                    <a:lnTo>
                      <a:pt x="4538" y="2642"/>
                    </a:lnTo>
                    <a:lnTo>
                      <a:pt x="4545" y="2705"/>
                    </a:lnTo>
                    <a:lnTo>
                      <a:pt x="4550" y="2770"/>
                    </a:lnTo>
                    <a:lnTo>
                      <a:pt x="4553" y="2835"/>
                    </a:lnTo>
                    <a:lnTo>
                      <a:pt x="4553" y="2835"/>
                    </a:lnTo>
                    <a:lnTo>
                      <a:pt x="4556" y="2892"/>
                    </a:lnTo>
                    <a:lnTo>
                      <a:pt x="4556" y="2951"/>
                    </a:lnTo>
                    <a:lnTo>
                      <a:pt x="4554" y="3010"/>
                    </a:lnTo>
                    <a:lnTo>
                      <a:pt x="4553" y="3068"/>
                    </a:lnTo>
                    <a:lnTo>
                      <a:pt x="4548" y="3125"/>
                    </a:lnTo>
                    <a:lnTo>
                      <a:pt x="4544" y="3183"/>
                    </a:lnTo>
                    <a:lnTo>
                      <a:pt x="4538" y="3240"/>
                    </a:lnTo>
                    <a:lnTo>
                      <a:pt x="4531" y="3296"/>
                    </a:lnTo>
                    <a:lnTo>
                      <a:pt x="4522" y="3352"/>
                    </a:lnTo>
                    <a:lnTo>
                      <a:pt x="4511" y="3408"/>
                    </a:lnTo>
                    <a:lnTo>
                      <a:pt x="4500" y="3464"/>
                    </a:lnTo>
                    <a:lnTo>
                      <a:pt x="4488" y="3519"/>
                    </a:lnTo>
                    <a:lnTo>
                      <a:pt x="4473" y="3574"/>
                    </a:lnTo>
                    <a:lnTo>
                      <a:pt x="4458" y="3628"/>
                    </a:lnTo>
                    <a:lnTo>
                      <a:pt x="4442" y="3683"/>
                    </a:lnTo>
                    <a:lnTo>
                      <a:pt x="4424" y="3736"/>
                    </a:lnTo>
                    <a:lnTo>
                      <a:pt x="4405" y="3789"/>
                    </a:lnTo>
                    <a:lnTo>
                      <a:pt x="4385" y="3840"/>
                    </a:lnTo>
                    <a:lnTo>
                      <a:pt x="4362" y="3894"/>
                    </a:lnTo>
                    <a:lnTo>
                      <a:pt x="4340" y="3944"/>
                    </a:lnTo>
                    <a:lnTo>
                      <a:pt x="4317" y="3995"/>
                    </a:lnTo>
                    <a:lnTo>
                      <a:pt x="4290" y="4045"/>
                    </a:lnTo>
                    <a:lnTo>
                      <a:pt x="4264" y="4094"/>
                    </a:lnTo>
                    <a:lnTo>
                      <a:pt x="4237" y="4143"/>
                    </a:lnTo>
                    <a:lnTo>
                      <a:pt x="4208" y="4191"/>
                    </a:lnTo>
                    <a:lnTo>
                      <a:pt x="4178" y="4239"/>
                    </a:lnTo>
                    <a:lnTo>
                      <a:pt x="4147" y="4286"/>
                    </a:lnTo>
                    <a:lnTo>
                      <a:pt x="4115" y="4333"/>
                    </a:lnTo>
                    <a:lnTo>
                      <a:pt x="4081" y="4377"/>
                    </a:lnTo>
                    <a:lnTo>
                      <a:pt x="4046" y="4423"/>
                    </a:lnTo>
                    <a:lnTo>
                      <a:pt x="4010" y="4467"/>
                    </a:lnTo>
                    <a:lnTo>
                      <a:pt x="3973" y="4510"/>
                    </a:lnTo>
                    <a:lnTo>
                      <a:pt x="4215" y="4735"/>
                    </a:lnTo>
                    <a:lnTo>
                      <a:pt x="4215" y="4735"/>
                    </a:lnTo>
                    <a:lnTo>
                      <a:pt x="4256" y="4688"/>
                    </a:lnTo>
                    <a:lnTo>
                      <a:pt x="4296" y="4640"/>
                    </a:lnTo>
                    <a:lnTo>
                      <a:pt x="4336" y="4589"/>
                    </a:lnTo>
                    <a:lnTo>
                      <a:pt x="4373" y="4539"/>
                    </a:lnTo>
                    <a:lnTo>
                      <a:pt x="4410" y="4488"/>
                    </a:lnTo>
                    <a:lnTo>
                      <a:pt x="4445" y="4436"/>
                    </a:lnTo>
                    <a:lnTo>
                      <a:pt x="4479" y="4383"/>
                    </a:lnTo>
                    <a:lnTo>
                      <a:pt x="4511" y="4328"/>
                    </a:lnTo>
                    <a:lnTo>
                      <a:pt x="4544" y="4274"/>
                    </a:lnTo>
                    <a:lnTo>
                      <a:pt x="4575" y="4218"/>
                    </a:lnTo>
                    <a:lnTo>
                      <a:pt x="4603" y="4162"/>
                    </a:lnTo>
                    <a:lnTo>
                      <a:pt x="4631" y="4104"/>
                    </a:lnTo>
                    <a:lnTo>
                      <a:pt x="4657" y="4045"/>
                    </a:lnTo>
                    <a:lnTo>
                      <a:pt x="4682" y="3986"/>
                    </a:lnTo>
                    <a:lnTo>
                      <a:pt x="4706" y="3927"/>
                    </a:lnTo>
                    <a:lnTo>
                      <a:pt x="4728" y="3867"/>
                    </a:lnTo>
                    <a:lnTo>
                      <a:pt x="4750" y="3807"/>
                    </a:lnTo>
                    <a:lnTo>
                      <a:pt x="4769" y="3745"/>
                    </a:lnTo>
                    <a:lnTo>
                      <a:pt x="4787" y="3681"/>
                    </a:lnTo>
                    <a:lnTo>
                      <a:pt x="4803" y="3619"/>
                    </a:lnTo>
                    <a:lnTo>
                      <a:pt x="4819" y="3556"/>
                    </a:lnTo>
                    <a:lnTo>
                      <a:pt x="4833" y="3491"/>
                    </a:lnTo>
                    <a:lnTo>
                      <a:pt x="4845" y="3426"/>
                    </a:lnTo>
                    <a:lnTo>
                      <a:pt x="4856" y="3361"/>
                    </a:lnTo>
                    <a:lnTo>
                      <a:pt x="4865" y="3295"/>
                    </a:lnTo>
                    <a:lnTo>
                      <a:pt x="4873" y="3229"/>
                    </a:lnTo>
                    <a:lnTo>
                      <a:pt x="4878" y="3162"/>
                    </a:lnTo>
                    <a:lnTo>
                      <a:pt x="4883" y="3094"/>
                    </a:lnTo>
                    <a:lnTo>
                      <a:pt x="4886" y="3027"/>
                    </a:lnTo>
                    <a:lnTo>
                      <a:pt x="4887" y="2959"/>
                    </a:lnTo>
                    <a:lnTo>
                      <a:pt x="4887" y="2889"/>
                    </a:lnTo>
                    <a:lnTo>
                      <a:pt x="4884" y="2820"/>
                    </a:lnTo>
                    <a:lnTo>
                      <a:pt x="4884" y="2820"/>
                    </a:lnTo>
                    <a:lnTo>
                      <a:pt x="4880" y="2748"/>
                    </a:lnTo>
                    <a:lnTo>
                      <a:pt x="4875" y="2676"/>
                    </a:lnTo>
                    <a:lnTo>
                      <a:pt x="4867" y="2603"/>
                    </a:lnTo>
                    <a:lnTo>
                      <a:pt x="4858" y="2531"/>
                    </a:lnTo>
                    <a:lnTo>
                      <a:pt x="4846" y="2460"/>
                    </a:lnTo>
                    <a:lnTo>
                      <a:pt x="4834" y="2391"/>
                    </a:lnTo>
                    <a:lnTo>
                      <a:pt x="4819" y="2320"/>
                    </a:lnTo>
                    <a:lnTo>
                      <a:pt x="4803" y="2251"/>
                    </a:lnTo>
                    <a:lnTo>
                      <a:pt x="4786" y="2183"/>
                    </a:lnTo>
                    <a:lnTo>
                      <a:pt x="4766" y="2115"/>
                    </a:lnTo>
                    <a:lnTo>
                      <a:pt x="4744" y="2048"/>
                    </a:lnTo>
                    <a:lnTo>
                      <a:pt x="4722" y="1981"/>
                    </a:lnTo>
                    <a:lnTo>
                      <a:pt x="4699" y="1915"/>
                    </a:lnTo>
                    <a:lnTo>
                      <a:pt x="4672" y="1850"/>
                    </a:lnTo>
                    <a:lnTo>
                      <a:pt x="4646" y="1785"/>
                    </a:lnTo>
                    <a:lnTo>
                      <a:pt x="4616" y="1722"/>
                    </a:lnTo>
                    <a:lnTo>
                      <a:pt x="4587" y="1660"/>
                    </a:lnTo>
                    <a:lnTo>
                      <a:pt x="4554" y="1598"/>
                    </a:lnTo>
                    <a:lnTo>
                      <a:pt x="4522" y="1536"/>
                    </a:lnTo>
                    <a:lnTo>
                      <a:pt x="4486" y="1476"/>
                    </a:lnTo>
                    <a:lnTo>
                      <a:pt x="4451" y="1417"/>
                    </a:lnTo>
                    <a:lnTo>
                      <a:pt x="4414" y="1358"/>
                    </a:lnTo>
                    <a:lnTo>
                      <a:pt x="4376" y="1300"/>
                    </a:lnTo>
                    <a:lnTo>
                      <a:pt x="4336" y="1243"/>
                    </a:lnTo>
                    <a:lnTo>
                      <a:pt x="4295" y="1187"/>
                    </a:lnTo>
                    <a:lnTo>
                      <a:pt x="4252" y="1132"/>
                    </a:lnTo>
                    <a:lnTo>
                      <a:pt x="4209" y="1079"/>
                    </a:lnTo>
                    <a:lnTo>
                      <a:pt x="4165" y="1026"/>
                    </a:lnTo>
                    <a:lnTo>
                      <a:pt x="4118" y="974"/>
                    </a:lnTo>
                    <a:lnTo>
                      <a:pt x="4071" y="924"/>
                    </a:lnTo>
                    <a:lnTo>
                      <a:pt x="4023" y="874"/>
                    </a:lnTo>
                    <a:lnTo>
                      <a:pt x="3973" y="825"/>
                    </a:lnTo>
                    <a:lnTo>
                      <a:pt x="3923" y="778"/>
                    </a:lnTo>
                    <a:lnTo>
                      <a:pt x="3872" y="732"/>
                    </a:lnTo>
                    <a:lnTo>
                      <a:pt x="3818" y="687"/>
                    </a:lnTo>
                    <a:lnTo>
                      <a:pt x="3765" y="644"/>
                    </a:lnTo>
                    <a:lnTo>
                      <a:pt x="3711" y="601"/>
                    </a:lnTo>
                    <a:lnTo>
                      <a:pt x="3655" y="560"/>
                    </a:lnTo>
                    <a:lnTo>
                      <a:pt x="3599" y="520"/>
                    </a:lnTo>
                    <a:lnTo>
                      <a:pt x="3541" y="482"/>
                    </a:lnTo>
                    <a:lnTo>
                      <a:pt x="3484" y="443"/>
                    </a:lnTo>
                    <a:lnTo>
                      <a:pt x="3423" y="408"/>
                    </a:lnTo>
                    <a:lnTo>
                      <a:pt x="3364" y="373"/>
                    </a:lnTo>
                    <a:lnTo>
                      <a:pt x="3303" y="340"/>
                    </a:lnTo>
                    <a:lnTo>
                      <a:pt x="3241" y="308"/>
                    </a:lnTo>
                    <a:lnTo>
                      <a:pt x="3179" y="277"/>
                    </a:lnTo>
                    <a:lnTo>
                      <a:pt x="3115" y="249"/>
                    </a:lnTo>
                    <a:lnTo>
                      <a:pt x="3052" y="221"/>
                    </a:lnTo>
                    <a:lnTo>
                      <a:pt x="2987" y="194"/>
                    </a:lnTo>
                    <a:lnTo>
                      <a:pt x="2921" y="171"/>
                    </a:lnTo>
                    <a:lnTo>
                      <a:pt x="2854" y="147"/>
                    </a:lnTo>
                    <a:lnTo>
                      <a:pt x="2788" y="126"/>
                    </a:lnTo>
                    <a:lnTo>
                      <a:pt x="2720" y="106"/>
                    </a:lnTo>
                    <a:lnTo>
                      <a:pt x="2652" y="88"/>
                    </a:lnTo>
                    <a:lnTo>
                      <a:pt x="2585" y="72"/>
                    </a:lnTo>
                    <a:lnTo>
                      <a:pt x="2515" y="57"/>
                    </a:lnTo>
                    <a:lnTo>
                      <a:pt x="2445" y="44"/>
                    </a:lnTo>
                    <a:lnTo>
                      <a:pt x="2375" y="32"/>
                    </a:lnTo>
                    <a:lnTo>
                      <a:pt x="2304" y="22"/>
                    </a:lnTo>
                    <a:lnTo>
                      <a:pt x="2234" y="14"/>
                    </a:lnTo>
                    <a:lnTo>
                      <a:pt x="2161" y="7"/>
                    </a:lnTo>
                    <a:lnTo>
                      <a:pt x="2089" y="3"/>
                    </a:lnTo>
                    <a:lnTo>
                      <a:pt x="2017" y="0"/>
                    </a:lnTo>
                    <a:lnTo>
                      <a:pt x="1943" y="0"/>
                    </a:lnTo>
                    <a:lnTo>
                      <a:pt x="1943" y="0"/>
                    </a:lnTo>
                    <a:lnTo>
                      <a:pt x="1873" y="0"/>
                    </a:lnTo>
                    <a:lnTo>
                      <a:pt x="1800" y="3"/>
                    </a:lnTo>
                    <a:lnTo>
                      <a:pt x="1730" y="7"/>
                    </a:lnTo>
                    <a:lnTo>
                      <a:pt x="1659" y="13"/>
                    </a:lnTo>
                    <a:lnTo>
                      <a:pt x="1589" y="22"/>
                    </a:lnTo>
                    <a:lnTo>
                      <a:pt x="1520" y="31"/>
                    </a:lnTo>
                    <a:lnTo>
                      <a:pt x="1452" y="42"/>
                    </a:lnTo>
                    <a:lnTo>
                      <a:pt x="1383" y="56"/>
                    </a:lnTo>
                    <a:lnTo>
                      <a:pt x="1317" y="70"/>
                    </a:lnTo>
                    <a:lnTo>
                      <a:pt x="1250" y="87"/>
                    </a:lnTo>
                    <a:lnTo>
                      <a:pt x="1184" y="104"/>
                    </a:lnTo>
                    <a:lnTo>
                      <a:pt x="1119" y="123"/>
                    </a:lnTo>
                    <a:lnTo>
                      <a:pt x="1054" y="144"/>
                    </a:lnTo>
                    <a:lnTo>
                      <a:pt x="991" y="168"/>
                    </a:lnTo>
                    <a:lnTo>
                      <a:pt x="928" y="191"/>
                    </a:lnTo>
                    <a:lnTo>
                      <a:pt x="866" y="216"/>
                    </a:lnTo>
                    <a:lnTo>
                      <a:pt x="805" y="243"/>
                    </a:lnTo>
                    <a:lnTo>
                      <a:pt x="745" y="272"/>
                    </a:lnTo>
                    <a:lnTo>
                      <a:pt x="684" y="302"/>
                    </a:lnTo>
                    <a:lnTo>
                      <a:pt x="627" y="333"/>
                    </a:lnTo>
                    <a:lnTo>
                      <a:pt x="569" y="365"/>
                    </a:lnTo>
                    <a:lnTo>
                      <a:pt x="512" y="399"/>
                    </a:lnTo>
                    <a:lnTo>
                      <a:pt x="456" y="435"/>
                    </a:lnTo>
                    <a:lnTo>
                      <a:pt x="401" y="471"/>
                    </a:lnTo>
                    <a:lnTo>
                      <a:pt x="348" y="510"/>
                    </a:lnTo>
                    <a:lnTo>
                      <a:pt x="295" y="548"/>
                    </a:lnTo>
                    <a:lnTo>
                      <a:pt x="244" y="589"/>
                    </a:lnTo>
                    <a:lnTo>
                      <a:pt x="192" y="631"/>
                    </a:lnTo>
                    <a:lnTo>
                      <a:pt x="143" y="673"/>
                    </a:lnTo>
                    <a:lnTo>
                      <a:pt x="95" y="718"/>
                    </a:lnTo>
                    <a:lnTo>
                      <a:pt x="46" y="763"/>
                    </a:lnTo>
                    <a:lnTo>
                      <a:pt x="0" y="809"/>
                    </a:lnTo>
                    <a:lnTo>
                      <a:pt x="244" y="1036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86000">
                    <a:srgbClr val="CFCFCF"/>
                  </a:gs>
                  <a:gs pos="0">
                    <a:srgbClr val="A6A6A6"/>
                  </a:gs>
                  <a:gs pos="35000">
                    <a:srgbClr val="262626"/>
                  </a:gs>
                  <a:gs pos="66000">
                    <a:srgbClr val="454545"/>
                  </a:gs>
                  <a:gs pos="46000">
                    <a:srgbClr val="616161"/>
                  </a:gs>
                  <a:gs pos="100000">
                    <a:srgbClr val="A6A6A6"/>
                  </a:gs>
                </a:gsLst>
                <a:lin ang="1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56" name="Forma Livre 13">
                <a:extLst>
                  <a:ext uri="{FF2B5EF4-FFF2-40B4-BE49-F238E27FC236}">
                    <a16:creationId xmlns:a16="http://schemas.microsoft.com/office/drawing/2014/main" id="{F67EF63C-B0C1-2D43-A407-3A66FFF7E0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85175" y="374650"/>
                <a:ext cx="2987675" cy="2986088"/>
              </a:xfrm>
              <a:custGeom>
                <a:avLst/>
                <a:gdLst/>
                <a:ahLst/>
                <a:cxnLst>
                  <a:cxn ang="0">
                    <a:pos x="3147" y="371"/>
                  </a:cxn>
                  <a:cxn ang="0">
                    <a:pos x="3686" y="529"/>
                  </a:cxn>
                  <a:cxn ang="0">
                    <a:pos x="4171" y="794"/>
                  </a:cxn>
                  <a:cxn ang="0">
                    <a:pos x="4591" y="1153"/>
                  </a:cxn>
                  <a:cxn ang="0">
                    <a:pos x="4927" y="1591"/>
                  </a:cxn>
                  <a:cxn ang="0">
                    <a:pos x="5169" y="2092"/>
                  </a:cxn>
                  <a:cxn ang="0">
                    <a:pos x="5297" y="2643"/>
                  </a:cxn>
                  <a:cxn ang="0">
                    <a:pos x="5307" y="3142"/>
                  </a:cxn>
                  <a:cxn ang="0">
                    <a:pos x="5204" y="3672"/>
                  </a:cxn>
                  <a:cxn ang="0">
                    <a:pos x="4987" y="4159"/>
                  </a:cxn>
                  <a:cxn ang="0">
                    <a:pos x="4663" y="4587"/>
                  </a:cxn>
                  <a:cxn ang="0">
                    <a:pos x="4299" y="4896"/>
                  </a:cxn>
                  <a:cxn ang="0">
                    <a:pos x="3829" y="5145"/>
                  </a:cxn>
                  <a:cxn ang="0">
                    <a:pos x="3310" y="5284"/>
                  </a:cxn>
                  <a:cxn ang="0">
                    <a:pos x="2814" y="5308"/>
                  </a:cxn>
                  <a:cxn ang="0">
                    <a:pos x="2256" y="5215"/>
                  </a:cxn>
                  <a:cxn ang="0">
                    <a:pos x="1738" y="5008"/>
                  </a:cxn>
                  <a:cxn ang="0">
                    <a:pos x="1280" y="4699"/>
                  </a:cxn>
                  <a:cxn ang="0">
                    <a:pos x="895" y="4303"/>
                  </a:cxn>
                  <a:cxn ang="0">
                    <a:pos x="599" y="3836"/>
                  </a:cxn>
                  <a:cxn ang="0">
                    <a:pos x="407" y="3311"/>
                  </a:cxn>
                  <a:cxn ang="0">
                    <a:pos x="335" y="2807"/>
                  </a:cxn>
                  <a:cxn ang="0">
                    <a:pos x="370" y="2260"/>
                  </a:cxn>
                  <a:cxn ang="0">
                    <a:pos x="525" y="1747"/>
                  </a:cxn>
                  <a:cxn ang="0">
                    <a:pos x="790" y="1285"/>
                  </a:cxn>
                  <a:cxn ang="0">
                    <a:pos x="1115" y="929"/>
                  </a:cxn>
                  <a:cxn ang="0">
                    <a:pos x="1549" y="620"/>
                  </a:cxn>
                  <a:cxn ang="0">
                    <a:pos x="2043" y="421"/>
                  </a:cxn>
                  <a:cxn ang="0">
                    <a:pos x="2580" y="334"/>
                  </a:cxn>
                  <a:cxn ang="0">
                    <a:pos x="2345" y="23"/>
                  </a:cxn>
                  <a:cxn ang="0">
                    <a:pos x="1741" y="171"/>
                  </a:cxn>
                  <a:cxn ang="0">
                    <a:pos x="1202" y="445"/>
                  </a:cxn>
                  <a:cxn ang="0">
                    <a:pos x="745" y="827"/>
                  </a:cxn>
                  <a:cxn ang="0">
                    <a:pos x="382" y="1300"/>
                  </a:cxn>
                  <a:cxn ang="0">
                    <a:pos x="133" y="1852"/>
                  </a:cxn>
                  <a:cxn ang="0">
                    <a:pos x="10" y="2462"/>
                  </a:cxn>
                  <a:cxn ang="0">
                    <a:pos x="21" y="3038"/>
                  </a:cxn>
                  <a:cxn ang="0">
                    <a:pos x="165" y="3659"/>
                  </a:cxn>
                  <a:cxn ang="0">
                    <a:pos x="436" y="4225"/>
                  </a:cxn>
                  <a:cxn ang="0">
                    <a:pos x="817" y="4718"/>
                  </a:cxn>
                  <a:cxn ang="0">
                    <a:pos x="1288" y="5122"/>
                  </a:cxn>
                  <a:cxn ang="0">
                    <a:pos x="1835" y="5420"/>
                  </a:cxn>
                  <a:cxn ang="0">
                    <a:pos x="2443" y="5598"/>
                  </a:cxn>
                  <a:cxn ang="0">
                    <a:pos x="3016" y="5641"/>
                  </a:cxn>
                  <a:cxn ang="0">
                    <a:pos x="3644" y="5554"/>
                  </a:cxn>
                  <a:cxn ang="0">
                    <a:pos x="4215" y="5333"/>
                  </a:cxn>
                  <a:cxn ang="0">
                    <a:pos x="4710" y="4998"/>
                  </a:cxn>
                  <a:cxn ang="0">
                    <a:pos x="5117" y="4563"/>
                  </a:cxn>
                  <a:cxn ang="0">
                    <a:pos x="5418" y="4044"/>
                  </a:cxn>
                  <a:cxn ang="0">
                    <a:pos x="5599" y="3459"/>
                  </a:cxn>
                  <a:cxn ang="0">
                    <a:pos x="5643" y="2820"/>
                  </a:cxn>
                  <a:cxn ang="0">
                    <a:pos x="5562" y="2253"/>
                  </a:cxn>
                  <a:cxn ang="0">
                    <a:pos x="5346" y="1660"/>
                  </a:cxn>
                  <a:cxn ang="0">
                    <a:pos x="5012" y="1134"/>
                  </a:cxn>
                  <a:cxn ang="0">
                    <a:pos x="4579" y="688"/>
                  </a:cxn>
                  <a:cxn ang="0">
                    <a:pos x="4061" y="340"/>
                  </a:cxn>
                  <a:cxn ang="0">
                    <a:pos x="3481" y="107"/>
                  </a:cxn>
                  <a:cxn ang="0">
                    <a:pos x="2848" y="4"/>
                  </a:cxn>
                </a:cxnLst>
                <a:rect l="0" t="0" r="r" b="b"/>
                <a:pathLst>
                  <a:path w="5646" h="5642">
                    <a:moveTo>
                      <a:pt x="2704" y="331"/>
                    </a:moveTo>
                    <a:lnTo>
                      <a:pt x="2704" y="331"/>
                    </a:lnTo>
                    <a:lnTo>
                      <a:pt x="2767" y="333"/>
                    </a:lnTo>
                    <a:lnTo>
                      <a:pt x="2832" y="334"/>
                    </a:lnTo>
                    <a:lnTo>
                      <a:pt x="2895" y="339"/>
                    </a:lnTo>
                    <a:lnTo>
                      <a:pt x="2959" y="345"/>
                    </a:lnTo>
                    <a:lnTo>
                      <a:pt x="3022" y="352"/>
                    </a:lnTo>
                    <a:lnTo>
                      <a:pt x="3086" y="361"/>
                    </a:lnTo>
                    <a:lnTo>
                      <a:pt x="3147" y="371"/>
                    </a:lnTo>
                    <a:lnTo>
                      <a:pt x="3209" y="383"/>
                    </a:lnTo>
                    <a:lnTo>
                      <a:pt x="3270" y="396"/>
                    </a:lnTo>
                    <a:lnTo>
                      <a:pt x="3332" y="411"/>
                    </a:lnTo>
                    <a:lnTo>
                      <a:pt x="3392" y="427"/>
                    </a:lnTo>
                    <a:lnTo>
                      <a:pt x="3451" y="445"/>
                    </a:lnTo>
                    <a:lnTo>
                      <a:pt x="3510" y="464"/>
                    </a:lnTo>
                    <a:lnTo>
                      <a:pt x="3569" y="483"/>
                    </a:lnTo>
                    <a:lnTo>
                      <a:pt x="3628" y="505"/>
                    </a:lnTo>
                    <a:lnTo>
                      <a:pt x="3686" y="529"/>
                    </a:lnTo>
                    <a:lnTo>
                      <a:pt x="3742" y="553"/>
                    </a:lnTo>
                    <a:lnTo>
                      <a:pt x="3798" y="579"/>
                    </a:lnTo>
                    <a:lnTo>
                      <a:pt x="3854" y="606"/>
                    </a:lnTo>
                    <a:lnTo>
                      <a:pt x="3908" y="634"/>
                    </a:lnTo>
                    <a:lnTo>
                      <a:pt x="3963" y="663"/>
                    </a:lnTo>
                    <a:lnTo>
                      <a:pt x="4016" y="694"/>
                    </a:lnTo>
                    <a:lnTo>
                      <a:pt x="4067" y="727"/>
                    </a:lnTo>
                    <a:lnTo>
                      <a:pt x="4120" y="761"/>
                    </a:lnTo>
                    <a:lnTo>
                      <a:pt x="4171" y="794"/>
                    </a:lnTo>
                    <a:lnTo>
                      <a:pt x="4221" y="830"/>
                    </a:lnTo>
                    <a:lnTo>
                      <a:pt x="4271" y="867"/>
                    </a:lnTo>
                    <a:lnTo>
                      <a:pt x="4318" y="904"/>
                    </a:lnTo>
                    <a:lnTo>
                      <a:pt x="4367" y="943"/>
                    </a:lnTo>
                    <a:lnTo>
                      <a:pt x="4412" y="983"/>
                    </a:lnTo>
                    <a:lnTo>
                      <a:pt x="4458" y="1024"/>
                    </a:lnTo>
                    <a:lnTo>
                      <a:pt x="4504" y="1066"/>
                    </a:lnTo>
                    <a:lnTo>
                      <a:pt x="4546" y="1108"/>
                    </a:lnTo>
                    <a:lnTo>
                      <a:pt x="4591" y="1153"/>
                    </a:lnTo>
                    <a:lnTo>
                      <a:pt x="4632" y="1198"/>
                    </a:lnTo>
                    <a:lnTo>
                      <a:pt x="4673" y="1244"/>
                    </a:lnTo>
                    <a:lnTo>
                      <a:pt x="4712" y="1290"/>
                    </a:lnTo>
                    <a:lnTo>
                      <a:pt x="4751" y="1338"/>
                    </a:lnTo>
                    <a:lnTo>
                      <a:pt x="4788" y="1387"/>
                    </a:lnTo>
                    <a:lnTo>
                      <a:pt x="4825" y="1436"/>
                    </a:lnTo>
                    <a:lnTo>
                      <a:pt x="4861" y="1487"/>
                    </a:lnTo>
                    <a:lnTo>
                      <a:pt x="4894" y="1538"/>
                    </a:lnTo>
                    <a:lnTo>
                      <a:pt x="4927" y="1591"/>
                    </a:lnTo>
                    <a:lnTo>
                      <a:pt x="4959" y="1642"/>
                    </a:lnTo>
                    <a:lnTo>
                      <a:pt x="4990" y="1697"/>
                    </a:lnTo>
                    <a:lnTo>
                      <a:pt x="5020" y="1751"/>
                    </a:lnTo>
                    <a:lnTo>
                      <a:pt x="5048" y="1806"/>
                    </a:lnTo>
                    <a:lnTo>
                      <a:pt x="5074" y="1862"/>
                    </a:lnTo>
                    <a:lnTo>
                      <a:pt x="5099" y="1918"/>
                    </a:lnTo>
                    <a:lnTo>
                      <a:pt x="5124" y="1975"/>
                    </a:lnTo>
                    <a:lnTo>
                      <a:pt x="5146" y="2033"/>
                    </a:lnTo>
                    <a:lnTo>
                      <a:pt x="5169" y="2092"/>
                    </a:lnTo>
                    <a:lnTo>
                      <a:pt x="5188" y="2151"/>
                    </a:lnTo>
                    <a:lnTo>
                      <a:pt x="5207" y="2210"/>
                    </a:lnTo>
                    <a:lnTo>
                      <a:pt x="5225" y="2270"/>
                    </a:lnTo>
                    <a:lnTo>
                      <a:pt x="5241" y="2331"/>
                    </a:lnTo>
                    <a:lnTo>
                      <a:pt x="5254" y="2393"/>
                    </a:lnTo>
                    <a:lnTo>
                      <a:pt x="5267" y="2455"/>
                    </a:lnTo>
                    <a:lnTo>
                      <a:pt x="5279" y="2517"/>
                    </a:lnTo>
                    <a:lnTo>
                      <a:pt x="5288" y="2580"/>
                    </a:lnTo>
                    <a:lnTo>
                      <a:pt x="5297" y="2643"/>
                    </a:lnTo>
                    <a:lnTo>
                      <a:pt x="5304" y="2707"/>
                    </a:lnTo>
                    <a:lnTo>
                      <a:pt x="5309" y="2770"/>
                    </a:lnTo>
                    <a:lnTo>
                      <a:pt x="5313" y="2835"/>
                    </a:lnTo>
                    <a:lnTo>
                      <a:pt x="5313" y="2835"/>
                    </a:lnTo>
                    <a:lnTo>
                      <a:pt x="5315" y="2897"/>
                    </a:lnTo>
                    <a:lnTo>
                      <a:pt x="5315" y="2959"/>
                    </a:lnTo>
                    <a:lnTo>
                      <a:pt x="5313" y="3021"/>
                    </a:lnTo>
                    <a:lnTo>
                      <a:pt x="5312" y="3081"/>
                    </a:lnTo>
                    <a:lnTo>
                      <a:pt x="5307" y="3142"/>
                    </a:lnTo>
                    <a:lnTo>
                      <a:pt x="5301" y="3202"/>
                    </a:lnTo>
                    <a:lnTo>
                      <a:pt x="5294" y="3263"/>
                    </a:lnTo>
                    <a:lnTo>
                      <a:pt x="5285" y="3323"/>
                    </a:lnTo>
                    <a:lnTo>
                      <a:pt x="5276" y="3382"/>
                    </a:lnTo>
                    <a:lnTo>
                      <a:pt x="5264" y="3441"/>
                    </a:lnTo>
                    <a:lnTo>
                      <a:pt x="5251" y="3500"/>
                    </a:lnTo>
                    <a:lnTo>
                      <a:pt x="5238" y="3557"/>
                    </a:lnTo>
                    <a:lnTo>
                      <a:pt x="5222" y="3615"/>
                    </a:lnTo>
                    <a:lnTo>
                      <a:pt x="5204" y="3672"/>
                    </a:lnTo>
                    <a:lnTo>
                      <a:pt x="5186" y="3728"/>
                    </a:lnTo>
                    <a:lnTo>
                      <a:pt x="5166" y="3785"/>
                    </a:lnTo>
                    <a:lnTo>
                      <a:pt x="5145" y="3841"/>
                    </a:lnTo>
                    <a:lnTo>
                      <a:pt x="5121" y="3895"/>
                    </a:lnTo>
                    <a:lnTo>
                      <a:pt x="5098" y="3948"/>
                    </a:lnTo>
                    <a:lnTo>
                      <a:pt x="5073" y="4003"/>
                    </a:lnTo>
                    <a:lnTo>
                      <a:pt x="5045" y="4056"/>
                    </a:lnTo>
                    <a:lnTo>
                      <a:pt x="5017" y="4107"/>
                    </a:lnTo>
                    <a:lnTo>
                      <a:pt x="4987" y="4159"/>
                    </a:lnTo>
                    <a:lnTo>
                      <a:pt x="4956" y="4209"/>
                    </a:lnTo>
                    <a:lnTo>
                      <a:pt x="4924" y="4259"/>
                    </a:lnTo>
                    <a:lnTo>
                      <a:pt x="4891" y="4309"/>
                    </a:lnTo>
                    <a:lnTo>
                      <a:pt x="4856" y="4357"/>
                    </a:lnTo>
                    <a:lnTo>
                      <a:pt x="4819" y="4405"/>
                    </a:lnTo>
                    <a:lnTo>
                      <a:pt x="4782" y="4452"/>
                    </a:lnTo>
                    <a:lnTo>
                      <a:pt x="4744" y="4498"/>
                    </a:lnTo>
                    <a:lnTo>
                      <a:pt x="4704" y="4542"/>
                    </a:lnTo>
                    <a:lnTo>
                      <a:pt x="4663" y="4587"/>
                    </a:lnTo>
                    <a:lnTo>
                      <a:pt x="4663" y="4587"/>
                    </a:lnTo>
                    <a:lnTo>
                      <a:pt x="4620" y="4631"/>
                    </a:lnTo>
                    <a:lnTo>
                      <a:pt x="4576" y="4672"/>
                    </a:lnTo>
                    <a:lnTo>
                      <a:pt x="4532" y="4713"/>
                    </a:lnTo>
                    <a:lnTo>
                      <a:pt x="4488" y="4752"/>
                    </a:lnTo>
                    <a:lnTo>
                      <a:pt x="4442" y="4790"/>
                    </a:lnTo>
                    <a:lnTo>
                      <a:pt x="4395" y="4827"/>
                    </a:lnTo>
                    <a:lnTo>
                      <a:pt x="4346" y="4862"/>
                    </a:lnTo>
                    <a:lnTo>
                      <a:pt x="4299" y="4896"/>
                    </a:lnTo>
                    <a:lnTo>
                      <a:pt x="4249" y="4930"/>
                    </a:lnTo>
                    <a:lnTo>
                      <a:pt x="4199" y="4961"/>
                    </a:lnTo>
                    <a:lnTo>
                      <a:pt x="4148" y="4992"/>
                    </a:lnTo>
                    <a:lnTo>
                      <a:pt x="4097" y="5022"/>
                    </a:lnTo>
                    <a:lnTo>
                      <a:pt x="4044" y="5048"/>
                    </a:lnTo>
                    <a:lnTo>
                      <a:pt x="3991" y="5075"/>
                    </a:lnTo>
                    <a:lnTo>
                      <a:pt x="3938" y="5100"/>
                    </a:lnTo>
                    <a:lnTo>
                      <a:pt x="3883" y="5123"/>
                    </a:lnTo>
                    <a:lnTo>
                      <a:pt x="3829" y="5145"/>
                    </a:lnTo>
                    <a:lnTo>
                      <a:pt x="3773" y="5166"/>
                    </a:lnTo>
                    <a:lnTo>
                      <a:pt x="3717" y="5187"/>
                    </a:lnTo>
                    <a:lnTo>
                      <a:pt x="3660" y="5204"/>
                    </a:lnTo>
                    <a:lnTo>
                      <a:pt x="3603" y="5221"/>
                    </a:lnTo>
                    <a:lnTo>
                      <a:pt x="3546" y="5237"/>
                    </a:lnTo>
                    <a:lnTo>
                      <a:pt x="3487" y="5250"/>
                    </a:lnTo>
                    <a:lnTo>
                      <a:pt x="3428" y="5263"/>
                    </a:lnTo>
                    <a:lnTo>
                      <a:pt x="3369" y="5274"/>
                    </a:lnTo>
                    <a:lnTo>
                      <a:pt x="3310" y="5284"/>
                    </a:lnTo>
                    <a:lnTo>
                      <a:pt x="3249" y="5291"/>
                    </a:lnTo>
                    <a:lnTo>
                      <a:pt x="3189" y="5299"/>
                    </a:lnTo>
                    <a:lnTo>
                      <a:pt x="3128" y="5303"/>
                    </a:lnTo>
                    <a:lnTo>
                      <a:pt x="3066" y="5308"/>
                    </a:lnTo>
                    <a:lnTo>
                      <a:pt x="3004" y="5309"/>
                    </a:lnTo>
                    <a:lnTo>
                      <a:pt x="2943" y="5311"/>
                    </a:lnTo>
                    <a:lnTo>
                      <a:pt x="2943" y="5311"/>
                    </a:lnTo>
                    <a:lnTo>
                      <a:pt x="2879" y="5309"/>
                    </a:lnTo>
                    <a:lnTo>
                      <a:pt x="2814" y="5308"/>
                    </a:lnTo>
                    <a:lnTo>
                      <a:pt x="2751" y="5303"/>
                    </a:lnTo>
                    <a:lnTo>
                      <a:pt x="2688" y="5297"/>
                    </a:lnTo>
                    <a:lnTo>
                      <a:pt x="2624" y="5290"/>
                    </a:lnTo>
                    <a:lnTo>
                      <a:pt x="2561" y="5281"/>
                    </a:lnTo>
                    <a:lnTo>
                      <a:pt x="2499" y="5271"/>
                    </a:lnTo>
                    <a:lnTo>
                      <a:pt x="2437" y="5259"/>
                    </a:lnTo>
                    <a:lnTo>
                      <a:pt x="2376" y="5246"/>
                    </a:lnTo>
                    <a:lnTo>
                      <a:pt x="2315" y="5231"/>
                    </a:lnTo>
                    <a:lnTo>
                      <a:pt x="2256" y="5215"/>
                    </a:lnTo>
                    <a:lnTo>
                      <a:pt x="2195" y="5197"/>
                    </a:lnTo>
                    <a:lnTo>
                      <a:pt x="2136" y="5178"/>
                    </a:lnTo>
                    <a:lnTo>
                      <a:pt x="2077" y="5159"/>
                    </a:lnTo>
                    <a:lnTo>
                      <a:pt x="2020" y="5137"/>
                    </a:lnTo>
                    <a:lnTo>
                      <a:pt x="1962" y="5113"/>
                    </a:lnTo>
                    <a:lnTo>
                      <a:pt x="1905" y="5089"/>
                    </a:lnTo>
                    <a:lnTo>
                      <a:pt x="1849" y="5063"/>
                    </a:lnTo>
                    <a:lnTo>
                      <a:pt x="1793" y="5036"/>
                    </a:lnTo>
                    <a:lnTo>
                      <a:pt x="1738" y="5008"/>
                    </a:lnTo>
                    <a:lnTo>
                      <a:pt x="1685" y="4979"/>
                    </a:lnTo>
                    <a:lnTo>
                      <a:pt x="1631" y="4948"/>
                    </a:lnTo>
                    <a:lnTo>
                      <a:pt x="1579" y="4915"/>
                    </a:lnTo>
                    <a:lnTo>
                      <a:pt x="1527" y="4881"/>
                    </a:lnTo>
                    <a:lnTo>
                      <a:pt x="1476" y="4848"/>
                    </a:lnTo>
                    <a:lnTo>
                      <a:pt x="1426" y="4812"/>
                    </a:lnTo>
                    <a:lnTo>
                      <a:pt x="1377" y="4775"/>
                    </a:lnTo>
                    <a:lnTo>
                      <a:pt x="1328" y="4738"/>
                    </a:lnTo>
                    <a:lnTo>
                      <a:pt x="1280" y="4699"/>
                    </a:lnTo>
                    <a:lnTo>
                      <a:pt x="1234" y="4659"/>
                    </a:lnTo>
                    <a:lnTo>
                      <a:pt x="1188" y="4618"/>
                    </a:lnTo>
                    <a:lnTo>
                      <a:pt x="1143" y="4576"/>
                    </a:lnTo>
                    <a:lnTo>
                      <a:pt x="1100" y="4534"/>
                    </a:lnTo>
                    <a:lnTo>
                      <a:pt x="1057" y="4489"/>
                    </a:lnTo>
                    <a:lnTo>
                      <a:pt x="1014" y="4444"/>
                    </a:lnTo>
                    <a:lnTo>
                      <a:pt x="974" y="4398"/>
                    </a:lnTo>
                    <a:lnTo>
                      <a:pt x="935" y="4352"/>
                    </a:lnTo>
                    <a:lnTo>
                      <a:pt x="895" y="4303"/>
                    </a:lnTo>
                    <a:lnTo>
                      <a:pt x="858" y="4255"/>
                    </a:lnTo>
                    <a:lnTo>
                      <a:pt x="821" y="4206"/>
                    </a:lnTo>
                    <a:lnTo>
                      <a:pt x="786" y="4155"/>
                    </a:lnTo>
                    <a:lnTo>
                      <a:pt x="752" y="4104"/>
                    </a:lnTo>
                    <a:lnTo>
                      <a:pt x="719" y="4051"/>
                    </a:lnTo>
                    <a:lnTo>
                      <a:pt x="687" y="4000"/>
                    </a:lnTo>
                    <a:lnTo>
                      <a:pt x="656" y="3945"/>
                    </a:lnTo>
                    <a:lnTo>
                      <a:pt x="628" y="3891"/>
                    </a:lnTo>
                    <a:lnTo>
                      <a:pt x="599" y="3836"/>
                    </a:lnTo>
                    <a:lnTo>
                      <a:pt x="572" y="3780"/>
                    </a:lnTo>
                    <a:lnTo>
                      <a:pt x="547" y="3724"/>
                    </a:lnTo>
                    <a:lnTo>
                      <a:pt x="523" y="3667"/>
                    </a:lnTo>
                    <a:lnTo>
                      <a:pt x="500" y="3609"/>
                    </a:lnTo>
                    <a:lnTo>
                      <a:pt x="478" y="3550"/>
                    </a:lnTo>
                    <a:lnTo>
                      <a:pt x="459" y="3491"/>
                    </a:lnTo>
                    <a:lnTo>
                      <a:pt x="439" y="3432"/>
                    </a:lnTo>
                    <a:lnTo>
                      <a:pt x="422" y="3372"/>
                    </a:lnTo>
                    <a:lnTo>
                      <a:pt x="407" y="3311"/>
                    </a:lnTo>
                    <a:lnTo>
                      <a:pt x="392" y="3249"/>
                    </a:lnTo>
                    <a:lnTo>
                      <a:pt x="379" y="3187"/>
                    </a:lnTo>
                    <a:lnTo>
                      <a:pt x="367" y="3125"/>
                    </a:lnTo>
                    <a:lnTo>
                      <a:pt x="358" y="3062"/>
                    </a:lnTo>
                    <a:lnTo>
                      <a:pt x="349" y="2999"/>
                    </a:lnTo>
                    <a:lnTo>
                      <a:pt x="342" y="2935"/>
                    </a:lnTo>
                    <a:lnTo>
                      <a:pt x="338" y="2872"/>
                    </a:lnTo>
                    <a:lnTo>
                      <a:pt x="335" y="2807"/>
                    </a:lnTo>
                    <a:lnTo>
                      <a:pt x="335" y="2807"/>
                    </a:lnTo>
                    <a:lnTo>
                      <a:pt x="332" y="2745"/>
                    </a:lnTo>
                    <a:lnTo>
                      <a:pt x="332" y="2683"/>
                    </a:lnTo>
                    <a:lnTo>
                      <a:pt x="333" y="2621"/>
                    </a:lnTo>
                    <a:lnTo>
                      <a:pt x="336" y="2561"/>
                    </a:lnTo>
                    <a:lnTo>
                      <a:pt x="339" y="2500"/>
                    </a:lnTo>
                    <a:lnTo>
                      <a:pt x="345" y="2438"/>
                    </a:lnTo>
                    <a:lnTo>
                      <a:pt x="352" y="2379"/>
                    </a:lnTo>
                    <a:lnTo>
                      <a:pt x="361" y="2319"/>
                    </a:lnTo>
                    <a:lnTo>
                      <a:pt x="370" y="2260"/>
                    </a:lnTo>
                    <a:lnTo>
                      <a:pt x="382" y="2201"/>
                    </a:lnTo>
                    <a:lnTo>
                      <a:pt x="395" y="2142"/>
                    </a:lnTo>
                    <a:lnTo>
                      <a:pt x="410" y="2085"/>
                    </a:lnTo>
                    <a:lnTo>
                      <a:pt x="425" y="2027"/>
                    </a:lnTo>
                    <a:lnTo>
                      <a:pt x="442" y="1970"/>
                    </a:lnTo>
                    <a:lnTo>
                      <a:pt x="461" y="1913"/>
                    </a:lnTo>
                    <a:lnTo>
                      <a:pt x="481" y="1857"/>
                    </a:lnTo>
                    <a:lnTo>
                      <a:pt x="503" y="1801"/>
                    </a:lnTo>
                    <a:lnTo>
                      <a:pt x="525" y="1747"/>
                    </a:lnTo>
                    <a:lnTo>
                      <a:pt x="548" y="1694"/>
                    </a:lnTo>
                    <a:lnTo>
                      <a:pt x="575" y="1639"/>
                    </a:lnTo>
                    <a:lnTo>
                      <a:pt x="602" y="1586"/>
                    </a:lnTo>
                    <a:lnTo>
                      <a:pt x="630" y="1535"/>
                    </a:lnTo>
                    <a:lnTo>
                      <a:pt x="659" y="1483"/>
                    </a:lnTo>
                    <a:lnTo>
                      <a:pt x="690" y="1433"/>
                    </a:lnTo>
                    <a:lnTo>
                      <a:pt x="722" y="1383"/>
                    </a:lnTo>
                    <a:lnTo>
                      <a:pt x="756" y="1333"/>
                    </a:lnTo>
                    <a:lnTo>
                      <a:pt x="790" y="1285"/>
                    </a:lnTo>
                    <a:lnTo>
                      <a:pt x="827" y="1237"/>
                    </a:lnTo>
                    <a:lnTo>
                      <a:pt x="864" y="1190"/>
                    </a:lnTo>
                    <a:lnTo>
                      <a:pt x="902" y="1144"/>
                    </a:lnTo>
                    <a:lnTo>
                      <a:pt x="944" y="1100"/>
                    </a:lnTo>
                    <a:lnTo>
                      <a:pt x="985" y="1055"/>
                    </a:lnTo>
                    <a:lnTo>
                      <a:pt x="985" y="1055"/>
                    </a:lnTo>
                    <a:lnTo>
                      <a:pt x="1026" y="1011"/>
                    </a:lnTo>
                    <a:lnTo>
                      <a:pt x="1070" y="970"/>
                    </a:lnTo>
                    <a:lnTo>
                      <a:pt x="1115" y="929"/>
                    </a:lnTo>
                    <a:lnTo>
                      <a:pt x="1159" y="890"/>
                    </a:lnTo>
                    <a:lnTo>
                      <a:pt x="1206" y="852"/>
                    </a:lnTo>
                    <a:lnTo>
                      <a:pt x="1252" y="815"/>
                    </a:lnTo>
                    <a:lnTo>
                      <a:pt x="1300" y="780"/>
                    </a:lnTo>
                    <a:lnTo>
                      <a:pt x="1349" y="746"/>
                    </a:lnTo>
                    <a:lnTo>
                      <a:pt x="1398" y="712"/>
                    </a:lnTo>
                    <a:lnTo>
                      <a:pt x="1448" y="681"/>
                    </a:lnTo>
                    <a:lnTo>
                      <a:pt x="1498" y="650"/>
                    </a:lnTo>
                    <a:lnTo>
                      <a:pt x="1549" y="620"/>
                    </a:lnTo>
                    <a:lnTo>
                      <a:pt x="1602" y="594"/>
                    </a:lnTo>
                    <a:lnTo>
                      <a:pt x="1656" y="567"/>
                    </a:lnTo>
                    <a:lnTo>
                      <a:pt x="1709" y="542"/>
                    </a:lnTo>
                    <a:lnTo>
                      <a:pt x="1763" y="519"/>
                    </a:lnTo>
                    <a:lnTo>
                      <a:pt x="1818" y="497"/>
                    </a:lnTo>
                    <a:lnTo>
                      <a:pt x="1874" y="474"/>
                    </a:lnTo>
                    <a:lnTo>
                      <a:pt x="1930" y="455"/>
                    </a:lnTo>
                    <a:lnTo>
                      <a:pt x="1986" y="438"/>
                    </a:lnTo>
                    <a:lnTo>
                      <a:pt x="2043" y="421"/>
                    </a:lnTo>
                    <a:lnTo>
                      <a:pt x="2101" y="405"/>
                    </a:lnTo>
                    <a:lnTo>
                      <a:pt x="2160" y="392"/>
                    </a:lnTo>
                    <a:lnTo>
                      <a:pt x="2219" y="379"/>
                    </a:lnTo>
                    <a:lnTo>
                      <a:pt x="2278" y="368"/>
                    </a:lnTo>
                    <a:lnTo>
                      <a:pt x="2337" y="358"/>
                    </a:lnTo>
                    <a:lnTo>
                      <a:pt x="2397" y="351"/>
                    </a:lnTo>
                    <a:lnTo>
                      <a:pt x="2458" y="343"/>
                    </a:lnTo>
                    <a:lnTo>
                      <a:pt x="2518" y="339"/>
                    </a:lnTo>
                    <a:lnTo>
                      <a:pt x="2580" y="334"/>
                    </a:lnTo>
                    <a:lnTo>
                      <a:pt x="2642" y="333"/>
                    </a:lnTo>
                    <a:lnTo>
                      <a:pt x="2704" y="331"/>
                    </a:lnTo>
                    <a:close/>
                    <a:moveTo>
                      <a:pt x="2704" y="0"/>
                    </a:moveTo>
                    <a:lnTo>
                      <a:pt x="2704" y="0"/>
                    </a:lnTo>
                    <a:lnTo>
                      <a:pt x="2630" y="1"/>
                    </a:lnTo>
                    <a:lnTo>
                      <a:pt x="2558" y="4"/>
                    </a:lnTo>
                    <a:lnTo>
                      <a:pt x="2487" y="9"/>
                    </a:lnTo>
                    <a:lnTo>
                      <a:pt x="2415" y="14"/>
                    </a:lnTo>
                    <a:lnTo>
                      <a:pt x="2345" y="23"/>
                    </a:lnTo>
                    <a:lnTo>
                      <a:pt x="2275" y="32"/>
                    </a:lnTo>
                    <a:lnTo>
                      <a:pt x="2205" y="44"/>
                    </a:lnTo>
                    <a:lnTo>
                      <a:pt x="2138" y="57"/>
                    </a:lnTo>
                    <a:lnTo>
                      <a:pt x="2070" y="72"/>
                    </a:lnTo>
                    <a:lnTo>
                      <a:pt x="2002" y="88"/>
                    </a:lnTo>
                    <a:lnTo>
                      <a:pt x="1936" y="107"/>
                    </a:lnTo>
                    <a:lnTo>
                      <a:pt x="1869" y="127"/>
                    </a:lnTo>
                    <a:lnTo>
                      <a:pt x="1804" y="149"/>
                    </a:lnTo>
                    <a:lnTo>
                      <a:pt x="1741" y="171"/>
                    </a:lnTo>
                    <a:lnTo>
                      <a:pt x="1678" y="196"/>
                    </a:lnTo>
                    <a:lnTo>
                      <a:pt x="1614" y="222"/>
                    </a:lnTo>
                    <a:lnTo>
                      <a:pt x="1552" y="249"/>
                    </a:lnTo>
                    <a:lnTo>
                      <a:pt x="1492" y="278"/>
                    </a:lnTo>
                    <a:lnTo>
                      <a:pt x="1433" y="308"/>
                    </a:lnTo>
                    <a:lnTo>
                      <a:pt x="1373" y="340"/>
                    </a:lnTo>
                    <a:lnTo>
                      <a:pt x="1315" y="374"/>
                    </a:lnTo>
                    <a:lnTo>
                      <a:pt x="1258" y="408"/>
                    </a:lnTo>
                    <a:lnTo>
                      <a:pt x="1202" y="445"/>
                    </a:lnTo>
                    <a:lnTo>
                      <a:pt x="1147" y="482"/>
                    </a:lnTo>
                    <a:lnTo>
                      <a:pt x="1092" y="520"/>
                    </a:lnTo>
                    <a:lnTo>
                      <a:pt x="1039" y="560"/>
                    </a:lnTo>
                    <a:lnTo>
                      <a:pt x="988" y="601"/>
                    </a:lnTo>
                    <a:lnTo>
                      <a:pt x="936" y="644"/>
                    </a:lnTo>
                    <a:lnTo>
                      <a:pt x="886" y="688"/>
                    </a:lnTo>
                    <a:lnTo>
                      <a:pt x="837" y="732"/>
                    </a:lnTo>
                    <a:lnTo>
                      <a:pt x="790" y="778"/>
                    </a:lnTo>
                    <a:lnTo>
                      <a:pt x="745" y="827"/>
                    </a:lnTo>
                    <a:lnTo>
                      <a:pt x="699" y="874"/>
                    </a:lnTo>
                    <a:lnTo>
                      <a:pt x="655" y="924"/>
                    </a:lnTo>
                    <a:lnTo>
                      <a:pt x="612" y="974"/>
                    </a:lnTo>
                    <a:lnTo>
                      <a:pt x="571" y="1026"/>
                    </a:lnTo>
                    <a:lnTo>
                      <a:pt x="531" y="1079"/>
                    </a:lnTo>
                    <a:lnTo>
                      <a:pt x="491" y="1134"/>
                    </a:lnTo>
                    <a:lnTo>
                      <a:pt x="454" y="1188"/>
                    </a:lnTo>
                    <a:lnTo>
                      <a:pt x="417" y="1244"/>
                    </a:lnTo>
                    <a:lnTo>
                      <a:pt x="382" y="1300"/>
                    </a:lnTo>
                    <a:lnTo>
                      <a:pt x="349" y="1358"/>
                    </a:lnTo>
                    <a:lnTo>
                      <a:pt x="317" y="1417"/>
                    </a:lnTo>
                    <a:lnTo>
                      <a:pt x="286" y="1476"/>
                    </a:lnTo>
                    <a:lnTo>
                      <a:pt x="257" y="1536"/>
                    </a:lnTo>
                    <a:lnTo>
                      <a:pt x="229" y="1598"/>
                    </a:lnTo>
                    <a:lnTo>
                      <a:pt x="202" y="1660"/>
                    </a:lnTo>
                    <a:lnTo>
                      <a:pt x="177" y="1723"/>
                    </a:lnTo>
                    <a:lnTo>
                      <a:pt x="155" y="1787"/>
                    </a:lnTo>
                    <a:lnTo>
                      <a:pt x="133" y="1852"/>
                    </a:lnTo>
                    <a:lnTo>
                      <a:pt x="112" y="1916"/>
                    </a:lnTo>
                    <a:lnTo>
                      <a:pt x="94" y="1983"/>
                    </a:lnTo>
                    <a:lnTo>
                      <a:pt x="77" y="2049"/>
                    </a:lnTo>
                    <a:lnTo>
                      <a:pt x="62" y="2115"/>
                    </a:lnTo>
                    <a:lnTo>
                      <a:pt x="47" y="2183"/>
                    </a:lnTo>
                    <a:lnTo>
                      <a:pt x="35" y="2253"/>
                    </a:lnTo>
                    <a:lnTo>
                      <a:pt x="25" y="2322"/>
                    </a:lnTo>
                    <a:lnTo>
                      <a:pt x="16" y="2391"/>
                    </a:lnTo>
                    <a:lnTo>
                      <a:pt x="10" y="2462"/>
                    </a:lnTo>
                    <a:lnTo>
                      <a:pt x="4" y="2533"/>
                    </a:lnTo>
                    <a:lnTo>
                      <a:pt x="2" y="2604"/>
                    </a:lnTo>
                    <a:lnTo>
                      <a:pt x="0" y="2676"/>
                    </a:lnTo>
                    <a:lnTo>
                      <a:pt x="0" y="2748"/>
                    </a:lnTo>
                    <a:lnTo>
                      <a:pt x="3" y="2820"/>
                    </a:lnTo>
                    <a:lnTo>
                      <a:pt x="3" y="2820"/>
                    </a:lnTo>
                    <a:lnTo>
                      <a:pt x="7" y="2894"/>
                    </a:lnTo>
                    <a:lnTo>
                      <a:pt x="12" y="2966"/>
                    </a:lnTo>
                    <a:lnTo>
                      <a:pt x="21" y="3038"/>
                    </a:lnTo>
                    <a:lnTo>
                      <a:pt x="30" y="3109"/>
                    </a:lnTo>
                    <a:lnTo>
                      <a:pt x="41" y="3180"/>
                    </a:lnTo>
                    <a:lnTo>
                      <a:pt x="53" y="3251"/>
                    </a:lnTo>
                    <a:lnTo>
                      <a:pt x="68" y="3320"/>
                    </a:lnTo>
                    <a:lnTo>
                      <a:pt x="84" y="3389"/>
                    </a:lnTo>
                    <a:lnTo>
                      <a:pt x="102" y="3459"/>
                    </a:lnTo>
                    <a:lnTo>
                      <a:pt x="121" y="3526"/>
                    </a:lnTo>
                    <a:lnTo>
                      <a:pt x="143" y="3593"/>
                    </a:lnTo>
                    <a:lnTo>
                      <a:pt x="165" y="3659"/>
                    </a:lnTo>
                    <a:lnTo>
                      <a:pt x="189" y="3726"/>
                    </a:lnTo>
                    <a:lnTo>
                      <a:pt x="215" y="3790"/>
                    </a:lnTo>
                    <a:lnTo>
                      <a:pt x="242" y="3855"/>
                    </a:lnTo>
                    <a:lnTo>
                      <a:pt x="271" y="3919"/>
                    </a:lnTo>
                    <a:lnTo>
                      <a:pt x="301" y="3982"/>
                    </a:lnTo>
                    <a:lnTo>
                      <a:pt x="333" y="4044"/>
                    </a:lnTo>
                    <a:lnTo>
                      <a:pt x="366" y="4106"/>
                    </a:lnTo>
                    <a:lnTo>
                      <a:pt x="401" y="4165"/>
                    </a:lnTo>
                    <a:lnTo>
                      <a:pt x="436" y="4225"/>
                    </a:lnTo>
                    <a:lnTo>
                      <a:pt x="473" y="4284"/>
                    </a:lnTo>
                    <a:lnTo>
                      <a:pt x="512" y="4342"/>
                    </a:lnTo>
                    <a:lnTo>
                      <a:pt x="551" y="4398"/>
                    </a:lnTo>
                    <a:lnTo>
                      <a:pt x="593" y="4454"/>
                    </a:lnTo>
                    <a:lnTo>
                      <a:pt x="635" y="4508"/>
                    </a:lnTo>
                    <a:lnTo>
                      <a:pt x="678" y="4563"/>
                    </a:lnTo>
                    <a:lnTo>
                      <a:pt x="722" y="4616"/>
                    </a:lnTo>
                    <a:lnTo>
                      <a:pt x="770" y="4668"/>
                    </a:lnTo>
                    <a:lnTo>
                      <a:pt x="817" y="4718"/>
                    </a:lnTo>
                    <a:lnTo>
                      <a:pt x="864" y="4768"/>
                    </a:lnTo>
                    <a:lnTo>
                      <a:pt x="914" y="4815"/>
                    </a:lnTo>
                    <a:lnTo>
                      <a:pt x="964" y="4862"/>
                    </a:lnTo>
                    <a:lnTo>
                      <a:pt x="1016" y="4909"/>
                    </a:lnTo>
                    <a:lnTo>
                      <a:pt x="1069" y="4954"/>
                    </a:lnTo>
                    <a:lnTo>
                      <a:pt x="1122" y="4998"/>
                    </a:lnTo>
                    <a:lnTo>
                      <a:pt x="1176" y="5041"/>
                    </a:lnTo>
                    <a:lnTo>
                      <a:pt x="1232" y="5082"/>
                    </a:lnTo>
                    <a:lnTo>
                      <a:pt x="1288" y="5122"/>
                    </a:lnTo>
                    <a:lnTo>
                      <a:pt x="1346" y="5160"/>
                    </a:lnTo>
                    <a:lnTo>
                      <a:pt x="1403" y="5197"/>
                    </a:lnTo>
                    <a:lnTo>
                      <a:pt x="1464" y="5234"/>
                    </a:lnTo>
                    <a:lnTo>
                      <a:pt x="1523" y="5268"/>
                    </a:lnTo>
                    <a:lnTo>
                      <a:pt x="1585" y="5302"/>
                    </a:lnTo>
                    <a:lnTo>
                      <a:pt x="1647" y="5333"/>
                    </a:lnTo>
                    <a:lnTo>
                      <a:pt x="1709" y="5364"/>
                    </a:lnTo>
                    <a:lnTo>
                      <a:pt x="1772" y="5393"/>
                    </a:lnTo>
                    <a:lnTo>
                      <a:pt x="1835" y="5420"/>
                    </a:lnTo>
                    <a:lnTo>
                      <a:pt x="1900" y="5446"/>
                    </a:lnTo>
                    <a:lnTo>
                      <a:pt x="1967" y="5471"/>
                    </a:lnTo>
                    <a:lnTo>
                      <a:pt x="2033" y="5493"/>
                    </a:lnTo>
                    <a:lnTo>
                      <a:pt x="2099" y="5515"/>
                    </a:lnTo>
                    <a:lnTo>
                      <a:pt x="2167" y="5535"/>
                    </a:lnTo>
                    <a:lnTo>
                      <a:pt x="2235" y="5554"/>
                    </a:lnTo>
                    <a:lnTo>
                      <a:pt x="2303" y="5570"/>
                    </a:lnTo>
                    <a:lnTo>
                      <a:pt x="2372" y="5585"/>
                    </a:lnTo>
                    <a:lnTo>
                      <a:pt x="2443" y="5598"/>
                    </a:lnTo>
                    <a:lnTo>
                      <a:pt x="2512" y="5610"/>
                    </a:lnTo>
                    <a:lnTo>
                      <a:pt x="2583" y="5619"/>
                    </a:lnTo>
                    <a:lnTo>
                      <a:pt x="2654" y="5628"/>
                    </a:lnTo>
                    <a:lnTo>
                      <a:pt x="2726" y="5633"/>
                    </a:lnTo>
                    <a:lnTo>
                      <a:pt x="2798" y="5638"/>
                    </a:lnTo>
                    <a:lnTo>
                      <a:pt x="2870" y="5641"/>
                    </a:lnTo>
                    <a:lnTo>
                      <a:pt x="2943" y="5642"/>
                    </a:lnTo>
                    <a:lnTo>
                      <a:pt x="2943" y="5642"/>
                    </a:lnTo>
                    <a:lnTo>
                      <a:pt x="3016" y="5641"/>
                    </a:lnTo>
                    <a:lnTo>
                      <a:pt x="3088" y="5638"/>
                    </a:lnTo>
                    <a:lnTo>
                      <a:pt x="3159" y="5633"/>
                    </a:lnTo>
                    <a:lnTo>
                      <a:pt x="3231" y="5628"/>
                    </a:lnTo>
                    <a:lnTo>
                      <a:pt x="3302" y="5619"/>
                    </a:lnTo>
                    <a:lnTo>
                      <a:pt x="3372" y="5610"/>
                    </a:lnTo>
                    <a:lnTo>
                      <a:pt x="3441" y="5598"/>
                    </a:lnTo>
                    <a:lnTo>
                      <a:pt x="3509" y="5585"/>
                    </a:lnTo>
                    <a:lnTo>
                      <a:pt x="3578" y="5570"/>
                    </a:lnTo>
                    <a:lnTo>
                      <a:pt x="3644" y="5554"/>
                    </a:lnTo>
                    <a:lnTo>
                      <a:pt x="3711" y="5535"/>
                    </a:lnTo>
                    <a:lnTo>
                      <a:pt x="3777" y="5515"/>
                    </a:lnTo>
                    <a:lnTo>
                      <a:pt x="3842" y="5493"/>
                    </a:lnTo>
                    <a:lnTo>
                      <a:pt x="3905" y="5471"/>
                    </a:lnTo>
                    <a:lnTo>
                      <a:pt x="3969" y="5446"/>
                    </a:lnTo>
                    <a:lnTo>
                      <a:pt x="4032" y="5420"/>
                    </a:lnTo>
                    <a:lnTo>
                      <a:pt x="4094" y="5393"/>
                    </a:lnTo>
                    <a:lnTo>
                      <a:pt x="4154" y="5364"/>
                    </a:lnTo>
                    <a:lnTo>
                      <a:pt x="4215" y="5333"/>
                    </a:lnTo>
                    <a:lnTo>
                      <a:pt x="4274" y="5302"/>
                    </a:lnTo>
                    <a:lnTo>
                      <a:pt x="4331" y="5268"/>
                    </a:lnTo>
                    <a:lnTo>
                      <a:pt x="4389" y="5234"/>
                    </a:lnTo>
                    <a:lnTo>
                      <a:pt x="4445" y="5197"/>
                    </a:lnTo>
                    <a:lnTo>
                      <a:pt x="4499" y="5160"/>
                    </a:lnTo>
                    <a:lnTo>
                      <a:pt x="4554" y="5122"/>
                    </a:lnTo>
                    <a:lnTo>
                      <a:pt x="4607" y="5082"/>
                    </a:lnTo>
                    <a:lnTo>
                      <a:pt x="4659" y="5041"/>
                    </a:lnTo>
                    <a:lnTo>
                      <a:pt x="4710" y="4998"/>
                    </a:lnTo>
                    <a:lnTo>
                      <a:pt x="4760" y="4954"/>
                    </a:lnTo>
                    <a:lnTo>
                      <a:pt x="4809" y="4909"/>
                    </a:lnTo>
                    <a:lnTo>
                      <a:pt x="4856" y="4862"/>
                    </a:lnTo>
                    <a:lnTo>
                      <a:pt x="4903" y="4815"/>
                    </a:lnTo>
                    <a:lnTo>
                      <a:pt x="4947" y="4768"/>
                    </a:lnTo>
                    <a:lnTo>
                      <a:pt x="4992" y="4718"/>
                    </a:lnTo>
                    <a:lnTo>
                      <a:pt x="5034" y="4668"/>
                    </a:lnTo>
                    <a:lnTo>
                      <a:pt x="5076" y="4616"/>
                    </a:lnTo>
                    <a:lnTo>
                      <a:pt x="5117" y="4563"/>
                    </a:lnTo>
                    <a:lnTo>
                      <a:pt x="5155" y="4508"/>
                    </a:lnTo>
                    <a:lnTo>
                      <a:pt x="5194" y="4454"/>
                    </a:lnTo>
                    <a:lnTo>
                      <a:pt x="5229" y="4398"/>
                    </a:lnTo>
                    <a:lnTo>
                      <a:pt x="5264" y="4342"/>
                    </a:lnTo>
                    <a:lnTo>
                      <a:pt x="5298" y="4284"/>
                    </a:lnTo>
                    <a:lnTo>
                      <a:pt x="5329" y="4225"/>
                    </a:lnTo>
                    <a:lnTo>
                      <a:pt x="5360" y="4165"/>
                    </a:lnTo>
                    <a:lnTo>
                      <a:pt x="5390" y="4106"/>
                    </a:lnTo>
                    <a:lnTo>
                      <a:pt x="5418" y="4044"/>
                    </a:lnTo>
                    <a:lnTo>
                      <a:pt x="5444" y="3982"/>
                    </a:lnTo>
                    <a:lnTo>
                      <a:pt x="5469" y="3919"/>
                    </a:lnTo>
                    <a:lnTo>
                      <a:pt x="5493" y="3855"/>
                    </a:lnTo>
                    <a:lnTo>
                      <a:pt x="5514" y="3790"/>
                    </a:lnTo>
                    <a:lnTo>
                      <a:pt x="5534" y="3726"/>
                    </a:lnTo>
                    <a:lnTo>
                      <a:pt x="5553" y="3659"/>
                    </a:lnTo>
                    <a:lnTo>
                      <a:pt x="5570" y="3593"/>
                    </a:lnTo>
                    <a:lnTo>
                      <a:pt x="5584" y="3526"/>
                    </a:lnTo>
                    <a:lnTo>
                      <a:pt x="5599" y="3459"/>
                    </a:lnTo>
                    <a:lnTo>
                      <a:pt x="5611" y="3389"/>
                    </a:lnTo>
                    <a:lnTo>
                      <a:pt x="5621" y="3320"/>
                    </a:lnTo>
                    <a:lnTo>
                      <a:pt x="5630" y="3251"/>
                    </a:lnTo>
                    <a:lnTo>
                      <a:pt x="5636" y="3180"/>
                    </a:lnTo>
                    <a:lnTo>
                      <a:pt x="5642" y="3109"/>
                    </a:lnTo>
                    <a:lnTo>
                      <a:pt x="5645" y="3038"/>
                    </a:lnTo>
                    <a:lnTo>
                      <a:pt x="5646" y="2966"/>
                    </a:lnTo>
                    <a:lnTo>
                      <a:pt x="5646" y="2894"/>
                    </a:lnTo>
                    <a:lnTo>
                      <a:pt x="5643" y="2820"/>
                    </a:lnTo>
                    <a:lnTo>
                      <a:pt x="5643" y="2820"/>
                    </a:lnTo>
                    <a:lnTo>
                      <a:pt x="5640" y="2748"/>
                    </a:lnTo>
                    <a:lnTo>
                      <a:pt x="5634" y="2676"/>
                    </a:lnTo>
                    <a:lnTo>
                      <a:pt x="5627" y="2604"/>
                    </a:lnTo>
                    <a:lnTo>
                      <a:pt x="5617" y="2533"/>
                    </a:lnTo>
                    <a:lnTo>
                      <a:pt x="5606" y="2462"/>
                    </a:lnTo>
                    <a:lnTo>
                      <a:pt x="5593" y="2391"/>
                    </a:lnTo>
                    <a:lnTo>
                      <a:pt x="5578" y="2322"/>
                    </a:lnTo>
                    <a:lnTo>
                      <a:pt x="5562" y="2253"/>
                    </a:lnTo>
                    <a:lnTo>
                      <a:pt x="5545" y="2183"/>
                    </a:lnTo>
                    <a:lnTo>
                      <a:pt x="5525" y="2115"/>
                    </a:lnTo>
                    <a:lnTo>
                      <a:pt x="5505" y="2049"/>
                    </a:lnTo>
                    <a:lnTo>
                      <a:pt x="5481" y="1983"/>
                    </a:lnTo>
                    <a:lnTo>
                      <a:pt x="5458" y="1916"/>
                    </a:lnTo>
                    <a:lnTo>
                      <a:pt x="5431" y="1852"/>
                    </a:lnTo>
                    <a:lnTo>
                      <a:pt x="5404" y="1787"/>
                    </a:lnTo>
                    <a:lnTo>
                      <a:pt x="5375" y="1723"/>
                    </a:lnTo>
                    <a:lnTo>
                      <a:pt x="5346" y="1660"/>
                    </a:lnTo>
                    <a:lnTo>
                      <a:pt x="5313" y="1598"/>
                    </a:lnTo>
                    <a:lnTo>
                      <a:pt x="5281" y="1536"/>
                    </a:lnTo>
                    <a:lnTo>
                      <a:pt x="5247" y="1476"/>
                    </a:lnTo>
                    <a:lnTo>
                      <a:pt x="5210" y="1417"/>
                    </a:lnTo>
                    <a:lnTo>
                      <a:pt x="5173" y="1358"/>
                    </a:lnTo>
                    <a:lnTo>
                      <a:pt x="5135" y="1300"/>
                    </a:lnTo>
                    <a:lnTo>
                      <a:pt x="5095" y="1244"/>
                    </a:lnTo>
                    <a:lnTo>
                      <a:pt x="5054" y="1188"/>
                    </a:lnTo>
                    <a:lnTo>
                      <a:pt x="5012" y="1134"/>
                    </a:lnTo>
                    <a:lnTo>
                      <a:pt x="4968" y="1079"/>
                    </a:lnTo>
                    <a:lnTo>
                      <a:pt x="4924" y="1026"/>
                    </a:lnTo>
                    <a:lnTo>
                      <a:pt x="4878" y="974"/>
                    </a:lnTo>
                    <a:lnTo>
                      <a:pt x="4831" y="924"/>
                    </a:lnTo>
                    <a:lnTo>
                      <a:pt x="4782" y="874"/>
                    </a:lnTo>
                    <a:lnTo>
                      <a:pt x="4732" y="827"/>
                    </a:lnTo>
                    <a:lnTo>
                      <a:pt x="4682" y="778"/>
                    </a:lnTo>
                    <a:lnTo>
                      <a:pt x="4631" y="732"/>
                    </a:lnTo>
                    <a:lnTo>
                      <a:pt x="4579" y="688"/>
                    </a:lnTo>
                    <a:lnTo>
                      <a:pt x="4524" y="644"/>
                    </a:lnTo>
                    <a:lnTo>
                      <a:pt x="4470" y="601"/>
                    </a:lnTo>
                    <a:lnTo>
                      <a:pt x="4415" y="560"/>
                    </a:lnTo>
                    <a:lnTo>
                      <a:pt x="4358" y="520"/>
                    </a:lnTo>
                    <a:lnTo>
                      <a:pt x="4300" y="482"/>
                    </a:lnTo>
                    <a:lnTo>
                      <a:pt x="4243" y="445"/>
                    </a:lnTo>
                    <a:lnTo>
                      <a:pt x="4184" y="408"/>
                    </a:lnTo>
                    <a:lnTo>
                      <a:pt x="4123" y="374"/>
                    </a:lnTo>
                    <a:lnTo>
                      <a:pt x="4061" y="340"/>
                    </a:lnTo>
                    <a:lnTo>
                      <a:pt x="4001" y="308"/>
                    </a:lnTo>
                    <a:lnTo>
                      <a:pt x="3938" y="278"/>
                    </a:lnTo>
                    <a:lnTo>
                      <a:pt x="3874" y="249"/>
                    </a:lnTo>
                    <a:lnTo>
                      <a:pt x="3811" y="222"/>
                    </a:lnTo>
                    <a:lnTo>
                      <a:pt x="3746" y="196"/>
                    </a:lnTo>
                    <a:lnTo>
                      <a:pt x="3680" y="171"/>
                    </a:lnTo>
                    <a:lnTo>
                      <a:pt x="3615" y="149"/>
                    </a:lnTo>
                    <a:lnTo>
                      <a:pt x="3547" y="127"/>
                    </a:lnTo>
                    <a:lnTo>
                      <a:pt x="3481" y="107"/>
                    </a:lnTo>
                    <a:lnTo>
                      <a:pt x="3411" y="88"/>
                    </a:lnTo>
                    <a:lnTo>
                      <a:pt x="3344" y="72"/>
                    </a:lnTo>
                    <a:lnTo>
                      <a:pt x="3274" y="57"/>
                    </a:lnTo>
                    <a:lnTo>
                      <a:pt x="3205" y="44"/>
                    </a:lnTo>
                    <a:lnTo>
                      <a:pt x="3134" y="32"/>
                    </a:lnTo>
                    <a:lnTo>
                      <a:pt x="3063" y="23"/>
                    </a:lnTo>
                    <a:lnTo>
                      <a:pt x="2993" y="14"/>
                    </a:lnTo>
                    <a:lnTo>
                      <a:pt x="2920" y="9"/>
                    </a:lnTo>
                    <a:lnTo>
                      <a:pt x="2848" y="4"/>
                    </a:lnTo>
                    <a:lnTo>
                      <a:pt x="2776" y="1"/>
                    </a:lnTo>
                    <a:lnTo>
                      <a:pt x="2704" y="0"/>
                    </a:lnTo>
                    <a:lnTo>
                      <a:pt x="2704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57" name="Forma Livre 16">
                <a:extLst>
                  <a:ext uri="{FF2B5EF4-FFF2-40B4-BE49-F238E27FC236}">
                    <a16:creationId xmlns:a16="http://schemas.microsoft.com/office/drawing/2014/main" id="{F0D91824-A942-3C4D-AA71-CEA3B53E778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13750" y="404813"/>
                <a:ext cx="2928938" cy="2925763"/>
              </a:xfrm>
              <a:custGeom>
                <a:avLst/>
                <a:gdLst/>
                <a:ahLst/>
                <a:cxnLst>
                  <a:cxn ang="0">
                    <a:pos x="3124" y="135"/>
                  </a:cxn>
                  <a:cxn ang="0">
                    <a:pos x="3699" y="303"/>
                  </a:cxn>
                  <a:cxn ang="0">
                    <a:pos x="4218" y="588"/>
                  </a:cxn>
                  <a:cxn ang="0">
                    <a:pos x="4666" y="971"/>
                  </a:cxn>
                  <a:cxn ang="0">
                    <a:pos x="5027" y="1439"/>
                  </a:cxn>
                  <a:cxn ang="0">
                    <a:pos x="5285" y="1974"/>
                  </a:cxn>
                  <a:cxn ang="0">
                    <a:pos x="5422" y="2564"/>
                  </a:cxn>
                  <a:cxn ang="0">
                    <a:pos x="5433" y="3100"/>
                  </a:cxn>
                  <a:cxn ang="0">
                    <a:pos x="5322" y="3670"/>
                  </a:cxn>
                  <a:cxn ang="0">
                    <a:pos x="5088" y="4194"/>
                  </a:cxn>
                  <a:cxn ang="0">
                    <a:pos x="4737" y="4656"/>
                  </a:cxn>
                  <a:cxn ang="0">
                    <a:pos x="4345" y="4991"/>
                  </a:cxn>
                  <a:cxn ang="0">
                    <a:pos x="3839" y="5259"/>
                  </a:cxn>
                  <a:cxn ang="0">
                    <a:pos x="3279" y="5408"/>
                  </a:cxn>
                  <a:cxn ang="0">
                    <a:pos x="2748" y="5433"/>
                  </a:cxn>
                  <a:cxn ang="0">
                    <a:pos x="2149" y="5336"/>
                  </a:cxn>
                  <a:cxn ang="0">
                    <a:pos x="1597" y="5113"/>
                  </a:cxn>
                  <a:cxn ang="0">
                    <a:pos x="1107" y="4784"/>
                  </a:cxn>
                  <a:cxn ang="0">
                    <a:pos x="696" y="4361"/>
                  </a:cxn>
                  <a:cxn ang="0">
                    <a:pos x="379" y="3861"/>
                  </a:cxn>
                  <a:cxn ang="0">
                    <a:pos x="173" y="3299"/>
                  </a:cxn>
                  <a:cxn ang="0">
                    <a:pos x="96" y="2761"/>
                  </a:cxn>
                  <a:cxn ang="0">
                    <a:pos x="136" y="2172"/>
                  </a:cxn>
                  <a:cxn ang="0">
                    <a:pos x="302" y="1620"/>
                  </a:cxn>
                  <a:cxn ang="0">
                    <a:pos x="588" y="1122"/>
                  </a:cxn>
                  <a:cxn ang="0">
                    <a:pos x="938" y="738"/>
                  </a:cxn>
                  <a:cxn ang="0">
                    <a:pos x="1408" y="405"/>
                  </a:cxn>
                  <a:cxn ang="0">
                    <a:pos x="1939" y="190"/>
                  </a:cxn>
                  <a:cxn ang="0">
                    <a:pos x="2517" y="96"/>
                  </a:cxn>
                  <a:cxn ang="0">
                    <a:pos x="2298" y="22"/>
                  </a:cxn>
                  <a:cxn ang="0">
                    <a:pos x="1706" y="168"/>
                  </a:cxn>
                  <a:cxn ang="0">
                    <a:pos x="1178" y="436"/>
                  </a:cxn>
                  <a:cxn ang="0">
                    <a:pos x="730" y="811"/>
                  </a:cxn>
                  <a:cxn ang="0">
                    <a:pos x="374" y="1275"/>
                  </a:cxn>
                  <a:cxn ang="0">
                    <a:pos x="130" y="1815"/>
                  </a:cxn>
                  <a:cxn ang="0">
                    <a:pos x="10" y="2413"/>
                  </a:cxn>
                  <a:cxn ang="0">
                    <a:pos x="21" y="2978"/>
                  </a:cxn>
                  <a:cxn ang="0">
                    <a:pos x="162" y="3587"/>
                  </a:cxn>
                  <a:cxn ang="0">
                    <a:pos x="428" y="4141"/>
                  </a:cxn>
                  <a:cxn ang="0">
                    <a:pos x="801" y="4623"/>
                  </a:cxn>
                  <a:cxn ang="0">
                    <a:pos x="1263" y="5020"/>
                  </a:cxn>
                  <a:cxn ang="0">
                    <a:pos x="1800" y="5312"/>
                  </a:cxn>
                  <a:cxn ang="0">
                    <a:pos x="2394" y="5486"/>
                  </a:cxn>
                  <a:cxn ang="0">
                    <a:pos x="2956" y="5529"/>
                  </a:cxn>
                  <a:cxn ang="0">
                    <a:pos x="3572" y="5443"/>
                  </a:cxn>
                  <a:cxn ang="0">
                    <a:pos x="4131" y="5228"/>
                  </a:cxn>
                  <a:cxn ang="0">
                    <a:pos x="4616" y="4898"/>
                  </a:cxn>
                  <a:cxn ang="0">
                    <a:pos x="5015" y="4472"/>
                  </a:cxn>
                  <a:cxn ang="0">
                    <a:pos x="5310" y="3963"/>
                  </a:cxn>
                  <a:cxn ang="0">
                    <a:pos x="5487" y="3389"/>
                  </a:cxn>
                  <a:cxn ang="0">
                    <a:pos x="5531" y="2764"/>
                  </a:cxn>
                  <a:cxn ang="0">
                    <a:pos x="5452" y="2208"/>
                  </a:cxn>
                  <a:cxn ang="0">
                    <a:pos x="5239" y="1627"/>
                  </a:cxn>
                  <a:cxn ang="0">
                    <a:pos x="4912" y="1111"/>
                  </a:cxn>
                  <a:cxn ang="0">
                    <a:pos x="4488" y="675"/>
                  </a:cxn>
                  <a:cxn ang="0">
                    <a:pos x="3982" y="334"/>
                  </a:cxn>
                  <a:cxn ang="0">
                    <a:pos x="3411" y="104"/>
                  </a:cxn>
                  <a:cxn ang="0">
                    <a:pos x="2792" y="4"/>
                  </a:cxn>
                </a:cxnLst>
                <a:rect l="0" t="0" r="r" b="b"/>
                <a:pathLst>
                  <a:path w="5534" h="5530">
                    <a:moveTo>
                      <a:pt x="2649" y="93"/>
                    </a:moveTo>
                    <a:lnTo>
                      <a:pt x="2649" y="93"/>
                    </a:lnTo>
                    <a:lnTo>
                      <a:pt x="2718" y="94"/>
                    </a:lnTo>
                    <a:lnTo>
                      <a:pt x="2788" y="97"/>
                    </a:lnTo>
                    <a:lnTo>
                      <a:pt x="2856" y="101"/>
                    </a:lnTo>
                    <a:lnTo>
                      <a:pt x="2923" y="107"/>
                    </a:lnTo>
                    <a:lnTo>
                      <a:pt x="2991" y="115"/>
                    </a:lnTo>
                    <a:lnTo>
                      <a:pt x="3058" y="124"/>
                    </a:lnTo>
                    <a:lnTo>
                      <a:pt x="3124" y="135"/>
                    </a:lnTo>
                    <a:lnTo>
                      <a:pt x="3190" y="147"/>
                    </a:lnTo>
                    <a:lnTo>
                      <a:pt x="3257" y="162"/>
                    </a:lnTo>
                    <a:lnTo>
                      <a:pt x="3321" y="178"/>
                    </a:lnTo>
                    <a:lnTo>
                      <a:pt x="3385" y="194"/>
                    </a:lnTo>
                    <a:lnTo>
                      <a:pt x="3450" y="214"/>
                    </a:lnTo>
                    <a:lnTo>
                      <a:pt x="3513" y="234"/>
                    </a:lnTo>
                    <a:lnTo>
                      <a:pt x="3575" y="256"/>
                    </a:lnTo>
                    <a:lnTo>
                      <a:pt x="3637" y="278"/>
                    </a:lnTo>
                    <a:lnTo>
                      <a:pt x="3699" y="303"/>
                    </a:lnTo>
                    <a:lnTo>
                      <a:pt x="3759" y="330"/>
                    </a:lnTo>
                    <a:lnTo>
                      <a:pt x="3820" y="358"/>
                    </a:lnTo>
                    <a:lnTo>
                      <a:pt x="3879" y="386"/>
                    </a:lnTo>
                    <a:lnTo>
                      <a:pt x="3938" y="417"/>
                    </a:lnTo>
                    <a:lnTo>
                      <a:pt x="3995" y="448"/>
                    </a:lnTo>
                    <a:lnTo>
                      <a:pt x="4053" y="480"/>
                    </a:lnTo>
                    <a:lnTo>
                      <a:pt x="4109" y="516"/>
                    </a:lnTo>
                    <a:lnTo>
                      <a:pt x="4163" y="551"/>
                    </a:lnTo>
                    <a:lnTo>
                      <a:pt x="4218" y="588"/>
                    </a:lnTo>
                    <a:lnTo>
                      <a:pt x="4272" y="625"/>
                    </a:lnTo>
                    <a:lnTo>
                      <a:pt x="4325" y="665"/>
                    </a:lnTo>
                    <a:lnTo>
                      <a:pt x="4377" y="705"/>
                    </a:lnTo>
                    <a:lnTo>
                      <a:pt x="4427" y="746"/>
                    </a:lnTo>
                    <a:lnTo>
                      <a:pt x="4477" y="789"/>
                    </a:lnTo>
                    <a:lnTo>
                      <a:pt x="4526" y="833"/>
                    </a:lnTo>
                    <a:lnTo>
                      <a:pt x="4575" y="877"/>
                    </a:lnTo>
                    <a:lnTo>
                      <a:pt x="4620" y="924"/>
                    </a:lnTo>
                    <a:lnTo>
                      <a:pt x="4666" y="971"/>
                    </a:lnTo>
                    <a:lnTo>
                      <a:pt x="4712" y="1019"/>
                    </a:lnTo>
                    <a:lnTo>
                      <a:pt x="4754" y="1067"/>
                    </a:lnTo>
                    <a:lnTo>
                      <a:pt x="4797" y="1117"/>
                    </a:lnTo>
                    <a:lnTo>
                      <a:pt x="4838" y="1169"/>
                    </a:lnTo>
                    <a:lnTo>
                      <a:pt x="4878" y="1221"/>
                    </a:lnTo>
                    <a:lnTo>
                      <a:pt x="4918" y="1274"/>
                    </a:lnTo>
                    <a:lnTo>
                      <a:pt x="4955" y="1328"/>
                    </a:lnTo>
                    <a:lnTo>
                      <a:pt x="4992" y="1383"/>
                    </a:lnTo>
                    <a:lnTo>
                      <a:pt x="5027" y="1439"/>
                    </a:lnTo>
                    <a:lnTo>
                      <a:pt x="5061" y="1495"/>
                    </a:lnTo>
                    <a:lnTo>
                      <a:pt x="5093" y="1552"/>
                    </a:lnTo>
                    <a:lnTo>
                      <a:pt x="5126" y="1610"/>
                    </a:lnTo>
                    <a:lnTo>
                      <a:pt x="5155" y="1669"/>
                    </a:lnTo>
                    <a:lnTo>
                      <a:pt x="5183" y="1728"/>
                    </a:lnTo>
                    <a:lnTo>
                      <a:pt x="5211" y="1788"/>
                    </a:lnTo>
                    <a:lnTo>
                      <a:pt x="5236" y="1850"/>
                    </a:lnTo>
                    <a:lnTo>
                      <a:pt x="5262" y="1912"/>
                    </a:lnTo>
                    <a:lnTo>
                      <a:pt x="5285" y="1974"/>
                    </a:lnTo>
                    <a:lnTo>
                      <a:pt x="5306" y="2037"/>
                    </a:lnTo>
                    <a:lnTo>
                      <a:pt x="5326" y="2101"/>
                    </a:lnTo>
                    <a:lnTo>
                      <a:pt x="5344" y="2166"/>
                    </a:lnTo>
                    <a:lnTo>
                      <a:pt x="5362" y="2231"/>
                    </a:lnTo>
                    <a:lnTo>
                      <a:pt x="5376" y="2295"/>
                    </a:lnTo>
                    <a:lnTo>
                      <a:pt x="5391" y="2362"/>
                    </a:lnTo>
                    <a:lnTo>
                      <a:pt x="5403" y="2428"/>
                    </a:lnTo>
                    <a:lnTo>
                      <a:pt x="5413" y="2496"/>
                    </a:lnTo>
                    <a:lnTo>
                      <a:pt x="5422" y="2564"/>
                    </a:lnTo>
                    <a:lnTo>
                      <a:pt x="5430" y="2632"/>
                    </a:lnTo>
                    <a:lnTo>
                      <a:pt x="5435" y="2699"/>
                    </a:lnTo>
                    <a:lnTo>
                      <a:pt x="5438" y="2769"/>
                    </a:lnTo>
                    <a:lnTo>
                      <a:pt x="5438" y="2769"/>
                    </a:lnTo>
                    <a:lnTo>
                      <a:pt x="5441" y="2835"/>
                    </a:lnTo>
                    <a:lnTo>
                      <a:pt x="5441" y="2903"/>
                    </a:lnTo>
                    <a:lnTo>
                      <a:pt x="5440" y="2968"/>
                    </a:lnTo>
                    <a:lnTo>
                      <a:pt x="5437" y="3034"/>
                    </a:lnTo>
                    <a:lnTo>
                      <a:pt x="5433" y="3100"/>
                    </a:lnTo>
                    <a:lnTo>
                      <a:pt x="5427" y="3165"/>
                    </a:lnTo>
                    <a:lnTo>
                      <a:pt x="5419" y="3230"/>
                    </a:lnTo>
                    <a:lnTo>
                      <a:pt x="5410" y="3294"/>
                    </a:lnTo>
                    <a:lnTo>
                      <a:pt x="5399" y="3358"/>
                    </a:lnTo>
                    <a:lnTo>
                      <a:pt x="5387" y="3422"/>
                    </a:lnTo>
                    <a:lnTo>
                      <a:pt x="5374" y="3484"/>
                    </a:lnTo>
                    <a:lnTo>
                      <a:pt x="5357" y="3547"/>
                    </a:lnTo>
                    <a:lnTo>
                      <a:pt x="5341" y="3609"/>
                    </a:lnTo>
                    <a:lnTo>
                      <a:pt x="5322" y="3670"/>
                    </a:lnTo>
                    <a:lnTo>
                      <a:pt x="5303" y="3731"/>
                    </a:lnTo>
                    <a:lnTo>
                      <a:pt x="5281" y="3792"/>
                    </a:lnTo>
                    <a:lnTo>
                      <a:pt x="5257" y="3851"/>
                    </a:lnTo>
                    <a:lnTo>
                      <a:pt x="5233" y="3910"/>
                    </a:lnTo>
                    <a:lnTo>
                      <a:pt x="5207" y="3969"/>
                    </a:lnTo>
                    <a:lnTo>
                      <a:pt x="5179" y="4026"/>
                    </a:lnTo>
                    <a:lnTo>
                      <a:pt x="5151" y="4082"/>
                    </a:lnTo>
                    <a:lnTo>
                      <a:pt x="5120" y="4140"/>
                    </a:lnTo>
                    <a:lnTo>
                      <a:pt x="5088" y="4194"/>
                    </a:lnTo>
                    <a:lnTo>
                      <a:pt x="5055" y="4249"/>
                    </a:lnTo>
                    <a:lnTo>
                      <a:pt x="5020" y="4304"/>
                    </a:lnTo>
                    <a:lnTo>
                      <a:pt x="4984" y="4357"/>
                    </a:lnTo>
                    <a:lnTo>
                      <a:pt x="4946" y="4408"/>
                    </a:lnTo>
                    <a:lnTo>
                      <a:pt x="4908" y="4460"/>
                    </a:lnTo>
                    <a:lnTo>
                      <a:pt x="4866" y="4510"/>
                    </a:lnTo>
                    <a:lnTo>
                      <a:pt x="4825" y="4560"/>
                    </a:lnTo>
                    <a:lnTo>
                      <a:pt x="4782" y="4609"/>
                    </a:lnTo>
                    <a:lnTo>
                      <a:pt x="4737" y="4656"/>
                    </a:lnTo>
                    <a:lnTo>
                      <a:pt x="4737" y="4656"/>
                    </a:lnTo>
                    <a:lnTo>
                      <a:pt x="4691" y="4703"/>
                    </a:lnTo>
                    <a:lnTo>
                      <a:pt x="4645" y="4749"/>
                    </a:lnTo>
                    <a:lnTo>
                      <a:pt x="4597" y="4792"/>
                    </a:lnTo>
                    <a:lnTo>
                      <a:pt x="4548" y="4834"/>
                    </a:lnTo>
                    <a:lnTo>
                      <a:pt x="4499" y="4876"/>
                    </a:lnTo>
                    <a:lnTo>
                      <a:pt x="4448" y="4915"/>
                    </a:lnTo>
                    <a:lnTo>
                      <a:pt x="4398" y="4954"/>
                    </a:lnTo>
                    <a:lnTo>
                      <a:pt x="4345" y="4991"/>
                    </a:lnTo>
                    <a:lnTo>
                      <a:pt x="4291" y="5026"/>
                    </a:lnTo>
                    <a:lnTo>
                      <a:pt x="4237" y="5060"/>
                    </a:lnTo>
                    <a:lnTo>
                      <a:pt x="4182" y="5094"/>
                    </a:lnTo>
                    <a:lnTo>
                      <a:pt x="4128" y="5125"/>
                    </a:lnTo>
                    <a:lnTo>
                      <a:pt x="4070" y="5154"/>
                    </a:lnTo>
                    <a:lnTo>
                      <a:pt x="4014" y="5182"/>
                    </a:lnTo>
                    <a:lnTo>
                      <a:pt x="3955" y="5210"/>
                    </a:lnTo>
                    <a:lnTo>
                      <a:pt x="3898" y="5235"/>
                    </a:lnTo>
                    <a:lnTo>
                      <a:pt x="3839" y="5259"/>
                    </a:lnTo>
                    <a:lnTo>
                      <a:pt x="3778" y="5283"/>
                    </a:lnTo>
                    <a:lnTo>
                      <a:pt x="3718" y="5303"/>
                    </a:lnTo>
                    <a:lnTo>
                      <a:pt x="3658" y="5322"/>
                    </a:lnTo>
                    <a:lnTo>
                      <a:pt x="3596" y="5340"/>
                    </a:lnTo>
                    <a:lnTo>
                      <a:pt x="3534" y="5358"/>
                    </a:lnTo>
                    <a:lnTo>
                      <a:pt x="3470" y="5372"/>
                    </a:lnTo>
                    <a:lnTo>
                      <a:pt x="3407" y="5386"/>
                    </a:lnTo>
                    <a:lnTo>
                      <a:pt x="3344" y="5398"/>
                    </a:lnTo>
                    <a:lnTo>
                      <a:pt x="3279" y="5408"/>
                    </a:lnTo>
                    <a:lnTo>
                      <a:pt x="3214" y="5417"/>
                    </a:lnTo>
                    <a:lnTo>
                      <a:pt x="3149" y="5424"/>
                    </a:lnTo>
                    <a:lnTo>
                      <a:pt x="3084" y="5430"/>
                    </a:lnTo>
                    <a:lnTo>
                      <a:pt x="3018" y="5433"/>
                    </a:lnTo>
                    <a:lnTo>
                      <a:pt x="2951" y="5436"/>
                    </a:lnTo>
                    <a:lnTo>
                      <a:pt x="2885" y="5437"/>
                    </a:lnTo>
                    <a:lnTo>
                      <a:pt x="2885" y="5437"/>
                    </a:lnTo>
                    <a:lnTo>
                      <a:pt x="2816" y="5436"/>
                    </a:lnTo>
                    <a:lnTo>
                      <a:pt x="2748" y="5433"/>
                    </a:lnTo>
                    <a:lnTo>
                      <a:pt x="2679" y="5428"/>
                    </a:lnTo>
                    <a:lnTo>
                      <a:pt x="2611" y="5423"/>
                    </a:lnTo>
                    <a:lnTo>
                      <a:pt x="2543" y="5415"/>
                    </a:lnTo>
                    <a:lnTo>
                      <a:pt x="2477" y="5406"/>
                    </a:lnTo>
                    <a:lnTo>
                      <a:pt x="2410" y="5395"/>
                    </a:lnTo>
                    <a:lnTo>
                      <a:pt x="2344" y="5383"/>
                    </a:lnTo>
                    <a:lnTo>
                      <a:pt x="2279" y="5368"/>
                    </a:lnTo>
                    <a:lnTo>
                      <a:pt x="2213" y="5352"/>
                    </a:lnTo>
                    <a:lnTo>
                      <a:pt x="2149" y="5336"/>
                    </a:lnTo>
                    <a:lnTo>
                      <a:pt x="2085" y="5316"/>
                    </a:lnTo>
                    <a:lnTo>
                      <a:pt x="2021" y="5296"/>
                    </a:lnTo>
                    <a:lnTo>
                      <a:pt x="1959" y="5274"/>
                    </a:lnTo>
                    <a:lnTo>
                      <a:pt x="1897" y="5252"/>
                    </a:lnTo>
                    <a:lnTo>
                      <a:pt x="1835" y="5226"/>
                    </a:lnTo>
                    <a:lnTo>
                      <a:pt x="1775" y="5200"/>
                    </a:lnTo>
                    <a:lnTo>
                      <a:pt x="1715" y="5172"/>
                    </a:lnTo>
                    <a:lnTo>
                      <a:pt x="1656" y="5144"/>
                    </a:lnTo>
                    <a:lnTo>
                      <a:pt x="1597" y="5113"/>
                    </a:lnTo>
                    <a:lnTo>
                      <a:pt x="1539" y="5082"/>
                    </a:lnTo>
                    <a:lnTo>
                      <a:pt x="1482" y="5050"/>
                    </a:lnTo>
                    <a:lnTo>
                      <a:pt x="1426" y="5014"/>
                    </a:lnTo>
                    <a:lnTo>
                      <a:pt x="1371" y="4979"/>
                    </a:lnTo>
                    <a:lnTo>
                      <a:pt x="1317" y="4942"/>
                    </a:lnTo>
                    <a:lnTo>
                      <a:pt x="1262" y="4905"/>
                    </a:lnTo>
                    <a:lnTo>
                      <a:pt x="1210" y="4865"/>
                    </a:lnTo>
                    <a:lnTo>
                      <a:pt x="1159" y="4825"/>
                    </a:lnTo>
                    <a:lnTo>
                      <a:pt x="1107" y="4784"/>
                    </a:lnTo>
                    <a:lnTo>
                      <a:pt x="1057" y="4741"/>
                    </a:lnTo>
                    <a:lnTo>
                      <a:pt x="1008" y="4697"/>
                    </a:lnTo>
                    <a:lnTo>
                      <a:pt x="961" y="4651"/>
                    </a:lnTo>
                    <a:lnTo>
                      <a:pt x="914" y="4606"/>
                    </a:lnTo>
                    <a:lnTo>
                      <a:pt x="868" y="4559"/>
                    </a:lnTo>
                    <a:lnTo>
                      <a:pt x="823" y="4511"/>
                    </a:lnTo>
                    <a:lnTo>
                      <a:pt x="780" y="4463"/>
                    </a:lnTo>
                    <a:lnTo>
                      <a:pt x="737" y="4413"/>
                    </a:lnTo>
                    <a:lnTo>
                      <a:pt x="696" y="4361"/>
                    </a:lnTo>
                    <a:lnTo>
                      <a:pt x="656" y="4309"/>
                    </a:lnTo>
                    <a:lnTo>
                      <a:pt x="616" y="4256"/>
                    </a:lnTo>
                    <a:lnTo>
                      <a:pt x="579" y="4202"/>
                    </a:lnTo>
                    <a:lnTo>
                      <a:pt x="543" y="4147"/>
                    </a:lnTo>
                    <a:lnTo>
                      <a:pt x="507" y="4091"/>
                    </a:lnTo>
                    <a:lnTo>
                      <a:pt x="473" y="4035"/>
                    </a:lnTo>
                    <a:lnTo>
                      <a:pt x="441" y="3978"/>
                    </a:lnTo>
                    <a:lnTo>
                      <a:pt x="410" y="3920"/>
                    </a:lnTo>
                    <a:lnTo>
                      <a:pt x="379" y="3861"/>
                    </a:lnTo>
                    <a:lnTo>
                      <a:pt x="351" y="3802"/>
                    </a:lnTo>
                    <a:lnTo>
                      <a:pt x="323" y="3742"/>
                    </a:lnTo>
                    <a:lnTo>
                      <a:pt x="298" y="3680"/>
                    </a:lnTo>
                    <a:lnTo>
                      <a:pt x="273" y="3618"/>
                    </a:lnTo>
                    <a:lnTo>
                      <a:pt x="251" y="3556"/>
                    </a:lnTo>
                    <a:lnTo>
                      <a:pt x="229" y="3493"/>
                    </a:lnTo>
                    <a:lnTo>
                      <a:pt x="208" y="3429"/>
                    </a:lnTo>
                    <a:lnTo>
                      <a:pt x="190" y="3364"/>
                    </a:lnTo>
                    <a:lnTo>
                      <a:pt x="173" y="3299"/>
                    </a:lnTo>
                    <a:lnTo>
                      <a:pt x="158" y="3235"/>
                    </a:lnTo>
                    <a:lnTo>
                      <a:pt x="145" y="3168"/>
                    </a:lnTo>
                    <a:lnTo>
                      <a:pt x="131" y="3102"/>
                    </a:lnTo>
                    <a:lnTo>
                      <a:pt x="121" y="3034"/>
                    </a:lnTo>
                    <a:lnTo>
                      <a:pt x="112" y="2966"/>
                    </a:lnTo>
                    <a:lnTo>
                      <a:pt x="105" y="2898"/>
                    </a:lnTo>
                    <a:lnTo>
                      <a:pt x="99" y="2831"/>
                    </a:lnTo>
                    <a:lnTo>
                      <a:pt x="96" y="2761"/>
                    </a:lnTo>
                    <a:lnTo>
                      <a:pt x="96" y="2761"/>
                    </a:lnTo>
                    <a:lnTo>
                      <a:pt x="93" y="2695"/>
                    </a:lnTo>
                    <a:lnTo>
                      <a:pt x="93" y="2627"/>
                    </a:lnTo>
                    <a:lnTo>
                      <a:pt x="94" y="2562"/>
                    </a:lnTo>
                    <a:lnTo>
                      <a:pt x="97" y="2496"/>
                    </a:lnTo>
                    <a:lnTo>
                      <a:pt x="102" y="2430"/>
                    </a:lnTo>
                    <a:lnTo>
                      <a:pt x="108" y="2365"/>
                    </a:lnTo>
                    <a:lnTo>
                      <a:pt x="115" y="2300"/>
                    </a:lnTo>
                    <a:lnTo>
                      <a:pt x="124" y="2236"/>
                    </a:lnTo>
                    <a:lnTo>
                      <a:pt x="136" y="2172"/>
                    </a:lnTo>
                    <a:lnTo>
                      <a:pt x="147" y="2108"/>
                    </a:lnTo>
                    <a:lnTo>
                      <a:pt x="162" y="2046"/>
                    </a:lnTo>
                    <a:lnTo>
                      <a:pt x="177" y="1983"/>
                    </a:lnTo>
                    <a:lnTo>
                      <a:pt x="195" y="1921"/>
                    </a:lnTo>
                    <a:lnTo>
                      <a:pt x="212" y="1859"/>
                    </a:lnTo>
                    <a:lnTo>
                      <a:pt x="233" y="1799"/>
                    </a:lnTo>
                    <a:lnTo>
                      <a:pt x="254" y="1738"/>
                    </a:lnTo>
                    <a:lnTo>
                      <a:pt x="277" y="1679"/>
                    </a:lnTo>
                    <a:lnTo>
                      <a:pt x="302" y="1620"/>
                    </a:lnTo>
                    <a:lnTo>
                      <a:pt x="327" y="1561"/>
                    </a:lnTo>
                    <a:lnTo>
                      <a:pt x="355" y="1504"/>
                    </a:lnTo>
                    <a:lnTo>
                      <a:pt x="383" y="1448"/>
                    </a:lnTo>
                    <a:lnTo>
                      <a:pt x="414" y="1390"/>
                    </a:lnTo>
                    <a:lnTo>
                      <a:pt x="447" y="1336"/>
                    </a:lnTo>
                    <a:lnTo>
                      <a:pt x="479" y="1281"/>
                    </a:lnTo>
                    <a:lnTo>
                      <a:pt x="515" y="1226"/>
                    </a:lnTo>
                    <a:lnTo>
                      <a:pt x="550" y="1173"/>
                    </a:lnTo>
                    <a:lnTo>
                      <a:pt x="588" y="1122"/>
                    </a:lnTo>
                    <a:lnTo>
                      <a:pt x="627" y="1070"/>
                    </a:lnTo>
                    <a:lnTo>
                      <a:pt x="668" y="1020"/>
                    </a:lnTo>
                    <a:lnTo>
                      <a:pt x="709" y="970"/>
                    </a:lnTo>
                    <a:lnTo>
                      <a:pt x="753" y="921"/>
                    </a:lnTo>
                    <a:lnTo>
                      <a:pt x="798" y="874"/>
                    </a:lnTo>
                    <a:lnTo>
                      <a:pt x="798" y="874"/>
                    </a:lnTo>
                    <a:lnTo>
                      <a:pt x="843" y="827"/>
                    </a:lnTo>
                    <a:lnTo>
                      <a:pt x="889" y="781"/>
                    </a:lnTo>
                    <a:lnTo>
                      <a:pt x="938" y="738"/>
                    </a:lnTo>
                    <a:lnTo>
                      <a:pt x="986" y="696"/>
                    </a:lnTo>
                    <a:lnTo>
                      <a:pt x="1035" y="654"/>
                    </a:lnTo>
                    <a:lnTo>
                      <a:pt x="1087" y="615"/>
                    </a:lnTo>
                    <a:lnTo>
                      <a:pt x="1138" y="576"/>
                    </a:lnTo>
                    <a:lnTo>
                      <a:pt x="1190" y="539"/>
                    </a:lnTo>
                    <a:lnTo>
                      <a:pt x="1243" y="504"/>
                    </a:lnTo>
                    <a:lnTo>
                      <a:pt x="1297" y="470"/>
                    </a:lnTo>
                    <a:lnTo>
                      <a:pt x="1352" y="436"/>
                    </a:lnTo>
                    <a:lnTo>
                      <a:pt x="1408" y="405"/>
                    </a:lnTo>
                    <a:lnTo>
                      <a:pt x="1464" y="376"/>
                    </a:lnTo>
                    <a:lnTo>
                      <a:pt x="1521" y="348"/>
                    </a:lnTo>
                    <a:lnTo>
                      <a:pt x="1579" y="320"/>
                    </a:lnTo>
                    <a:lnTo>
                      <a:pt x="1636" y="295"/>
                    </a:lnTo>
                    <a:lnTo>
                      <a:pt x="1697" y="271"/>
                    </a:lnTo>
                    <a:lnTo>
                      <a:pt x="1756" y="247"/>
                    </a:lnTo>
                    <a:lnTo>
                      <a:pt x="1816" y="227"/>
                    </a:lnTo>
                    <a:lnTo>
                      <a:pt x="1878" y="208"/>
                    </a:lnTo>
                    <a:lnTo>
                      <a:pt x="1939" y="190"/>
                    </a:lnTo>
                    <a:lnTo>
                      <a:pt x="2002" y="172"/>
                    </a:lnTo>
                    <a:lnTo>
                      <a:pt x="2064" y="158"/>
                    </a:lnTo>
                    <a:lnTo>
                      <a:pt x="2127" y="144"/>
                    </a:lnTo>
                    <a:lnTo>
                      <a:pt x="2191" y="132"/>
                    </a:lnTo>
                    <a:lnTo>
                      <a:pt x="2256" y="122"/>
                    </a:lnTo>
                    <a:lnTo>
                      <a:pt x="2320" y="113"/>
                    </a:lnTo>
                    <a:lnTo>
                      <a:pt x="2385" y="106"/>
                    </a:lnTo>
                    <a:lnTo>
                      <a:pt x="2450" y="100"/>
                    </a:lnTo>
                    <a:lnTo>
                      <a:pt x="2517" y="96"/>
                    </a:lnTo>
                    <a:lnTo>
                      <a:pt x="2583" y="94"/>
                    </a:lnTo>
                    <a:lnTo>
                      <a:pt x="2649" y="93"/>
                    </a:lnTo>
                    <a:close/>
                    <a:moveTo>
                      <a:pt x="2649" y="0"/>
                    </a:moveTo>
                    <a:lnTo>
                      <a:pt x="2649" y="0"/>
                    </a:lnTo>
                    <a:lnTo>
                      <a:pt x="2578" y="1"/>
                    </a:lnTo>
                    <a:lnTo>
                      <a:pt x="2508" y="4"/>
                    </a:lnTo>
                    <a:lnTo>
                      <a:pt x="2437" y="9"/>
                    </a:lnTo>
                    <a:lnTo>
                      <a:pt x="2368" y="14"/>
                    </a:lnTo>
                    <a:lnTo>
                      <a:pt x="2298" y="22"/>
                    </a:lnTo>
                    <a:lnTo>
                      <a:pt x="2231" y="32"/>
                    </a:lnTo>
                    <a:lnTo>
                      <a:pt x="2163" y="44"/>
                    </a:lnTo>
                    <a:lnTo>
                      <a:pt x="2095" y="56"/>
                    </a:lnTo>
                    <a:lnTo>
                      <a:pt x="2029" y="71"/>
                    </a:lnTo>
                    <a:lnTo>
                      <a:pt x="1962" y="87"/>
                    </a:lnTo>
                    <a:lnTo>
                      <a:pt x="1897" y="104"/>
                    </a:lnTo>
                    <a:lnTo>
                      <a:pt x="1832" y="125"/>
                    </a:lnTo>
                    <a:lnTo>
                      <a:pt x="1769" y="146"/>
                    </a:lnTo>
                    <a:lnTo>
                      <a:pt x="1706" y="168"/>
                    </a:lnTo>
                    <a:lnTo>
                      <a:pt x="1644" y="191"/>
                    </a:lnTo>
                    <a:lnTo>
                      <a:pt x="1583" y="218"/>
                    </a:lnTo>
                    <a:lnTo>
                      <a:pt x="1523" y="244"/>
                    </a:lnTo>
                    <a:lnTo>
                      <a:pt x="1462" y="273"/>
                    </a:lnTo>
                    <a:lnTo>
                      <a:pt x="1403" y="302"/>
                    </a:lnTo>
                    <a:lnTo>
                      <a:pt x="1346" y="334"/>
                    </a:lnTo>
                    <a:lnTo>
                      <a:pt x="1289" y="367"/>
                    </a:lnTo>
                    <a:lnTo>
                      <a:pt x="1232" y="401"/>
                    </a:lnTo>
                    <a:lnTo>
                      <a:pt x="1178" y="436"/>
                    </a:lnTo>
                    <a:lnTo>
                      <a:pt x="1123" y="473"/>
                    </a:lnTo>
                    <a:lnTo>
                      <a:pt x="1070" y="510"/>
                    </a:lnTo>
                    <a:lnTo>
                      <a:pt x="1019" y="550"/>
                    </a:lnTo>
                    <a:lnTo>
                      <a:pt x="969" y="590"/>
                    </a:lnTo>
                    <a:lnTo>
                      <a:pt x="918" y="631"/>
                    </a:lnTo>
                    <a:lnTo>
                      <a:pt x="870" y="675"/>
                    </a:lnTo>
                    <a:lnTo>
                      <a:pt x="821" y="718"/>
                    </a:lnTo>
                    <a:lnTo>
                      <a:pt x="775" y="763"/>
                    </a:lnTo>
                    <a:lnTo>
                      <a:pt x="730" y="811"/>
                    </a:lnTo>
                    <a:lnTo>
                      <a:pt x="686" y="858"/>
                    </a:lnTo>
                    <a:lnTo>
                      <a:pt x="641" y="906"/>
                    </a:lnTo>
                    <a:lnTo>
                      <a:pt x="600" y="955"/>
                    </a:lnTo>
                    <a:lnTo>
                      <a:pt x="559" y="1007"/>
                    </a:lnTo>
                    <a:lnTo>
                      <a:pt x="520" y="1058"/>
                    </a:lnTo>
                    <a:lnTo>
                      <a:pt x="482" y="1111"/>
                    </a:lnTo>
                    <a:lnTo>
                      <a:pt x="445" y="1165"/>
                    </a:lnTo>
                    <a:lnTo>
                      <a:pt x="410" y="1219"/>
                    </a:lnTo>
                    <a:lnTo>
                      <a:pt x="374" y="1275"/>
                    </a:lnTo>
                    <a:lnTo>
                      <a:pt x="342" y="1331"/>
                    </a:lnTo>
                    <a:lnTo>
                      <a:pt x="311" y="1389"/>
                    </a:lnTo>
                    <a:lnTo>
                      <a:pt x="280" y="1448"/>
                    </a:lnTo>
                    <a:lnTo>
                      <a:pt x="252" y="1507"/>
                    </a:lnTo>
                    <a:lnTo>
                      <a:pt x="224" y="1567"/>
                    </a:lnTo>
                    <a:lnTo>
                      <a:pt x="199" y="1627"/>
                    </a:lnTo>
                    <a:lnTo>
                      <a:pt x="174" y="1689"/>
                    </a:lnTo>
                    <a:lnTo>
                      <a:pt x="152" y="1751"/>
                    </a:lnTo>
                    <a:lnTo>
                      <a:pt x="130" y="1815"/>
                    </a:lnTo>
                    <a:lnTo>
                      <a:pt x="111" y="1878"/>
                    </a:lnTo>
                    <a:lnTo>
                      <a:pt x="91" y="1943"/>
                    </a:lnTo>
                    <a:lnTo>
                      <a:pt x="75" y="2008"/>
                    </a:lnTo>
                    <a:lnTo>
                      <a:pt x="60" y="2074"/>
                    </a:lnTo>
                    <a:lnTo>
                      <a:pt x="47" y="2141"/>
                    </a:lnTo>
                    <a:lnTo>
                      <a:pt x="35" y="2208"/>
                    </a:lnTo>
                    <a:lnTo>
                      <a:pt x="25" y="2276"/>
                    </a:lnTo>
                    <a:lnTo>
                      <a:pt x="16" y="2344"/>
                    </a:lnTo>
                    <a:lnTo>
                      <a:pt x="10" y="2413"/>
                    </a:lnTo>
                    <a:lnTo>
                      <a:pt x="4" y="2483"/>
                    </a:lnTo>
                    <a:lnTo>
                      <a:pt x="2" y="2552"/>
                    </a:lnTo>
                    <a:lnTo>
                      <a:pt x="0" y="2623"/>
                    </a:lnTo>
                    <a:lnTo>
                      <a:pt x="0" y="2693"/>
                    </a:lnTo>
                    <a:lnTo>
                      <a:pt x="3" y="2764"/>
                    </a:lnTo>
                    <a:lnTo>
                      <a:pt x="3" y="2764"/>
                    </a:lnTo>
                    <a:lnTo>
                      <a:pt x="7" y="2836"/>
                    </a:lnTo>
                    <a:lnTo>
                      <a:pt x="12" y="2907"/>
                    </a:lnTo>
                    <a:lnTo>
                      <a:pt x="21" y="2978"/>
                    </a:lnTo>
                    <a:lnTo>
                      <a:pt x="30" y="3047"/>
                    </a:lnTo>
                    <a:lnTo>
                      <a:pt x="40" y="3117"/>
                    </a:lnTo>
                    <a:lnTo>
                      <a:pt x="53" y="3186"/>
                    </a:lnTo>
                    <a:lnTo>
                      <a:pt x="66" y="3254"/>
                    </a:lnTo>
                    <a:lnTo>
                      <a:pt x="83" y="3322"/>
                    </a:lnTo>
                    <a:lnTo>
                      <a:pt x="100" y="3389"/>
                    </a:lnTo>
                    <a:lnTo>
                      <a:pt x="119" y="3456"/>
                    </a:lnTo>
                    <a:lnTo>
                      <a:pt x="140" y="3522"/>
                    </a:lnTo>
                    <a:lnTo>
                      <a:pt x="162" y="3587"/>
                    </a:lnTo>
                    <a:lnTo>
                      <a:pt x="186" y="3652"/>
                    </a:lnTo>
                    <a:lnTo>
                      <a:pt x="211" y="3715"/>
                    </a:lnTo>
                    <a:lnTo>
                      <a:pt x="237" y="3779"/>
                    </a:lnTo>
                    <a:lnTo>
                      <a:pt x="265" y="3841"/>
                    </a:lnTo>
                    <a:lnTo>
                      <a:pt x="295" y="3902"/>
                    </a:lnTo>
                    <a:lnTo>
                      <a:pt x="326" y="3963"/>
                    </a:lnTo>
                    <a:lnTo>
                      <a:pt x="358" y="4023"/>
                    </a:lnTo>
                    <a:lnTo>
                      <a:pt x="392" y="4082"/>
                    </a:lnTo>
                    <a:lnTo>
                      <a:pt x="428" y="4141"/>
                    </a:lnTo>
                    <a:lnTo>
                      <a:pt x="464" y="4199"/>
                    </a:lnTo>
                    <a:lnTo>
                      <a:pt x="501" y="4255"/>
                    </a:lnTo>
                    <a:lnTo>
                      <a:pt x="541" y="4311"/>
                    </a:lnTo>
                    <a:lnTo>
                      <a:pt x="581" y="4365"/>
                    </a:lnTo>
                    <a:lnTo>
                      <a:pt x="622" y="4419"/>
                    </a:lnTo>
                    <a:lnTo>
                      <a:pt x="665" y="4472"/>
                    </a:lnTo>
                    <a:lnTo>
                      <a:pt x="709" y="4523"/>
                    </a:lnTo>
                    <a:lnTo>
                      <a:pt x="753" y="4575"/>
                    </a:lnTo>
                    <a:lnTo>
                      <a:pt x="801" y="4623"/>
                    </a:lnTo>
                    <a:lnTo>
                      <a:pt x="848" y="4672"/>
                    </a:lnTo>
                    <a:lnTo>
                      <a:pt x="896" y="4719"/>
                    </a:lnTo>
                    <a:lnTo>
                      <a:pt x="945" y="4766"/>
                    </a:lnTo>
                    <a:lnTo>
                      <a:pt x="995" y="4812"/>
                    </a:lnTo>
                    <a:lnTo>
                      <a:pt x="1047" y="4855"/>
                    </a:lnTo>
                    <a:lnTo>
                      <a:pt x="1100" y="4898"/>
                    </a:lnTo>
                    <a:lnTo>
                      <a:pt x="1153" y="4940"/>
                    </a:lnTo>
                    <a:lnTo>
                      <a:pt x="1207" y="4980"/>
                    </a:lnTo>
                    <a:lnTo>
                      <a:pt x="1263" y="5020"/>
                    </a:lnTo>
                    <a:lnTo>
                      <a:pt x="1319" y="5057"/>
                    </a:lnTo>
                    <a:lnTo>
                      <a:pt x="1377" y="5094"/>
                    </a:lnTo>
                    <a:lnTo>
                      <a:pt x="1434" y="5129"/>
                    </a:lnTo>
                    <a:lnTo>
                      <a:pt x="1493" y="5163"/>
                    </a:lnTo>
                    <a:lnTo>
                      <a:pt x="1552" y="5196"/>
                    </a:lnTo>
                    <a:lnTo>
                      <a:pt x="1613" y="5228"/>
                    </a:lnTo>
                    <a:lnTo>
                      <a:pt x="1675" y="5257"/>
                    </a:lnTo>
                    <a:lnTo>
                      <a:pt x="1737" y="5285"/>
                    </a:lnTo>
                    <a:lnTo>
                      <a:pt x="1800" y="5312"/>
                    </a:lnTo>
                    <a:lnTo>
                      <a:pt x="1863" y="5339"/>
                    </a:lnTo>
                    <a:lnTo>
                      <a:pt x="1927" y="5362"/>
                    </a:lnTo>
                    <a:lnTo>
                      <a:pt x="1992" y="5384"/>
                    </a:lnTo>
                    <a:lnTo>
                      <a:pt x="2058" y="5405"/>
                    </a:lnTo>
                    <a:lnTo>
                      <a:pt x="2123" y="5426"/>
                    </a:lnTo>
                    <a:lnTo>
                      <a:pt x="2191" y="5443"/>
                    </a:lnTo>
                    <a:lnTo>
                      <a:pt x="2257" y="5459"/>
                    </a:lnTo>
                    <a:lnTo>
                      <a:pt x="2325" y="5474"/>
                    </a:lnTo>
                    <a:lnTo>
                      <a:pt x="2394" y="5486"/>
                    </a:lnTo>
                    <a:lnTo>
                      <a:pt x="2462" y="5498"/>
                    </a:lnTo>
                    <a:lnTo>
                      <a:pt x="2531" y="5508"/>
                    </a:lnTo>
                    <a:lnTo>
                      <a:pt x="2602" y="5515"/>
                    </a:lnTo>
                    <a:lnTo>
                      <a:pt x="2671" y="5521"/>
                    </a:lnTo>
                    <a:lnTo>
                      <a:pt x="2742" y="5526"/>
                    </a:lnTo>
                    <a:lnTo>
                      <a:pt x="2813" y="5529"/>
                    </a:lnTo>
                    <a:lnTo>
                      <a:pt x="2885" y="5530"/>
                    </a:lnTo>
                    <a:lnTo>
                      <a:pt x="2885" y="5530"/>
                    </a:lnTo>
                    <a:lnTo>
                      <a:pt x="2956" y="5529"/>
                    </a:lnTo>
                    <a:lnTo>
                      <a:pt x="3027" y="5526"/>
                    </a:lnTo>
                    <a:lnTo>
                      <a:pt x="3097" y="5521"/>
                    </a:lnTo>
                    <a:lnTo>
                      <a:pt x="3167" y="5515"/>
                    </a:lnTo>
                    <a:lnTo>
                      <a:pt x="3236" y="5508"/>
                    </a:lnTo>
                    <a:lnTo>
                      <a:pt x="3305" y="5498"/>
                    </a:lnTo>
                    <a:lnTo>
                      <a:pt x="3373" y="5486"/>
                    </a:lnTo>
                    <a:lnTo>
                      <a:pt x="3439" y="5474"/>
                    </a:lnTo>
                    <a:lnTo>
                      <a:pt x="3506" y="5459"/>
                    </a:lnTo>
                    <a:lnTo>
                      <a:pt x="3572" y="5443"/>
                    </a:lnTo>
                    <a:lnTo>
                      <a:pt x="3637" y="5426"/>
                    </a:lnTo>
                    <a:lnTo>
                      <a:pt x="3702" y="5405"/>
                    </a:lnTo>
                    <a:lnTo>
                      <a:pt x="3765" y="5384"/>
                    </a:lnTo>
                    <a:lnTo>
                      <a:pt x="3829" y="5362"/>
                    </a:lnTo>
                    <a:lnTo>
                      <a:pt x="3890" y="5339"/>
                    </a:lnTo>
                    <a:lnTo>
                      <a:pt x="3952" y="5312"/>
                    </a:lnTo>
                    <a:lnTo>
                      <a:pt x="4013" y="5285"/>
                    </a:lnTo>
                    <a:lnTo>
                      <a:pt x="4072" y="5257"/>
                    </a:lnTo>
                    <a:lnTo>
                      <a:pt x="4131" y="5228"/>
                    </a:lnTo>
                    <a:lnTo>
                      <a:pt x="4188" y="5196"/>
                    </a:lnTo>
                    <a:lnTo>
                      <a:pt x="4246" y="5163"/>
                    </a:lnTo>
                    <a:lnTo>
                      <a:pt x="4302" y="5129"/>
                    </a:lnTo>
                    <a:lnTo>
                      <a:pt x="4356" y="5094"/>
                    </a:lnTo>
                    <a:lnTo>
                      <a:pt x="4411" y="5057"/>
                    </a:lnTo>
                    <a:lnTo>
                      <a:pt x="4464" y="5020"/>
                    </a:lnTo>
                    <a:lnTo>
                      <a:pt x="4516" y="4980"/>
                    </a:lnTo>
                    <a:lnTo>
                      <a:pt x="4567" y="4940"/>
                    </a:lnTo>
                    <a:lnTo>
                      <a:pt x="4616" y="4898"/>
                    </a:lnTo>
                    <a:lnTo>
                      <a:pt x="4666" y="4855"/>
                    </a:lnTo>
                    <a:lnTo>
                      <a:pt x="4713" y="4812"/>
                    </a:lnTo>
                    <a:lnTo>
                      <a:pt x="4760" y="4766"/>
                    </a:lnTo>
                    <a:lnTo>
                      <a:pt x="4805" y="4719"/>
                    </a:lnTo>
                    <a:lnTo>
                      <a:pt x="4850" y="4672"/>
                    </a:lnTo>
                    <a:lnTo>
                      <a:pt x="4893" y="4623"/>
                    </a:lnTo>
                    <a:lnTo>
                      <a:pt x="4934" y="4575"/>
                    </a:lnTo>
                    <a:lnTo>
                      <a:pt x="4976" y="4523"/>
                    </a:lnTo>
                    <a:lnTo>
                      <a:pt x="5015" y="4472"/>
                    </a:lnTo>
                    <a:lnTo>
                      <a:pt x="5052" y="4419"/>
                    </a:lnTo>
                    <a:lnTo>
                      <a:pt x="5089" y="4365"/>
                    </a:lnTo>
                    <a:lnTo>
                      <a:pt x="5126" y="4311"/>
                    </a:lnTo>
                    <a:lnTo>
                      <a:pt x="5160" y="4255"/>
                    </a:lnTo>
                    <a:lnTo>
                      <a:pt x="5192" y="4199"/>
                    </a:lnTo>
                    <a:lnTo>
                      <a:pt x="5225" y="4141"/>
                    </a:lnTo>
                    <a:lnTo>
                      <a:pt x="5254" y="4082"/>
                    </a:lnTo>
                    <a:lnTo>
                      <a:pt x="5282" y="4023"/>
                    </a:lnTo>
                    <a:lnTo>
                      <a:pt x="5310" y="3963"/>
                    </a:lnTo>
                    <a:lnTo>
                      <a:pt x="5335" y="3902"/>
                    </a:lnTo>
                    <a:lnTo>
                      <a:pt x="5360" y="3841"/>
                    </a:lnTo>
                    <a:lnTo>
                      <a:pt x="5382" y="3779"/>
                    </a:lnTo>
                    <a:lnTo>
                      <a:pt x="5405" y="3715"/>
                    </a:lnTo>
                    <a:lnTo>
                      <a:pt x="5424" y="3652"/>
                    </a:lnTo>
                    <a:lnTo>
                      <a:pt x="5443" y="3587"/>
                    </a:lnTo>
                    <a:lnTo>
                      <a:pt x="5459" y="3522"/>
                    </a:lnTo>
                    <a:lnTo>
                      <a:pt x="5474" y="3456"/>
                    </a:lnTo>
                    <a:lnTo>
                      <a:pt x="5487" y="3389"/>
                    </a:lnTo>
                    <a:lnTo>
                      <a:pt x="5499" y="3322"/>
                    </a:lnTo>
                    <a:lnTo>
                      <a:pt x="5509" y="3254"/>
                    </a:lnTo>
                    <a:lnTo>
                      <a:pt x="5518" y="3186"/>
                    </a:lnTo>
                    <a:lnTo>
                      <a:pt x="5524" y="3117"/>
                    </a:lnTo>
                    <a:lnTo>
                      <a:pt x="5530" y="3047"/>
                    </a:lnTo>
                    <a:lnTo>
                      <a:pt x="5533" y="2978"/>
                    </a:lnTo>
                    <a:lnTo>
                      <a:pt x="5534" y="2907"/>
                    </a:lnTo>
                    <a:lnTo>
                      <a:pt x="5534" y="2836"/>
                    </a:lnTo>
                    <a:lnTo>
                      <a:pt x="5531" y="2764"/>
                    </a:lnTo>
                    <a:lnTo>
                      <a:pt x="5531" y="2764"/>
                    </a:lnTo>
                    <a:lnTo>
                      <a:pt x="5528" y="2693"/>
                    </a:lnTo>
                    <a:lnTo>
                      <a:pt x="5522" y="2623"/>
                    </a:lnTo>
                    <a:lnTo>
                      <a:pt x="5515" y="2552"/>
                    </a:lnTo>
                    <a:lnTo>
                      <a:pt x="5505" y="2483"/>
                    </a:lnTo>
                    <a:lnTo>
                      <a:pt x="5494" y="2413"/>
                    </a:lnTo>
                    <a:lnTo>
                      <a:pt x="5483" y="2344"/>
                    </a:lnTo>
                    <a:lnTo>
                      <a:pt x="5468" y="2276"/>
                    </a:lnTo>
                    <a:lnTo>
                      <a:pt x="5452" y="2208"/>
                    </a:lnTo>
                    <a:lnTo>
                      <a:pt x="5434" y="2141"/>
                    </a:lnTo>
                    <a:lnTo>
                      <a:pt x="5415" y="2074"/>
                    </a:lnTo>
                    <a:lnTo>
                      <a:pt x="5394" y="2008"/>
                    </a:lnTo>
                    <a:lnTo>
                      <a:pt x="5372" y="1943"/>
                    </a:lnTo>
                    <a:lnTo>
                      <a:pt x="5348" y="1878"/>
                    </a:lnTo>
                    <a:lnTo>
                      <a:pt x="5323" y="1815"/>
                    </a:lnTo>
                    <a:lnTo>
                      <a:pt x="5297" y="1751"/>
                    </a:lnTo>
                    <a:lnTo>
                      <a:pt x="5269" y="1689"/>
                    </a:lnTo>
                    <a:lnTo>
                      <a:pt x="5239" y="1627"/>
                    </a:lnTo>
                    <a:lnTo>
                      <a:pt x="5208" y="1567"/>
                    </a:lnTo>
                    <a:lnTo>
                      <a:pt x="5176" y="1507"/>
                    </a:lnTo>
                    <a:lnTo>
                      <a:pt x="5142" y="1448"/>
                    </a:lnTo>
                    <a:lnTo>
                      <a:pt x="5107" y="1389"/>
                    </a:lnTo>
                    <a:lnTo>
                      <a:pt x="5070" y="1331"/>
                    </a:lnTo>
                    <a:lnTo>
                      <a:pt x="5033" y="1275"/>
                    </a:lnTo>
                    <a:lnTo>
                      <a:pt x="4993" y="1219"/>
                    </a:lnTo>
                    <a:lnTo>
                      <a:pt x="4953" y="1165"/>
                    </a:lnTo>
                    <a:lnTo>
                      <a:pt x="4912" y="1111"/>
                    </a:lnTo>
                    <a:lnTo>
                      <a:pt x="4869" y="1058"/>
                    </a:lnTo>
                    <a:lnTo>
                      <a:pt x="4825" y="1007"/>
                    </a:lnTo>
                    <a:lnTo>
                      <a:pt x="4781" y="955"/>
                    </a:lnTo>
                    <a:lnTo>
                      <a:pt x="4734" y="906"/>
                    </a:lnTo>
                    <a:lnTo>
                      <a:pt x="4687" y="858"/>
                    </a:lnTo>
                    <a:lnTo>
                      <a:pt x="4639" y="811"/>
                    </a:lnTo>
                    <a:lnTo>
                      <a:pt x="4589" y="763"/>
                    </a:lnTo>
                    <a:lnTo>
                      <a:pt x="4539" y="718"/>
                    </a:lnTo>
                    <a:lnTo>
                      <a:pt x="4488" y="675"/>
                    </a:lnTo>
                    <a:lnTo>
                      <a:pt x="4434" y="631"/>
                    </a:lnTo>
                    <a:lnTo>
                      <a:pt x="4381" y="590"/>
                    </a:lnTo>
                    <a:lnTo>
                      <a:pt x="4327" y="550"/>
                    </a:lnTo>
                    <a:lnTo>
                      <a:pt x="4272" y="510"/>
                    </a:lnTo>
                    <a:lnTo>
                      <a:pt x="4215" y="473"/>
                    </a:lnTo>
                    <a:lnTo>
                      <a:pt x="4159" y="436"/>
                    </a:lnTo>
                    <a:lnTo>
                      <a:pt x="4100" y="401"/>
                    </a:lnTo>
                    <a:lnTo>
                      <a:pt x="4041" y="367"/>
                    </a:lnTo>
                    <a:lnTo>
                      <a:pt x="3982" y="334"/>
                    </a:lnTo>
                    <a:lnTo>
                      <a:pt x="3921" y="302"/>
                    </a:lnTo>
                    <a:lnTo>
                      <a:pt x="3860" y="273"/>
                    </a:lnTo>
                    <a:lnTo>
                      <a:pt x="3798" y="244"/>
                    </a:lnTo>
                    <a:lnTo>
                      <a:pt x="3734" y="218"/>
                    </a:lnTo>
                    <a:lnTo>
                      <a:pt x="3671" y="191"/>
                    </a:lnTo>
                    <a:lnTo>
                      <a:pt x="3607" y="168"/>
                    </a:lnTo>
                    <a:lnTo>
                      <a:pt x="3543" y="146"/>
                    </a:lnTo>
                    <a:lnTo>
                      <a:pt x="3478" y="125"/>
                    </a:lnTo>
                    <a:lnTo>
                      <a:pt x="3411" y="104"/>
                    </a:lnTo>
                    <a:lnTo>
                      <a:pt x="3344" y="87"/>
                    </a:lnTo>
                    <a:lnTo>
                      <a:pt x="3277" y="71"/>
                    </a:lnTo>
                    <a:lnTo>
                      <a:pt x="3209" y="56"/>
                    </a:lnTo>
                    <a:lnTo>
                      <a:pt x="3140" y="44"/>
                    </a:lnTo>
                    <a:lnTo>
                      <a:pt x="3072" y="32"/>
                    </a:lnTo>
                    <a:lnTo>
                      <a:pt x="3003" y="22"/>
                    </a:lnTo>
                    <a:lnTo>
                      <a:pt x="2932" y="14"/>
                    </a:lnTo>
                    <a:lnTo>
                      <a:pt x="2863" y="9"/>
                    </a:lnTo>
                    <a:lnTo>
                      <a:pt x="2792" y="4"/>
                    </a:lnTo>
                    <a:lnTo>
                      <a:pt x="2721" y="1"/>
                    </a:lnTo>
                    <a:lnTo>
                      <a:pt x="2649" y="0"/>
                    </a:lnTo>
                    <a:lnTo>
                      <a:pt x="2649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58" name="Forma Livre 19">
                <a:extLst>
                  <a:ext uri="{FF2B5EF4-FFF2-40B4-BE49-F238E27FC236}">
                    <a16:creationId xmlns:a16="http://schemas.microsoft.com/office/drawing/2014/main" id="{0EEEE947-A50D-5E4D-ACF8-7A432057835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96300" y="485775"/>
                <a:ext cx="2763838" cy="2762250"/>
              </a:xfrm>
              <a:custGeom>
                <a:avLst/>
                <a:gdLst/>
                <a:ahLst/>
                <a:cxnLst>
                  <a:cxn ang="0">
                    <a:pos x="2956" y="87"/>
                  </a:cxn>
                  <a:cxn ang="0">
                    <a:pos x="3507" y="249"/>
                  </a:cxn>
                  <a:cxn ang="0">
                    <a:pos x="4005" y="520"/>
                  </a:cxn>
                  <a:cxn ang="0">
                    <a:pos x="4434" y="887"/>
                  </a:cxn>
                  <a:cxn ang="0">
                    <a:pos x="4781" y="1335"/>
                  </a:cxn>
                  <a:cxn ang="0">
                    <a:pos x="5027" y="1850"/>
                  </a:cxn>
                  <a:cxn ang="0">
                    <a:pos x="5160" y="2415"/>
                  </a:cxn>
                  <a:cxn ang="0">
                    <a:pos x="5170" y="2929"/>
                  </a:cxn>
                  <a:cxn ang="0">
                    <a:pos x="5064" y="3478"/>
                  </a:cxn>
                  <a:cxn ang="0">
                    <a:pos x="4838" y="3980"/>
                  </a:cxn>
                  <a:cxn ang="0">
                    <a:pos x="4502" y="4424"/>
                  </a:cxn>
                  <a:cxn ang="0">
                    <a:pos x="4125" y="4746"/>
                  </a:cxn>
                  <a:cxn ang="0">
                    <a:pos x="3638" y="5004"/>
                  </a:cxn>
                  <a:cxn ang="0">
                    <a:pos x="3102" y="5145"/>
                  </a:cxn>
                  <a:cxn ang="0">
                    <a:pos x="2592" y="5170"/>
                  </a:cxn>
                  <a:cxn ang="0">
                    <a:pos x="2018" y="5076"/>
                  </a:cxn>
                  <a:cxn ang="0">
                    <a:pos x="1489" y="4864"/>
                  </a:cxn>
                  <a:cxn ang="0">
                    <a:pos x="1019" y="4547"/>
                  </a:cxn>
                  <a:cxn ang="0">
                    <a:pos x="625" y="4143"/>
                  </a:cxn>
                  <a:cxn ang="0">
                    <a:pos x="321" y="3663"/>
                  </a:cxn>
                  <a:cxn ang="0">
                    <a:pos x="124" y="3124"/>
                  </a:cxn>
                  <a:cxn ang="0">
                    <a:pos x="48" y="2608"/>
                  </a:cxn>
                  <a:cxn ang="0">
                    <a:pos x="87" y="2043"/>
                  </a:cxn>
                  <a:cxn ang="0">
                    <a:pos x="248" y="1512"/>
                  </a:cxn>
                  <a:cxn ang="0">
                    <a:pos x="522" y="1033"/>
                  </a:cxn>
                  <a:cxn ang="0">
                    <a:pos x="858" y="666"/>
                  </a:cxn>
                  <a:cxn ang="0">
                    <a:pos x="1309" y="346"/>
                  </a:cxn>
                  <a:cxn ang="0">
                    <a:pos x="1819" y="138"/>
                  </a:cxn>
                  <a:cxn ang="0">
                    <a:pos x="2373" y="50"/>
                  </a:cxn>
                  <a:cxn ang="0">
                    <a:pos x="2170" y="20"/>
                  </a:cxn>
                  <a:cxn ang="0">
                    <a:pos x="1610" y="157"/>
                  </a:cxn>
                  <a:cxn ang="0">
                    <a:pos x="1111" y="411"/>
                  </a:cxn>
                  <a:cxn ang="0">
                    <a:pos x="688" y="763"/>
                  </a:cxn>
                  <a:cxn ang="0">
                    <a:pos x="354" y="1203"/>
                  </a:cxn>
                  <a:cxn ang="0">
                    <a:pos x="122" y="1713"/>
                  </a:cxn>
                  <a:cxn ang="0">
                    <a:pos x="9" y="2278"/>
                  </a:cxn>
                  <a:cxn ang="0">
                    <a:pos x="18" y="2811"/>
                  </a:cxn>
                  <a:cxn ang="0">
                    <a:pos x="152" y="3386"/>
                  </a:cxn>
                  <a:cxn ang="0">
                    <a:pos x="402" y="3910"/>
                  </a:cxn>
                  <a:cxn ang="0">
                    <a:pos x="755" y="4365"/>
                  </a:cxn>
                  <a:cxn ang="0">
                    <a:pos x="1191" y="4740"/>
                  </a:cxn>
                  <a:cxn ang="0">
                    <a:pos x="1698" y="5015"/>
                  </a:cxn>
                  <a:cxn ang="0">
                    <a:pos x="2260" y="5181"/>
                  </a:cxn>
                  <a:cxn ang="0">
                    <a:pos x="2791" y="5220"/>
                  </a:cxn>
                  <a:cxn ang="0">
                    <a:pos x="3373" y="5139"/>
                  </a:cxn>
                  <a:cxn ang="0">
                    <a:pos x="3899" y="4936"/>
                  </a:cxn>
                  <a:cxn ang="0">
                    <a:pos x="4359" y="4625"/>
                  </a:cxn>
                  <a:cxn ang="0">
                    <a:pos x="4735" y="4222"/>
                  </a:cxn>
                  <a:cxn ang="0">
                    <a:pos x="5014" y="3742"/>
                  </a:cxn>
                  <a:cxn ang="0">
                    <a:pos x="5182" y="3199"/>
                  </a:cxn>
                  <a:cxn ang="0">
                    <a:pos x="5223" y="2609"/>
                  </a:cxn>
                  <a:cxn ang="0">
                    <a:pos x="5148" y="2084"/>
                  </a:cxn>
                  <a:cxn ang="0">
                    <a:pos x="4946" y="1536"/>
                  </a:cxn>
                  <a:cxn ang="0">
                    <a:pos x="4638" y="1048"/>
                  </a:cxn>
                  <a:cxn ang="0">
                    <a:pos x="4237" y="635"/>
                  </a:cxn>
                  <a:cxn ang="0">
                    <a:pos x="3759" y="314"/>
                  </a:cxn>
                  <a:cxn ang="0">
                    <a:pos x="3220" y="98"/>
                  </a:cxn>
                  <a:cxn ang="0">
                    <a:pos x="2636" y="3"/>
                  </a:cxn>
                </a:cxnLst>
                <a:rect l="0" t="0" r="r" b="b"/>
                <a:pathLst>
                  <a:path w="5224" h="5220">
                    <a:moveTo>
                      <a:pt x="2502" y="47"/>
                    </a:moveTo>
                    <a:lnTo>
                      <a:pt x="2502" y="47"/>
                    </a:lnTo>
                    <a:lnTo>
                      <a:pt x="2568" y="47"/>
                    </a:lnTo>
                    <a:lnTo>
                      <a:pt x="2633" y="50"/>
                    </a:lnTo>
                    <a:lnTo>
                      <a:pt x="2699" y="54"/>
                    </a:lnTo>
                    <a:lnTo>
                      <a:pt x="2764" y="60"/>
                    </a:lnTo>
                    <a:lnTo>
                      <a:pt x="2829" y="67"/>
                    </a:lnTo>
                    <a:lnTo>
                      <a:pt x="2892" y="76"/>
                    </a:lnTo>
                    <a:lnTo>
                      <a:pt x="2956" y="87"/>
                    </a:lnTo>
                    <a:lnTo>
                      <a:pt x="3019" y="98"/>
                    </a:lnTo>
                    <a:lnTo>
                      <a:pt x="3082" y="112"/>
                    </a:lnTo>
                    <a:lnTo>
                      <a:pt x="3144" y="128"/>
                    </a:lnTo>
                    <a:lnTo>
                      <a:pt x="3206" y="144"/>
                    </a:lnTo>
                    <a:lnTo>
                      <a:pt x="3268" y="162"/>
                    </a:lnTo>
                    <a:lnTo>
                      <a:pt x="3329" y="181"/>
                    </a:lnTo>
                    <a:lnTo>
                      <a:pt x="3389" y="203"/>
                    </a:lnTo>
                    <a:lnTo>
                      <a:pt x="3448" y="225"/>
                    </a:lnTo>
                    <a:lnTo>
                      <a:pt x="3507" y="249"/>
                    </a:lnTo>
                    <a:lnTo>
                      <a:pt x="3566" y="274"/>
                    </a:lnTo>
                    <a:lnTo>
                      <a:pt x="3623" y="300"/>
                    </a:lnTo>
                    <a:lnTo>
                      <a:pt x="3679" y="327"/>
                    </a:lnTo>
                    <a:lnTo>
                      <a:pt x="3735" y="356"/>
                    </a:lnTo>
                    <a:lnTo>
                      <a:pt x="3792" y="387"/>
                    </a:lnTo>
                    <a:lnTo>
                      <a:pt x="3846" y="418"/>
                    </a:lnTo>
                    <a:lnTo>
                      <a:pt x="3901" y="451"/>
                    </a:lnTo>
                    <a:lnTo>
                      <a:pt x="3954" y="485"/>
                    </a:lnTo>
                    <a:lnTo>
                      <a:pt x="4005" y="520"/>
                    </a:lnTo>
                    <a:lnTo>
                      <a:pt x="4057" y="557"/>
                    </a:lnTo>
                    <a:lnTo>
                      <a:pt x="4107" y="594"/>
                    </a:lnTo>
                    <a:lnTo>
                      <a:pt x="4157" y="634"/>
                    </a:lnTo>
                    <a:lnTo>
                      <a:pt x="4206" y="673"/>
                    </a:lnTo>
                    <a:lnTo>
                      <a:pt x="4253" y="713"/>
                    </a:lnTo>
                    <a:lnTo>
                      <a:pt x="4300" y="756"/>
                    </a:lnTo>
                    <a:lnTo>
                      <a:pt x="4346" y="799"/>
                    </a:lnTo>
                    <a:lnTo>
                      <a:pt x="4392" y="843"/>
                    </a:lnTo>
                    <a:lnTo>
                      <a:pt x="4434" y="887"/>
                    </a:lnTo>
                    <a:lnTo>
                      <a:pt x="4478" y="934"/>
                    </a:lnTo>
                    <a:lnTo>
                      <a:pt x="4520" y="982"/>
                    </a:lnTo>
                    <a:lnTo>
                      <a:pt x="4561" y="1029"/>
                    </a:lnTo>
                    <a:lnTo>
                      <a:pt x="4599" y="1077"/>
                    </a:lnTo>
                    <a:lnTo>
                      <a:pt x="4639" y="1127"/>
                    </a:lnTo>
                    <a:lnTo>
                      <a:pt x="4676" y="1179"/>
                    </a:lnTo>
                    <a:lnTo>
                      <a:pt x="4711" y="1231"/>
                    </a:lnTo>
                    <a:lnTo>
                      <a:pt x="4747" y="1282"/>
                    </a:lnTo>
                    <a:lnTo>
                      <a:pt x="4781" y="1335"/>
                    </a:lnTo>
                    <a:lnTo>
                      <a:pt x="4813" y="1390"/>
                    </a:lnTo>
                    <a:lnTo>
                      <a:pt x="4844" y="1444"/>
                    </a:lnTo>
                    <a:lnTo>
                      <a:pt x="4875" y="1500"/>
                    </a:lnTo>
                    <a:lnTo>
                      <a:pt x="4903" y="1557"/>
                    </a:lnTo>
                    <a:lnTo>
                      <a:pt x="4931" y="1614"/>
                    </a:lnTo>
                    <a:lnTo>
                      <a:pt x="4958" y="1672"/>
                    </a:lnTo>
                    <a:lnTo>
                      <a:pt x="4983" y="1731"/>
                    </a:lnTo>
                    <a:lnTo>
                      <a:pt x="5005" y="1789"/>
                    </a:lnTo>
                    <a:lnTo>
                      <a:pt x="5027" y="1850"/>
                    </a:lnTo>
                    <a:lnTo>
                      <a:pt x="5048" y="1910"/>
                    </a:lnTo>
                    <a:lnTo>
                      <a:pt x="5067" y="1971"/>
                    </a:lnTo>
                    <a:lnTo>
                      <a:pt x="5084" y="2033"/>
                    </a:lnTo>
                    <a:lnTo>
                      <a:pt x="5101" y="2096"/>
                    </a:lnTo>
                    <a:lnTo>
                      <a:pt x="5115" y="2158"/>
                    </a:lnTo>
                    <a:lnTo>
                      <a:pt x="5129" y="2221"/>
                    </a:lnTo>
                    <a:lnTo>
                      <a:pt x="5140" y="2286"/>
                    </a:lnTo>
                    <a:lnTo>
                      <a:pt x="5151" y="2350"/>
                    </a:lnTo>
                    <a:lnTo>
                      <a:pt x="5160" y="2415"/>
                    </a:lnTo>
                    <a:lnTo>
                      <a:pt x="5167" y="2479"/>
                    </a:lnTo>
                    <a:lnTo>
                      <a:pt x="5171" y="2546"/>
                    </a:lnTo>
                    <a:lnTo>
                      <a:pt x="5176" y="2612"/>
                    </a:lnTo>
                    <a:lnTo>
                      <a:pt x="5176" y="2612"/>
                    </a:lnTo>
                    <a:lnTo>
                      <a:pt x="5177" y="2676"/>
                    </a:lnTo>
                    <a:lnTo>
                      <a:pt x="5177" y="2740"/>
                    </a:lnTo>
                    <a:lnTo>
                      <a:pt x="5177" y="2804"/>
                    </a:lnTo>
                    <a:lnTo>
                      <a:pt x="5174" y="2867"/>
                    </a:lnTo>
                    <a:lnTo>
                      <a:pt x="5170" y="2929"/>
                    </a:lnTo>
                    <a:lnTo>
                      <a:pt x="5164" y="2993"/>
                    </a:lnTo>
                    <a:lnTo>
                      <a:pt x="5157" y="3055"/>
                    </a:lnTo>
                    <a:lnTo>
                      <a:pt x="5148" y="3116"/>
                    </a:lnTo>
                    <a:lnTo>
                      <a:pt x="5137" y="3177"/>
                    </a:lnTo>
                    <a:lnTo>
                      <a:pt x="5126" y="3239"/>
                    </a:lnTo>
                    <a:lnTo>
                      <a:pt x="5112" y="3299"/>
                    </a:lnTo>
                    <a:lnTo>
                      <a:pt x="5098" y="3358"/>
                    </a:lnTo>
                    <a:lnTo>
                      <a:pt x="5081" y="3419"/>
                    </a:lnTo>
                    <a:lnTo>
                      <a:pt x="5064" y="3478"/>
                    </a:lnTo>
                    <a:lnTo>
                      <a:pt x="5045" y="3535"/>
                    </a:lnTo>
                    <a:lnTo>
                      <a:pt x="5024" y="3594"/>
                    </a:lnTo>
                    <a:lnTo>
                      <a:pt x="5002" y="3650"/>
                    </a:lnTo>
                    <a:lnTo>
                      <a:pt x="4978" y="3708"/>
                    </a:lnTo>
                    <a:lnTo>
                      <a:pt x="4953" y="3764"/>
                    </a:lnTo>
                    <a:lnTo>
                      <a:pt x="4927" y="3818"/>
                    </a:lnTo>
                    <a:lnTo>
                      <a:pt x="4899" y="3873"/>
                    </a:lnTo>
                    <a:lnTo>
                      <a:pt x="4869" y="3927"/>
                    </a:lnTo>
                    <a:lnTo>
                      <a:pt x="4838" y="3980"/>
                    </a:lnTo>
                    <a:lnTo>
                      <a:pt x="4807" y="4034"/>
                    </a:lnTo>
                    <a:lnTo>
                      <a:pt x="4773" y="4085"/>
                    </a:lnTo>
                    <a:lnTo>
                      <a:pt x="4738" y="4135"/>
                    </a:lnTo>
                    <a:lnTo>
                      <a:pt x="4703" y="4187"/>
                    </a:lnTo>
                    <a:lnTo>
                      <a:pt x="4666" y="4236"/>
                    </a:lnTo>
                    <a:lnTo>
                      <a:pt x="4626" y="4284"/>
                    </a:lnTo>
                    <a:lnTo>
                      <a:pt x="4586" y="4331"/>
                    </a:lnTo>
                    <a:lnTo>
                      <a:pt x="4545" y="4379"/>
                    </a:lnTo>
                    <a:lnTo>
                      <a:pt x="4502" y="4424"/>
                    </a:lnTo>
                    <a:lnTo>
                      <a:pt x="4502" y="4424"/>
                    </a:lnTo>
                    <a:lnTo>
                      <a:pt x="4458" y="4468"/>
                    </a:lnTo>
                    <a:lnTo>
                      <a:pt x="4414" y="4513"/>
                    </a:lnTo>
                    <a:lnTo>
                      <a:pt x="4368" y="4554"/>
                    </a:lnTo>
                    <a:lnTo>
                      <a:pt x="4321" y="4595"/>
                    </a:lnTo>
                    <a:lnTo>
                      <a:pt x="4272" y="4635"/>
                    </a:lnTo>
                    <a:lnTo>
                      <a:pt x="4225" y="4673"/>
                    </a:lnTo>
                    <a:lnTo>
                      <a:pt x="4175" y="4710"/>
                    </a:lnTo>
                    <a:lnTo>
                      <a:pt x="4125" y="4746"/>
                    </a:lnTo>
                    <a:lnTo>
                      <a:pt x="4073" y="4780"/>
                    </a:lnTo>
                    <a:lnTo>
                      <a:pt x="4021" y="4812"/>
                    </a:lnTo>
                    <a:lnTo>
                      <a:pt x="3970" y="4843"/>
                    </a:lnTo>
                    <a:lnTo>
                      <a:pt x="3915" y="4874"/>
                    </a:lnTo>
                    <a:lnTo>
                      <a:pt x="3862" y="4902"/>
                    </a:lnTo>
                    <a:lnTo>
                      <a:pt x="3808" y="4930"/>
                    </a:lnTo>
                    <a:lnTo>
                      <a:pt x="3752" y="4955"/>
                    </a:lnTo>
                    <a:lnTo>
                      <a:pt x="3696" y="4980"/>
                    </a:lnTo>
                    <a:lnTo>
                      <a:pt x="3638" y="5004"/>
                    </a:lnTo>
                    <a:lnTo>
                      <a:pt x="3581" y="5024"/>
                    </a:lnTo>
                    <a:lnTo>
                      <a:pt x="3523" y="5045"/>
                    </a:lnTo>
                    <a:lnTo>
                      <a:pt x="3464" y="5064"/>
                    </a:lnTo>
                    <a:lnTo>
                      <a:pt x="3405" y="5082"/>
                    </a:lnTo>
                    <a:lnTo>
                      <a:pt x="3346" y="5097"/>
                    </a:lnTo>
                    <a:lnTo>
                      <a:pt x="3286" y="5111"/>
                    </a:lnTo>
                    <a:lnTo>
                      <a:pt x="3224" y="5125"/>
                    </a:lnTo>
                    <a:lnTo>
                      <a:pt x="3163" y="5136"/>
                    </a:lnTo>
                    <a:lnTo>
                      <a:pt x="3102" y="5145"/>
                    </a:lnTo>
                    <a:lnTo>
                      <a:pt x="3040" y="5154"/>
                    </a:lnTo>
                    <a:lnTo>
                      <a:pt x="2978" y="5161"/>
                    </a:lnTo>
                    <a:lnTo>
                      <a:pt x="2914" y="5166"/>
                    </a:lnTo>
                    <a:lnTo>
                      <a:pt x="2851" y="5170"/>
                    </a:lnTo>
                    <a:lnTo>
                      <a:pt x="2788" y="5173"/>
                    </a:lnTo>
                    <a:lnTo>
                      <a:pt x="2723" y="5173"/>
                    </a:lnTo>
                    <a:lnTo>
                      <a:pt x="2723" y="5173"/>
                    </a:lnTo>
                    <a:lnTo>
                      <a:pt x="2658" y="5173"/>
                    </a:lnTo>
                    <a:lnTo>
                      <a:pt x="2592" y="5170"/>
                    </a:lnTo>
                    <a:lnTo>
                      <a:pt x="2527" y="5166"/>
                    </a:lnTo>
                    <a:lnTo>
                      <a:pt x="2460" y="5160"/>
                    </a:lnTo>
                    <a:lnTo>
                      <a:pt x="2397" y="5153"/>
                    </a:lnTo>
                    <a:lnTo>
                      <a:pt x="2332" y="5144"/>
                    </a:lnTo>
                    <a:lnTo>
                      <a:pt x="2269" y="5133"/>
                    </a:lnTo>
                    <a:lnTo>
                      <a:pt x="2205" y="5122"/>
                    </a:lnTo>
                    <a:lnTo>
                      <a:pt x="2142" y="5108"/>
                    </a:lnTo>
                    <a:lnTo>
                      <a:pt x="2080" y="5092"/>
                    </a:lnTo>
                    <a:lnTo>
                      <a:pt x="2018" y="5076"/>
                    </a:lnTo>
                    <a:lnTo>
                      <a:pt x="1956" y="5058"/>
                    </a:lnTo>
                    <a:lnTo>
                      <a:pt x="1896" y="5039"/>
                    </a:lnTo>
                    <a:lnTo>
                      <a:pt x="1835" y="5017"/>
                    </a:lnTo>
                    <a:lnTo>
                      <a:pt x="1776" y="4995"/>
                    </a:lnTo>
                    <a:lnTo>
                      <a:pt x="1717" y="4971"/>
                    </a:lnTo>
                    <a:lnTo>
                      <a:pt x="1658" y="4946"/>
                    </a:lnTo>
                    <a:lnTo>
                      <a:pt x="1601" y="4920"/>
                    </a:lnTo>
                    <a:lnTo>
                      <a:pt x="1545" y="4893"/>
                    </a:lnTo>
                    <a:lnTo>
                      <a:pt x="1489" y="4864"/>
                    </a:lnTo>
                    <a:lnTo>
                      <a:pt x="1433" y="4833"/>
                    </a:lnTo>
                    <a:lnTo>
                      <a:pt x="1378" y="4802"/>
                    </a:lnTo>
                    <a:lnTo>
                      <a:pt x="1325" y="4769"/>
                    </a:lnTo>
                    <a:lnTo>
                      <a:pt x="1272" y="4735"/>
                    </a:lnTo>
                    <a:lnTo>
                      <a:pt x="1219" y="4700"/>
                    </a:lnTo>
                    <a:lnTo>
                      <a:pt x="1167" y="4663"/>
                    </a:lnTo>
                    <a:lnTo>
                      <a:pt x="1117" y="4626"/>
                    </a:lnTo>
                    <a:lnTo>
                      <a:pt x="1067" y="4586"/>
                    </a:lnTo>
                    <a:lnTo>
                      <a:pt x="1019" y="4547"/>
                    </a:lnTo>
                    <a:lnTo>
                      <a:pt x="971" y="4507"/>
                    </a:lnTo>
                    <a:lnTo>
                      <a:pt x="924" y="4464"/>
                    </a:lnTo>
                    <a:lnTo>
                      <a:pt x="878" y="4421"/>
                    </a:lnTo>
                    <a:lnTo>
                      <a:pt x="833" y="4377"/>
                    </a:lnTo>
                    <a:lnTo>
                      <a:pt x="790" y="4331"/>
                    </a:lnTo>
                    <a:lnTo>
                      <a:pt x="747" y="4286"/>
                    </a:lnTo>
                    <a:lnTo>
                      <a:pt x="705" y="4238"/>
                    </a:lnTo>
                    <a:lnTo>
                      <a:pt x="665" y="4191"/>
                    </a:lnTo>
                    <a:lnTo>
                      <a:pt x="625" y="4143"/>
                    </a:lnTo>
                    <a:lnTo>
                      <a:pt x="587" y="4092"/>
                    </a:lnTo>
                    <a:lnTo>
                      <a:pt x="548" y="4041"/>
                    </a:lnTo>
                    <a:lnTo>
                      <a:pt x="513" y="3989"/>
                    </a:lnTo>
                    <a:lnTo>
                      <a:pt x="477" y="3938"/>
                    </a:lnTo>
                    <a:lnTo>
                      <a:pt x="444" y="3885"/>
                    </a:lnTo>
                    <a:lnTo>
                      <a:pt x="411" y="3830"/>
                    </a:lnTo>
                    <a:lnTo>
                      <a:pt x="380" y="3775"/>
                    </a:lnTo>
                    <a:lnTo>
                      <a:pt x="349" y="3719"/>
                    </a:lnTo>
                    <a:lnTo>
                      <a:pt x="321" y="3663"/>
                    </a:lnTo>
                    <a:lnTo>
                      <a:pt x="293" y="3606"/>
                    </a:lnTo>
                    <a:lnTo>
                      <a:pt x="267" y="3548"/>
                    </a:lnTo>
                    <a:lnTo>
                      <a:pt x="243" y="3489"/>
                    </a:lnTo>
                    <a:lnTo>
                      <a:pt x="219" y="3430"/>
                    </a:lnTo>
                    <a:lnTo>
                      <a:pt x="197" y="3370"/>
                    </a:lnTo>
                    <a:lnTo>
                      <a:pt x="177" y="3310"/>
                    </a:lnTo>
                    <a:lnTo>
                      <a:pt x="158" y="3248"/>
                    </a:lnTo>
                    <a:lnTo>
                      <a:pt x="140" y="3187"/>
                    </a:lnTo>
                    <a:lnTo>
                      <a:pt x="124" y="3124"/>
                    </a:lnTo>
                    <a:lnTo>
                      <a:pt x="109" y="3062"/>
                    </a:lnTo>
                    <a:lnTo>
                      <a:pt x="96" y="2998"/>
                    </a:lnTo>
                    <a:lnTo>
                      <a:pt x="84" y="2934"/>
                    </a:lnTo>
                    <a:lnTo>
                      <a:pt x="74" y="2870"/>
                    </a:lnTo>
                    <a:lnTo>
                      <a:pt x="65" y="2805"/>
                    </a:lnTo>
                    <a:lnTo>
                      <a:pt x="57" y="2740"/>
                    </a:lnTo>
                    <a:lnTo>
                      <a:pt x="53" y="2674"/>
                    </a:lnTo>
                    <a:lnTo>
                      <a:pt x="48" y="2608"/>
                    </a:lnTo>
                    <a:lnTo>
                      <a:pt x="48" y="2608"/>
                    </a:lnTo>
                    <a:lnTo>
                      <a:pt x="47" y="2544"/>
                    </a:lnTo>
                    <a:lnTo>
                      <a:pt x="47" y="2479"/>
                    </a:lnTo>
                    <a:lnTo>
                      <a:pt x="48" y="2416"/>
                    </a:lnTo>
                    <a:lnTo>
                      <a:pt x="50" y="2353"/>
                    </a:lnTo>
                    <a:lnTo>
                      <a:pt x="54" y="2291"/>
                    </a:lnTo>
                    <a:lnTo>
                      <a:pt x="60" y="2227"/>
                    </a:lnTo>
                    <a:lnTo>
                      <a:pt x="68" y="2165"/>
                    </a:lnTo>
                    <a:lnTo>
                      <a:pt x="76" y="2104"/>
                    </a:lnTo>
                    <a:lnTo>
                      <a:pt x="87" y="2043"/>
                    </a:lnTo>
                    <a:lnTo>
                      <a:pt x="99" y="1981"/>
                    </a:lnTo>
                    <a:lnTo>
                      <a:pt x="112" y="1921"/>
                    </a:lnTo>
                    <a:lnTo>
                      <a:pt x="127" y="1862"/>
                    </a:lnTo>
                    <a:lnTo>
                      <a:pt x="143" y="1801"/>
                    </a:lnTo>
                    <a:lnTo>
                      <a:pt x="161" y="1742"/>
                    </a:lnTo>
                    <a:lnTo>
                      <a:pt x="181" y="1685"/>
                    </a:lnTo>
                    <a:lnTo>
                      <a:pt x="202" y="1626"/>
                    </a:lnTo>
                    <a:lnTo>
                      <a:pt x="224" y="1570"/>
                    </a:lnTo>
                    <a:lnTo>
                      <a:pt x="248" y="1512"/>
                    </a:lnTo>
                    <a:lnTo>
                      <a:pt x="271" y="1456"/>
                    </a:lnTo>
                    <a:lnTo>
                      <a:pt x="298" y="1402"/>
                    </a:lnTo>
                    <a:lnTo>
                      <a:pt x="326" y="1347"/>
                    </a:lnTo>
                    <a:lnTo>
                      <a:pt x="355" y="1293"/>
                    </a:lnTo>
                    <a:lnTo>
                      <a:pt x="386" y="1240"/>
                    </a:lnTo>
                    <a:lnTo>
                      <a:pt x="419" y="1186"/>
                    </a:lnTo>
                    <a:lnTo>
                      <a:pt x="451" y="1135"/>
                    </a:lnTo>
                    <a:lnTo>
                      <a:pt x="486" y="1083"/>
                    </a:lnTo>
                    <a:lnTo>
                      <a:pt x="522" y="1033"/>
                    </a:lnTo>
                    <a:lnTo>
                      <a:pt x="560" y="984"/>
                    </a:lnTo>
                    <a:lnTo>
                      <a:pt x="598" y="936"/>
                    </a:lnTo>
                    <a:lnTo>
                      <a:pt x="638" y="889"/>
                    </a:lnTo>
                    <a:lnTo>
                      <a:pt x="679" y="841"/>
                    </a:lnTo>
                    <a:lnTo>
                      <a:pt x="722" y="796"/>
                    </a:lnTo>
                    <a:lnTo>
                      <a:pt x="722" y="796"/>
                    </a:lnTo>
                    <a:lnTo>
                      <a:pt x="766" y="751"/>
                    </a:lnTo>
                    <a:lnTo>
                      <a:pt x="812" y="707"/>
                    </a:lnTo>
                    <a:lnTo>
                      <a:pt x="858" y="666"/>
                    </a:lnTo>
                    <a:lnTo>
                      <a:pt x="904" y="625"/>
                    </a:lnTo>
                    <a:lnTo>
                      <a:pt x="952" y="585"/>
                    </a:lnTo>
                    <a:lnTo>
                      <a:pt x="1001" y="547"/>
                    </a:lnTo>
                    <a:lnTo>
                      <a:pt x="1049" y="510"/>
                    </a:lnTo>
                    <a:lnTo>
                      <a:pt x="1100" y="474"/>
                    </a:lnTo>
                    <a:lnTo>
                      <a:pt x="1151" y="440"/>
                    </a:lnTo>
                    <a:lnTo>
                      <a:pt x="1203" y="408"/>
                    </a:lnTo>
                    <a:lnTo>
                      <a:pt x="1256" y="377"/>
                    </a:lnTo>
                    <a:lnTo>
                      <a:pt x="1309" y="346"/>
                    </a:lnTo>
                    <a:lnTo>
                      <a:pt x="1362" y="318"/>
                    </a:lnTo>
                    <a:lnTo>
                      <a:pt x="1418" y="290"/>
                    </a:lnTo>
                    <a:lnTo>
                      <a:pt x="1473" y="265"/>
                    </a:lnTo>
                    <a:lnTo>
                      <a:pt x="1529" y="240"/>
                    </a:lnTo>
                    <a:lnTo>
                      <a:pt x="1586" y="216"/>
                    </a:lnTo>
                    <a:lnTo>
                      <a:pt x="1644" y="196"/>
                    </a:lnTo>
                    <a:lnTo>
                      <a:pt x="1701" y="175"/>
                    </a:lnTo>
                    <a:lnTo>
                      <a:pt x="1760" y="156"/>
                    </a:lnTo>
                    <a:lnTo>
                      <a:pt x="1819" y="138"/>
                    </a:lnTo>
                    <a:lnTo>
                      <a:pt x="1879" y="123"/>
                    </a:lnTo>
                    <a:lnTo>
                      <a:pt x="1940" y="109"/>
                    </a:lnTo>
                    <a:lnTo>
                      <a:pt x="2000" y="95"/>
                    </a:lnTo>
                    <a:lnTo>
                      <a:pt x="2061" y="84"/>
                    </a:lnTo>
                    <a:lnTo>
                      <a:pt x="2123" y="75"/>
                    </a:lnTo>
                    <a:lnTo>
                      <a:pt x="2185" y="66"/>
                    </a:lnTo>
                    <a:lnTo>
                      <a:pt x="2248" y="59"/>
                    </a:lnTo>
                    <a:lnTo>
                      <a:pt x="2310" y="54"/>
                    </a:lnTo>
                    <a:lnTo>
                      <a:pt x="2373" y="50"/>
                    </a:lnTo>
                    <a:lnTo>
                      <a:pt x="2437" y="47"/>
                    </a:lnTo>
                    <a:lnTo>
                      <a:pt x="2502" y="47"/>
                    </a:lnTo>
                    <a:close/>
                    <a:moveTo>
                      <a:pt x="2502" y="0"/>
                    </a:moveTo>
                    <a:lnTo>
                      <a:pt x="2502" y="0"/>
                    </a:lnTo>
                    <a:lnTo>
                      <a:pt x="2434" y="0"/>
                    </a:lnTo>
                    <a:lnTo>
                      <a:pt x="2367" y="3"/>
                    </a:lnTo>
                    <a:lnTo>
                      <a:pt x="2301" y="7"/>
                    </a:lnTo>
                    <a:lnTo>
                      <a:pt x="2235" y="13"/>
                    </a:lnTo>
                    <a:lnTo>
                      <a:pt x="2170" y="20"/>
                    </a:lnTo>
                    <a:lnTo>
                      <a:pt x="2105" y="29"/>
                    </a:lnTo>
                    <a:lnTo>
                      <a:pt x="2040" y="39"/>
                    </a:lnTo>
                    <a:lnTo>
                      <a:pt x="1977" y="53"/>
                    </a:lnTo>
                    <a:lnTo>
                      <a:pt x="1915" y="66"/>
                    </a:lnTo>
                    <a:lnTo>
                      <a:pt x="1853" y="81"/>
                    </a:lnTo>
                    <a:lnTo>
                      <a:pt x="1791" y="98"/>
                    </a:lnTo>
                    <a:lnTo>
                      <a:pt x="1731" y="116"/>
                    </a:lnTo>
                    <a:lnTo>
                      <a:pt x="1670" y="137"/>
                    </a:lnTo>
                    <a:lnTo>
                      <a:pt x="1610" y="157"/>
                    </a:lnTo>
                    <a:lnTo>
                      <a:pt x="1552" y="179"/>
                    </a:lnTo>
                    <a:lnTo>
                      <a:pt x="1493" y="204"/>
                    </a:lnTo>
                    <a:lnTo>
                      <a:pt x="1437" y="230"/>
                    </a:lnTo>
                    <a:lnTo>
                      <a:pt x="1380" y="256"/>
                    </a:lnTo>
                    <a:lnTo>
                      <a:pt x="1325" y="284"/>
                    </a:lnTo>
                    <a:lnTo>
                      <a:pt x="1271" y="314"/>
                    </a:lnTo>
                    <a:lnTo>
                      <a:pt x="1216" y="345"/>
                    </a:lnTo>
                    <a:lnTo>
                      <a:pt x="1163" y="377"/>
                    </a:lnTo>
                    <a:lnTo>
                      <a:pt x="1111" y="411"/>
                    </a:lnTo>
                    <a:lnTo>
                      <a:pt x="1061" y="445"/>
                    </a:lnTo>
                    <a:lnTo>
                      <a:pt x="1011" y="480"/>
                    </a:lnTo>
                    <a:lnTo>
                      <a:pt x="961" y="517"/>
                    </a:lnTo>
                    <a:lnTo>
                      <a:pt x="914" y="555"/>
                    </a:lnTo>
                    <a:lnTo>
                      <a:pt x="867" y="595"/>
                    </a:lnTo>
                    <a:lnTo>
                      <a:pt x="820" y="635"/>
                    </a:lnTo>
                    <a:lnTo>
                      <a:pt x="775" y="678"/>
                    </a:lnTo>
                    <a:lnTo>
                      <a:pt x="731" y="721"/>
                    </a:lnTo>
                    <a:lnTo>
                      <a:pt x="688" y="763"/>
                    </a:lnTo>
                    <a:lnTo>
                      <a:pt x="646" y="809"/>
                    </a:lnTo>
                    <a:lnTo>
                      <a:pt x="606" y="855"/>
                    </a:lnTo>
                    <a:lnTo>
                      <a:pt x="566" y="902"/>
                    </a:lnTo>
                    <a:lnTo>
                      <a:pt x="528" y="949"/>
                    </a:lnTo>
                    <a:lnTo>
                      <a:pt x="489" y="998"/>
                    </a:lnTo>
                    <a:lnTo>
                      <a:pt x="454" y="1048"/>
                    </a:lnTo>
                    <a:lnTo>
                      <a:pt x="419" y="1098"/>
                    </a:lnTo>
                    <a:lnTo>
                      <a:pt x="386" y="1150"/>
                    </a:lnTo>
                    <a:lnTo>
                      <a:pt x="354" y="1203"/>
                    </a:lnTo>
                    <a:lnTo>
                      <a:pt x="323" y="1256"/>
                    </a:lnTo>
                    <a:lnTo>
                      <a:pt x="292" y="1310"/>
                    </a:lnTo>
                    <a:lnTo>
                      <a:pt x="264" y="1365"/>
                    </a:lnTo>
                    <a:lnTo>
                      <a:pt x="237" y="1421"/>
                    </a:lnTo>
                    <a:lnTo>
                      <a:pt x="211" y="1478"/>
                    </a:lnTo>
                    <a:lnTo>
                      <a:pt x="187" y="1536"/>
                    </a:lnTo>
                    <a:lnTo>
                      <a:pt x="163" y="1593"/>
                    </a:lnTo>
                    <a:lnTo>
                      <a:pt x="141" y="1652"/>
                    </a:lnTo>
                    <a:lnTo>
                      <a:pt x="122" y="1713"/>
                    </a:lnTo>
                    <a:lnTo>
                      <a:pt x="103" y="1773"/>
                    </a:lnTo>
                    <a:lnTo>
                      <a:pt x="85" y="1834"/>
                    </a:lnTo>
                    <a:lnTo>
                      <a:pt x="71" y="1896"/>
                    </a:lnTo>
                    <a:lnTo>
                      <a:pt x="56" y="1958"/>
                    </a:lnTo>
                    <a:lnTo>
                      <a:pt x="44" y="2021"/>
                    </a:lnTo>
                    <a:lnTo>
                      <a:pt x="32" y="2084"/>
                    </a:lnTo>
                    <a:lnTo>
                      <a:pt x="23" y="2148"/>
                    </a:lnTo>
                    <a:lnTo>
                      <a:pt x="15" y="2213"/>
                    </a:lnTo>
                    <a:lnTo>
                      <a:pt x="9" y="2278"/>
                    </a:lnTo>
                    <a:lnTo>
                      <a:pt x="4" y="2342"/>
                    </a:lnTo>
                    <a:lnTo>
                      <a:pt x="1" y="2409"/>
                    </a:lnTo>
                    <a:lnTo>
                      <a:pt x="0" y="2475"/>
                    </a:lnTo>
                    <a:lnTo>
                      <a:pt x="0" y="2543"/>
                    </a:lnTo>
                    <a:lnTo>
                      <a:pt x="1" y="2609"/>
                    </a:lnTo>
                    <a:lnTo>
                      <a:pt x="1" y="2609"/>
                    </a:lnTo>
                    <a:lnTo>
                      <a:pt x="6" y="2677"/>
                    </a:lnTo>
                    <a:lnTo>
                      <a:pt x="10" y="2745"/>
                    </a:lnTo>
                    <a:lnTo>
                      <a:pt x="18" y="2811"/>
                    </a:lnTo>
                    <a:lnTo>
                      <a:pt x="26" y="2878"/>
                    </a:lnTo>
                    <a:lnTo>
                      <a:pt x="37" y="2942"/>
                    </a:lnTo>
                    <a:lnTo>
                      <a:pt x="48" y="3007"/>
                    </a:lnTo>
                    <a:lnTo>
                      <a:pt x="62" y="3072"/>
                    </a:lnTo>
                    <a:lnTo>
                      <a:pt x="76" y="3136"/>
                    </a:lnTo>
                    <a:lnTo>
                      <a:pt x="94" y="3199"/>
                    </a:lnTo>
                    <a:lnTo>
                      <a:pt x="112" y="3262"/>
                    </a:lnTo>
                    <a:lnTo>
                      <a:pt x="131" y="3324"/>
                    </a:lnTo>
                    <a:lnTo>
                      <a:pt x="152" y="3386"/>
                    </a:lnTo>
                    <a:lnTo>
                      <a:pt x="174" y="3447"/>
                    </a:lnTo>
                    <a:lnTo>
                      <a:pt x="199" y="3507"/>
                    </a:lnTo>
                    <a:lnTo>
                      <a:pt x="224" y="3568"/>
                    </a:lnTo>
                    <a:lnTo>
                      <a:pt x="250" y="3627"/>
                    </a:lnTo>
                    <a:lnTo>
                      <a:pt x="278" y="3684"/>
                    </a:lnTo>
                    <a:lnTo>
                      <a:pt x="308" y="3742"/>
                    </a:lnTo>
                    <a:lnTo>
                      <a:pt x="337" y="3799"/>
                    </a:lnTo>
                    <a:lnTo>
                      <a:pt x="370" y="3855"/>
                    </a:lnTo>
                    <a:lnTo>
                      <a:pt x="402" y="3910"/>
                    </a:lnTo>
                    <a:lnTo>
                      <a:pt x="438" y="3964"/>
                    </a:lnTo>
                    <a:lnTo>
                      <a:pt x="473" y="4017"/>
                    </a:lnTo>
                    <a:lnTo>
                      <a:pt x="510" y="4070"/>
                    </a:lnTo>
                    <a:lnTo>
                      <a:pt x="548" y="4122"/>
                    </a:lnTo>
                    <a:lnTo>
                      <a:pt x="587" y="4172"/>
                    </a:lnTo>
                    <a:lnTo>
                      <a:pt x="626" y="4222"/>
                    </a:lnTo>
                    <a:lnTo>
                      <a:pt x="669" y="4271"/>
                    </a:lnTo>
                    <a:lnTo>
                      <a:pt x="710" y="4318"/>
                    </a:lnTo>
                    <a:lnTo>
                      <a:pt x="755" y="4365"/>
                    </a:lnTo>
                    <a:lnTo>
                      <a:pt x="799" y="4411"/>
                    </a:lnTo>
                    <a:lnTo>
                      <a:pt x="845" y="4457"/>
                    </a:lnTo>
                    <a:lnTo>
                      <a:pt x="892" y="4499"/>
                    </a:lnTo>
                    <a:lnTo>
                      <a:pt x="939" y="4542"/>
                    </a:lnTo>
                    <a:lnTo>
                      <a:pt x="988" y="4583"/>
                    </a:lnTo>
                    <a:lnTo>
                      <a:pt x="1038" y="4625"/>
                    </a:lnTo>
                    <a:lnTo>
                      <a:pt x="1088" y="4665"/>
                    </a:lnTo>
                    <a:lnTo>
                      <a:pt x="1139" y="4701"/>
                    </a:lnTo>
                    <a:lnTo>
                      <a:pt x="1191" y="4740"/>
                    </a:lnTo>
                    <a:lnTo>
                      <a:pt x="1244" y="4775"/>
                    </a:lnTo>
                    <a:lnTo>
                      <a:pt x="1299" y="4809"/>
                    </a:lnTo>
                    <a:lnTo>
                      <a:pt x="1353" y="4843"/>
                    </a:lnTo>
                    <a:lnTo>
                      <a:pt x="1409" y="4875"/>
                    </a:lnTo>
                    <a:lnTo>
                      <a:pt x="1465" y="4906"/>
                    </a:lnTo>
                    <a:lnTo>
                      <a:pt x="1523" y="4936"/>
                    </a:lnTo>
                    <a:lnTo>
                      <a:pt x="1580" y="4964"/>
                    </a:lnTo>
                    <a:lnTo>
                      <a:pt x="1639" y="4990"/>
                    </a:lnTo>
                    <a:lnTo>
                      <a:pt x="1698" y="5015"/>
                    </a:lnTo>
                    <a:lnTo>
                      <a:pt x="1759" y="5039"/>
                    </a:lnTo>
                    <a:lnTo>
                      <a:pt x="1819" y="5063"/>
                    </a:lnTo>
                    <a:lnTo>
                      <a:pt x="1881" y="5083"/>
                    </a:lnTo>
                    <a:lnTo>
                      <a:pt x="1941" y="5104"/>
                    </a:lnTo>
                    <a:lnTo>
                      <a:pt x="2005" y="5122"/>
                    </a:lnTo>
                    <a:lnTo>
                      <a:pt x="2068" y="5139"/>
                    </a:lnTo>
                    <a:lnTo>
                      <a:pt x="2132" y="5154"/>
                    </a:lnTo>
                    <a:lnTo>
                      <a:pt x="2195" y="5167"/>
                    </a:lnTo>
                    <a:lnTo>
                      <a:pt x="2260" y="5181"/>
                    </a:lnTo>
                    <a:lnTo>
                      <a:pt x="2325" y="5191"/>
                    </a:lnTo>
                    <a:lnTo>
                      <a:pt x="2390" y="5200"/>
                    </a:lnTo>
                    <a:lnTo>
                      <a:pt x="2456" y="5207"/>
                    </a:lnTo>
                    <a:lnTo>
                      <a:pt x="2522" y="5213"/>
                    </a:lnTo>
                    <a:lnTo>
                      <a:pt x="2589" y="5217"/>
                    </a:lnTo>
                    <a:lnTo>
                      <a:pt x="2656" y="5220"/>
                    </a:lnTo>
                    <a:lnTo>
                      <a:pt x="2723" y="5220"/>
                    </a:lnTo>
                    <a:lnTo>
                      <a:pt x="2723" y="5220"/>
                    </a:lnTo>
                    <a:lnTo>
                      <a:pt x="2791" y="5220"/>
                    </a:lnTo>
                    <a:lnTo>
                      <a:pt x="2857" y="5217"/>
                    </a:lnTo>
                    <a:lnTo>
                      <a:pt x="2923" y="5213"/>
                    </a:lnTo>
                    <a:lnTo>
                      <a:pt x="2990" y="5207"/>
                    </a:lnTo>
                    <a:lnTo>
                      <a:pt x="3054" y="5200"/>
                    </a:lnTo>
                    <a:lnTo>
                      <a:pt x="3119" y="5191"/>
                    </a:lnTo>
                    <a:lnTo>
                      <a:pt x="3184" y="5181"/>
                    </a:lnTo>
                    <a:lnTo>
                      <a:pt x="3248" y="5167"/>
                    </a:lnTo>
                    <a:lnTo>
                      <a:pt x="3309" y="5154"/>
                    </a:lnTo>
                    <a:lnTo>
                      <a:pt x="3373" y="5139"/>
                    </a:lnTo>
                    <a:lnTo>
                      <a:pt x="3433" y="5122"/>
                    </a:lnTo>
                    <a:lnTo>
                      <a:pt x="3495" y="5104"/>
                    </a:lnTo>
                    <a:lnTo>
                      <a:pt x="3554" y="5083"/>
                    </a:lnTo>
                    <a:lnTo>
                      <a:pt x="3615" y="5063"/>
                    </a:lnTo>
                    <a:lnTo>
                      <a:pt x="3674" y="5039"/>
                    </a:lnTo>
                    <a:lnTo>
                      <a:pt x="3731" y="5015"/>
                    </a:lnTo>
                    <a:lnTo>
                      <a:pt x="3789" y="4990"/>
                    </a:lnTo>
                    <a:lnTo>
                      <a:pt x="3845" y="4964"/>
                    </a:lnTo>
                    <a:lnTo>
                      <a:pt x="3899" y="4936"/>
                    </a:lnTo>
                    <a:lnTo>
                      <a:pt x="3954" y="4906"/>
                    </a:lnTo>
                    <a:lnTo>
                      <a:pt x="4008" y="4875"/>
                    </a:lnTo>
                    <a:lnTo>
                      <a:pt x="4061" y="4843"/>
                    </a:lnTo>
                    <a:lnTo>
                      <a:pt x="4113" y="4809"/>
                    </a:lnTo>
                    <a:lnTo>
                      <a:pt x="4164" y="4775"/>
                    </a:lnTo>
                    <a:lnTo>
                      <a:pt x="4215" y="4740"/>
                    </a:lnTo>
                    <a:lnTo>
                      <a:pt x="4263" y="4701"/>
                    </a:lnTo>
                    <a:lnTo>
                      <a:pt x="4312" y="4665"/>
                    </a:lnTo>
                    <a:lnTo>
                      <a:pt x="4359" y="4625"/>
                    </a:lnTo>
                    <a:lnTo>
                      <a:pt x="4405" y="4583"/>
                    </a:lnTo>
                    <a:lnTo>
                      <a:pt x="4450" y="4542"/>
                    </a:lnTo>
                    <a:lnTo>
                      <a:pt x="4493" y="4499"/>
                    </a:lnTo>
                    <a:lnTo>
                      <a:pt x="4537" y="4457"/>
                    </a:lnTo>
                    <a:lnTo>
                      <a:pt x="4579" y="4411"/>
                    </a:lnTo>
                    <a:lnTo>
                      <a:pt x="4620" y="4365"/>
                    </a:lnTo>
                    <a:lnTo>
                      <a:pt x="4658" y="4318"/>
                    </a:lnTo>
                    <a:lnTo>
                      <a:pt x="4697" y="4271"/>
                    </a:lnTo>
                    <a:lnTo>
                      <a:pt x="4735" y="4222"/>
                    </a:lnTo>
                    <a:lnTo>
                      <a:pt x="4770" y="4172"/>
                    </a:lnTo>
                    <a:lnTo>
                      <a:pt x="4806" y="4122"/>
                    </a:lnTo>
                    <a:lnTo>
                      <a:pt x="4840" y="4070"/>
                    </a:lnTo>
                    <a:lnTo>
                      <a:pt x="4872" y="4017"/>
                    </a:lnTo>
                    <a:lnTo>
                      <a:pt x="4903" y="3964"/>
                    </a:lnTo>
                    <a:lnTo>
                      <a:pt x="4933" y="3910"/>
                    </a:lnTo>
                    <a:lnTo>
                      <a:pt x="4961" y="3855"/>
                    </a:lnTo>
                    <a:lnTo>
                      <a:pt x="4987" y="3799"/>
                    </a:lnTo>
                    <a:lnTo>
                      <a:pt x="5014" y="3742"/>
                    </a:lnTo>
                    <a:lnTo>
                      <a:pt x="5037" y="3684"/>
                    </a:lnTo>
                    <a:lnTo>
                      <a:pt x="5061" y="3627"/>
                    </a:lnTo>
                    <a:lnTo>
                      <a:pt x="5083" y="3568"/>
                    </a:lnTo>
                    <a:lnTo>
                      <a:pt x="5102" y="3507"/>
                    </a:lnTo>
                    <a:lnTo>
                      <a:pt x="5121" y="3447"/>
                    </a:lnTo>
                    <a:lnTo>
                      <a:pt x="5139" y="3386"/>
                    </a:lnTo>
                    <a:lnTo>
                      <a:pt x="5154" y="3324"/>
                    </a:lnTo>
                    <a:lnTo>
                      <a:pt x="5168" y="3262"/>
                    </a:lnTo>
                    <a:lnTo>
                      <a:pt x="5182" y="3199"/>
                    </a:lnTo>
                    <a:lnTo>
                      <a:pt x="5192" y="3136"/>
                    </a:lnTo>
                    <a:lnTo>
                      <a:pt x="5202" y="3072"/>
                    </a:lnTo>
                    <a:lnTo>
                      <a:pt x="5210" y="3007"/>
                    </a:lnTo>
                    <a:lnTo>
                      <a:pt x="5216" y="2942"/>
                    </a:lnTo>
                    <a:lnTo>
                      <a:pt x="5220" y="2878"/>
                    </a:lnTo>
                    <a:lnTo>
                      <a:pt x="5224" y="2811"/>
                    </a:lnTo>
                    <a:lnTo>
                      <a:pt x="5224" y="2745"/>
                    </a:lnTo>
                    <a:lnTo>
                      <a:pt x="5224" y="2677"/>
                    </a:lnTo>
                    <a:lnTo>
                      <a:pt x="5223" y="2609"/>
                    </a:lnTo>
                    <a:lnTo>
                      <a:pt x="5223" y="2609"/>
                    </a:lnTo>
                    <a:lnTo>
                      <a:pt x="5219" y="2543"/>
                    </a:lnTo>
                    <a:lnTo>
                      <a:pt x="5214" y="2475"/>
                    </a:lnTo>
                    <a:lnTo>
                      <a:pt x="5207" y="2409"/>
                    </a:lnTo>
                    <a:lnTo>
                      <a:pt x="5198" y="2342"/>
                    </a:lnTo>
                    <a:lnTo>
                      <a:pt x="5188" y="2278"/>
                    </a:lnTo>
                    <a:lnTo>
                      <a:pt x="5176" y="2213"/>
                    </a:lnTo>
                    <a:lnTo>
                      <a:pt x="5163" y="2148"/>
                    </a:lnTo>
                    <a:lnTo>
                      <a:pt x="5148" y="2084"/>
                    </a:lnTo>
                    <a:lnTo>
                      <a:pt x="5132" y="2021"/>
                    </a:lnTo>
                    <a:lnTo>
                      <a:pt x="5112" y="1958"/>
                    </a:lnTo>
                    <a:lnTo>
                      <a:pt x="5093" y="1896"/>
                    </a:lnTo>
                    <a:lnTo>
                      <a:pt x="5073" y="1834"/>
                    </a:lnTo>
                    <a:lnTo>
                      <a:pt x="5050" y="1773"/>
                    </a:lnTo>
                    <a:lnTo>
                      <a:pt x="5027" y="1713"/>
                    </a:lnTo>
                    <a:lnTo>
                      <a:pt x="5000" y="1652"/>
                    </a:lnTo>
                    <a:lnTo>
                      <a:pt x="4974" y="1593"/>
                    </a:lnTo>
                    <a:lnTo>
                      <a:pt x="4946" y="1536"/>
                    </a:lnTo>
                    <a:lnTo>
                      <a:pt x="4918" y="1478"/>
                    </a:lnTo>
                    <a:lnTo>
                      <a:pt x="4887" y="1421"/>
                    </a:lnTo>
                    <a:lnTo>
                      <a:pt x="4854" y="1365"/>
                    </a:lnTo>
                    <a:lnTo>
                      <a:pt x="4822" y="1310"/>
                    </a:lnTo>
                    <a:lnTo>
                      <a:pt x="4787" y="1256"/>
                    </a:lnTo>
                    <a:lnTo>
                      <a:pt x="4751" y="1203"/>
                    </a:lnTo>
                    <a:lnTo>
                      <a:pt x="4714" y="1150"/>
                    </a:lnTo>
                    <a:lnTo>
                      <a:pt x="4678" y="1098"/>
                    </a:lnTo>
                    <a:lnTo>
                      <a:pt x="4638" y="1048"/>
                    </a:lnTo>
                    <a:lnTo>
                      <a:pt x="4598" y="998"/>
                    </a:lnTo>
                    <a:lnTo>
                      <a:pt x="4557" y="949"/>
                    </a:lnTo>
                    <a:lnTo>
                      <a:pt x="4514" y="902"/>
                    </a:lnTo>
                    <a:lnTo>
                      <a:pt x="4470" y="855"/>
                    </a:lnTo>
                    <a:lnTo>
                      <a:pt x="4425" y="809"/>
                    </a:lnTo>
                    <a:lnTo>
                      <a:pt x="4380" y="763"/>
                    </a:lnTo>
                    <a:lnTo>
                      <a:pt x="4333" y="721"/>
                    </a:lnTo>
                    <a:lnTo>
                      <a:pt x="4285" y="678"/>
                    </a:lnTo>
                    <a:lnTo>
                      <a:pt x="4237" y="635"/>
                    </a:lnTo>
                    <a:lnTo>
                      <a:pt x="4187" y="595"/>
                    </a:lnTo>
                    <a:lnTo>
                      <a:pt x="4136" y="555"/>
                    </a:lnTo>
                    <a:lnTo>
                      <a:pt x="4085" y="517"/>
                    </a:lnTo>
                    <a:lnTo>
                      <a:pt x="4033" y="480"/>
                    </a:lnTo>
                    <a:lnTo>
                      <a:pt x="3980" y="445"/>
                    </a:lnTo>
                    <a:lnTo>
                      <a:pt x="3926" y="411"/>
                    </a:lnTo>
                    <a:lnTo>
                      <a:pt x="3871" y="377"/>
                    </a:lnTo>
                    <a:lnTo>
                      <a:pt x="3815" y="345"/>
                    </a:lnTo>
                    <a:lnTo>
                      <a:pt x="3759" y="314"/>
                    </a:lnTo>
                    <a:lnTo>
                      <a:pt x="3702" y="284"/>
                    </a:lnTo>
                    <a:lnTo>
                      <a:pt x="3644" y="256"/>
                    </a:lnTo>
                    <a:lnTo>
                      <a:pt x="3585" y="230"/>
                    </a:lnTo>
                    <a:lnTo>
                      <a:pt x="3526" y="204"/>
                    </a:lnTo>
                    <a:lnTo>
                      <a:pt x="3466" y="179"/>
                    </a:lnTo>
                    <a:lnTo>
                      <a:pt x="3405" y="157"/>
                    </a:lnTo>
                    <a:lnTo>
                      <a:pt x="3345" y="137"/>
                    </a:lnTo>
                    <a:lnTo>
                      <a:pt x="3283" y="116"/>
                    </a:lnTo>
                    <a:lnTo>
                      <a:pt x="3220" y="98"/>
                    </a:lnTo>
                    <a:lnTo>
                      <a:pt x="3158" y="81"/>
                    </a:lnTo>
                    <a:lnTo>
                      <a:pt x="3094" y="66"/>
                    </a:lnTo>
                    <a:lnTo>
                      <a:pt x="3029" y="53"/>
                    </a:lnTo>
                    <a:lnTo>
                      <a:pt x="2964" y="39"/>
                    </a:lnTo>
                    <a:lnTo>
                      <a:pt x="2900" y="29"/>
                    </a:lnTo>
                    <a:lnTo>
                      <a:pt x="2835" y="20"/>
                    </a:lnTo>
                    <a:lnTo>
                      <a:pt x="2768" y="13"/>
                    </a:lnTo>
                    <a:lnTo>
                      <a:pt x="2702" y="7"/>
                    </a:lnTo>
                    <a:lnTo>
                      <a:pt x="2636" y="3"/>
                    </a:lnTo>
                    <a:lnTo>
                      <a:pt x="2568" y="0"/>
                    </a:lnTo>
                    <a:lnTo>
                      <a:pt x="2502" y="0"/>
                    </a:lnTo>
                    <a:lnTo>
                      <a:pt x="2502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59" name="Forma Livre 22">
                <a:extLst>
                  <a:ext uri="{FF2B5EF4-FFF2-40B4-BE49-F238E27FC236}">
                    <a16:creationId xmlns:a16="http://schemas.microsoft.com/office/drawing/2014/main" id="{636031F9-3557-A141-9D61-259BD159B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2041525"/>
                <a:ext cx="153988" cy="301625"/>
              </a:xfrm>
              <a:custGeom>
                <a:avLst/>
                <a:gdLst/>
                <a:ahLst/>
                <a:cxnLst>
                  <a:cxn ang="0">
                    <a:pos x="105" y="569"/>
                  </a:cxn>
                  <a:cxn ang="0">
                    <a:pos x="105" y="569"/>
                  </a:cxn>
                  <a:cxn ang="0">
                    <a:pos x="112" y="570"/>
                  </a:cxn>
                  <a:cxn ang="0">
                    <a:pos x="121" y="567"/>
                  </a:cxn>
                  <a:cxn ang="0">
                    <a:pos x="130" y="563"/>
                  </a:cxn>
                  <a:cxn ang="0">
                    <a:pos x="139" y="555"/>
                  </a:cxn>
                  <a:cxn ang="0">
                    <a:pos x="149" y="547"/>
                  </a:cxn>
                  <a:cxn ang="0">
                    <a:pos x="159" y="535"/>
                  </a:cxn>
                  <a:cxn ang="0">
                    <a:pos x="170" y="520"/>
                  </a:cxn>
                  <a:cxn ang="0">
                    <a:pos x="180" y="505"/>
                  </a:cxn>
                  <a:cxn ang="0">
                    <a:pos x="190" y="488"/>
                  </a:cxn>
                  <a:cxn ang="0">
                    <a:pos x="201" y="467"/>
                  </a:cxn>
                  <a:cxn ang="0">
                    <a:pos x="220" y="424"/>
                  </a:cxn>
                  <a:cxn ang="0">
                    <a:pos x="239" y="374"/>
                  </a:cxn>
                  <a:cxn ang="0">
                    <a:pos x="257" y="321"/>
                  </a:cxn>
                  <a:cxn ang="0">
                    <a:pos x="257" y="321"/>
                  </a:cxn>
                  <a:cxn ang="0">
                    <a:pos x="271" y="265"/>
                  </a:cxn>
                  <a:cxn ang="0">
                    <a:pos x="282" y="213"/>
                  </a:cxn>
                  <a:cxn ang="0">
                    <a:pos x="288" y="166"/>
                  </a:cxn>
                  <a:cxn ang="0">
                    <a:pos x="289" y="144"/>
                  </a:cxn>
                  <a:cxn ang="0">
                    <a:pos x="291" y="123"/>
                  </a:cxn>
                  <a:cxn ang="0">
                    <a:pos x="289" y="104"/>
                  </a:cxn>
                  <a:cxn ang="0">
                    <a:pos x="288" y="87"/>
                  </a:cxn>
                  <a:cxn ang="0">
                    <a:pos x="286" y="72"/>
                  </a:cxn>
                  <a:cxn ang="0">
                    <a:pos x="283" y="58"/>
                  </a:cxn>
                  <a:cxn ang="0">
                    <a:pos x="279" y="48"/>
                  </a:cxn>
                  <a:cxn ang="0">
                    <a:pos x="273" y="39"/>
                  </a:cxn>
                  <a:cxn ang="0">
                    <a:pos x="267" y="32"/>
                  </a:cxn>
                  <a:cxn ang="0">
                    <a:pos x="260" y="29"/>
                  </a:cxn>
                  <a:cxn ang="0">
                    <a:pos x="156" y="0"/>
                  </a:cxn>
                  <a:cxn ang="0">
                    <a:pos x="156" y="0"/>
                  </a:cxn>
                  <a:cxn ang="0">
                    <a:pos x="164" y="2"/>
                  </a:cxn>
                  <a:cxn ang="0">
                    <a:pos x="170" y="8"/>
                  </a:cxn>
                  <a:cxn ang="0">
                    <a:pos x="176" y="17"/>
                  </a:cxn>
                  <a:cxn ang="0">
                    <a:pos x="180" y="29"/>
                  </a:cxn>
                  <a:cxn ang="0">
                    <a:pos x="183" y="42"/>
                  </a:cxn>
                  <a:cxn ang="0">
                    <a:pos x="184" y="57"/>
                  </a:cxn>
                  <a:cxn ang="0">
                    <a:pos x="186" y="75"/>
                  </a:cxn>
                  <a:cxn ang="0">
                    <a:pos x="186" y="94"/>
                  </a:cxn>
                  <a:cxn ang="0">
                    <a:pos x="186" y="115"/>
                  </a:cxn>
                  <a:cxn ang="0">
                    <a:pos x="184" y="135"/>
                  </a:cxn>
                  <a:cxn ang="0">
                    <a:pos x="177" y="184"/>
                  </a:cxn>
                  <a:cxn ang="0">
                    <a:pos x="167" y="235"/>
                  </a:cxn>
                  <a:cxn ang="0">
                    <a:pos x="154" y="290"/>
                  </a:cxn>
                  <a:cxn ang="0">
                    <a:pos x="154" y="290"/>
                  </a:cxn>
                  <a:cxn ang="0">
                    <a:pos x="136" y="345"/>
                  </a:cxn>
                  <a:cxn ang="0">
                    <a:pos x="117" y="393"/>
                  </a:cxn>
                  <a:cxn ang="0">
                    <a:pos x="97" y="437"/>
                  </a:cxn>
                  <a:cxn ang="0">
                    <a:pos x="87" y="457"/>
                  </a:cxn>
                  <a:cxn ang="0">
                    <a:pos x="77" y="474"/>
                  </a:cxn>
                  <a:cxn ang="0">
                    <a:pos x="67" y="490"/>
                  </a:cxn>
                  <a:cxn ang="0">
                    <a:pos x="56" y="505"/>
                  </a:cxn>
                  <a:cxn ang="0">
                    <a:pos x="46" y="517"/>
                  </a:cxn>
                  <a:cxn ang="0">
                    <a:pos x="36" y="526"/>
                  </a:cxn>
                  <a:cxn ang="0">
                    <a:pos x="27" y="533"/>
                  </a:cxn>
                  <a:cxn ang="0">
                    <a:pos x="18" y="538"/>
                  </a:cxn>
                  <a:cxn ang="0">
                    <a:pos x="9" y="539"/>
                  </a:cxn>
                  <a:cxn ang="0">
                    <a:pos x="0" y="539"/>
                  </a:cxn>
                  <a:cxn ang="0">
                    <a:pos x="105" y="569"/>
                  </a:cxn>
                </a:cxnLst>
                <a:rect l="0" t="0" r="r" b="b"/>
                <a:pathLst>
                  <a:path w="291" h="570">
                    <a:moveTo>
                      <a:pt x="105" y="569"/>
                    </a:moveTo>
                    <a:lnTo>
                      <a:pt x="105" y="569"/>
                    </a:lnTo>
                    <a:lnTo>
                      <a:pt x="112" y="570"/>
                    </a:lnTo>
                    <a:lnTo>
                      <a:pt x="121" y="567"/>
                    </a:lnTo>
                    <a:lnTo>
                      <a:pt x="130" y="563"/>
                    </a:lnTo>
                    <a:lnTo>
                      <a:pt x="139" y="555"/>
                    </a:lnTo>
                    <a:lnTo>
                      <a:pt x="149" y="547"/>
                    </a:lnTo>
                    <a:lnTo>
                      <a:pt x="159" y="535"/>
                    </a:lnTo>
                    <a:lnTo>
                      <a:pt x="170" y="520"/>
                    </a:lnTo>
                    <a:lnTo>
                      <a:pt x="180" y="505"/>
                    </a:lnTo>
                    <a:lnTo>
                      <a:pt x="190" y="488"/>
                    </a:lnTo>
                    <a:lnTo>
                      <a:pt x="201" y="467"/>
                    </a:lnTo>
                    <a:lnTo>
                      <a:pt x="220" y="424"/>
                    </a:lnTo>
                    <a:lnTo>
                      <a:pt x="239" y="37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71" y="265"/>
                    </a:lnTo>
                    <a:lnTo>
                      <a:pt x="282" y="213"/>
                    </a:lnTo>
                    <a:lnTo>
                      <a:pt x="288" y="166"/>
                    </a:lnTo>
                    <a:lnTo>
                      <a:pt x="289" y="144"/>
                    </a:lnTo>
                    <a:lnTo>
                      <a:pt x="291" y="123"/>
                    </a:lnTo>
                    <a:lnTo>
                      <a:pt x="289" y="104"/>
                    </a:lnTo>
                    <a:lnTo>
                      <a:pt x="288" y="87"/>
                    </a:lnTo>
                    <a:lnTo>
                      <a:pt x="286" y="72"/>
                    </a:lnTo>
                    <a:lnTo>
                      <a:pt x="283" y="58"/>
                    </a:lnTo>
                    <a:lnTo>
                      <a:pt x="279" y="48"/>
                    </a:lnTo>
                    <a:lnTo>
                      <a:pt x="273" y="39"/>
                    </a:lnTo>
                    <a:lnTo>
                      <a:pt x="267" y="32"/>
                    </a:lnTo>
                    <a:lnTo>
                      <a:pt x="260" y="29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4" y="2"/>
                    </a:lnTo>
                    <a:lnTo>
                      <a:pt x="170" y="8"/>
                    </a:lnTo>
                    <a:lnTo>
                      <a:pt x="176" y="17"/>
                    </a:lnTo>
                    <a:lnTo>
                      <a:pt x="180" y="29"/>
                    </a:lnTo>
                    <a:lnTo>
                      <a:pt x="183" y="42"/>
                    </a:lnTo>
                    <a:lnTo>
                      <a:pt x="184" y="57"/>
                    </a:lnTo>
                    <a:lnTo>
                      <a:pt x="186" y="75"/>
                    </a:lnTo>
                    <a:lnTo>
                      <a:pt x="186" y="94"/>
                    </a:lnTo>
                    <a:lnTo>
                      <a:pt x="186" y="115"/>
                    </a:lnTo>
                    <a:lnTo>
                      <a:pt x="184" y="135"/>
                    </a:lnTo>
                    <a:lnTo>
                      <a:pt x="177" y="184"/>
                    </a:lnTo>
                    <a:lnTo>
                      <a:pt x="167" y="235"/>
                    </a:lnTo>
                    <a:lnTo>
                      <a:pt x="154" y="290"/>
                    </a:lnTo>
                    <a:lnTo>
                      <a:pt x="154" y="290"/>
                    </a:lnTo>
                    <a:lnTo>
                      <a:pt x="136" y="345"/>
                    </a:lnTo>
                    <a:lnTo>
                      <a:pt x="117" y="393"/>
                    </a:lnTo>
                    <a:lnTo>
                      <a:pt x="97" y="437"/>
                    </a:lnTo>
                    <a:lnTo>
                      <a:pt x="87" y="457"/>
                    </a:lnTo>
                    <a:lnTo>
                      <a:pt x="77" y="474"/>
                    </a:lnTo>
                    <a:lnTo>
                      <a:pt x="67" y="490"/>
                    </a:lnTo>
                    <a:lnTo>
                      <a:pt x="56" y="505"/>
                    </a:lnTo>
                    <a:lnTo>
                      <a:pt x="46" y="517"/>
                    </a:lnTo>
                    <a:lnTo>
                      <a:pt x="36" y="526"/>
                    </a:lnTo>
                    <a:lnTo>
                      <a:pt x="27" y="533"/>
                    </a:lnTo>
                    <a:lnTo>
                      <a:pt x="18" y="538"/>
                    </a:lnTo>
                    <a:lnTo>
                      <a:pt x="9" y="539"/>
                    </a:lnTo>
                    <a:lnTo>
                      <a:pt x="0" y="539"/>
                    </a:lnTo>
                    <a:lnTo>
                      <a:pt x="105" y="569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rgbClr val="414141"/>
                  </a:gs>
                  <a:gs pos="67000">
                    <a:srgbClr val="FFFFFF"/>
                  </a:gs>
                  <a:gs pos="100000">
                    <a:srgbClr val="CFCFCF"/>
                  </a:gs>
                  <a:gs pos="0">
                    <a:srgbClr val="A6A6A6"/>
                  </a:gs>
                  <a:gs pos="86000">
                    <a:srgbClr val="A6A6A6"/>
                  </a:gs>
                  <a:gs pos="16000">
                    <a:srgbClr val="262626"/>
                  </a:gs>
                </a:gsLst>
                <a:lin ang="17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60" name="Forma Livre 23">
                <a:extLst>
                  <a:ext uri="{FF2B5EF4-FFF2-40B4-BE49-F238E27FC236}">
                    <a16:creationId xmlns:a16="http://schemas.microsoft.com/office/drawing/2014/main" id="{E03BB247-DAA9-B844-B157-2877D6BFF6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2912" y="2041525"/>
                <a:ext cx="112713" cy="285750"/>
              </a:xfrm>
              <a:custGeom>
                <a:avLst/>
                <a:gdLst/>
                <a:ahLst/>
                <a:cxnLst>
                  <a:cxn ang="0">
                    <a:pos x="182" y="292"/>
                  </a:cxn>
                  <a:cxn ang="0">
                    <a:pos x="182" y="292"/>
                  </a:cxn>
                  <a:cxn ang="0">
                    <a:pos x="165" y="347"/>
                  </a:cxn>
                  <a:cxn ang="0">
                    <a:pos x="146" y="397"/>
                  </a:cxn>
                  <a:cxn ang="0">
                    <a:pos x="125" y="439"/>
                  </a:cxn>
                  <a:cxn ang="0">
                    <a:pos x="115" y="460"/>
                  </a:cxn>
                  <a:cxn ang="0">
                    <a:pos x="105" y="478"/>
                  </a:cxn>
                  <a:cxn ang="0">
                    <a:pos x="95" y="492"/>
                  </a:cxn>
                  <a:cxn ang="0">
                    <a:pos x="84" y="507"/>
                  </a:cxn>
                  <a:cxn ang="0">
                    <a:pos x="74" y="519"/>
                  </a:cxn>
                  <a:cxn ang="0">
                    <a:pos x="65" y="528"/>
                  </a:cxn>
                  <a:cxn ang="0">
                    <a:pos x="55" y="535"/>
                  </a:cxn>
                  <a:cxn ang="0">
                    <a:pos x="46" y="540"/>
                  </a:cxn>
                  <a:cxn ang="0">
                    <a:pos x="37" y="541"/>
                  </a:cxn>
                  <a:cxn ang="0">
                    <a:pos x="30" y="541"/>
                  </a:cxn>
                  <a:cxn ang="0">
                    <a:pos x="30" y="541"/>
                  </a:cxn>
                  <a:cxn ang="0">
                    <a:pos x="22" y="537"/>
                  </a:cxn>
                  <a:cxn ang="0">
                    <a:pos x="16" y="531"/>
                  </a:cxn>
                  <a:cxn ang="0">
                    <a:pos x="10" y="522"/>
                  </a:cxn>
                  <a:cxn ang="0">
                    <a:pos x="6" y="512"/>
                  </a:cxn>
                  <a:cxn ang="0">
                    <a:pos x="3" y="498"/>
                  </a:cxn>
                  <a:cxn ang="0">
                    <a:pos x="2" y="482"/>
                  </a:cxn>
                  <a:cxn ang="0">
                    <a:pos x="0" y="466"/>
                  </a:cxn>
                  <a:cxn ang="0">
                    <a:pos x="0" y="447"/>
                  </a:cxn>
                  <a:cxn ang="0">
                    <a:pos x="0" y="426"/>
                  </a:cxn>
                  <a:cxn ang="0">
                    <a:pos x="2" y="404"/>
                  </a:cxn>
                  <a:cxn ang="0">
                    <a:pos x="9" y="357"/>
                  </a:cxn>
                  <a:cxn ang="0">
                    <a:pos x="19" y="304"/>
                  </a:cxn>
                  <a:cxn ang="0">
                    <a:pos x="33" y="249"/>
                  </a:cxn>
                  <a:cxn ang="0">
                    <a:pos x="33" y="249"/>
                  </a:cxn>
                  <a:cxn ang="0">
                    <a:pos x="50" y="196"/>
                  </a:cxn>
                  <a:cxn ang="0">
                    <a:pos x="69" y="146"/>
                  </a:cxn>
                  <a:cxn ang="0">
                    <a:pos x="89" y="102"/>
                  </a:cxn>
                  <a:cxn ang="0">
                    <a:pos x="99" y="83"/>
                  </a:cxn>
                  <a:cxn ang="0">
                    <a:pos x="109" y="65"/>
                  </a:cxn>
                  <a:cxn ang="0">
                    <a:pos x="120" y="49"/>
                  </a:cxn>
                  <a:cxn ang="0">
                    <a:pos x="130" y="35"/>
                  </a:cxn>
                  <a:cxn ang="0">
                    <a:pos x="140" y="24"/>
                  </a:cxn>
                  <a:cxn ang="0">
                    <a:pos x="151" y="15"/>
                  </a:cxn>
                  <a:cxn ang="0">
                    <a:pos x="159" y="7"/>
                  </a:cxn>
                  <a:cxn ang="0">
                    <a:pos x="168" y="3"/>
                  </a:cxn>
                  <a:cxn ang="0">
                    <a:pos x="177" y="0"/>
                  </a:cxn>
                  <a:cxn ang="0">
                    <a:pos x="186" y="2"/>
                  </a:cxn>
                  <a:cxn ang="0">
                    <a:pos x="186" y="2"/>
                  </a:cxn>
                  <a:cxn ang="0">
                    <a:pos x="193" y="4"/>
                  </a:cxn>
                  <a:cxn ang="0">
                    <a:pos x="199" y="10"/>
                  </a:cxn>
                  <a:cxn ang="0">
                    <a:pos x="204" y="19"/>
                  </a:cxn>
                  <a:cxn ang="0">
                    <a:pos x="208" y="31"/>
                  </a:cxn>
                  <a:cxn ang="0">
                    <a:pos x="211" y="44"/>
                  </a:cxn>
                  <a:cxn ang="0">
                    <a:pos x="214" y="59"/>
                  </a:cxn>
                  <a:cxn ang="0">
                    <a:pos x="215" y="77"/>
                  </a:cxn>
                  <a:cxn ang="0">
                    <a:pos x="215" y="96"/>
                  </a:cxn>
                  <a:cxn ang="0">
                    <a:pos x="214" y="117"/>
                  </a:cxn>
                  <a:cxn ang="0">
                    <a:pos x="212" y="139"/>
                  </a:cxn>
                  <a:cxn ang="0">
                    <a:pos x="207" y="186"/>
                  </a:cxn>
                  <a:cxn ang="0">
                    <a:pos x="196" y="237"/>
                  </a:cxn>
                  <a:cxn ang="0">
                    <a:pos x="182" y="292"/>
                  </a:cxn>
                  <a:cxn ang="0">
                    <a:pos x="182" y="292"/>
                  </a:cxn>
                </a:cxnLst>
                <a:rect l="0" t="0" r="r" b="b"/>
                <a:pathLst>
                  <a:path w="215" h="541">
                    <a:moveTo>
                      <a:pt x="182" y="292"/>
                    </a:moveTo>
                    <a:lnTo>
                      <a:pt x="182" y="292"/>
                    </a:lnTo>
                    <a:lnTo>
                      <a:pt x="165" y="347"/>
                    </a:lnTo>
                    <a:lnTo>
                      <a:pt x="146" y="397"/>
                    </a:lnTo>
                    <a:lnTo>
                      <a:pt x="125" y="439"/>
                    </a:lnTo>
                    <a:lnTo>
                      <a:pt x="115" y="460"/>
                    </a:lnTo>
                    <a:lnTo>
                      <a:pt x="105" y="478"/>
                    </a:lnTo>
                    <a:lnTo>
                      <a:pt x="95" y="492"/>
                    </a:lnTo>
                    <a:lnTo>
                      <a:pt x="84" y="507"/>
                    </a:lnTo>
                    <a:lnTo>
                      <a:pt x="74" y="519"/>
                    </a:lnTo>
                    <a:lnTo>
                      <a:pt x="65" y="528"/>
                    </a:lnTo>
                    <a:lnTo>
                      <a:pt x="55" y="535"/>
                    </a:lnTo>
                    <a:lnTo>
                      <a:pt x="46" y="540"/>
                    </a:lnTo>
                    <a:lnTo>
                      <a:pt x="37" y="541"/>
                    </a:lnTo>
                    <a:lnTo>
                      <a:pt x="30" y="541"/>
                    </a:lnTo>
                    <a:lnTo>
                      <a:pt x="30" y="541"/>
                    </a:lnTo>
                    <a:lnTo>
                      <a:pt x="22" y="537"/>
                    </a:lnTo>
                    <a:lnTo>
                      <a:pt x="16" y="531"/>
                    </a:lnTo>
                    <a:lnTo>
                      <a:pt x="10" y="522"/>
                    </a:lnTo>
                    <a:lnTo>
                      <a:pt x="6" y="512"/>
                    </a:lnTo>
                    <a:lnTo>
                      <a:pt x="3" y="498"/>
                    </a:lnTo>
                    <a:lnTo>
                      <a:pt x="2" y="482"/>
                    </a:lnTo>
                    <a:lnTo>
                      <a:pt x="0" y="466"/>
                    </a:lnTo>
                    <a:lnTo>
                      <a:pt x="0" y="447"/>
                    </a:lnTo>
                    <a:lnTo>
                      <a:pt x="0" y="426"/>
                    </a:lnTo>
                    <a:lnTo>
                      <a:pt x="2" y="404"/>
                    </a:lnTo>
                    <a:lnTo>
                      <a:pt x="9" y="357"/>
                    </a:lnTo>
                    <a:lnTo>
                      <a:pt x="19" y="304"/>
                    </a:lnTo>
                    <a:lnTo>
                      <a:pt x="33" y="249"/>
                    </a:lnTo>
                    <a:lnTo>
                      <a:pt x="33" y="249"/>
                    </a:lnTo>
                    <a:lnTo>
                      <a:pt x="50" y="196"/>
                    </a:lnTo>
                    <a:lnTo>
                      <a:pt x="69" y="146"/>
                    </a:lnTo>
                    <a:lnTo>
                      <a:pt x="89" y="102"/>
                    </a:lnTo>
                    <a:lnTo>
                      <a:pt x="99" y="83"/>
                    </a:lnTo>
                    <a:lnTo>
                      <a:pt x="109" y="65"/>
                    </a:lnTo>
                    <a:lnTo>
                      <a:pt x="120" y="49"/>
                    </a:lnTo>
                    <a:lnTo>
                      <a:pt x="130" y="35"/>
                    </a:lnTo>
                    <a:lnTo>
                      <a:pt x="140" y="24"/>
                    </a:lnTo>
                    <a:lnTo>
                      <a:pt x="151" y="15"/>
                    </a:lnTo>
                    <a:lnTo>
                      <a:pt x="159" y="7"/>
                    </a:lnTo>
                    <a:lnTo>
                      <a:pt x="168" y="3"/>
                    </a:lnTo>
                    <a:lnTo>
                      <a:pt x="177" y="0"/>
                    </a:lnTo>
                    <a:lnTo>
                      <a:pt x="186" y="2"/>
                    </a:lnTo>
                    <a:lnTo>
                      <a:pt x="186" y="2"/>
                    </a:lnTo>
                    <a:lnTo>
                      <a:pt x="193" y="4"/>
                    </a:lnTo>
                    <a:lnTo>
                      <a:pt x="199" y="10"/>
                    </a:lnTo>
                    <a:lnTo>
                      <a:pt x="204" y="19"/>
                    </a:lnTo>
                    <a:lnTo>
                      <a:pt x="208" y="31"/>
                    </a:lnTo>
                    <a:lnTo>
                      <a:pt x="211" y="44"/>
                    </a:lnTo>
                    <a:lnTo>
                      <a:pt x="214" y="59"/>
                    </a:lnTo>
                    <a:lnTo>
                      <a:pt x="215" y="77"/>
                    </a:lnTo>
                    <a:lnTo>
                      <a:pt x="215" y="96"/>
                    </a:lnTo>
                    <a:lnTo>
                      <a:pt x="214" y="117"/>
                    </a:lnTo>
                    <a:lnTo>
                      <a:pt x="212" y="139"/>
                    </a:lnTo>
                    <a:lnTo>
                      <a:pt x="207" y="186"/>
                    </a:lnTo>
                    <a:lnTo>
                      <a:pt x="196" y="237"/>
                    </a:lnTo>
                    <a:lnTo>
                      <a:pt x="182" y="292"/>
                    </a:lnTo>
                    <a:lnTo>
                      <a:pt x="182" y="29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FDFDF"/>
                  </a:gs>
                  <a:gs pos="100000">
                    <a:srgbClr val="858585"/>
                  </a:gs>
                </a:gsLst>
                <a:lin ang="10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  <p:sp>
            <p:nvSpPr>
              <p:cNvPr id="61" name="Forma Livre 24">
                <a:extLst>
                  <a:ext uri="{FF2B5EF4-FFF2-40B4-BE49-F238E27FC236}">
                    <a16:creationId xmlns:a16="http://schemas.microsoft.com/office/drawing/2014/main" id="{B5A75D03-1F7D-A540-9FBE-58AFB7E45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5762" y="0"/>
                <a:ext cx="2743200" cy="2217738"/>
              </a:xfrm>
              <a:custGeom>
                <a:avLst/>
                <a:gdLst/>
                <a:ahLst/>
                <a:cxnLst>
                  <a:cxn ang="0">
                    <a:pos x="219" y="4047"/>
                  </a:cxn>
                  <a:cxn ang="0">
                    <a:pos x="148" y="3985"/>
                  </a:cxn>
                  <a:cxn ang="0">
                    <a:pos x="138" y="3856"/>
                  </a:cxn>
                  <a:cxn ang="0">
                    <a:pos x="162" y="3490"/>
                  </a:cxn>
                  <a:cxn ang="0">
                    <a:pos x="227" y="3055"/>
                  </a:cxn>
                  <a:cxn ang="0">
                    <a:pos x="346" y="2546"/>
                  </a:cxn>
                  <a:cxn ang="0">
                    <a:pos x="539" y="2001"/>
                  </a:cxn>
                  <a:cxn ang="0">
                    <a:pos x="697" y="1673"/>
                  </a:cxn>
                  <a:cxn ang="0">
                    <a:pos x="855" y="1410"/>
                  </a:cxn>
                  <a:cxn ang="0">
                    <a:pos x="1005" y="1197"/>
                  </a:cxn>
                  <a:cxn ang="0">
                    <a:pos x="1242" y="927"/>
                  </a:cxn>
                  <a:cxn ang="0">
                    <a:pos x="1505" y="696"/>
                  </a:cxn>
                  <a:cxn ang="0">
                    <a:pos x="1792" y="504"/>
                  </a:cxn>
                  <a:cxn ang="0">
                    <a:pos x="2103" y="351"/>
                  </a:cxn>
                  <a:cxn ang="0">
                    <a:pos x="2436" y="237"/>
                  </a:cxn>
                  <a:cxn ang="0">
                    <a:pos x="2795" y="164"/>
                  </a:cxn>
                  <a:cxn ang="0">
                    <a:pos x="3039" y="143"/>
                  </a:cxn>
                  <a:cxn ang="0">
                    <a:pos x="3336" y="155"/>
                  </a:cxn>
                  <a:cxn ang="0">
                    <a:pos x="3653" y="202"/>
                  </a:cxn>
                  <a:cxn ang="0">
                    <a:pos x="4002" y="307"/>
                  </a:cxn>
                  <a:cxn ang="0">
                    <a:pos x="4320" y="464"/>
                  </a:cxn>
                  <a:cxn ang="0">
                    <a:pos x="4490" y="585"/>
                  </a:cxn>
                  <a:cxn ang="0">
                    <a:pos x="4615" y="694"/>
                  </a:cxn>
                  <a:cxn ang="0">
                    <a:pos x="4752" y="843"/>
                  </a:cxn>
                  <a:cxn ang="0">
                    <a:pos x="4873" y="1007"/>
                  </a:cxn>
                  <a:cxn ang="0">
                    <a:pos x="4956" y="1152"/>
                  </a:cxn>
                  <a:cxn ang="0">
                    <a:pos x="5184" y="1309"/>
                  </a:cxn>
                  <a:cxn ang="0">
                    <a:pos x="5053" y="1032"/>
                  </a:cxn>
                  <a:cxn ang="0">
                    <a:pos x="4890" y="787"/>
                  </a:cxn>
                  <a:cxn ang="0">
                    <a:pos x="4693" y="572"/>
                  </a:cxn>
                  <a:cxn ang="0">
                    <a:pos x="4545" y="447"/>
                  </a:cxn>
                  <a:cxn ang="0">
                    <a:pos x="4362" y="323"/>
                  </a:cxn>
                  <a:cxn ang="0">
                    <a:pos x="4062" y="177"/>
                  </a:cxn>
                  <a:cxn ang="0">
                    <a:pos x="3695" y="63"/>
                  </a:cxn>
                  <a:cxn ang="0">
                    <a:pos x="3361" y="12"/>
                  </a:cxn>
                  <a:cxn ang="0">
                    <a:pos x="3045" y="0"/>
                  </a:cxn>
                  <a:cxn ang="0">
                    <a:pos x="2851" y="13"/>
                  </a:cxn>
                  <a:cxn ang="0">
                    <a:pos x="2405" y="99"/>
                  </a:cxn>
                  <a:cxn ang="0">
                    <a:pos x="1994" y="242"/>
                  </a:cxn>
                  <a:cxn ang="0">
                    <a:pos x="1617" y="442"/>
                  </a:cxn>
                  <a:cxn ang="0">
                    <a:pos x="1276" y="699"/>
                  </a:cxn>
                  <a:cxn ang="0">
                    <a:pos x="971" y="1011"/>
                  </a:cxn>
                  <a:cxn ang="0">
                    <a:pos x="703" y="1382"/>
                  </a:cxn>
                  <a:cxn ang="0">
                    <a:pos x="549" y="1648"/>
                  </a:cxn>
                  <a:cxn ang="0">
                    <a:pos x="319" y="2173"/>
                  </a:cxn>
                  <a:cxn ang="0">
                    <a:pos x="162" y="2691"/>
                  </a:cxn>
                  <a:cxn ang="0">
                    <a:pos x="64" y="3168"/>
                  </a:cxn>
                  <a:cxn ang="0">
                    <a:pos x="14" y="3571"/>
                  </a:cxn>
                  <a:cxn ang="0">
                    <a:pos x="0" y="3864"/>
                  </a:cxn>
                  <a:cxn ang="0">
                    <a:pos x="5" y="4018"/>
                  </a:cxn>
                  <a:cxn ang="0">
                    <a:pos x="39" y="4077"/>
                  </a:cxn>
                  <a:cxn ang="0">
                    <a:pos x="132" y="4161"/>
                  </a:cxn>
                  <a:cxn ang="0">
                    <a:pos x="182" y="4190"/>
                  </a:cxn>
                  <a:cxn ang="0">
                    <a:pos x="202" y="4174"/>
                  </a:cxn>
                  <a:cxn ang="0">
                    <a:pos x="228" y="4099"/>
                  </a:cxn>
                  <a:cxn ang="0">
                    <a:pos x="227" y="4053"/>
                  </a:cxn>
                </a:cxnLst>
                <a:rect l="0" t="0" r="r" b="b"/>
                <a:pathLst>
                  <a:path w="5184" h="4192">
                    <a:moveTo>
                      <a:pt x="222" y="4050"/>
                    </a:moveTo>
                    <a:lnTo>
                      <a:pt x="222" y="4050"/>
                    </a:lnTo>
                    <a:lnTo>
                      <a:pt x="222" y="4050"/>
                    </a:lnTo>
                    <a:lnTo>
                      <a:pt x="222" y="4050"/>
                    </a:lnTo>
                    <a:lnTo>
                      <a:pt x="219" y="4047"/>
                    </a:lnTo>
                    <a:lnTo>
                      <a:pt x="219" y="4047"/>
                    </a:lnTo>
                    <a:lnTo>
                      <a:pt x="197" y="4032"/>
                    </a:lnTo>
                    <a:lnTo>
                      <a:pt x="175" y="4015"/>
                    </a:lnTo>
                    <a:lnTo>
                      <a:pt x="156" y="3994"/>
                    </a:lnTo>
                    <a:lnTo>
                      <a:pt x="148" y="3985"/>
                    </a:lnTo>
                    <a:lnTo>
                      <a:pt x="141" y="3975"/>
                    </a:lnTo>
                    <a:lnTo>
                      <a:pt x="141" y="3975"/>
                    </a:lnTo>
                    <a:lnTo>
                      <a:pt x="140" y="3956"/>
                    </a:lnTo>
                    <a:lnTo>
                      <a:pt x="138" y="3929"/>
                    </a:lnTo>
                    <a:lnTo>
                      <a:pt x="138" y="3856"/>
                    </a:lnTo>
                    <a:lnTo>
                      <a:pt x="141" y="3757"/>
                    </a:lnTo>
                    <a:lnTo>
                      <a:pt x="144" y="3698"/>
                    </a:lnTo>
                    <a:lnTo>
                      <a:pt x="148" y="3633"/>
                    </a:lnTo>
                    <a:lnTo>
                      <a:pt x="154" y="3564"/>
                    </a:lnTo>
                    <a:lnTo>
                      <a:pt x="162" y="3490"/>
                    </a:lnTo>
                    <a:lnTo>
                      <a:pt x="171" y="3410"/>
                    </a:lnTo>
                    <a:lnTo>
                      <a:pt x="182" y="3328"/>
                    </a:lnTo>
                    <a:lnTo>
                      <a:pt x="194" y="3241"/>
                    </a:lnTo>
                    <a:lnTo>
                      <a:pt x="209" y="3149"/>
                    </a:lnTo>
                    <a:lnTo>
                      <a:pt x="227" y="3055"/>
                    </a:lnTo>
                    <a:lnTo>
                      <a:pt x="246" y="2958"/>
                    </a:lnTo>
                    <a:lnTo>
                      <a:pt x="266" y="2857"/>
                    </a:lnTo>
                    <a:lnTo>
                      <a:pt x="290" y="2756"/>
                    </a:lnTo>
                    <a:lnTo>
                      <a:pt x="317" y="2651"/>
                    </a:lnTo>
                    <a:lnTo>
                      <a:pt x="346" y="2546"/>
                    </a:lnTo>
                    <a:lnTo>
                      <a:pt x="378" y="2439"/>
                    </a:lnTo>
                    <a:lnTo>
                      <a:pt x="414" y="2330"/>
                    </a:lnTo>
                    <a:lnTo>
                      <a:pt x="452" y="2220"/>
                    </a:lnTo>
                    <a:lnTo>
                      <a:pt x="495" y="2111"/>
                    </a:lnTo>
                    <a:lnTo>
                      <a:pt x="539" y="2001"/>
                    </a:lnTo>
                    <a:lnTo>
                      <a:pt x="588" y="1892"/>
                    </a:lnTo>
                    <a:lnTo>
                      <a:pt x="614" y="1837"/>
                    </a:lnTo>
                    <a:lnTo>
                      <a:pt x="641" y="1783"/>
                    </a:lnTo>
                    <a:lnTo>
                      <a:pt x="667" y="1728"/>
                    </a:lnTo>
                    <a:lnTo>
                      <a:pt x="697" y="1673"/>
                    </a:lnTo>
                    <a:lnTo>
                      <a:pt x="726" y="1620"/>
                    </a:lnTo>
                    <a:lnTo>
                      <a:pt x="756" y="1567"/>
                    </a:lnTo>
                    <a:lnTo>
                      <a:pt x="788" y="1514"/>
                    </a:lnTo>
                    <a:lnTo>
                      <a:pt x="821" y="1461"/>
                    </a:lnTo>
                    <a:lnTo>
                      <a:pt x="855" y="1410"/>
                    </a:lnTo>
                    <a:lnTo>
                      <a:pt x="889" y="1358"/>
                    </a:lnTo>
                    <a:lnTo>
                      <a:pt x="924" y="1306"/>
                    </a:lnTo>
                    <a:lnTo>
                      <a:pt x="961" y="1256"/>
                    </a:lnTo>
                    <a:lnTo>
                      <a:pt x="961" y="1256"/>
                    </a:lnTo>
                    <a:lnTo>
                      <a:pt x="1005" y="1197"/>
                    </a:lnTo>
                    <a:lnTo>
                      <a:pt x="1051" y="1140"/>
                    </a:lnTo>
                    <a:lnTo>
                      <a:pt x="1098" y="1084"/>
                    </a:lnTo>
                    <a:lnTo>
                      <a:pt x="1145" y="1031"/>
                    </a:lnTo>
                    <a:lnTo>
                      <a:pt x="1194" y="978"/>
                    </a:lnTo>
                    <a:lnTo>
                      <a:pt x="1242" y="927"/>
                    </a:lnTo>
                    <a:lnTo>
                      <a:pt x="1294" y="877"/>
                    </a:lnTo>
                    <a:lnTo>
                      <a:pt x="1346" y="830"/>
                    </a:lnTo>
                    <a:lnTo>
                      <a:pt x="1397" y="784"/>
                    </a:lnTo>
                    <a:lnTo>
                      <a:pt x="1450" y="739"/>
                    </a:lnTo>
                    <a:lnTo>
                      <a:pt x="1505" y="696"/>
                    </a:lnTo>
                    <a:lnTo>
                      <a:pt x="1561" y="655"/>
                    </a:lnTo>
                    <a:lnTo>
                      <a:pt x="1617" y="615"/>
                    </a:lnTo>
                    <a:lnTo>
                      <a:pt x="1674" y="576"/>
                    </a:lnTo>
                    <a:lnTo>
                      <a:pt x="1733" y="540"/>
                    </a:lnTo>
                    <a:lnTo>
                      <a:pt x="1792" y="504"/>
                    </a:lnTo>
                    <a:lnTo>
                      <a:pt x="1853" y="470"/>
                    </a:lnTo>
                    <a:lnTo>
                      <a:pt x="1913" y="438"/>
                    </a:lnTo>
                    <a:lnTo>
                      <a:pt x="1975" y="407"/>
                    </a:lnTo>
                    <a:lnTo>
                      <a:pt x="2038" y="379"/>
                    </a:lnTo>
                    <a:lnTo>
                      <a:pt x="2103" y="351"/>
                    </a:lnTo>
                    <a:lnTo>
                      <a:pt x="2168" y="324"/>
                    </a:lnTo>
                    <a:lnTo>
                      <a:pt x="2233" y="301"/>
                    </a:lnTo>
                    <a:lnTo>
                      <a:pt x="2301" y="279"/>
                    </a:lnTo>
                    <a:lnTo>
                      <a:pt x="2369" y="257"/>
                    </a:lnTo>
                    <a:lnTo>
                      <a:pt x="2436" y="237"/>
                    </a:lnTo>
                    <a:lnTo>
                      <a:pt x="2507" y="220"/>
                    </a:lnTo>
                    <a:lnTo>
                      <a:pt x="2578" y="203"/>
                    </a:lnTo>
                    <a:lnTo>
                      <a:pt x="2649" y="189"/>
                    </a:lnTo>
                    <a:lnTo>
                      <a:pt x="2721" y="175"/>
                    </a:lnTo>
                    <a:lnTo>
                      <a:pt x="2795" y="164"/>
                    </a:lnTo>
                    <a:lnTo>
                      <a:pt x="2868" y="153"/>
                    </a:lnTo>
                    <a:lnTo>
                      <a:pt x="2868" y="153"/>
                    </a:lnTo>
                    <a:lnTo>
                      <a:pt x="2916" y="149"/>
                    </a:lnTo>
                    <a:lnTo>
                      <a:pt x="2969" y="146"/>
                    </a:lnTo>
                    <a:lnTo>
                      <a:pt x="3039" y="143"/>
                    </a:lnTo>
                    <a:lnTo>
                      <a:pt x="3125" y="143"/>
                    </a:lnTo>
                    <a:lnTo>
                      <a:pt x="3174" y="144"/>
                    </a:lnTo>
                    <a:lnTo>
                      <a:pt x="3225" y="146"/>
                    </a:lnTo>
                    <a:lnTo>
                      <a:pt x="3278" y="150"/>
                    </a:lnTo>
                    <a:lnTo>
                      <a:pt x="3336" y="155"/>
                    </a:lnTo>
                    <a:lnTo>
                      <a:pt x="3395" y="161"/>
                    </a:lnTo>
                    <a:lnTo>
                      <a:pt x="3457" y="168"/>
                    </a:lnTo>
                    <a:lnTo>
                      <a:pt x="3520" y="178"/>
                    </a:lnTo>
                    <a:lnTo>
                      <a:pt x="3586" y="189"/>
                    </a:lnTo>
                    <a:lnTo>
                      <a:pt x="3653" y="202"/>
                    </a:lnTo>
                    <a:lnTo>
                      <a:pt x="3720" y="218"/>
                    </a:lnTo>
                    <a:lnTo>
                      <a:pt x="3790" y="236"/>
                    </a:lnTo>
                    <a:lnTo>
                      <a:pt x="3861" y="257"/>
                    </a:lnTo>
                    <a:lnTo>
                      <a:pt x="3931" y="280"/>
                    </a:lnTo>
                    <a:lnTo>
                      <a:pt x="4002" y="307"/>
                    </a:lnTo>
                    <a:lnTo>
                      <a:pt x="4073" y="336"/>
                    </a:lnTo>
                    <a:lnTo>
                      <a:pt x="4145" y="369"/>
                    </a:lnTo>
                    <a:lnTo>
                      <a:pt x="4216" y="405"/>
                    </a:lnTo>
                    <a:lnTo>
                      <a:pt x="4285" y="444"/>
                    </a:lnTo>
                    <a:lnTo>
                      <a:pt x="4320" y="464"/>
                    </a:lnTo>
                    <a:lnTo>
                      <a:pt x="4354" y="487"/>
                    </a:lnTo>
                    <a:lnTo>
                      <a:pt x="4390" y="510"/>
                    </a:lnTo>
                    <a:lnTo>
                      <a:pt x="4424" y="534"/>
                    </a:lnTo>
                    <a:lnTo>
                      <a:pt x="4458" y="559"/>
                    </a:lnTo>
                    <a:lnTo>
                      <a:pt x="4490" y="585"/>
                    </a:lnTo>
                    <a:lnTo>
                      <a:pt x="4524" y="612"/>
                    </a:lnTo>
                    <a:lnTo>
                      <a:pt x="4556" y="640"/>
                    </a:lnTo>
                    <a:lnTo>
                      <a:pt x="4556" y="640"/>
                    </a:lnTo>
                    <a:lnTo>
                      <a:pt x="4586" y="666"/>
                    </a:lnTo>
                    <a:lnTo>
                      <a:pt x="4615" y="694"/>
                    </a:lnTo>
                    <a:lnTo>
                      <a:pt x="4645" y="722"/>
                    </a:lnTo>
                    <a:lnTo>
                      <a:pt x="4673" y="752"/>
                    </a:lnTo>
                    <a:lnTo>
                      <a:pt x="4699" y="781"/>
                    </a:lnTo>
                    <a:lnTo>
                      <a:pt x="4726" y="812"/>
                    </a:lnTo>
                    <a:lnTo>
                      <a:pt x="4752" y="843"/>
                    </a:lnTo>
                    <a:lnTo>
                      <a:pt x="4777" y="874"/>
                    </a:lnTo>
                    <a:lnTo>
                      <a:pt x="4803" y="907"/>
                    </a:lnTo>
                    <a:lnTo>
                      <a:pt x="4826" y="939"/>
                    </a:lnTo>
                    <a:lnTo>
                      <a:pt x="4850" y="973"/>
                    </a:lnTo>
                    <a:lnTo>
                      <a:pt x="4873" y="1007"/>
                    </a:lnTo>
                    <a:lnTo>
                      <a:pt x="4894" y="1042"/>
                    </a:lnTo>
                    <a:lnTo>
                      <a:pt x="4916" y="1078"/>
                    </a:lnTo>
                    <a:lnTo>
                      <a:pt x="4937" y="1115"/>
                    </a:lnTo>
                    <a:lnTo>
                      <a:pt x="4956" y="1152"/>
                    </a:lnTo>
                    <a:lnTo>
                      <a:pt x="4956" y="1152"/>
                    </a:lnTo>
                    <a:lnTo>
                      <a:pt x="5015" y="1188"/>
                    </a:lnTo>
                    <a:lnTo>
                      <a:pt x="5072" y="1227"/>
                    </a:lnTo>
                    <a:lnTo>
                      <a:pt x="5130" y="1268"/>
                    </a:lnTo>
                    <a:lnTo>
                      <a:pt x="5184" y="1309"/>
                    </a:lnTo>
                    <a:lnTo>
                      <a:pt x="5184" y="1309"/>
                    </a:lnTo>
                    <a:lnTo>
                      <a:pt x="5161" y="1250"/>
                    </a:lnTo>
                    <a:lnTo>
                      <a:pt x="5136" y="1194"/>
                    </a:lnTo>
                    <a:lnTo>
                      <a:pt x="5111" y="1140"/>
                    </a:lnTo>
                    <a:lnTo>
                      <a:pt x="5083" y="1085"/>
                    </a:lnTo>
                    <a:lnTo>
                      <a:pt x="5053" y="1032"/>
                    </a:lnTo>
                    <a:lnTo>
                      <a:pt x="5024" y="980"/>
                    </a:lnTo>
                    <a:lnTo>
                      <a:pt x="4993" y="930"/>
                    </a:lnTo>
                    <a:lnTo>
                      <a:pt x="4959" y="882"/>
                    </a:lnTo>
                    <a:lnTo>
                      <a:pt x="4925" y="833"/>
                    </a:lnTo>
                    <a:lnTo>
                      <a:pt x="4890" y="787"/>
                    </a:lnTo>
                    <a:lnTo>
                      <a:pt x="4853" y="742"/>
                    </a:lnTo>
                    <a:lnTo>
                      <a:pt x="4816" y="697"/>
                    </a:lnTo>
                    <a:lnTo>
                      <a:pt x="4776" y="655"/>
                    </a:lnTo>
                    <a:lnTo>
                      <a:pt x="4735" y="612"/>
                    </a:lnTo>
                    <a:lnTo>
                      <a:pt x="4693" y="572"/>
                    </a:lnTo>
                    <a:lnTo>
                      <a:pt x="4651" y="532"/>
                    </a:lnTo>
                    <a:lnTo>
                      <a:pt x="4651" y="532"/>
                    </a:lnTo>
                    <a:lnTo>
                      <a:pt x="4615" y="503"/>
                    </a:lnTo>
                    <a:lnTo>
                      <a:pt x="4580" y="475"/>
                    </a:lnTo>
                    <a:lnTo>
                      <a:pt x="4545" y="447"/>
                    </a:lnTo>
                    <a:lnTo>
                      <a:pt x="4509" y="420"/>
                    </a:lnTo>
                    <a:lnTo>
                      <a:pt x="4472" y="394"/>
                    </a:lnTo>
                    <a:lnTo>
                      <a:pt x="4435" y="370"/>
                    </a:lnTo>
                    <a:lnTo>
                      <a:pt x="4399" y="346"/>
                    </a:lnTo>
                    <a:lnTo>
                      <a:pt x="4362" y="323"/>
                    </a:lnTo>
                    <a:lnTo>
                      <a:pt x="4325" y="302"/>
                    </a:lnTo>
                    <a:lnTo>
                      <a:pt x="4288" y="282"/>
                    </a:lnTo>
                    <a:lnTo>
                      <a:pt x="4213" y="243"/>
                    </a:lnTo>
                    <a:lnTo>
                      <a:pt x="4138" y="208"/>
                    </a:lnTo>
                    <a:lnTo>
                      <a:pt x="4062" y="177"/>
                    </a:lnTo>
                    <a:lnTo>
                      <a:pt x="3987" y="149"/>
                    </a:lnTo>
                    <a:lnTo>
                      <a:pt x="3914" y="122"/>
                    </a:lnTo>
                    <a:lnTo>
                      <a:pt x="3840" y="100"/>
                    </a:lnTo>
                    <a:lnTo>
                      <a:pt x="3768" y="81"/>
                    </a:lnTo>
                    <a:lnTo>
                      <a:pt x="3695" y="63"/>
                    </a:lnTo>
                    <a:lnTo>
                      <a:pt x="3625" y="50"/>
                    </a:lnTo>
                    <a:lnTo>
                      <a:pt x="3555" y="37"/>
                    </a:lnTo>
                    <a:lnTo>
                      <a:pt x="3489" y="27"/>
                    </a:lnTo>
                    <a:lnTo>
                      <a:pt x="3424" y="19"/>
                    </a:lnTo>
                    <a:lnTo>
                      <a:pt x="3361" y="12"/>
                    </a:lnTo>
                    <a:lnTo>
                      <a:pt x="3302" y="7"/>
                    </a:lnTo>
                    <a:lnTo>
                      <a:pt x="3244" y="3"/>
                    </a:lnTo>
                    <a:lnTo>
                      <a:pt x="3190" y="1"/>
                    </a:lnTo>
                    <a:lnTo>
                      <a:pt x="3138" y="0"/>
                    </a:lnTo>
                    <a:lnTo>
                      <a:pt x="3045" y="0"/>
                    </a:lnTo>
                    <a:lnTo>
                      <a:pt x="2970" y="3"/>
                    </a:lnTo>
                    <a:lnTo>
                      <a:pt x="2910" y="7"/>
                    </a:lnTo>
                    <a:lnTo>
                      <a:pt x="2870" y="10"/>
                    </a:lnTo>
                    <a:lnTo>
                      <a:pt x="2851" y="13"/>
                    </a:lnTo>
                    <a:lnTo>
                      <a:pt x="2851" y="13"/>
                    </a:lnTo>
                    <a:lnTo>
                      <a:pt x="2759" y="25"/>
                    </a:lnTo>
                    <a:lnTo>
                      <a:pt x="2668" y="40"/>
                    </a:lnTo>
                    <a:lnTo>
                      <a:pt x="2579" y="58"/>
                    </a:lnTo>
                    <a:lnTo>
                      <a:pt x="2491" y="77"/>
                    </a:lnTo>
                    <a:lnTo>
                      <a:pt x="2405" y="99"/>
                    </a:lnTo>
                    <a:lnTo>
                      <a:pt x="2320" y="122"/>
                    </a:lnTo>
                    <a:lnTo>
                      <a:pt x="2236" y="149"/>
                    </a:lnTo>
                    <a:lnTo>
                      <a:pt x="2155" y="177"/>
                    </a:lnTo>
                    <a:lnTo>
                      <a:pt x="2074" y="208"/>
                    </a:lnTo>
                    <a:lnTo>
                      <a:pt x="1994" y="242"/>
                    </a:lnTo>
                    <a:lnTo>
                      <a:pt x="1916" y="277"/>
                    </a:lnTo>
                    <a:lnTo>
                      <a:pt x="1839" y="314"/>
                    </a:lnTo>
                    <a:lnTo>
                      <a:pt x="1764" y="355"/>
                    </a:lnTo>
                    <a:lnTo>
                      <a:pt x="1690" y="397"/>
                    </a:lnTo>
                    <a:lnTo>
                      <a:pt x="1617" y="442"/>
                    </a:lnTo>
                    <a:lnTo>
                      <a:pt x="1546" y="488"/>
                    </a:lnTo>
                    <a:lnTo>
                      <a:pt x="1477" y="538"/>
                    </a:lnTo>
                    <a:lnTo>
                      <a:pt x="1409" y="590"/>
                    </a:lnTo>
                    <a:lnTo>
                      <a:pt x="1341" y="643"/>
                    </a:lnTo>
                    <a:lnTo>
                      <a:pt x="1276" y="699"/>
                    </a:lnTo>
                    <a:lnTo>
                      <a:pt x="1213" y="756"/>
                    </a:lnTo>
                    <a:lnTo>
                      <a:pt x="1149" y="817"/>
                    </a:lnTo>
                    <a:lnTo>
                      <a:pt x="1089" y="880"/>
                    </a:lnTo>
                    <a:lnTo>
                      <a:pt x="1030" y="945"/>
                    </a:lnTo>
                    <a:lnTo>
                      <a:pt x="971" y="1011"/>
                    </a:lnTo>
                    <a:lnTo>
                      <a:pt x="915" y="1082"/>
                    </a:lnTo>
                    <a:lnTo>
                      <a:pt x="859" y="1153"/>
                    </a:lnTo>
                    <a:lnTo>
                      <a:pt x="806" y="1227"/>
                    </a:lnTo>
                    <a:lnTo>
                      <a:pt x="753" y="1303"/>
                    </a:lnTo>
                    <a:lnTo>
                      <a:pt x="703" y="1382"/>
                    </a:lnTo>
                    <a:lnTo>
                      <a:pt x="653" y="1463"/>
                    </a:lnTo>
                    <a:lnTo>
                      <a:pt x="605" y="1545"/>
                    </a:lnTo>
                    <a:lnTo>
                      <a:pt x="605" y="1545"/>
                    </a:lnTo>
                    <a:lnTo>
                      <a:pt x="577" y="1597"/>
                    </a:lnTo>
                    <a:lnTo>
                      <a:pt x="549" y="1648"/>
                    </a:lnTo>
                    <a:lnTo>
                      <a:pt x="498" y="1752"/>
                    </a:lnTo>
                    <a:lnTo>
                      <a:pt x="448" y="1856"/>
                    </a:lnTo>
                    <a:lnTo>
                      <a:pt x="402" y="1962"/>
                    </a:lnTo>
                    <a:lnTo>
                      <a:pt x="359" y="2067"/>
                    </a:lnTo>
                    <a:lnTo>
                      <a:pt x="319" y="2173"/>
                    </a:lnTo>
                    <a:lnTo>
                      <a:pt x="283" y="2278"/>
                    </a:lnTo>
                    <a:lnTo>
                      <a:pt x="249" y="2383"/>
                    </a:lnTo>
                    <a:lnTo>
                      <a:pt x="218" y="2487"/>
                    </a:lnTo>
                    <a:lnTo>
                      <a:pt x="188" y="2591"/>
                    </a:lnTo>
                    <a:lnTo>
                      <a:pt x="162" y="2691"/>
                    </a:lnTo>
                    <a:lnTo>
                      <a:pt x="138" y="2791"/>
                    </a:lnTo>
                    <a:lnTo>
                      <a:pt x="116" y="2888"/>
                    </a:lnTo>
                    <a:lnTo>
                      <a:pt x="97" y="2984"/>
                    </a:lnTo>
                    <a:lnTo>
                      <a:pt x="79" y="3077"/>
                    </a:lnTo>
                    <a:lnTo>
                      <a:pt x="64" y="3168"/>
                    </a:lnTo>
                    <a:lnTo>
                      <a:pt x="51" y="3255"/>
                    </a:lnTo>
                    <a:lnTo>
                      <a:pt x="39" y="3340"/>
                    </a:lnTo>
                    <a:lnTo>
                      <a:pt x="29" y="3421"/>
                    </a:lnTo>
                    <a:lnTo>
                      <a:pt x="22" y="3497"/>
                    </a:lnTo>
                    <a:lnTo>
                      <a:pt x="14" y="3571"/>
                    </a:lnTo>
                    <a:lnTo>
                      <a:pt x="8" y="3639"/>
                    </a:lnTo>
                    <a:lnTo>
                      <a:pt x="4" y="3702"/>
                    </a:lnTo>
                    <a:lnTo>
                      <a:pt x="1" y="3763"/>
                    </a:lnTo>
                    <a:lnTo>
                      <a:pt x="0" y="3816"/>
                    </a:lnTo>
                    <a:lnTo>
                      <a:pt x="0" y="3864"/>
                    </a:lnTo>
                    <a:lnTo>
                      <a:pt x="0" y="3907"/>
                    </a:lnTo>
                    <a:lnTo>
                      <a:pt x="0" y="3944"/>
                    </a:lnTo>
                    <a:lnTo>
                      <a:pt x="1" y="3975"/>
                    </a:lnTo>
                    <a:lnTo>
                      <a:pt x="4" y="4000"/>
                    </a:lnTo>
                    <a:lnTo>
                      <a:pt x="5" y="4018"/>
                    </a:lnTo>
                    <a:lnTo>
                      <a:pt x="8" y="4028"/>
                    </a:lnTo>
                    <a:lnTo>
                      <a:pt x="8" y="4028"/>
                    </a:lnTo>
                    <a:lnTo>
                      <a:pt x="17" y="4044"/>
                    </a:lnTo>
                    <a:lnTo>
                      <a:pt x="28" y="4061"/>
                    </a:lnTo>
                    <a:lnTo>
                      <a:pt x="39" y="4077"/>
                    </a:lnTo>
                    <a:lnTo>
                      <a:pt x="51" y="4091"/>
                    </a:lnTo>
                    <a:lnTo>
                      <a:pt x="64" y="4105"/>
                    </a:lnTo>
                    <a:lnTo>
                      <a:pt x="79" y="4118"/>
                    </a:lnTo>
                    <a:lnTo>
                      <a:pt x="106" y="4142"/>
                    </a:lnTo>
                    <a:lnTo>
                      <a:pt x="132" y="4161"/>
                    </a:lnTo>
                    <a:lnTo>
                      <a:pt x="154" y="4176"/>
                    </a:lnTo>
                    <a:lnTo>
                      <a:pt x="181" y="4192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7" y="4190"/>
                    </a:lnTo>
                    <a:lnTo>
                      <a:pt x="191" y="4187"/>
                    </a:lnTo>
                    <a:lnTo>
                      <a:pt x="197" y="4181"/>
                    </a:lnTo>
                    <a:lnTo>
                      <a:pt x="202" y="4174"/>
                    </a:lnTo>
                    <a:lnTo>
                      <a:pt x="207" y="4164"/>
                    </a:lnTo>
                    <a:lnTo>
                      <a:pt x="212" y="4153"/>
                    </a:lnTo>
                    <a:lnTo>
                      <a:pt x="222" y="4127"/>
                    </a:lnTo>
                    <a:lnTo>
                      <a:pt x="222" y="4127"/>
                    </a:lnTo>
                    <a:lnTo>
                      <a:pt x="228" y="4099"/>
                    </a:lnTo>
                    <a:lnTo>
                      <a:pt x="230" y="4086"/>
                    </a:lnTo>
                    <a:lnTo>
                      <a:pt x="231" y="4075"/>
                    </a:lnTo>
                    <a:lnTo>
                      <a:pt x="230" y="4066"/>
                    </a:lnTo>
                    <a:lnTo>
                      <a:pt x="228" y="4059"/>
                    </a:lnTo>
                    <a:lnTo>
                      <a:pt x="227" y="4053"/>
                    </a:lnTo>
                    <a:lnTo>
                      <a:pt x="222" y="4050"/>
                    </a:lnTo>
                    <a:lnTo>
                      <a:pt x="222" y="4050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414141"/>
                  </a:gs>
                  <a:gs pos="0">
                    <a:srgbClr val="A6A6A6"/>
                  </a:gs>
                  <a:gs pos="100000">
                    <a:srgbClr val="A6A6A6"/>
                  </a:gs>
                  <a:gs pos="74000">
                    <a:srgbClr val="DFDFD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round/>
                <a:headEnd/>
                <a:tailEnd/>
              </a:ln>
              <a:effectLst>
                <a:innerShdw blurRad="66675" dist="50800" dir="13500000">
                  <a:srgbClr val="000000">
                    <a:alpha val="50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62" name="Linha 28">
                <a:extLst>
                  <a:ext uri="{FF2B5EF4-FFF2-40B4-BE49-F238E27FC236}">
                    <a16:creationId xmlns:a16="http://schemas.microsoft.com/office/drawing/2014/main" id="{741EE188-91CD-6D43-B0DC-D5EEBD034C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  <p:sp>
            <p:nvSpPr>
              <p:cNvPr id="63" name="Linha 29">
                <a:extLst>
                  <a:ext uri="{FF2B5EF4-FFF2-40B4-BE49-F238E27FC236}">
                    <a16:creationId xmlns:a16="http://schemas.microsoft.com/office/drawing/2014/main" id="{4D6B3979-8102-DD40-933E-DF68772DD6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</p:grpSp>
        <p:grpSp>
          <p:nvGrpSpPr>
            <p:cNvPr id="42" name="Grupo 84">
              <a:extLst>
                <a:ext uri="{FF2B5EF4-FFF2-40B4-BE49-F238E27FC236}">
                  <a16:creationId xmlns:a16="http://schemas.microsoft.com/office/drawing/2014/main" id="{E870E309-CD0E-7146-A313-EA5077136C6D}"/>
                </a:ext>
              </a:extLst>
            </p:cNvPr>
            <p:cNvGrpSpPr/>
            <p:nvPr/>
          </p:nvGrpSpPr>
          <p:grpSpPr>
            <a:xfrm>
              <a:off x="4858472" y="1509364"/>
              <a:ext cx="941843" cy="1552796"/>
              <a:chOff x="8843962" y="2613025"/>
              <a:chExt cx="2043113" cy="3368437"/>
            </a:xfrm>
          </p:grpSpPr>
          <p:grpSp>
            <p:nvGrpSpPr>
              <p:cNvPr id="43" name="Grupo 70">
                <a:extLst>
                  <a:ext uri="{FF2B5EF4-FFF2-40B4-BE49-F238E27FC236}">
                    <a16:creationId xmlns:a16="http://schemas.microsoft.com/office/drawing/2014/main" id="{4D15A21B-1D9F-6F4A-B630-AFC80BD6A7F5}"/>
                  </a:ext>
                </a:extLst>
              </p:cNvPr>
              <p:cNvGrpSpPr/>
              <p:nvPr/>
            </p:nvGrpSpPr>
            <p:grpSpPr>
              <a:xfrm>
                <a:off x="8843962" y="2613025"/>
                <a:ext cx="2043113" cy="3368437"/>
                <a:chOff x="8843962" y="2613025"/>
                <a:chExt cx="2043113" cy="3368437"/>
              </a:xfrm>
            </p:grpSpPr>
            <p:sp>
              <p:nvSpPr>
                <p:cNvPr id="48" name="Forma Livre 27">
                  <a:extLst>
                    <a:ext uri="{FF2B5EF4-FFF2-40B4-BE49-F238E27FC236}">
                      <a16:creationId xmlns:a16="http://schemas.microsoft.com/office/drawing/2014/main" id="{2E984973-2CB5-C34F-9270-38A99E68B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3962" y="2613025"/>
                  <a:ext cx="2043113" cy="2081213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12"/>
                    </a:cxn>
                    <a:cxn ang="0">
                      <a:pos x="40" y="3"/>
                    </a:cxn>
                    <a:cxn ang="0">
                      <a:pos x="95" y="0"/>
                    </a:cxn>
                    <a:cxn ang="0">
                      <a:pos x="183" y="8"/>
                    </a:cxn>
                    <a:cxn ang="0">
                      <a:pos x="248" y="18"/>
                    </a:cxn>
                    <a:cxn ang="0">
                      <a:pos x="443" y="70"/>
                    </a:cxn>
                    <a:cxn ang="0">
                      <a:pos x="925" y="214"/>
                    </a:cxn>
                    <a:cxn ang="0">
                      <a:pos x="1357" y="338"/>
                    </a:cxn>
                    <a:cxn ang="0">
                      <a:pos x="1722" y="428"/>
                    </a:cxn>
                    <a:cxn ang="0">
                      <a:pos x="1932" y="468"/>
                    </a:cxn>
                    <a:cxn ang="0">
                      <a:pos x="2123" y="494"/>
                    </a:cxn>
                    <a:cxn ang="0">
                      <a:pos x="2240" y="502"/>
                    </a:cxn>
                    <a:cxn ang="0">
                      <a:pos x="2409" y="503"/>
                    </a:cxn>
                    <a:cxn ang="0">
                      <a:pos x="2571" y="496"/>
                    </a:cxn>
                    <a:cxn ang="0">
                      <a:pos x="2823" y="468"/>
                    </a:cxn>
                    <a:cxn ang="0">
                      <a:pos x="3087" y="419"/>
                    </a:cxn>
                    <a:cxn ang="0">
                      <a:pos x="3292" y="367"/>
                    </a:cxn>
                    <a:cxn ang="0">
                      <a:pos x="3454" y="322"/>
                    </a:cxn>
                    <a:cxn ang="0">
                      <a:pos x="3624" y="285"/>
                    </a:cxn>
                    <a:cxn ang="0">
                      <a:pos x="3770" y="267"/>
                    </a:cxn>
                    <a:cxn ang="0">
                      <a:pos x="3836" y="272"/>
                    </a:cxn>
                    <a:cxn ang="0">
                      <a:pos x="3861" y="282"/>
                    </a:cxn>
                    <a:cxn ang="0">
                      <a:pos x="3841" y="325"/>
                    </a:cxn>
                    <a:cxn ang="0">
                      <a:pos x="3789" y="485"/>
                    </a:cxn>
                    <a:cxn ang="0">
                      <a:pos x="3729" y="764"/>
                    </a:cxn>
                    <a:cxn ang="0">
                      <a:pos x="3680" y="1087"/>
                    </a:cxn>
                    <a:cxn ang="0">
                      <a:pos x="3656" y="1320"/>
                    </a:cxn>
                    <a:cxn ang="0">
                      <a:pos x="3640" y="1584"/>
                    </a:cxn>
                    <a:cxn ang="0">
                      <a:pos x="3633" y="1877"/>
                    </a:cxn>
                    <a:cxn ang="0">
                      <a:pos x="3633" y="2089"/>
                    </a:cxn>
                    <a:cxn ang="0">
                      <a:pos x="3649" y="3807"/>
                    </a:cxn>
                    <a:cxn ang="0">
                      <a:pos x="2377" y="3931"/>
                    </a:cxn>
                    <a:cxn ang="0">
                      <a:pos x="2378" y="3763"/>
                    </a:cxn>
                    <a:cxn ang="0">
                      <a:pos x="2368" y="3502"/>
                    </a:cxn>
                    <a:cxn ang="0">
                      <a:pos x="2346" y="3251"/>
                    </a:cxn>
                    <a:cxn ang="0">
                      <a:pos x="2307" y="2968"/>
                    </a:cxn>
                    <a:cxn ang="0">
                      <a:pos x="2247" y="2670"/>
                    </a:cxn>
                    <a:cxn ang="0">
                      <a:pos x="2176" y="2418"/>
                    </a:cxn>
                    <a:cxn ang="0">
                      <a:pos x="2125" y="2269"/>
                    </a:cxn>
                    <a:cxn ang="0">
                      <a:pos x="2064" y="2126"/>
                    </a:cxn>
                    <a:cxn ang="0">
                      <a:pos x="1995" y="1988"/>
                    </a:cxn>
                    <a:cxn ang="0">
                      <a:pos x="1917" y="1857"/>
                    </a:cxn>
                    <a:cxn ang="0">
                      <a:pos x="1828" y="1736"/>
                    </a:cxn>
                    <a:cxn ang="0">
                      <a:pos x="1730" y="1627"/>
                    </a:cxn>
                    <a:cxn ang="0">
                      <a:pos x="1619" y="1529"/>
                    </a:cxn>
                    <a:cxn ang="0">
                      <a:pos x="1516" y="1454"/>
                    </a:cxn>
                    <a:cxn ang="0">
                      <a:pos x="1290" y="1308"/>
                    </a:cxn>
                    <a:cxn ang="0">
                      <a:pos x="931" y="1093"/>
                    </a:cxn>
                    <a:cxn ang="0">
                      <a:pos x="698" y="941"/>
                    </a:cxn>
                    <a:cxn ang="0">
                      <a:pos x="534" y="819"/>
                    </a:cxn>
                    <a:cxn ang="0">
                      <a:pos x="387" y="687"/>
                    </a:cxn>
                    <a:cxn ang="0">
                      <a:pos x="263" y="541"/>
                    </a:cxn>
                    <a:cxn ang="0">
                      <a:pos x="210" y="462"/>
                    </a:cxn>
                    <a:cxn ang="0">
                      <a:pos x="165" y="379"/>
                    </a:cxn>
                    <a:cxn ang="0">
                      <a:pos x="129" y="291"/>
                    </a:cxn>
                    <a:cxn ang="0">
                      <a:pos x="102" y="199"/>
                    </a:cxn>
                    <a:cxn ang="0">
                      <a:pos x="89" y="134"/>
                    </a:cxn>
                    <a:cxn ang="0">
                      <a:pos x="28" y="64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3861" h="3931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22"/>
                      </a:lnTo>
                      <a:lnTo>
                        <a:pt x="5" y="18"/>
                      </a:lnTo>
                      <a:lnTo>
                        <a:pt x="8" y="15"/>
                      </a:lnTo>
                      <a:lnTo>
                        <a:pt x="12" y="12"/>
                      </a:lnTo>
                      <a:lnTo>
                        <a:pt x="20" y="9"/>
                      </a:lnTo>
                      <a:lnTo>
                        <a:pt x="28" y="6"/>
                      </a:lnTo>
                      <a:lnTo>
                        <a:pt x="40" y="3"/>
                      </a:lnTo>
                      <a:lnTo>
                        <a:pt x="55" y="2"/>
                      </a:lnTo>
                      <a:lnTo>
                        <a:pt x="74" y="0"/>
                      </a:lnTo>
                      <a:lnTo>
                        <a:pt x="95" y="0"/>
                      </a:lnTo>
                      <a:lnTo>
                        <a:pt x="120" y="2"/>
                      </a:lnTo>
                      <a:lnTo>
                        <a:pt x="149" y="3"/>
                      </a:lnTo>
                      <a:lnTo>
                        <a:pt x="183" y="8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48" y="18"/>
                      </a:lnTo>
                      <a:lnTo>
                        <a:pt x="277" y="25"/>
                      </a:lnTo>
                      <a:lnTo>
                        <a:pt x="353" y="43"/>
                      </a:lnTo>
                      <a:lnTo>
                        <a:pt x="443" y="70"/>
                      </a:lnTo>
                      <a:lnTo>
                        <a:pt x="547" y="101"/>
                      </a:lnTo>
                      <a:lnTo>
                        <a:pt x="791" y="174"/>
                      </a:lnTo>
                      <a:lnTo>
                        <a:pt x="925" y="214"/>
                      </a:lnTo>
                      <a:lnTo>
                        <a:pt x="1065" y="255"/>
                      </a:lnTo>
                      <a:lnTo>
                        <a:pt x="1209" y="298"/>
                      </a:lnTo>
                      <a:lnTo>
                        <a:pt x="1357" y="338"/>
                      </a:lnTo>
                      <a:lnTo>
                        <a:pt x="1506" y="376"/>
                      </a:lnTo>
                      <a:lnTo>
                        <a:pt x="1651" y="412"/>
                      </a:lnTo>
                      <a:lnTo>
                        <a:pt x="1722" y="428"/>
                      </a:lnTo>
                      <a:lnTo>
                        <a:pt x="1793" y="443"/>
                      </a:lnTo>
                      <a:lnTo>
                        <a:pt x="1864" y="456"/>
                      </a:lnTo>
                      <a:lnTo>
                        <a:pt x="1932" y="468"/>
                      </a:lnTo>
                      <a:lnTo>
                        <a:pt x="1996" y="478"/>
                      </a:lnTo>
                      <a:lnTo>
                        <a:pt x="2061" y="487"/>
                      </a:lnTo>
                      <a:lnTo>
                        <a:pt x="2123" y="494"/>
                      </a:lnTo>
                      <a:lnTo>
                        <a:pt x="2182" y="499"/>
                      </a:lnTo>
                      <a:lnTo>
                        <a:pt x="2182" y="499"/>
                      </a:lnTo>
                      <a:lnTo>
                        <a:pt x="2240" y="502"/>
                      </a:lnTo>
                      <a:lnTo>
                        <a:pt x="2296" y="503"/>
                      </a:lnTo>
                      <a:lnTo>
                        <a:pt x="2353" y="504"/>
                      </a:lnTo>
                      <a:lnTo>
                        <a:pt x="2409" y="503"/>
                      </a:lnTo>
                      <a:lnTo>
                        <a:pt x="2464" y="502"/>
                      </a:lnTo>
                      <a:lnTo>
                        <a:pt x="2518" y="500"/>
                      </a:lnTo>
                      <a:lnTo>
                        <a:pt x="2571" y="496"/>
                      </a:lnTo>
                      <a:lnTo>
                        <a:pt x="2624" y="493"/>
                      </a:lnTo>
                      <a:lnTo>
                        <a:pt x="2726" y="481"/>
                      </a:lnTo>
                      <a:lnTo>
                        <a:pt x="2823" y="468"/>
                      </a:lnTo>
                      <a:lnTo>
                        <a:pt x="2918" y="453"/>
                      </a:lnTo>
                      <a:lnTo>
                        <a:pt x="3005" y="437"/>
                      </a:lnTo>
                      <a:lnTo>
                        <a:pt x="3087" y="419"/>
                      </a:lnTo>
                      <a:lnTo>
                        <a:pt x="3163" y="401"/>
                      </a:lnTo>
                      <a:lnTo>
                        <a:pt x="3232" y="384"/>
                      </a:lnTo>
                      <a:lnTo>
                        <a:pt x="3292" y="367"/>
                      </a:lnTo>
                      <a:lnTo>
                        <a:pt x="3391" y="339"/>
                      </a:lnTo>
                      <a:lnTo>
                        <a:pt x="3454" y="322"/>
                      </a:lnTo>
                      <a:lnTo>
                        <a:pt x="3454" y="322"/>
                      </a:lnTo>
                      <a:lnTo>
                        <a:pt x="3505" y="308"/>
                      </a:lnTo>
                      <a:lnTo>
                        <a:pt x="3562" y="297"/>
                      </a:lnTo>
                      <a:lnTo>
                        <a:pt x="3624" y="285"/>
                      </a:lnTo>
                      <a:lnTo>
                        <a:pt x="3686" y="274"/>
                      </a:lnTo>
                      <a:lnTo>
                        <a:pt x="3743" y="269"/>
                      </a:lnTo>
                      <a:lnTo>
                        <a:pt x="3770" y="267"/>
                      </a:lnTo>
                      <a:lnTo>
                        <a:pt x="3795" y="267"/>
                      </a:lnTo>
                      <a:lnTo>
                        <a:pt x="3817" y="269"/>
                      </a:lnTo>
                      <a:lnTo>
                        <a:pt x="3836" y="272"/>
                      </a:lnTo>
                      <a:lnTo>
                        <a:pt x="3851" y="276"/>
                      </a:lnTo>
                      <a:lnTo>
                        <a:pt x="3857" y="279"/>
                      </a:lnTo>
                      <a:lnTo>
                        <a:pt x="3861" y="282"/>
                      </a:lnTo>
                      <a:lnTo>
                        <a:pt x="3861" y="282"/>
                      </a:lnTo>
                      <a:lnTo>
                        <a:pt x="3854" y="297"/>
                      </a:lnTo>
                      <a:lnTo>
                        <a:pt x="3841" y="325"/>
                      </a:lnTo>
                      <a:lnTo>
                        <a:pt x="3826" y="364"/>
                      </a:lnTo>
                      <a:lnTo>
                        <a:pt x="3808" y="418"/>
                      </a:lnTo>
                      <a:lnTo>
                        <a:pt x="3789" y="485"/>
                      </a:lnTo>
                      <a:lnTo>
                        <a:pt x="3770" y="565"/>
                      </a:lnTo>
                      <a:lnTo>
                        <a:pt x="3749" y="658"/>
                      </a:lnTo>
                      <a:lnTo>
                        <a:pt x="3729" y="764"/>
                      </a:lnTo>
                      <a:lnTo>
                        <a:pt x="3708" y="882"/>
                      </a:lnTo>
                      <a:lnTo>
                        <a:pt x="3689" y="1015"/>
                      </a:lnTo>
                      <a:lnTo>
                        <a:pt x="3680" y="1087"/>
                      </a:lnTo>
                      <a:lnTo>
                        <a:pt x="3671" y="1161"/>
                      </a:lnTo>
                      <a:lnTo>
                        <a:pt x="3664" y="1239"/>
                      </a:lnTo>
                      <a:lnTo>
                        <a:pt x="3656" y="1320"/>
                      </a:lnTo>
                      <a:lnTo>
                        <a:pt x="3650" y="1404"/>
                      </a:lnTo>
                      <a:lnTo>
                        <a:pt x="3645" y="1492"/>
                      </a:lnTo>
                      <a:lnTo>
                        <a:pt x="3640" y="1584"/>
                      </a:lnTo>
                      <a:lnTo>
                        <a:pt x="3637" y="1678"/>
                      </a:lnTo>
                      <a:lnTo>
                        <a:pt x="3634" y="1777"/>
                      </a:lnTo>
                      <a:lnTo>
                        <a:pt x="3633" y="1877"/>
                      </a:lnTo>
                      <a:lnTo>
                        <a:pt x="3631" y="1982"/>
                      </a:lnTo>
                      <a:lnTo>
                        <a:pt x="3633" y="2089"/>
                      </a:lnTo>
                      <a:lnTo>
                        <a:pt x="3633" y="2089"/>
                      </a:lnTo>
                      <a:lnTo>
                        <a:pt x="3642" y="2869"/>
                      </a:lnTo>
                      <a:lnTo>
                        <a:pt x="3646" y="3447"/>
                      </a:lnTo>
                      <a:lnTo>
                        <a:pt x="3649" y="3807"/>
                      </a:lnTo>
                      <a:lnTo>
                        <a:pt x="3649" y="3931"/>
                      </a:lnTo>
                      <a:lnTo>
                        <a:pt x="2377" y="3931"/>
                      </a:lnTo>
                      <a:lnTo>
                        <a:pt x="2377" y="3931"/>
                      </a:lnTo>
                      <a:lnTo>
                        <a:pt x="2378" y="3910"/>
                      </a:lnTo>
                      <a:lnTo>
                        <a:pt x="2378" y="3853"/>
                      </a:lnTo>
                      <a:lnTo>
                        <a:pt x="2378" y="3763"/>
                      </a:lnTo>
                      <a:lnTo>
                        <a:pt x="2375" y="3645"/>
                      </a:lnTo>
                      <a:lnTo>
                        <a:pt x="2371" y="3576"/>
                      </a:lnTo>
                      <a:lnTo>
                        <a:pt x="2368" y="3502"/>
                      </a:lnTo>
                      <a:lnTo>
                        <a:pt x="2362" y="3422"/>
                      </a:lnTo>
                      <a:lnTo>
                        <a:pt x="2355" y="3338"/>
                      </a:lnTo>
                      <a:lnTo>
                        <a:pt x="2346" y="3251"/>
                      </a:lnTo>
                      <a:lnTo>
                        <a:pt x="2335" y="3160"/>
                      </a:lnTo>
                      <a:lnTo>
                        <a:pt x="2322" y="3066"/>
                      </a:lnTo>
                      <a:lnTo>
                        <a:pt x="2307" y="2968"/>
                      </a:lnTo>
                      <a:lnTo>
                        <a:pt x="2290" y="2869"/>
                      </a:lnTo>
                      <a:lnTo>
                        <a:pt x="2269" y="2771"/>
                      </a:lnTo>
                      <a:lnTo>
                        <a:pt x="2247" y="2670"/>
                      </a:lnTo>
                      <a:lnTo>
                        <a:pt x="2220" y="2569"/>
                      </a:lnTo>
                      <a:lnTo>
                        <a:pt x="2192" y="2468"/>
                      </a:lnTo>
                      <a:lnTo>
                        <a:pt x="2176" y="2418"/>
                      </a:lnTo>
                      <a:lnTo>
                        <a:pt x="2160" y="2368"/>
                      </a:lnTo>
                      <a:lnTo>
                        <a:pt x="2142" y="2319"/>
                      </a:lnTo>
                      <a:lnTo>
                        <a:pt x="2125" y="2269"/>
                      </a:lnTo>
                      <a:lnTo>
                        <a:pt x="2106" y="2221"/>
                      </a:lnTo>
                      <a:lnTo>
                        <a:pt x="2085" y="2174"/>
                      </a:lnTo>
                      <a:lnTo>
                        <a:pt x="2064" y="2126"/>
                      </a:lnTo>
                      <a:lnTo>
                        <a:pt x="2042" y="2079"/>
                      </a:lnTo>
                      <a:lnTo>
                        <a:pt x="2019" y="2033"/>
                      </a:lnTo>
                      <a:lnTo>
                        <a:pt x="1995" y="1988"/>
                      </a:lnTo>
                      <a:lnTo>
                        <a:pt x="1970" y="1944"/>
                      </a:lnTo>
                      <a:lnTo>
                        <a:pt x="1943" y="1899"/>
                      </a:lnTo>
                      <a:lnTo>
                        <a:pt x="1917" y="1857"/>
                      </a:lnTo>
                      <a:lnTo>
                        <a:pt x="1889" y="1815"/>
                      </a:lnTo>
                      <a:lnTo>
                        <a:pt x="1859" y="1775"/>
                      </a:lnTo>
                      <a:lnTo>
                        <a:pt x="1828" y="1736"/>
                      </a:lnTo>
                      <a:lnTo>
                        <a:pt x="1796" y="1697"/>
                      </a:lnTo>
                      <a:lnTo>
                        <a:pt x="1763" y="1662"/>
                      </a:lnTo>
                      <a:lnTo>
                        <a:pt x="1730" y="1627"/>
                      </a:lnTo>
                      <a:lnTo>
                        <a:pt x="1694" y="1593"/>
                      </a:lnTo>
                      <a:lnTo>
                        <a:pt x="1657" y="1560"/>
                      </a:lnTo>
                      <a:lnTo>
                        <a:pt x="1619" y="1529"/>
                      </a:lnTo>
                      <a:lnTo>
                        <a:pt x="1619" y="1529"/>
                      </a:lnTo>
                      <a:lnTo>
                        <a:pt x="1569" y="1491"/>
                      </a:lnTo>
                      <a:lnTo>
                        <a:pt x="1516" y="1454"/>
                      </a:lnTo>
                      <a:lnTo>
                        <a:pt x="1461" y="1417"/>
                      </a:lnTo>
                      <a:lnTo>
                        <a:pt x="1405" y="1380"/>
                      </a:lnTo>
                      <a:lnTo>
                        <a:pt x="1290" y="1308"/>
                      </a:lnTo>
                      <a:lnTo>
                        <a:pt x="1172" y="1237"/>
                      </a:lnTo>
                      <a:lnTo>
                        <a:pt x="1051" y="1165"/>
                      </a:lnTo>
                      <a:lnTo>
                        <a:pt x="931" y="1093"/>
                      </a:lnTo>
                      <a:lnTo>
                        <a:pt x="813" y="1019"/>
                      </a:lnTo>
                      <a:lnTo>
                        <a:pt x="754" y="981"/>
                      </a:lnTo>
                      <a:lnTo>
                        <a:pt x="698" y="941"/>
                      </a:lnTo>
                      <a:lnTo>
                        <a:pt x="642" y="901"/>
                      </a:lnTo>
                      <a:lnTo>
                        <a:pt x="587" y="861"/>
                      </a:lnTo>
                      <a:lnTo>
                        <a:pt x="534" y="819"/>
                      </a:lnTo>
                      <a:lnTo>
                        <a:pt x="482" y="776"/>
                      </a:lnTo>
                      <a:lnTo>
                        <a:pt x="434" y="732"/>
                      </a:lnTo>
                      <a:lnTo>
                        <a:pt x="387" y="687"/>
                      </a:lnTo>
                      <a:lnTo>
                        <a:pt x="342" y="640"/>
                      </a:lnTo>
                      <a:lnTo>
                        <a:pt x="301" y="591"/>
                      </a:lnTo>
                      <a:lnTo>
                        <a:pt x="263" y="541"/>
                      </a:lnTo>
                      <a:lnTo>
                        <a:pt x="244" y="515"/>
                      </a:lnTo>
                      <a:lnTo>
                        <a:pt x="226" y="488"/>
                      </a:lnTo>
                      <a:lnTo>
                        <a:pt x="210" y="462"/>
                      </a:lnTo>
                      <a:lnTo>
                        <a:pt x="195" y="435"/>
                      </a:lnTo>
                      <a:lnTo>
                        <a:pt x="179" y="407"/>
                      </a:lnTo>
                      <a:lnTo>
                        <a:pt x="165" y="379"/>
                      </a:lnTo>
                      <a:lnTo>
                        <a:pt x="152" y="350"/>
                      </a:lnTo>
                      <a:lnTo>
                        <a:pt x="140" y="322"/>
                      </a:lnTo>
                      <a:lnTo>
                        <a:pt x="129" y="291"/>
                      </a:lnTo>
                      <a:lnTo>
                        <a:pt x="118" y="261"/>
                      </a:lnTo>
                      <a:lnTo>
                        <a:pt x="109" y="230"/>
                      </a:lnTo>
                      <a:lnTo>
                        <a:pt x="102" y="199"/>
                      </a:lnTo>
                      <a:lnTo>
                        <a:pt x="95" y="167"/>
                      </a:lnTo>
                      <a:lnTo>
                        <a:pt x="89" y="134"/>
                      </a:lnTo>
                      <a:lnTo>
                        <a:pt x="89" y="134"/>
                      </a:lnTo>
                      <a:lnTo>
                        <a:pt x="73" y="117"/>
                      </a:lnTo>
                      <a:lnTo>
                        <a:pt x="56" y="99"/>
                      </a:lnTo>
                      <a:lnTo>
                        <a:pt x="28" y="64"/>
                      </a:lnTo>
                      <a:lnTo>
                        <a:pt x="8" y="36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3000">
                      <a:schemeClr val="accent6">
                        <a:lumMod val="50000"/>
                      </a:schemeClr>
                    </a:gs>
                  </a:gsLst>
                  <a:lin ang="540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050" dirty="0"/>
                </a:p>
              </p:txBody>
            </p:sp>
            <p:sp>
              <p:nvSpPr>
                <p:cNvPr id="49" name="Retângulo 30">
                  <a:extLst>
                    <a:ext uri="{FF2B5EF4-FFF2-40B4-BE49-F238E27FC236}">
                      <a16:creationId xmlns:a16="http://schemas.microsoft.com/office/drawing/2014/main" id="{89DEAC19-732F-2240-8905-3B2CC4C3D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01265" y="4679950"/>
                  <a:ext cx="673101" cy="857548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050" dirty="0"/>
                </a:p>
              </p:txBody>
            </p:sp>
            <p:sp>
              <p:nvSpPr>
                <p:cNvPr id="50" name="Forma Livre 31">
                  <a:extLst>
                    <a:ext uri="{FF2B5EF4-FFF2-40B4-BE49-F238E27FC236}">
                      <a16:creationId xmlns:a16="http://schemas.microsoft.com/office/drawing/2014/main" id="{54E4AEC1-1104-7348-80F3-EC2DF77FE8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01261" y="5530611"/>
                  <a:ext cx="673101" cy="45085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719"/>
                    </a:cxn>
                    <a:cxn ang="0">
                      <a:pos x="0" y="719"/>
                    </a:cxn>
                    <a:cxn ang="0">
                      <a:pos x="1" y="727"/>
                    </a:cxn>
                    <a:cxn ang="0">
                      <a:pos x="4" y="734"/>
                    </a:cxn>
                    <a:cxn ang="0">
                      <a:pos x="7" y="740"/>
                    </a:cxn>
                    <a:cxn ang="0">
                      <a:pos x="13" y="747"/>
                    </a:cxn>
                    <a:cxn ang="0">
                      <a:pos x="20" y="753"/>
                    </a:cxn>
                    <a:cxn ang="0">
                      <a:pos x="29" y="759"/>
                    </a:cxn>
                    <a:cxn ang="0">
                      <a:pos x="50" y="771"/>
                    </a:cxn>
                    <a:cxn ang="0">
                      <a:pos x="76" y="783"/>
                    </a:cxn>
                    <a:cxn ang="0">
                      <a:pos x="109" y="795"/>
                    </a:cxn>
                    <a:cxn ang="0">
                      <a:pos x="146" y="805"/>
                    </a:cxn>
                    <a:cxn ang="0">
                      <a:pos x="187" y="814"/>
                    </a:cxn>
                    <a:cxn ang="0">
                      <a:pos x="231" y="823"/>
                    </a:cxn>
                    <a:cxn ang="0">
                      <a:pos x="280" y="830"/>
                    </a:cxn>
                    <a:cxn ang="0">
                      <a:pos x="333" y="837"/>
                    </a:cxn>
                    <a:cxn ang="0">
                      <a:pos x="389" y="842"/>
                    </a:cxn>
                    <a:cxn ang="0">
                      <a:pos x="446" y="846"/>
                    </a:cxn>
                    <a:cxn ang="0">
                      <a:pos x="508" y="851"/>
                    </a:cxn>
                    <a:cxn ang="0">
                      <a:pos x="570" y="852"/>
                    </a:cxn>
                    <a:cxn ang="0">
                      <a:pos x="637" y="852"/>
                    </a:cxn>
                    <a:cxn ang="0">
                      <a:pos x="637" y="852"/>
                    </a:cxn>
                    <a:cxn ang="0">
                      <a:pos x="701" y="852"/>
                    </a:cxn>
                    <a:cxn ang="0">
                      <a:pos x="763" y="851"/>
                    </a:cxn>
                    <a:cxn ang="0">
                      <a:pos x="825" y="846"/>
                    </a:cxn>
                    <a:cxn ang="0">
                      <a:pos x="883" y="842"/>
                    </a:cxn>
                    <a:cxn ang="0">
                      <a:pos x="939" y="837"/>
                    </a:cxn>
                    <a:cxn ang="0">
                      <a:pos x="992" y="830"/>
                    </a:cxn>
                    <a:cxn ang="0">
                      <a:pos x="1041" y="823"/>
                    </a:cxn>
                    <a:cxn ang="0">
                      <a:pos x="1085" y="814"/>
                    </a:cxn>
                    <a:cxn ang="0">
                      <a:pos x="1126" y="805"/>
                    </a:cxn>
                    <a:cxn ang="0">
                      <a:pos x="1163" y="795"/>
                    </a:cxn>
                    <a:cxn ang="0">
                      <a:pos x="1195" y="783"/>
                    </a:cxn>
                    <a:cxn ang="0">
                      <a:pos x="1222" y="771"/>
                    </a:cxn>
                    <a:cxn ang="0">
                      <a:pos x="1243" y="759"/>
                    </a:cxn>
                    <a:cxn ang="0">
                      <a:pos x="1251" y="753"/>
                    </a:cxn>
                    <a:cxn ang="0">
                      <a:pos x="1259" y="747"/>
                    </a:cxn>
                    <a:cxn ang="0">
                      <a:pos x="1265" y="740"/>
                    </a:cxn>
                    <a:cxn ang="0">
                      <a:pos x="1268" y="734"/>
                    </a:cxn>
                    <a:cxn ang="0">
                      <a:pos x="1271" y="727"/>
                    </a:cxn>
                    <a:cxn ang="0">
                      <a:pos x="1272" y="719"/>
                    </a:cxn>
                    <a:cxn ang="0">
                      <a:pos x="127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72" h="852">
                      <a:moveTo>
                        <a:pt x="0" y="0"/>
                      </a:move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1" y="727"/>
                      </a:lnTo>
                      <a:lnTo>
                        <a:pt x="4" y="734"/>
                      </a:lnTo>
                      <a:lnTo>
                        <a:pt x="7" y="740"/>
                      </a:lnTo>
                      <a:lnTo>
                        <a:pt x="13" y="747"/>
                      </a:lnTo>
                      <a:lnTo>
                        <a:pt x="20" y="753"/>
                      </a:lnTo>
                      <a:lnTo>
                        <a:pt x="29" y="759"/>
                      </a:lnTo>
                      <a:lnTo>
                        <a:pt x="50" y="771"/>
                      </a:lnTo>
                      <a:lnTo>
                        <a:pt x="76" y="783"/>
                      </a:lnTo>
                      <a:lnTo>
                        <a:pt x="109" y="795"/>
                      </a:lnTo>
                      <a:lnTo>
                        <a:pt x="146" y="805"/>
                      </a:lnTo>
                      <a:lnTo>
                        <a:pt x="187" y="814"/>
                      </a:lnTo>
                      <a:lnTo>
                        <a:pt x="231" y="823"/>
                      </a:lnTo>
                      <a:lnTo>
                        <a:pt x="280" y="830"/>
                      </a:lnTo>
                      <a:lnTo>
                        <a:pt x="333" y="837"/>
                      </a:lnTo>
                      <a:lnTo>
                        <a:pt x="389" y="842"/>
                      </a:lnTo>
                      <a:lnTo>
                        <a:pt x="446" y="846"/>
                      </a:lnTo>
                      <a:lnTo>
                        <a:pt x="508" y="851"/>
                      </a:lnTo>
                      <a:lnTo>
                        <a:pt x="570" y="852"/>
                      </a:lnTo>
                      <a:lnTo>
                        <a:pt x="637" y="852"/>
                      </a:lnTo>
                      <a:lnTo>
                        <a:pt x="637" y="852"/>
                      </a:lnTo>
                      <a:lnTo>
                        <a:pt x="701" y="852"/>
                      </a:lnTo>
                      <a:lnTo>
                        <a:pt x="763" y="851"/>
                      </a:lnTo>
                      <a:lnTo>
                        <a:pt x="825" y="846"/>
                      </a:lnTo>
                      <a:lnTo>
                        <a:pt x="883" y="842"/>
                      </a:lnTo>
                      <a:lnTo>
                        <a:pt x="939" y="837"/>
                      </a:lnTo>
                      <a:lnTo>
                        <a:pt x="992" y="830"/>
                      </a:lnTo>
                      <a:lnTo>
                        <a:pt x="1041" y="823"/>
                      </a:lnTo>
                      <a:lnTo>
                        <a:pt x="1085" y="814"/>
                      </a:lnTo>
                      <a:lnTo>
                        <a:pt x="1126" y="805"/>
                      </a:lnTo>
                      <a:lnTo>
                        <a:pt x="1163" y="795"/>
                      </a:lnTo>
                      <a:lnTo>
                        <a:pt x="1195" y="783"/>
                      </a:lnTo>
                      <a:lnTo>
                        <a:pt x="1222" y="771"/>
                      </a:lnTo>
                      <a:lnTo>
                        <a:pt x="1243" y="759"/>
                      </a:lnTo>
                      <a:lnTo>
                        <a:pt x="1251" y="753"/>
                      </a:lnTo>
                      <a:lnTo>
                        <a:pt x="1259" y="747"/>
                      </a:lnTo>
                      <a:lnTo>
                        <a:pt x="1265" y="740"/>
                      </a:lnTo>
                      <a:lnTo>
                        <a:pt x="1268" y="734"/>
                      </a:lnTo>
                      <a:lnTo>
                        <a:pt x="1271" y="727"/>
                      </a:lnTo>
                      <a:lnTo>
                        <a:pt x="1272" y="719"/>
                      </a:lnTo>
                      <a:lnTo>
                        <a:pt x="127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050" dirty="0"/>
                </a:p>
              </p:txBody>
            </p:sp>
          </p:grpSp>
          <p:grpSp>
            <p:nvGrpSpPr>
              <p:cNvPr id="44" name="Grupo 83">
                <a:extLst>
                  <a:ext uri="{FF2B5EF4-FFF2-40B4-BE49-F238E27FC236}">
                    <a16:creationId xmlns:a16="http://schemas.microsoft.com/office/drawing/2014/main" id="{1E1D8921-C19B-5047-8DE2-6D6BDB025093}"/>
                  </a:ext>
                </a:extLst>
              </p:cNvPr>
              <p:cNvGrpSpPr/>
              <p:nvPr/>
            </p:nvGrpSpPr>
            <p:grpSpPr>
              <a:xfrm>
                <a:off x="8913812" y="2667000"/>
                <a:ext cx="1672695" cy="3201098"/>
                <a:chOff x="8913812" y="2667000"/>
                <a:chExt cx="1672695" cy="3201098"/>
              </a:xfrm>
            </p:grpSpPr>
            <p:sp>
              <p:nvSpPr>
                <p:cNvPr id="45" name="Forma Livre 44">
                  <a:extLst>
                    <a:ext uri="{FF2B5EF4-FFF2-40B4-BE49-F238E27FC236}">
                      <a16:creationId xmlns:a16="http://schemas.microsoft.com/office/drawing/2014/main" id="{02959D3A-907A-0A40-BC7A-CA4087D45579}"/>
                    </a:ext>
                  </a:extLst>
                </p:cNvPr>
                <p:cNvSpPr/>
                <p:nvPr/>
              </p:nvSpPr>
              <p:spPr>
                <a:xfrm>
                  <a:off x="8913812" y="2667000"/>
                  <a:ext cx="1672695" cy="411700"/>
                </a:xfrm>
                <a:custGeom>
                  <a:avLst/>
                  <a:gdLst>
                    <a:gd name="connsiteX0" fmla="*/ 44450 w 1367367"/>
                    <a:gd name="connsiteY0" fmla="*/ 0 h 336550"/>
                    <a:gd name="connsiteX1" fmla="*/ 336550 w 1367367"/>
                    <a:gd name="connsiteY1" fmla="*/ 88900 h 336550"/>
                    <a:gd name="connsiteX2" fmla="*/ 734483 w 1367367"/>
                    <a:gd name="connsiteY2" fmla="*/ 186267 h 336550"/>
                    <a:gd name="connsiteX3" fmla="*/ 1123950 w 1367367"/>
                    <a:gd name="connsiteY3" fmla="*/ 232833 h 336550"/>
                    <a:gd name="connsiteX4" fmla="*/ 1339850 w 1367367"/>
                    <a:gd name="connsiteY4" fmla="*/ 198967 h 336550"/>
                    <a:gd name="connsiteX5" fmla="*/ 1289050 w 1367367"/>
                    <a:gd name="connsiteY5" fmla="*/ 266700 h 336550"/>
                    <a:gd name="connsiteX6" fmla="*/ 1077383 w 1367367"/>
                    <a:gd name="connsiteY6" fmla="*/ 313267 h 336550"/>
                    <a:gd name="connsiteX7" fmla="*/ 683683 w 1367367"/>
                    <a:gd name="connsiteY7" fmla="*/ 317500 h 336550"/>
                    <a:gd name="connsiteX8" fmla="*/ 209550 w 1367367"/>
                    <a:gd name="connsiteY8" fmla="*/ 198967 h 336550"/>
                    <a:gd name="connsiteX9" fmla="*/ 69850 w 1367367"/>
                    <a:gd name="connsiteY9" fmla="*/ 88900 h 336550"/>
                    <a:gd name="connsiteX10" fmla="*/ 44450 w 1367367"/>
                    <a:gd name="connsiteY10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67367" h="336550">
                      <a:moveTo>
                        <a:pt x="44450" y="0"/>
                      </a:moveTo>
                      <a:cubicBezTo>
                        <a:pt x="88900" y="0"/>
                        <a:pt x="221545" y="57856"/>
                        <a:pt x="336550" y="88900"/>
                      </a:cubicBezTo>
                      <a:cubicBezTo>
                        <a:pt x="451556" y="119945"/>
                        <a:pt x="603250" y="162278"/>
                        <a:pt x="734483" y="186267"/>
                      </a:cubicBezTo>
                      <a:cubicBezTo>
                        <a:pt x="865716" y="210256"/>
                        <a:pt x="1023056" y="230716"/>
                        <a:pt x="1123950" y="232833"/>
                      </a:cubicBezTo>
                      <a:cubicBezTo>
                        <a:pt x="1224844" y="234950"/>
                        <a:pt x="1312333" y="193323"/>
                        <a:pt x="1339850" y="198967"/>
                      </a:cubicBezTo>
                      <a:cubicBezTo>
                        <a:pt x="1367367" y="204611"/>
                        <a:pt x="1332794" y="247650"/>
                        <a:pt x="1289050" y="266700"/>
                      </a:cubicBezTo>
                      <a:cubicBezTo>
                        <a:pt x="1245306" y="285750"/>
                        <a:pt x="1178277" y="304800"/>
                        <a:pt x="1077383" y="313267"/>
                      </a:cubicBezTo>
                      <a:cubicBezTo>
                        <a:pt x="976489" y="321734"/>
                        <a:pt x="828322" y="336550"/>
                        <a:pt x="683683" y="317500"/>
                      </a:cubicBezTo>
                      <a:cubicBezTo>
                        <a:pt x="539044" y="298450"/>
                        <a:pt x="311855" y="237067"/>
                        <a:pt x="209550" y="198967"/>
                      </a:cubicBezTo>
                      <a:cubicBezTo>
                        <a:pt x="107245" y="160867"/>
                        <a:pt x="102305" y="122767"/>
                        <a:pt x="69850" y="88900"/>
                      </a:cubicBezTo>
                      <a:cubicBezTo>
                        <a:pt x="37395" y="55033"/>
                        <a:pt x="0" y="0"/>
                        <a:pt x="4445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1000">
                      <a:srgbClr val="FFFFFF"/>
                    </a:gs>
                    <a:gs pos="73000">
                      <a:srgbClr val="FFFFFF">
                        <a:alpha val="0"/>
                      </a:srgbClr>
                    </a:gs>
                  </a:gsLst>
                  <a:lin ang="564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t-BR" sz="1050" dirty="0"/>
                </a:p>
              </p:txBody>
            </p:sp>
            <p:sp>
              <p:nvSpPr>
                <p:cNvPr id="46" name="Forma livre 45">
                  <a:extLst>
                    <a:ext uri="{FF2B5EF4-FFF2-40B4-BE49-F238E27FC236}">
                      <a16:creationId xmlns:a16="http://schemas.microsoft.com/office/drawing/2014/main" id="{6E38CE48-DC1B-0F40-A6D1-55E6AC466313}"/>
                    </a:ext>
                  </a:extLst>
                </p:cNvPr>
                <p:cNvSpPr/>
                <p:nvPr/>
              </p:nvSpPr>
              <p:spPr>
                <a:xfrm>
                  <a:off x="9070622" y="2808111"/>
                  <a:ext cx="1235428" cy="1897944"/>
                </a:xfrm>
                <a:custGeom>
                  <a:avLst/>
                  <a:gdLst>
                    <a:gd name="connsiteX0" fmla="*/ 1411 w 1235428"/>
                    <a:gd name="connsiteY0" fmla="*/ 11289 h 1897944"/>
                    <a:gd name="connsiteX1" fmla="*/ 200378 w 1235428"/>
                    <a:gd name="connsiteY1" fmla="*/ 222956 h 1897944"/>
                    <a:gd name="connsiteX2" fmla="*/ 450145 w 1235428"/>
                    <a:gd name="connsiteY2" fmla="*/ 349956 h 1897944"/>
                    <a:gd name="connsiteX3" fmla="*/ 797278 w 1235428"/>
                    <a:gd name="connsiteY3" fmla="*/ 608189 h 1897944"/>
                    <a:gd name="connsiteX4" fmla="*/ 1025878 w 1235428"/>
                    <a:gd name="connsiteY4" fmla="*/ 1124656 h 1897944"/>
                    <a:gd name="connsiteX5" fmla="*/ 1165578 w 1235428"/>
                    <a:gd name="connsiteY5" fmla="*/ 1353256 h 1897944"/>
                    <a:gd name="connsiteX6" fmla="*/ 1195211 w 1235428"/>
                    <a:gd name="connsiteY6" fmla="*/ 1882422 h 1897944"/>
                    <a:gd name="connsiteX7" fmla="*/ 1207911 w 1235428"/>
                    <a:gd name="connsiteY7" fmla="*/ 1260122 h 1897944"/>
                    <a:gd name="connsiteX8" fmla="*/ 1030111 w 1235428"/>
                    <a:gd name="connsiteY8" fmla="*/ 862189 h 1897944"/>
                    <a:gd name="connsiteX9" fmla="*/ 1008945 w 1235428"/>
                    <a:gd name="connsiteY9" fmla="*/ 468489 h 1897944"/>
                    <a:gd name="connsiteX10" fmla="*/ 509411 w 1235428"/>
                    <a:gd name="connsiteY10" fmla="*/ 273756 h 1897944"/>
                    <a:gd name="connsiteX11" fmla="*/ 191911 w 1235428"/>
                    <a:gd name="connsiteY11" fmla="*/ 155222 h 1897944"/>
                    <a:gd name="connsiteX12" fmla="*/ 1411 w 1235428"/>
                    <a:gd name="connsiteY12" fmla="*/ 11289 h 189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5428" h="1897944">
                      <a:moveTo>
                        <a:pt x="1411" y="11289"/>
                      </a:moveTo>
                      <a:cubicBezTo>
                        <a:pt x="2822" y="22578"/>
                        <a:pt x="125589" y="166512"/>
                        <a:pt x="200378" y="222956"/>
                      </a:cubicBezTo>
                      <a:cubicBezTo>
                        <a:pt x="275167" y="279401"/>
                        <a:pt x="350662" y="285751"/>
                        <a:pt x="450145" y="349956"/>
                      </a:cubicBezTo>
                      <a:cubicBezTo>
                        <a:pt x="549628" y="414161"/>
                        <a:pt x="701323" y="479072"/>
                        <a:pt x="797278" y="608189"/>
                      </a:cubicBezTo>
                      <a:cubicBezTo>
                        <a:pt x="893234" y="737306"/>
                        <a:pt x="964495" y="1000478"/>
                        <a:pt x="1025878" y="1124656"/>
                      </a:cubicBezTo>
                      <a:cubicBezTo>
                        <a:pt x="1087261" y="1248834"/>
                        <a:pt x="1137356" y="1226962"/>
                        <a:pt x="1165578" y="1353256"/>
                      </a:cubicBezTo>
                      <a:cubicBezTo>
                        <a:pt x="1193800" y="1479550"/>
                        <a:pt x="1188156" y="1897944"/>
                        <a:pt x="1195211" y="1882422"/>
                      </a:cubicBezTo>
                      <a:cubicBezTo>
                        <a:pt x="1202266" y="1866900"/>
                        <a:pt x="1235428" y="1430161"/>
                        <a:pt x="1207911" y="1260122"/>
                      </a:cubicBezTo>
                      <a:cubicBezTo>
                        <a:pt x="1180394" y="1090083"/>
                        <a:pt x="1063272" y="994128"/>
                        <a:pt x="1030111" y="862189"/>
                      </a:cubicBezTo>
                      <a:cubicBezTo>
                        <a:pt x="996950" y="730250"/>
                        <a:pt x="1095728" y="566561"/>
                        <a:pt x="1008945" y="468489"/>
                      </a:cubicBezTo>
                      <a:cubicBezTo>
                        <a:pt x="922162" y="370417"/>
                        <a:pt x="645583" y="325967"/>
                        <a:pt x="509411" y="273756"/>
                      </a:cubicBezTo>
                      <a:cubicBezTo>
                        <a:pt x="373239" y="221545"/>
                        <a:pt x="275872" y="202494"/>
                        <a:pt x="191911" y="155222"/>
                      </a:cubicBezTo>
                      <a:cubicBezTo>
                        <a:pt x="107950" y="107950"/>
                        <a:pt x="0" y="0"/>
                        <a:pt x="1411" y="1128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1878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t-BR" sz="1050" dirty="0"/>
                </a:p>
              </p:txBody>
            </p:sp>
            <p:sp>
              <p:nvSpPr>
                <p:cNvPr id="47" name="Forma Livre 46">
                  <a:extLst>
                    <a:ext uri="{FF2B5EF4-FFF2-40B4-BE49-F238E27FC236}">
                      <a16:creationId xmlns:a16="http://schemas.microsoft.com/office/drawing/2014/main" id="{65D68051-EBA5-814A-8D2B-F43B5690FF4E}"/>
                    </a:ext>
                  </a:extLst>
                </p:cNvPr>
                <p:cNvSpPr/>
                <p:nvPr/>
              </p:nvSpPr>
              <p:spPr>
                <a:xfrm>
                  <a:off x="10215564" y="4343403"/>
                  <a:ext cx="211137" cy="1524695"/>
                </a:xfrm>
                <a:custGeom>
                  <a:avLst/>
                  <a:gdLst>
                    <a:gd name="connsiteX0" fmla="*/ 37042 w 153459"/>
                    <a:gd name="connsiteY0" fmla="*/ 95250 h 2247900"/>
                    <a:gd name="connsiteX1" fmla="*/ 5292 w 153459"/>
                    <a:gd name="connsiteY1" fmla="*/ 520700 h 2247900"/>
                    <a:gd name="connsiteX2" fmla="*/ 68792 w 153459"/>
                    <a:gd name="connsiteY2" fmla="*/ 857250 h 2247900"/>
                    <a:gd name="connsiteX3" fmla="*/ 17992 w 153459"/>
                    <a:gd name="connsiteY3" fmla="*/ 1397000 h 2247900"/>
                    <a:gd name="connsiteX4" fmla="*/ 30692 w 153459"/>
                    <a:gd name="connsiteY4" fmla="*/ 2006600 h 2247900"/>
                    <a:gd name="connsiteX5" fmla="*/ 43392 w 153459"/>
                    <a:gd name="connsiteY5" fmla="*/ 2190750 h 2247900"/>
                    <a:gd name="connsiteX6" fmla="*/ 56092 w 153459"/>
                    <a:gd name="connsiteY6" fmla="*/ 1663700 h 2247900"/>
                    <a:gd name="connsiteX7" fmla="*/ 68792 w 153459"/>
                    <a:gd name="connsiteY7" fmla="*/ 1231900 h 2247900"/>
                    <a:gd name="connsiteX8" fmla="*/ 144992 w 153459"/>
                    <a:gd name="connsiteY8" fmla="*/ 1009650 h 2247900"/>
                    <a:gd name="connsiteX9" fmla="*/ 119592 w 153459"/>
                    <a:gd name="connsiteY9" fmla="*/ 768350 h 2247900"/>
                    <a:gd name="connsiteX10" fmla="*/ 62442 w 153459"/>
                    <a:gd name="connsiteY10" fmla="*/ 615950 h 2247900"/>
                    <a:gd name="connsiteX11" fmla="*/ 43392 w 153459"/>
                    <a:gd name="connsiteY11" fmla="*/ 215900 h 2247900"/>
                    <a:gd name="connsiteX12" fmla="*/ 43392 w 153459"/>
                    <a:gd name="connsiteY12" fmla="*/ 31750 h 2247900"/>
                    <a:gd name="connsiteX13" fmla="*/ 30692 w 153459"/>
                    <a:gd name="connsiteY13" fmla="*/ 25400 h 224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459" h="2247900">
                      <a:moveTo>
                        <a:pt x="37042" y="95250"/>
                      </a:moveTo>
                      <a:cubicBezTo>
                        <a:pt x="18521" y="244475"/>
                        <a:pt x="0" y="393700"/>
                        <a:pt x="5292" y="520700"/>
                      </a:cubicBezTo>
                      <a:cubicBezTo>
                        <a:pt x="10584" y="647700"/>
                        <a:pt x="66675" y="711200"/>
                        <a:pt x="68792" y="857250"/>
                      </a:cubicBezTo>
                      <a:cubicBezTo>
                        <a:pt x="70909" y="1003300"/>
                        <a:pt x="24342" y="1205442"/>
                        <a:pt x="17992" y="1397000"/>
                      </a:cubicBezTo>
                      <a:cubicBezTo>
                        <a:pt x="11642" y="1588558"/>
                        <a:pt x="26459" y="1874308"/>
                        <a:pt x="30692" y="2006600"/>
                      </a:cubicBezTo>
                      <a:cubicBezTo>
                        <a:pt x="34925" y="2138892"/>
                        <a:pt x="39159" y="2247900"/>
                        <a:pt x="43392" y="2190750"/>
                      </a:cubicBezTo>
                      <a:cubicBezTo>
                        <a:pt x="47625" y="2133600"/>
                        <a:pt x="51859" y="1823508"/>
                        <a:pt x="56092" y="1663700"/>
                      </a:cubicBezTo>
                      <a:cubicBezTo>
                        <a:pt x="60325" y="1503892"/>
                        <a:pt x="53975" y="1340908"/>
                        <a:pt x="68792" y="1231900"/>
                      </a:cubicBezTo>
                      <a:cubicBezTo>
                        <a:pt x="83609" y="1122892"/>
                        <a:pt x="136525" y="1086908"/>
                        <a:pt x="144992" y="1009650"/>
                      </a:cubicBezTo>
                      <a:cubicBezTo>
                        <a:pt x="153459" y="932392"/>
                        <a:pt x="133350" y="833967"/>
                        <a:pt x="119592" y="768350"/>
                      </a:cubicBezTo>
                      <a:cubicBezTo>
                        <a:pt x="105834" y="702733"/>
                        <a:pt x="75142" y="708025"/>
                        <a:pt x="62442" y="615950"/>
                      </a:cubicBezTo>
                      <a:cubicBezTo>
                        <a:pt x="49742" y="523875"/>
                        <a:pt x="46567" y="313267"/>
                        <a:pt x="43392" y="215900"/>
                      </a:cubicBezTo>
                      <a:cubicBezTo>
                        <a:pt x="40217" y="118533"/>
                        <a:pt x="45509" y="63500"/>
                        <a:pt x="43392" y="31750"/>
                      </a:cubicBezTo>
                      <a:cubicBezTo>
                        <a:pt x="41275" y="0"/>
                        <a:pt x="35983" y="12700"/>
                        <a:pt x="30692" y="25400"/>
                      </a:cubicBezTo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213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t-BR" sz="1050" dirty="0"/>
                </a:p>
              </p:txBody>
            </p:sp>
          </p:grpSp>
        </p:grpSp>
      </p:grpSp>
      <p:grpSp>
        <p:nvGrpSpPr>
          <p:cNvPr id="64" name="Grupo 208">
            <a:extLst>
              <a:ext uri="{FF2B5EF4-FFF2-40B4-BE49-F238E27FC236}">
                <a16:creationId xmlns:a16="http://schemas.microsoft.com/office/drawing/2014/main" id="{E23FE3A7-B348-8848-B560-37F156ADAF71}"/>
              </a:ext>
            </a:extLst>
          </p:cNvPr>
          <p:cNvGrpSpPr/>
          <p:nvPr userDrawn="1"/>
        </p:nvGrpSpPr>
        <p:grpSpPr>
          <a:xfrm>
            <a:off x="5710472" y="656132"/>
            <a:ext cx="1261829" cy="2068020"/>
            <a:chOff x="6134100" y="304800"/>
            <a:chExt cx="1682438" cy="2757360"/>
          </a:xfrm>
        </p:grpSpPr>
        <p:grpSp>
          <p:nvGrpSpPr>
            <p:cNvPr id="65" name="Grupo 79">
              <a:extLst>
                <a:ext uri="{FF2B5EF4-FFF2-40B4-BE49-F238E27FC236}">
                  <a16:creationId xmlns:a16="http://schemas.microsoft.com/office/drawing/2014/main" id="{0C12F28E-908F-F34A-86C8-B77E1AC9D33C}"/>
                </a:ext>
              </a:extLst>
            </p:cNvPr>
            <p:cNvGrpSpPr/>
            <p:nvPr/>
          </p:nvGrpSpPr>
          <p:grpSpPr>
            <a:xfrm flipH="1">
              <a:off x="6134100" y="304800"/>
              <a:ext cx="1682438" cy="1989067"/>
              <a:chOff x="7723187" y="0"/>
              <a:chExt cx="3649663" cy="4314826"/>
            </a:xfrm>
          </p:grpSpPr>
          <p:sp>
            <p:nvSpPr>
              <p:cNvPr id="75" name="Forma Livre 5">
                <a:extLst>
                  <a:ext uri="{FF2B5EF4-FFF2-40B4-BE49-F238E27FC236}">
                    <a16:creationId xmlns:a16="http://schemas.microsoft.com/office/drawing/2014/main" id="{DB59D96C-965C-D041-B247-12BCC42838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7" y="1579563"/>
                <a:ext cx="2713038" cy="2735263"/>
              </a:xfrm>
              <a:custGeom>
                <a:avLst/>
                <a:gdLst/>
                <a:ahLst/>
                <a:cxnLst>
                  <a:cxn ang="0">
                    <a:pos x="5124" y="2784"/>
                  </a:cxn>
                  <a:cxn ang="0">
                    <a:pos x="5093" y="3105"/>
                  </a:cxn>
                  <a:cxn ang="0">
                    <a:pos x="5024" y="3413"/>
                  </a:cxn>
                  <a:cxn ang="0">
                    <a:pos x="4918" y="3705"/>
                  </a:cxn>
                  <a:cxn ang="0">
                    <a:pos x="4779" y="3978"/>
                  </a:cxn>
                  <a:cxn ang="0">
                    <a:pos x="4608" y="4229"/>
                  </a:cxn>
                  <a:cxn ang="0">
                    <a:pos x="4408" y="4456"/>
                  </a:cxn>
                  <a:cxn ang="0">
                    <a:pos x="4182" y="4656"/>
                  </a:cxn>
                  <a:cxn ang="0">
                    <a:pos x="3932" y="4827"/>
                  </a:cxn>
                  <a:cxn ang="0">
                    <a:pos x="3660" y="4966"/>
                  </a:cxn>
                  <a:cxn ang="0">
                    <a:pos x="3369" y="5071"/>
                  </a:cxn>
                  <a:cxn ang="0">
                    <a:pos x="3060" y="5140"/>
                  </a:cxn>
                  <a:cxn ang="0">
                    <a:pos x="2738" y="5168"/>
                  </a:cxn>
                  <a:cxn ang="0">
                    <a:pos x="2475" y="5162"/>
                  </a:cxn>
                  <a:cxn ang="0">
                    <a:pos x="2154" y="5116"/>
                  </a:cxn>
                  <a:cxn ang="0">
                    <a:pos x="1846" y="5034"/>
                  </a:cxn>
                  <a:cxn ang="0">
                    <a:pos x="1551" y="4914"/>
                  </a:cxn>
                  <a:cxn ang="0">
                    <a:pos x="1275" y="4762"/>
                  </a:cxn>
                  <a:cxn ang="0">
                    <a:pos x="1019" y="4578"/>
                  </a:cxn>
                  <a:cxn ang="0">
                    <a:pos x="784" y="4367"/>
                  </a:cxn>
                  <a:cxn ang="0">
                    <a:pos x="576" y="4131"/>
                  </a:cxn>
                  <a:cxn ang="0">
                    <a:pos x="397" y="3870"/>
                  </a:cxn>
                  <a:cxn ang="0">
                    <a:pos x="246" y="3590"/>
                  </a:cxn>
                  <a:cxn ang="0">
                    <a:pos x="130" y="3292"/>
                  </a:cxn>
                  <a:cxn ang="0">
                    <a:pos x="49" y="2978"/>
                  </a:cxn>
                  <a:cxn ang="0">
                    <a:pos x="6" y="2651"/>
                  </a:cxn>
                  <a:cxn ang="0">
                    <a:pos x="1" y="2386"/>
                  </a:cxn>
                  <a:cxn ang="0">
                    <a:pos x="32" y="2064"/>
                  </a:cxn>
                  <a:cxn ang="0">
                    <a:pos x="102" y="1756"/>
                  </a:cxn>
                  <a:cxn ang="0">
                    <a:pos x="208" y="1464"/>
                  </a:cxn>
                  <a:cxn ang="0">
                    <a:pos x="348" y="1191"/>
                  </a:cxn>
                  <a:cxn ang="0">
                    <a:pos x="519" y="941"/>
                  </a:cxn>
                  <a:cxn ang="0">
                    <a:pos x="718" y="714"/>
                  </a:cxn>
                  <a:cxn ang="0">
                    <a:pos x="943" y="515"/>
                  </a:cxn>
                  <a:cxn ang="0">
                    <a:pos x="1194" y="344"/>
                  </a:cxn>
                  <a:cxn ang="0">
                    <a:pos x="1467" y="204"/>
                  </a:cxn>
                  <a:cxn ang="0">
                    <a:pos x="1757" y="99"/>
                  </a:cxn>
                  <a:cxn ang="0">
                    <a:pos x="2065" y="31"/>
                  </a:cxn>
                  <a:cxn ang="0">
                    <a:pos x="2388" y="2"/>
                  </a:cxn>
                  <a:cxn ang="0">
                    <a:pos x="2652" y="9"/>
                  </a:cxn>
                  <a:cxn ang="0">
                    <a:pos x="2972" y="53"/>
                  </a:cxn>
                  <a:cxn ang="0">
                    <a:pos x="3282" y="137"/>
                  </a:cxn>
                  <a:cxn ang="0">
                    <a:pos x="3575" y="255"/>
                  </a:cxn>
                  <a:cxn ang="0">
                    <a:pos x="3851" y="408"/>
                  </a:cxn>
                  <a:cxn ang="0">
                    <a:pos x="4107" y="591"/>
                  </a:cxn>
                  <a:cxn ang="0">
                    <a:pos x="4342" y="802"/>
                  </a:cxn>
                  <a:cxn ang="0">
                    <a:pos x="4549" y="1038"/>
                  </a:cxn>
                  <a:cxn ang="0">
                    <a:pos x="4729" y="1299"/>
                  </a:cxn>
                  <a:cxn ang="0">
                    <a:pos x="4880" y="1579"/>
                  </a:cxn>
                  <a:cxn ang="0">
                    <a:pos x="4996" y="1877"/>
                  </a:cxn>
                  <a:cxn ang="0">
                    <a:pos x="5077" y="2191"/>
                  </a:cxn>
                  <a:cxn ang="0">
                    <a:pos x="5120" y="2518"/>
                  </a:cxn>
                </a:cxnLst>
                <a:rect l="0" t="0" r="r" b="b"/>
                <a:pathLst>
                  <a:path w="5126" h="5169">
                    <a:moveTo>
                      <a:pt x="5123" y="2585"/>
                    </a:moveTo>
                    <a:lnTo>
                      <a:pt x="5123" y="2585"/>
                    </a:lnTo>
                    <a:lnTo>
                      <a:pt x="5126" y="2651"/>
                    </a:lnTo>
                    <a:lnTo>
                      <a:pt x="5126" y="2717"/>
                    </a:lnTo>
                    <a:lnTo>
                      <a:pt x="5124" y="2784"/>
                    </a:lnTo>
                    <a:lnTo>
                      <a:pt x="5121" y="2849"/>
                    </a:lnTo>
                    <a:lnTo>
                      <a:pt x="5117" y="2914"/>
                    </a:lnTo>
                    <a:lnTo>
                      <a:pt x="5111" y="2978"/>
                    </a:lnTo>
                    <a:lnTo>
                      <a:pt x="5102" y="3042"/>
                    </a:lnTo>
                    <a:lnTo>
                      <a:pt x="5093" y="3105"/>
                    </a:lnTo>
                    <a:lnTo>
                      <a:pt x="5083" y="3169"/>
                    </a:lnTo>
                    <a:lnTo>
                      <a:pt x="5070" y="3231"/>
                    </a:lnTo>
                    <a:lnTo>
                      <a:pt x="5057" y="3292"/>
                    </a:lnTo>
                    <a:lnTo>
                      <a:pt x="5040" y="3353"/>
                    </a:lnTo>
                    <a:lnTo>
                      <a:pt x="5024" y="3413"/>
                    </a:lnTo>
                    <a:lnTo>
                      <a:pt x="5005" y="3474"/>
                    </a:lnTo>
                    <a:lnTo>
                      <a:pt x="4986" y="3533"/>
                    </a:lnTo>
                    <a:lnTo>
                      <a:pt x="4965" y="3590"/>
                    </a:lnTo>
                    <a:lnTo>
                      <a:pt x="4942" y="3648"/>
                    </a:lnTo>
                    <a:lnTo>
                      <a:pt x="4918" y="3705"/>
                    </a:lnTo>
                    <a:lnTo>
                      <a:pt x="4893" y="3761"/>
                    </a:lnTo>
                    <a:lnTo>
                      <a:pt x="4866" y="3816"/>
                    </a:lnTo>
                    <a:lnTo>
                      <a:pt x="4838" y="3870"/>
                    </a:lnTo>
                    <a:lnTo>
                      <a:pt x="4809" y="3925"/>
                    </a:lnTo>
                    <a:lnTo>
                      <a:pt x="4779" y="3978"/>
                    </a:lnTo>
                    <a:lnTo>
                      <a:pt x="4747" y="4030"/>
                    </a:lnTo>
                    <a:lnTo>
                      <a:pt x="4715" y="4081"/>
                    </a:lnTo>
                    <a:lnTo>
                      <a:pt x="4681" y="4131"/>
                    </a:lnTo>
                    <a:lnTo>
                      <a:pt x="4645" y="4180"/>
                    </a:lnTo>
                    <a:lnTo>
                      <a:pt x="4608" y="4229"/>
                    </a:lnTo>
                    <a:lnTo>
                      <a:pt x="4570" y="4276"/>
                    </a:lnTo>
                    <a:lnTo>
                      <a:pt x="4532" y="4323"/>
                    </a:lnTo>
                    <a:lnTo>
                      <a:pt x="4492" y="4367"/>
                    </a:lnTo>
                    <a:lnTo>
                      <a:pt x="4451" y="4412"/>
                    </a:lnTo>
                    <a:lnTo>
                      <a:pt x="4408" y="4456"/>
                    </a:lnTo>
                    <a:lnTo>
                      <a:pt x="4365" y="4497"/>
                    </a:lnTo>
                    <a:lnTo>
                      <a:pt x="4321" y="4538"/>
                    </a:lnTo>
                    <a:lnTo>
                      <a:pt x="4275" y="4578"/>
                    </a:lnTo>
                    <a:lnTo>
                      <a:pt x="4230" y="4618"/>
                    </a:lnTo>
                    <a:lnTo>
                      <a:pt x="4182" y="4656"/>
                    </a:lnTo>
                    <a:lnTo>
                      <a:pt x="4134" y="4692"/>
                    </a:lnTo>
                    <a:lnTo>
                      <a:pt x="4085" y="4727"/>
                    </a:lnTo>
                    <a:lnTo>
                      <a:pt x="4035" y="4762"/>
                    </a:lnTo>
                    <a:lnTo>
                      <a:pt x="3983" y="4795"/>
                    </a:lnTo>
                    <a:lnTo>
                      <a:pt x="3932" y="4827"/>
                    </a:lnTo>
                    <a:lnTo>
                      <a:pt x="3879" y="4857"/>
                    </a:lnTo>
                    <a:lnTo>
                      <a:pt x="3826" y="4886"/>
                    </a:lnTo>
                    <a:lnTo>
                      <a:pt x="3771" y="4914"/>
                    </a:lnTo>
                    <a:lnTo>
                      <a:pt x="3716" y="4941"/>
                    </a:lnTo>
                    <a:lnTo>
                      <a:pt x="3660" y="4966"/>
                    </a:lnTo>
                    <a:lnTo>
                      <a:pt x="3603" y="4989"/>
                    </a:lnTo>
                    <a:lnTo>
                      <a:pt x="3545" y="5012"/>
                    </a:lnTo>
                    <a:lnTo>
                      <a:pt x="3488" y="5034"/>
                    </a:lnTo>
                    <a:lnTo>
                      <a:pt x="3429" y="5053"/>
                    </a:lnTo>
                    <a:lnTo>
                      <a:pt x="3369" y="5071"/>
                    </a:lnTo>
                    <a:lnTo>
                      <a:pt x="3308" y="5088"/>
                    </a:lnTo>
                    <a:lnTo>
                      <a:pt x="3248" y="5103"/>
                    </a:lnTo>
                    <a:lnTo>
                      <a:pt x="3186" y="5116"/>
                    </a:lnTo>
                    <a:lnTo>
                      <a:pt x="3124" y="5128"/>
                    </a:lnTo>
                    <a:lnTo>
                      <a:pt x="3060" y="5140"/>
                    </a:lnTo>
                    <a:lnTo>
                      <a:pt x="2997" y="5149"/>
                    </a:lnTo>
                    <a:lnTo>
                      <a:pt x="2934" y="5156"/>
                    </a:lnTo>
                    <a:lnTo>
                      <a:pt x="2869" y="5162"/>
                    </a:lnTo>
                    <a:lnTo>
                      <a:pt x="2804" y="5165"/>
                    </a:lnTo>
                    <a:lnTo>
                      <a:pt x="2738" y="5168"/>
                    </a:lnTo>
                    <a:lnTo>
                      <a:pt x="2673" y="5169"/>
                    </a:lnTo>
                    <a:lnTo>
                      <a:pt x="2673" y="5169"/>
                    </a:lnTo>
                    <a:lnTo>
                      <a:pt x="2606" y="5168"/>
                    </a:lnTo>
                    <a:lnTo>
                      <a:pt x="2540" y="5165"/>
                    </a:lnTo>
                    <a:lnTo>
                      <a:pt x="2475" y="5162"/>
                    </a:lnTo>
                    <a:lnTo>
                      <a:pt x="2410" y="5156"/>
                    </a:lnTo>
                    <a:lnTo>
                      <a:pt x="2345" y="5149"/>
                    </a:lnTo>
                    <a:lnTo>
                      <a:pt x="2281" y="5140"/>
                    </a:lnTo>
                    <a:lnTo>
                      <a:pt x="2217" y="5128"/>
                    </a:lnTo>
                    <a:lnTo>
                      <a:pt x="2154" y="5116"/>
                    </a:lnTo>
                    <a:lnTo>
                      <a:pt x="2090" y="5103"/>
                    </a:lnTo>
                    <a:lnTo>
                      <a:pt x="2029" y="5088"/>
                    </a:lnTo>
                    <a:lnTo>
                      <a:pt x="1967" y="5071"/>
                    </a:lnTo>
                    <a:lnTo>
                      <a:pt x="1906" y="5053"/>
                    </a:lnTo>
                    <a:lnTo>
                      <a:pt x="1846" y="5034"/>
                    </a:lnTo>
                    <a:lnTo>
                      <a:pt x="1785" y="5012"/>
                    </a:lnTo>
                    <a:lnTo>
                      <a:pt x="1726" y="4989"/>
                    </a:lnTo>
                    <a:lnTo>
                      <a:pt x="1667" y="4966"/>
                    </a:lnTo>
                    <a:lnTo>
                      <a:pt x="1608" y="4941"/>
                    </a:lnTo>
                    <a:lnTo>
                      <a:pt x="1551" y="4914"/>
                    </a:lnTo>
                    <a:lnTo>
                      <a:pt x="1495" y="4886"/>
                    </a:lnTo>
                    <a:lnTo>
                      <a:pt x="1439" y="4857"/>
                    </a:lnTo>
                    <a:lnTo>
                      <a:pt x="1383" y="4827"/>
                    </a:lnTo>
                    <a:lnTo>
                      <a:pt x="1328" y="4795"/>
                    </a:lnTo>
                    <a:lnTo>
                      <a:pt x="1275" y="4762"/>
                    </a:lnTo>
                    <a:lnTo>
                      <a:pt x="1222" y="4727"/>
                    </a:lnTo>
                    <a:lnTo>
                      <a:pt x="1171" y="4692"/>
                    </a:lnTo>
                    <a:lnTo>
                      <a:pt x="1119" y="4656"/>
                    </a:lnTo>
                    <a:lnTo>
                      <a:pt x="1069" y="4618"/>
                    </a:lnTo>
                    <a:lnTo>
                      <a:pt x="1019" y="4578"/>
                    </a:lnTo>
                    <a:lnTo>
                      <a:pt x="970" y="4538"/>
                    </a:lnTo>
                    <a:lnTo>
                      <a:pt x="923" y="4497"/>
                    </a:lnTo>
                    <a:lnTo>
                      <a:pt x="876" y="4456"/>
                    </a:lnTo>
                    <a:lnTo>
                      <a:pt x="830" y="4412"/>
                    </a:lnTo>
                    <a:lnTo>
                      <a:pt x="784" y="4367"/>
                    </a:lnTo>
                    <a:lnTo>
                      <a:pt x="742" y="4323"/>
                    </a:lnTo>
                    <a:lnTo>
                      <a:pt x="699" y="4276"/>
                    </a:lnTo>
                    <a:lnTo>
                      <a:pt x="657" y="4229"/>
                    </a:lnTo>
                    <a:lnTo>
                      <a:pt x="616" y="4180"/>
                    </a:lnTo>
                    <a:lnTo>
                      <a:pt x="576" y="4131"/>
                    </a:lnTo>
                    <a:lnTo>
                      <a:pt x="538" y="4081"/>
                    </a:lnTo>
                    <a:lnTo>
                      <a:pt x="501" y="4030"/>
                    </a:lnTo>
                    <a:lnTo>
                      <a:pt x="464" y="3978"/>
                    </a:lnTo>
                    <a:lnTo>
                      <a:pt x="430" y="3925"/>
                    </a:lnTo>
                    <a:lnTo>
                      <a:pt x="397" y="3870"/>
                    </a:lnTo>
                    <a:lnTo>
                      <a:pt x="364" y="3816"/>
                    </a:lnTo>
                    <a:lnTo>
                      <a:pt x="333" y="3761"/>
                    </a:lnTo>
                    <a:lnTo>
                      <a:pt x="302" y="3705"/>
                    </a:lnTo>
                    <a:lnTo>
                      <a:pt x="274" y="3648"/>
                    </a:lnTo>
                    <a:lnTo>
                      <a:pt x="246" y="3590"/>
                    </a:lnTo>
                    <a:lnTo>
                      <a:pt x="221" y="3533"/>
                    </a:lnTo>
                    <a:lnTo>
                      <a:pt x="196" y="3474"/>
                    </a:lnTo>
                    <a:lnTo>
                      <a:pt x="172" y="3413"/>
                    </a:lnTo>
                    <a:lnTo>
                      <a:pt x="150" y="3353"/>
                    </a:lnTo>
                    <a:lnTo>
                      <a:pt x="130" y="3292"/>
                    </a:lnTo>
                    <a:lnTo>
                      <a:pt x="111" y="3231"/>
                    </a:lnTo>
                    <a:lnTo>
                      <a:pt x="93" y="3169"/>
                    </a:lnTo>
                    <a:lnTo>
                      <a:pt x="77" y="3105"/>
                    </a:lnTo>
                    <a:lnTo>
                      <a:pt x="62" y="3042"/>
                    </a:lnTo>
                    <a:lnTo>
                      <a:pt x="49" y="2978"/>
                    </a:lnTo>
                    <a:lnTo>
                      <a:pt x="37" y="2914"/>
                    </a:lnTo>
                    <a:lnTo>
                      <a:pt x="27" y="2849"/>
                    </a:lnTo>
                    <a:lnTo>
                      <a:pt x="19" y="2784"/>
                    </a:lnTo>
                    <a:lnTo>
                      <a:pt x="12" y="2717"/>
                    </a:lnTo>
                    <a:lnTo>
                      <a:pt x="6" y="2651"/>
                    </a:lnTo>
                    <a:lnTo>
                      <a:pt x="3" y="2585"/>
                    </a:lnTo>
                    <a:lnTo>
                      <a:pt x="3" y="2585"/>
                    </a:lnTo>
                    <a:lnTo>
                      <a:pt x="1" y="2518"/>
                    </a:lnTo>
                    <a:lnTo>
                      <a:pt x="0" y="2452"/>
                    </a:lnTo>
                    <a:lnTo>
                      <a:pt x="1" y="2386"/>
                    </a:lnTo>
                    <a:lnTo>
                      <a:pt x="4" y="2321"/>
                    </a:lnTo>
                    <a:lnTo>
                      <a:pt x="9" y="2256"/>
                    </a:lnTo>
                    <a:lnTo>
                      <a:pt x="16" y="2191"/>
                    </a:lnTo>
                    <a:lnTo>
                      <a:pt x="24" y="2128"/>
                    </a:lnTo>
                    <a:lnTo>
                      <a:pt x="32" y="2064"/>
                    </a:lnTo>
                    <a:lnTo>
                      <a:pt x="44" y="2001"/>
                    </a:lnTo>
                    <a:lnTo>
                      <a:pt x="56" y="1939"/>
                    </a:lnTo>
                    <a:lnTo>
                      <a:pt x="71" y="1877"/>
                    </a:lnTo>
                    <a:lnTo>
                      <a:pt x="86" y="1817"/>
                    </a:lnTo>
                    <a:lnTo>
                      <a:pt x="102" y="1756"/>
                    </a:lnTo>
                    <a:lnTo>
                      <a:pt x="121" y="1696"/>
                    </a:lnTo>
                    <a:lnTo>
                      <a:pt x="140" y="1637"/>
                    </a:lnTo>
                    <a:lnTo>
                      <a:pt x="162" y="1579"/>
                    </a:lnTo>
                    <a:lnTo>
                      <a:pt x="184" y="1522"/>
                    </a:lnTo>
                    <a:lnTo>
                      <a:pt x="208" y="1464"/>
                    </a:lnTo>
                    <a:lnTo>
                      <a:pt x="233" y="1408"/>
                    </a:lnTo>
                    <a:lnTo>
                      <a:pt x="259" y="1354"/>
                    </a:lnTo>
                    <a:lnTo>
                      <a:pt x="287" y="1299"/>
                    </a:lnTo>
                    <a:lnTo>
                      <a:pt x="317" y="1244"/>
                    </a:lnTo>
                    <a:lnTo>
                      <a:pt x="348" y="1191"/>
                    </a:lnTo>
                    <a:lnTo>
                      <a:pt x="379" y="1140"/>
                    </a:lnTo>
                    <a:lnTo>
                      <a:pt x="413" y="1090"/>
                    </a:lnTo>
                    <a:lnTo>
                      <a:pt x="447" y="1038"/>
                    </a:lnTo>
                    <a:lnTo>
                      <a:pt x="482" y="989"/>
                    </a:lnTo>
                    <a:lnTo>
                      <a:pt x="519" y="941"/>
                    </a:lnTo>
                    <a:lnTo>
                      <a:pt x="556" y="894"/>
                    </a:lnTo>
                    <a:lnTo>
                      <a:pt x="594" y="848"/>
                    </a:lnTo>
                    <a:lnTo>
                      <a:pt x="635" y="802"/>
                    </a:lnTo>
                    <a:lnTo>
                      <a:pt x="675" y="758"/>
                    </a:lnTo>
                    <a:lnTo>
                      <a:pt x="718" y="714"/>
                    </a:lnTo>
                    <a:lnTo>
                      <a:pt x="761" y="672"/>
                    </a:lnTo>
                    <a:lnTo>
                      <a:pt x="805" y="631"/>
                    </a:lnTo>
                    <a:lnTo>
                      <a:pt x="851" y="591"/>
                    </a:lnTo>
                    <a:lnTo>
                      <a:pt x="896" y="552"/>
                    </a:lnTo>
                    <a:lnTo>
                      <a:pt x="943" y="515"/>
                    </a:lnTo>
                    <a:lnTo>
                      <a:pt x="992" y="478"/>
                    </a:lnTo>
                    <a:lnTo>
                      <a:pt x="1041" y="442"/>
                    </a:lnTo>
                    <a:lnTo>
                      <a:pt x="1091" y="408"/>
                    </a:lnTo>
                    <a:lnTo>
                      <a:pt x="1143" y="375"/>
                    </a:lnTo>
                    <a:lnTo>
                      <a:pt x="1194" y="344"/>
                    </a:lnTo>
                    <a:lnTo>
                      <a:pt x="1247" y="313"/>
                    </a:lnTo>
                    <a:lnTo>
                      <a:pt x="1300" y="283"/>
                    </a:lnTo>
                    <a:lnTo>
                      <a:pt x="1355" y="255"/>
                    </a:lnTo>
                    <a:lnTo>
                      <a:pt x="1411" y="229"/>
                    </a:lnTo>
                    <a:lnTo>
                      <a:pt x="1467" y="204"/>
                    </a:lnTo>
                    <a:lnTo>
                      <a:pt x="1523" y="180"/>
                    </a:lnTo>
                    <a:lnTo>
                      <a:pt x="1580" y="158"/>
                    </a:lnTo>
                    <a:lnTo>
                      <a:pt x="1639" y="137"/>
                    </a:lnTo>
                    <a:lnTo>
                      <a:pt x="1698" y="117"/>
                    </a:lnTo>
                    <a:lnTo>
                      <a:pt x="1757" y="99"/>
                    </a:lnTo>
                    <a:lnTo>
                      <a:pt x="1818" y="83"/>
                    </a:lnTo>
                    <a:lnTo>
                      <a:pt x="1878" y="66"/>
                    </a:lnTo>
                    <a:lnTo>
                      <a:pt x="1940" y="53"/>
                    </a:lnTo>
                    <a:lnTo>
                      <a:pt x="2002" y="41"/>
                    </a:lnTo>
                    <a:lnTo>
                      <a:pt x="2065" y="31"/>
                    </a:lnTo>
                    <a:lnTo>
                      <a:pt x="2129" y="22"/>
                    </a:lnTo>
                    <a:lnTo>
                      <a:pt x="2194" y="15"/>
                    </a:lnTo>
                    <a:lnTo>
                      <a:pt x="2257" y="9"/>
                    </a:lnTo>
                    <a:lnTo>
                      <a:pt x="2322" y="5"/>
                    </a:lnTo>
                    <a:lnTo>
                      <a:pt x="2388" y="2"/>
                    </a:lnTo>
                    <a:lnTo>
                      <a:pt x="2455" y="0"/>
                    </a:lnTo>
                    <a:lnTo>
                      <a:pt x="2455" y="0"/>
                    </a:lnTo>
                    <a:lnTo>
                      <a:pt x="2521" y="2"/>
                    </a:lnTo>
                    <a:lnTo>
                      <a:pt x="2586" y="5"/>
                    </a:lnTo>
                    <a:lnTo>
                      <a:pt x="2652" y="9"/>
                    </a:lnTo>
                    <a:lnTo>
                      <a:pt x="2717" y="15"/>
                    </a:lnTo>
                    <a:lnTo>
                      <a:pt x="2782" y="22"/>
                    </a:lnTo>
                    <a:lnTo>
                      <a:pt x="2845" y="31"/>
                    </a:lnTo>
                    <a:lnTo>
                      <a:pt x="2909" y="41"/>
                    </a:lnTo>
                    <a:lnTo>
                      <a:pt x="2972" y="53"/>
                    </a:lnTo>
                    <a:lnTo>
                      <a:pt x="3035" y="66"/>
                    </a:lnTo>
                    <a:lnTo>
                      <a:pt x="3097" y="83"/>
                    </a:lnTo>
                    <a:lnTo>
                      <a:pt x="3159" y="99"/>
                    </a:lnTo>
                    <a:lnTo>
                      <a:pt x="3221" y="117"/>
                    </a:lnTo>
                    <a:lnTo>
                      <a:pt x="3282" y="137"/>
                    </a:lnTo>
                    <a:lnTo>
                      <a:pt x="3341" y="158"/>
                    </a:lnTo>
                    <a:lnTo>
                      <a:pt x="3401" y="180"/>
                    </a:lnTo>
                    <a:lnTo>
                      <a:pt x="3460" y="204"/>
                    </a:lnTo>
                    <a:lnTo>
                      <a:pt x="3517" y="229"/>
                    </a:lnTo>
                    <a:lnTo>
                      <a:pt x="3575" y="255"/>
                    </a:lnTo>
                    <a:lnTo>
                      <a:pt x="3631" y="283"/>
                    </a:lnTo>
                    <a:lnTo>
                      <a:pt x="3687" y="313"/>
                    </a:lnTo>
                    <a:lnTo>
                      <a:pt x="3743" y="344"/>
                    </a:lnTo>
                    <a:lnTo>
                      <a:pt x="3798" y="375"/>
                    </a:lnTo>
                    <a:lnTo>
                      <a:pt x="3851" y="408"/>
                    </a:lnTo>
                    <a:lnTo>
                      <a:pt x="3904" y="442"/>
                    </a:lnTo>
                    <a:lnTo>
                      <a:pt x="3957" y="478"/>
                    </a:lnTo>
                    <a:lnTo>
                      <a:pt x="4008" y="515"/>
                    </a:lnTo>
                    <a:lnTo>
                      <a:pt x="4059" y="552"/>
                    </a:lnTo>
                    <a:lnTo>
                      <a:pt x="4107" y="591"/>
                    </a:lnTo>
                    <a:lnTo>
                      <a:pt x="4156" y="631"/>
                    </a:lnTo>
                    <a:lnTo>
                      <a:pt x="4204" y="672"/>
                    </a:lnTo>
                    <a:lnTo>
                      <a:pt x="4250" y="714"/>
                    </a:lnTo>
                    <a:lnTo>
                      <a:pt x="4296" y="758"/>
                    </a:lnTo>
                    <a:lnTo>
                      <a:pt x="4342" y="802"/>
                    </a:lnTo>
                    <a:lnTo>
                      <a:pt x="4384" y="848"/>
                    </a:lnTo>
                    <a:lnTo>
                      <a:pt x="4427" y="894"/>
                    </a:lnTo>
                    <a:lnTo>
                      <a:pt x="4470" y="941"/>
                    </a:lnTo>
                    <a:lnTo>
                      <a:pt x="4510" y="989"/>
                    </a:lnTo>
                    <a:lnTo>
                      <a:pt x="4549" y="1038"/>
                    </a:lnTo>
                    <a:lnTo>
                      <a:pt x="4588" y="1090"/>
                    </a:lnTo>
                    <a:lnTo>
                      <a:pt x="4625" y="1140"/>
                    </a:lnTo>
                    <a:lnTo>
                      <a:pt x="4661" y="1191"/>
                    </a:lnTo>
                    <a:lnTo>
                      <a:pt x="4697" y="1244"/>
                    </a:lnTo>
                    <a:lnTo>
                      <a:pt x="4729" y="1299"/>
                    </a:lnTo>
                    <a:lnTo>
                      <a:pt x="4763" y="1354"/>
                    </a:lnTo>
                    <a:lnTo>
                      <a:pt x="4794" y="1408"/>
                    </a:lnTo>
                    <a:lnTo>
                      <a:pt x="4824" y="1464"/>
                    </a:lnTo>
                    <a:lnTo>
                      <a:pt x="4853" y="1522"/>
                    </a:lnTo>
                    <a:lnTo>
                      <a:pt x="4880" y="1579"/>
                    </a:lnTo>
                    <a:lnTo>
                      <a:pt x="4906" y="1637"/>
                    </a:lnTo>
                    <a:lnTo>
                      <a:pt x="4931" y="1696"/>
                    </a:lnTo>
                    <a:lnTo>
                      <a:pt x="4953" y="1756"/>
                    </a:lnTo>
                    <a:lnTo>
                      <a:pt x="4975" y="1817"/>
                    </a:lnTo>
                    <a:lnTo>
                      <a:pt x="4996" y="1877"/>
                    </a:lnTo>
                    <a:lnTo>
                      <a:pt x="5015" y="1939"/>
                    </a:lnTo>
                    <a:lnTo>
                      <a:pt x="5033" y="2001"/>
                    </a:lnTo>
                    <a:lnTo>
                      <a:pt x="5049" y="2064"/>
                    </a:lnTo>
                    <a:lnTo>
                      <a:pt x="5064" y="2128"/>
                    </a:lnTo>
                    <a:lnTo>
                      <a:pt x="5077" y="2191"/>
                    </a:lnTo>
                    <a:lnTo>
                      <a:pt x="5089" y="2256"/>
                    </a:lnTo>
                    <a:lnTo>
                      <a:pt x="5099" y="2321"/>
                    </a:lnTo>
                    <a:lnTo>
                      <a:pt x="5108" y="2386"/>
                    </a:lnTo>
                    <a:lnTo>
                      <a:pt x="5114" y="2452"/>
                    </a:lnTo>
                    <a:lnTo>
                      <a:pt x="5120" y="2518"/>
                    </a:lnTo>
                    <a:lnTo>
                      <a:pt x="5123" y="2585"/>
                    </a:lnTo>
                    <a:lnTo>
                      <a:pt x="5123" y="2585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76" name="Forma Livre 8">
                <a:extLst>
                  <a:ext uri="{FF2B5EF4-FFF2-40B4-BE49-F238E27FC236}">
                    <a16:creationId xmlns:a16="http://schemas.microsoft.com/office/drawing/2014/main" id="{BB630342-B888-A34F-90F2-FDBD46F26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3112" y="406400"/>
                <a:ext cx="2947988" cy="2871788"/>
              </a:xfrm>
              <a:custGeom>
                <a:avLst/>
                <a:gdLst/>
                <a:ahLst/>
                <a:cxnLst>
                  <a:cxn ang="0">
                    <a:pos x="5553" y="2571"/>
                  </a:cxn>
                  <a:cxn ang="0">
                    <a:pos x="5490" y="2225"/>
                  </a:cxn>
                  <a:cxn ang="0">
                    <a:pos x="5385" y="1893"/>
                  </a:cxn>
                  <a:cxn ang="0">
                    <a:pos x="5244" y="1577"/>
                  </a:cxn>
                  <a:cxn ang="0">
                    <a:pos x="5067" y="1284"/>
                  </a:cxn>
                  <a:cxn ang="0">
                    <a:pos x="4859" y="1014"/>
                  </a:cxn>
                  <a:cxn ang="0">
                    <a:pos x="4620" y="769"/>
                  </a:cxn>
                  <a:cxn ang="0">
                    <a:pos x="4356" y="554"/>
                  </a:cxn>
                  <a:cxn ang="0">
                    <a:pos x="4069" y="370"/>
                  </a:cxn>
                  <a:cxn ang="0">
                    <a:pos x="3759" y="219"/>
                  </a:cxn>
                  <a:cxn ang="0">
                    <a:pos x="3433" y="106"/>
                  </a:cxn>
                  <a:cxn ang="0">
                    <a:pos x="3091" y="32"/>
                  </a:cxn>
                  <a:cxn ang="0">
                    <a:pos x="2737" y="1"/>
                  </a:cxn>
                  <a:cxn ang="0">
                    <a:pos x="2463" y="7"/>
                  </a:cxn>
                  <a:cxn ang="0">
                    <a:pos x="2137" y="51"/>
                  </a:cxn>
                  <a:cxn ang="0">
                    <a:pos x="1825" y="131"/>
                  </a:cxn>
                  <a:cxn ang="0">
                    <a:pos x="1530" y="246"/>
                  </a:cxn>
                  <a:cxn ang="0">
                    <a:pos x="1254" y="393"/>
                  </a:cxn>
                  <a:cxn ang="0">
                    <a:pos x="1001" y="572"/>
                  </a:cxn>
                  <a:cxn ang="0">
                    <a:pos x="769" y="778"/>
                  </a:cxn>
                  <a:cxn ang="0">
                    <a:pos x="564" y="1008"/>
                  </a:cxn>
                  <a:cxn ang="0">
                    <a:pos x="387" y="1263"/>
                  </a:cxn>
                  <a:cxn ang="0">
                    <a:pos x="240" y="1539"/>
                  </a:cxn>
                  <a:cxn ang="0">
                    <a:pos x="127" y="1832"/>
                  </a:cxn>
                  <a:cxn ang="0">
                    <a:pos x="47" y="2142"/>
                  </a:cxn>
                  <a:cxn ang="0">
                    <a:pos x="4" y="2466"/>
                  </a:cxn>
                  <a:cxn ang="0">
                    <a:pos x="199" y="2438"/>
                  </a:cxn>
                  <a:cxn ang="0">
                    <a:pos x="550" y="2322"/>
                  </a:cxn>
                  <a:cxn ang="0">
                    <a:pos x="926" y="2258"/>
                  </a:cxn>
                  <a:cxn ang="0">
                    <a:pos x="1226" y="2248"/>
                  </a:cxn>
                  <a:cxn ang="0">
                    <a:pos x="1551" y="2278"/>
                  </a:cxn>
                  <a:cxn ang="0">
                    <a:pos x="1865" y="2345"/>
                  </a:cxn>
                  <a:cxn ang="0">
                    <a:pos x="2164" y="2450"/>
                  </a:cxn>
                  <a:cxn ang="0">
                    <a:pos x="2448" y="2590"/>
                  </a:cxn>
                  <a:cxn ang="0">
                    <a:pos x="2712" y="2761"/>
                  </a:cxn>
                  <a:cxn ang="0">
                    <a:pos x="2956" y="2962"/>
                  </a:cxn>
                  <a:cxn ang="0">
                    <a:pos x="3175" y="3187"/>
                  </a:cxn>
                  <a:cxn ang="0">
                    <a:pos x="3367" y="3439"/>
                  </a:cxn>
                  <a:cxn ang="0">
                    <a:pos x="3529" y="3711"/>
                  </a:cxn>
                  <a:cxn ang="0">
                    <a:pos x="3659" y="4003"/>
                  </a:cxn>
                  <a:cxn ang="0">
                    <a:pos x="3755" y="4311"/>
                  </a:cxn>
                  <a:cxn ang="0">
                    <a:pos x="3814" y="4632"/>
                  </a:cxn>
                  <a:cxn ang="0">
                    <a:pos x="3831" y="4908"/>
                  </a:cxn>
                  <a:cxn ang="0">
                    <a:pos x="3809" y="5281"/>
                  </a:cxn>
                  <a:cxn ang="0">
                    <a:pos x="3886" y="5390"/>
                  </a:cxn>
                  <a:cxn ang="0">
                    <a:pos x="4129" y="5281"/>
                  </a:cxn>
                  <a:cxn ang="0">
                    <a:pos x="4358" y="5150"/>
                  </a:cxn>
                  <a:cxn ang="0">
                    <a:pos x="4571" y="4998"/>
                  </a:cxn>
                  <a:cxn ang="0">
                    <a:pos x="4767" y="4825"/>
                  </a:cxn>
                  <a:cxn ang="0">
                    <a:pos x="4946" y="4635"/>
                  </a:cxn>
                  <a:cxn ang="0">
                    <a:pos x="5105" y="4427"/>
                  </a:cxn>
                  <a:cxn ang="0">
                    <a:pos x="5242" y="4203"/>
                  </a:cxn>
                  <a:cxn ang="0">
                    <a:pos x="5359" y="3966"/>
                  </a:cxn>
                  <a:cxn ang="0">
                    <a:pos x="5450" y="3715"/>
                  </a:cxn>
                  <a:cxn ang="0">
                    <a:pos x="5518" y="3453"/>
                  </a:cxn>
                  <a:cxn ang="0">
                    <a:pos x="5559" y="3181"/>
                  </a:cxn>
                  <a:cxn ang="0">
                    <a:pos x="5572" y="2900"/>
                  </a:cxn>
                </a:cxnLst>
                <a:rect l="0" t="0" r="r" b="b"/>
                <a:pathLst>
                  <a:path w="5572" h="5427">
                    <a:moveTo>
                      <a:pt x="5569" y="2786"/>
                    </a:moveTo>
                    <a:lnTo>
                      <a:pt x="5569" y="2786"/>
                    </a:lnTo>
                    <a:lnTo>
                      <a:pt x="5566" y="2714"/>
                    </a:lnTo>
                    <a:lnTo>
                      <a:pt x="5560" y="2642"/>
                    </a:lnTo>
                    <a:lnTo>
                      <a:pt x="5553" y="2571"/>
                    </a:lnTo>
                    <a:lnTo>
                      <a:pt x="5543" y="2500"/>
                    </a:lnTo>
                    <a:lnTo>
                      <a:pt x="5532" y="2431"/>
                    </a:lnTo>
                    <a:lnTo>
                      <a:pt x="5519" y="2362"/>
                    </a:lnTo>
                    <a:lnTo>
                      <a:pt x="5504" y="2292"/>
                    </a:lnTo>
                    <a:lnTo>
                      <a:pt x="5490" y="2225"/>
                    </a:lnTo>
                    <a:lnTo>
                      <a:pt x="5472" y="2157"/>
                    </a:lnTo>
                    <a:lnTo>
                      <a:pt x="5453" y="2089"/>
                    </a:lnTo>
                    <a:lnTo>
                      <a:pt x="5432" y="2023"/>
                    </a:lnTo>
                    <a:lnTo>
                      <a:pt x="5409" y="1958"/>
                    </a:lnTo>
                    <a:lnTo>
                      <a:pt x="5385" y="1893"/>
                    </a:lnTo>
                    <a:lnTo>
                      <a:pt x="5360" y="1828"/>
                    </a:lnTo>
                    <a:lnTo>
                      <a:pt x="5333" y="1765"/>
                    </a:lnTo>
                    <a:lnTo>
                      <a:pt x="5304" y="1701"/>
                    </a:lnTo>
                    <a:lnTo>
                      <a:pt x="5274" y="1639"/>
                    </a:lnTo>
                    <a:lnTo>
                      <a:pt x="5244" y="1577"/>
                    </a:lnTo>
                    <a:lnTo>
                      <a:pt x="5211" y="1517"/>
                    </a:lnTo>
                    <a:lnTo>
                      <a:pt x="5177" y="1458"/>
                    </a:lnTo>
                    <a:lnTo>
                      <a:pt x="5142" y="1399"/>
                    </a:lnTo>
                    <a:lnTo>
                      <a:pt x="5105" y="1341"/>
                    </a:lnTo>
                    <a:lnTo>
                      <a:pt x="5067" y="1284"/>
                    </a:lnTo>
                    <a:lnTo>
                      <a:pt x="5028" y="1228"/>
                    </a:lnTo>
                    <a:lnTo>
                      <a:pt x="4987" y="1173"/>
                    </a:lnTo>
                    <a:lnTo>
                      <a:pt x="4946" y="1119"/>
                    </a:lnTo>
                    <a:lnTo>
                      <a:pt x="4903" y="1066"/>
                    </a:lnTo>
                    <a:lnTo>
                      <a:pt x="4859" y="1014"/>
                    </a:lnTo>
                    <a:lnTo>
                      <a:pt x="4813" y="962"/>
                    </a:lnTo>
                    <a:lnTo>
                      <a:pt x="4766" y="912"/>
                    </a:lnTo>
                    <a:lnTo>
                      <a:pt x="4719" y="864"/>
                    </a:lnTo>
                    <a:lnTo>
                      <a:pt x="4670" y="817"/>
                    </a:lnTo>
                    <a:lnTo>
                      <a:pt x="4620" y="769"/>
                    </a:lnTo>
                    <a:lnTo>
                      <a:pt x="4570" y="724"/>
                    </a:lnTo>
                    <a:lnTo>
                      <a:pt x="4518" y="679"/>
                    </a:lnTo>
                    <a:lnTo>
                      <a:pt x="4465" y="637"/>
                    </a:lnTo>
                    <a:lnTo>
                      <a:pt x="4411" y="594"/>
                    </a:lnTo>
                    <a:lnTo>
                      <a:pt x="4356" y="554"/>
                    </a:lnTo>
                    <a:lnTo>
                      <a:pt x="4300" y="514"/>
                    </a:lnTo>
                    <a:lnTo>
                      <a:pt x="4244" y="476"/>
                    </a:lnTo>
                    <a:lnTo>
                      <a:pt x="4187" y="439"/>
                    </a:lnTo>
                    <a:lnTo>
                      <a:pt x="4128" y="404"/>
                    </a:lnTo>
                    <a:lnTo>
                      <a:pt x="4069" y="370"/>
                    </a:lnTo>
                    <a:lnTo>
                      <a:pt x="4008" y="336"/>
                    </a:lnTo>
                    <a:lnTo>
                      <a:pt x="3946" y="305"/>
                    </a:lnTo>
                    <a:lnTo>
                      <a:pt x="3886" y="275"/>
                    </a:lnTo>
                    <a:lnTo>
                      <a:pt x="3822" y="246"/>
                    </a:lnTo>
                    <a:lnTo>
                      <a:pt x="3759" y="219"/>
                    </a:lnTo>
                    <a:lnTo>
                      <a:pt x="3696" y="193"/>
                    </a:lnTo>
                    <a:lnTo>
                      <a:pt x="3631" y="169"/>
                    </a:lnTo>
                    <a:lnTo>
                      <a:pt x="3566" y="147"/>
                    </a:lnTo>
                    <a:lnTo>
                      <a:pt x="3500" y="125"/>
                    </a:lnTo>
                    <a:lnTo>
                      <a:pt x="3433" y="106"/>
                    </a:lnTo>
                    <a:lnTo>
                      <a:pt x="3365" y="88"/>
                    </a:lnTo>
                    <a:lnTo>
                      <a:pt x="3298" y="72"/>
                    </a:lnTo>
                    <a:lnTo>
                      <a:pt x="3230" y="57"/>
                    </a:lnTo>
                    <a:lnTo>
                      <a:pt x="3160" y="44"/>
                    </a:lnTo>
                    <a:lnTo>
                      <a:pt x="3091" y="32"/>
                    </a:lnTo>
                    <a:lnTo>
                      <a:pt x="3022" y="23"/>
                    </a:lnTo>
                    <a:lnTo>
                      <a:pt x="2951" y="14"/>
                    </a:lnTo>
                    <a:lnTo>
                      <a:pt x="2880" y="9"/>
                    </a:lnTo>
                    <a:lnTo>
                      <a:pt x="2810" y="4"/>
                    </a:lnTo>
                    <a:lnTo>
                      <a:pt x="2737" y="1"/>
                    </a:lnTo>
                    <a:lnTo>
                      <a:pt x="2667" y="0"/>
                    </a:lnTo>
                    <a:lnTo>
                      <a:pt x="2667" y="0"/>
                    </a:lnTo>
                    <a:lnTo>
                      <a:pt x="2599" y="1"/>
                    </a:lnTo>
                    <a:lnTo>
                      <a:pt x="2531" y="4"/>
                    </a:lnTo>
                    <a:lnTo>
                      <a:pt x="2463" y="7"/>
                    </a:lnTo>
                    <a:lnTo>
                      <a:pt x="2397" y="13"/>
                    </a:lnTo>
                    <a:lnTo>
                      <a:pt x="2332" y="20"/>
                    </a:lnTo>
                    <a:lnTo>
                      <a:pt x="2266" y="29"/>
                    </a:lnTo>
                    <a:lnTo>
                      <a:pt x="2201" y="39"/>
                    </a:lnTo>
                    <a:lnTo>
                      <a:pt x="2137" y="51"/>
                    </a:lnTo>
                    <a:lnTo>
                      <a:pt x="2074" y="65"/>
                    </a:lnTo>
                    <a:lnTo>
                      <a:pt x="2011" y="79"/>
                    </a:lnTo>
                    <a:lnTo>
                      <a:pt x="1949" y="94"/>
                    </a:lnTo>
                    <a:lnTo>
                      <a:pt x="1887" y="112"/>
                    </a:lnTo>
                    <a:lnTo>
                      <a:pt x="1825" y="131"/>
                    </a:lnTo>
                    <a:lnTo>
                      <a:pt x="1764" y="152"/>
                    </a:lnTo>
                    <a:lnTo>
                      <a:pt x="1705" y="174"/>
                    </a:lnTo>
                    <a:lnTo>
                      <a:pt x="1646" y="196"/>
                    </a:lnTo>
                    <a:lnTo>
                      <a:pt x="1587" y="221"/>
                    </a:lnTo>
                    <a:lnTo>
                      <a:pt x="1530" y="246"/>
                    </a:lnTo>
                    <a:lnTo>
                      <a:pt x="1474" y="274"/>
                    </a:lnTo>
                    <a:lnTo>
                      <a:pt x="1418" y="302"/>
                    </a:lnTo>
                    <a:lnTo>
                      <a:pt x="1362" y="331"/>
                    </a:lnTo>
                    <a:lnTo>
                      <a:pt x="1307" y="362"/>
                    </a:lnTo>
                    <a:lnTo>
                      <a:pt x="1254" y="393"/>
                    </a:lnTo>
                    <a:lnTo>
                      <a:pt x="1201" y="427"/>
                    </a:lnTo>
                    <a:lnTo>
                      <a:pt x="1150" y="461"/>
                    </a:lnTo>
                    <a:lnTo>
                      <a:pt x="1100" y="497"/>
                    </a:lnTo>
                    <a:lnTo>
                      <a:pt x="1049" y="533"/>
                    </a:lnTo>
                    <a:lnTo>
                      <a:pt x="1001" y="572"/>
                    </a:lnTo>
                    <a:lnTo>
                      <a:pt x="952" y="610"/>
                    </a:lnTo>
                    <a:lnTo>
                      <a:pt x="905" y="651"/>
                    </a:lnTo>
                    <a:lnTo>
                      <a:pt x="859" y="693"/>
                    </a:lnTo>
                    <a:lnTo>
                      <a:pt x="814" y="734"/>
                    </a:lnTo>
                    <a:lnTo>
                      <a:pt x="769" y="778"/>
                    </a:lnTo>
                    <a:lnTo>
                      <a:pt x="727" y="822"/>
                    </a:lnTo>
                    <a:lnTo>
                      <a:pt x="684" y="867"/>
                    </a:lnTo>
                    <a:lnTo>
                      <a:pt x="643" y="914"/>
                    </a:lnTo>
                    <a:lnTo>
                      <a:pt x="603" y="961"/>
                    </a:lnTo>
                    <a:lnTo>
                      <a:pt x="564" y="1008"/>
                    </a:lnTo>
                    <a:lnTo>
                      <a:pt x="526" y="1058"/>
                    </a:lnTo>
                    <a:lnTo>
                      <a:pt x="491" y="1108"/>
                    </a:lnTo>
                    <a:lnTo>
                      <a:pt x="455" y="1159"/>
                    </a:lnTo>
                    <a:lnTo>
                      <a:pt x="420" y="1210"/>
                    </a:lnTo>
                    <a:lnTo>
                      <a:pt x="387" y="1263"/>
                    </a:lnTo>
                    <a:lnTo>
                      <a:pt x="355" y="1316"/>
                    </a:lnTo>
                    <a:lnTo>
                      <a:pt x="326" y="1371"/>
                    </a:lnTo>
                    <a:lnTo>
                      <a:pt x="296" y="1425"/>
                    </a:lnTo>
                    <a:lnTo>
                      <a:pt x="268" y="1481"/>
                    </a:lnTo>
                    <a:lnTo>
                      <a:pt x="240" y="1539"/>
                    </a:lnTo>
                    <a:lnTo>
                      <a:pt x="215" y="1596"/>
                    </a:lnTo>
                    <a:lnTo>
                      <a:pt x="191" y="1654"/>
                    </a:lnTo>
                    <a:lnTo>
                      <a:pt x="168" y="1713"/>
                    </a:lnTo>
                    <a:lnTo>
                      <a:pt x="147" y="1772"/>
                    </a:lnTo>
                    <a:lnTo>
                      <a:pt x="127" y="1832"/>
                    </a:lnTo>
                    <a:lnTo>
                      <a:pt x="107" y="1893"/>
                    </a:lnTo>
                    <a:lnTo>
                      <a:pt x="90" y="1955"/>
                    </a:lnTo>
                    <a:lnTo>
                      <a:pt x="75" y="2017"/>
                    </a:lnTo>
                    <a:lnTo>
                      <a:pt x="60" y="2080"/>
                    </a:lnTo>
                    <a:lnTo>
                      <a:pt x="47" y="2142"/>
                    </a:lnTo>
                    <a:lnTo>
                      <a:pt x="35" y="2207"/>
                    </a:lnTo>
                    <a:lnTo>
                      <a:pt x="25" y="2270"/>
                    </a:lnTo>
                    <a:lnTo>
                      <a:pt x="17" y="2335"/>
                    </a:lnTo>
                    <a:lnTo>
                      <a:pt x="10" y="2401"/>
                    </a:lnTo>
                    <a:lnTo>
                      <a:pt x="4" y="2466"/>
                    </a:lnTo>
                    <a:lnTo>
                      <a:pt x="0" y="2533"/>
                    </a:lnTo>
                    <a:lnTo>
                      <a:pt x="0" y="2533"/>
                    </a:lnTo>
                    <a:lnTo>
                      <a:pt x="65" y="2500"/>
                    </a:lnTo>
                    <a:lnTo>
                      <a:pt x="131" y="2468"/>
                    </a:lnTo>
                    <a:lnTo>
                      <a:pt x="199" y="2438"/>
                    </a:lnTo>
                    <a:lnTo>
                      <a:pt x="267" y="2412"/>
                    </a:lnTo>
                    <a:lnTo>
                      <a:pt x="336" y="2387"/>
                    </a:lnTo>
                    <a:lnTo>
                      <a:pt x="407" y="2363"/>
                    </a:lnTo>
                    <a:lnTo>
                      <a:pt x="477" y="2341"/>
                    </a:lnTo>
                    <a:lnTo>
                      <a:pt x="550" y="2322"/>
                    </a:lnTo>
                    <a:lnTo>
                      <a:pt x="623" y="2304"/>
                    </a:lnTo>
                    <a:lnTo>
                      <a:pt x="697" y="2289"/>
                    </a:lnTo>
                    <a:lnTo>
                      <a:pt x="772" y="2278"/>
                    </a:lnTo>
                    <a:lnTo>
                      <a:pt x="849" y="2266"/>
                    </a:lnTo>
                    <a:lnTo>
                      <a:pt x="926" y="2258"/>
                    </a:lnTo>
                    <a:lnTo>
                      <a:pt x="1002" y="2253"/>
                    </a:lnTo>
                    <a:lnTo>
                      <a:pt x="1080" y="2248"/>
                    </a:lnTo>
                    <a:lnTo>
                      <a:pt x="1160" y="2248"/>
                    </a:lnTo>
                    <a:lnTo>
                      <a:pt x="1160" y="2248"/>
                    </a:lnTo>
                    <a:lnTo>
                      <a:pt x="1226" y="2248"/>
                    </a:lnTo>
                    <a:lnTo>
                      <a:pt x="1291" y="2251"/>
                    </a:lnTo>
                    <a:lnTo>
                      <a:pt x="1358" y="2256"/>
                    </a:lnTo>
                    <a:lnTo>
                      <a:pt x="1422" y="2261"/>
                    </a:lnTo>
                    <a:lnTo>
                      <a:pt x="1486" y="2269"/>
                    </a:lnTo>
                    <a:lnTo>
                      <a:pt x="1551" y="2278"/>
                    </a:lnTo>
                    <a:lnTo>
                      <a:pt x="1614" y="2288"/>
                    </a:lnTo>
                    <a:lnTo>
                      <a:pt x="1677" y="2300"/>
                    </a:lnTo>
                    <a:lnTo>
                      <a:pt x="1741" y="2313"/>
                    </a:lnTo>
                    <a:lnTo>
                      <a:pt x="1803" y="2329"/>
                    </a:lnTo>
                    <a:lnTo>
                      <a:pt x="1865" y="2345"/>
                    </a:lnTo>
                    <a:lnTo>
                      <a:pt x="1925" y="2363"/>
                    </a:lnTo>
                    <a:lnTo>
                      <a:pt x="1987" y="2384"/>
                    </a:lnTo>
                    <a:lnTo>
                      <a:pt x="2046" y="2404"/>
                    </a:lnTo>
                    <a:lnTo>
                      <a:pt x="2106" y="2427"/>
                    </a:lnTo>
                    <a:lnTo>
                      <a:pt x="2164" y="2450"/>
                    </a:lnTo>
                    <a:lnTo>
                      <a:pt x="2223" y="2475"/>
                    </a:lnTo>
                    <a:lnTo>
                      <a:pt x="2280" y="2502"/>
                    </a:lnTo>
                    <a:lnTo>
                      <a:pt x="2336" y="2530"/>
                    </a:lnTo>
                    <a:lnTo>
                      <a:pt x="2392" y="2559"/>
                    </a:lnTo>
                    <a:lnTo>
                      <a:pt x="2448" y="2590"/>
                    </a:lnTo>
                    <a:lnTo>
                      <a:pt x="2503" y="2621"/>
                    </a:lnTo>
                    <a:lnTo>
                      <a:pt x="2556" y="2655"/>
                    </a:lnTo>
                    <a:lnTo>
                      <a:pt x="2609" y="2689"/>
                    </a:lnTo>
                    <a:lnTo>
                      <a:pt x="2662" y="2724"/>
                    </a:lnTo>
                    <a:lnTo>
                      <a:pt x="2712" y="2761"/>
                    </a:lnTo>
                    <a:lnTo>
                      <a:pt x="2764" y="2798"/>
                    </a:lnTo>
                    <a:lnTo>
                      <a:pt x="2813" y="2838"/>
                    </a:lnTo>
                    <a:lnTo>
                      <a:pt x="2861" y="2878"/>
                    </a:lnTo>
                    <a:lnTo>
                      <a:pt x="2910" y="2919"/>
                    </a:lnTo>
                    <a:lnTo>
                      <a:pt x="2956" y="2962"/>
                    </a:lnTo>
                    <a:lnTo>
                      <a:pt x="3001" y="3005"/>
                    </a:lnTo>
                    <a:lnTo>
                      <a:pt x="3047" y="3049"/>
                    </a:lnTo>
                    <a:lnTo>
                      <a:pt x="3090" y="3094"/>
                    </a:lnTo>
                    <a:lnTo>
                      <a:pt x="3132" y="3140"/>
                    </a:lnTo>
                    <a:lnTo>
                      <a:pt x="3175" y="3187"/>
                    </a:lnTo>
                    <a:lnTo>
                      <a:pt x="3215" y="3236"/>
                    </a:lnTo>
                    <a:lnTo>
                      <a:pt x="3255" y="3286"/>
                    </a:lnTo>
                    <a:lnTo>
                      <a:pt x="3293" y="3336"/>
                    </a:lnTo>
                    <a:lnTo>
                      <a:pt x="3330" y="3386"/>
                    </a:lnTo>
                    <a:lnTo>
                      <a:pt x="3367" y="3439"/>
                    </a:lnTo>
                    <a:lnTo>
                      <a:pt x="3402" y="3491"/>
                    </a:lnTo>
                    <a:lnTo>
                      <a:pt x="3435" y="3546"/>
                    </a:lnTo>
                    <a:lnTo>
                      <a:pt x="3467" y="3600"/>
                    </a:lnTo>
                    <a:lnTo>
                      <a:pt x="3500" y="3655"/>
                    </a:lnTo>
                    <a:lnTo>
                      <a:pt x="3529" y="3711"/>
                    </a:lnTo>
                    <a:lnTo>
                      <a:pt x="3557" y="3768"/>
                    </a:lnTo>
                    <a:lnTo>
                      <a:pt x="3585" y="3826"/>
                    </a:lnTo>
                    <a:lnTo>
                      <a:pt x="3612" y="3885"/>
                    </a:lnTo>
                    <a:lnTo>
                      <a:pt x="3635" y="3944"/>
                    </a:lnTo>
                    <a:lnTo>
                      <a:pt x="3659" y="4003"/>
                    </a:lnTo>
                    <a:lnTo>
                      <a:pt x="3681" y="4063"/>
                    </a:lnTo>
                    <a:lnTo>
                      <a:pt x="3702" y="4124"/>
                    </a:lnTo>
                    <a:lnTo>
                      <a:pt x="3721" y="4186"/>
                    </a:lnTo>
                    <a:lnTo>
                      <a:pt x="3738" y="4247"/>
                    </a:lnTo>
                    <a:lnTo>
                      <a:pt x="3755" y="4311"/>
                    </a:lnTo>
                    <a:lnTo>
                      <a:pt x="3769" y="4374"/>
                    </a:lnTo>
                    <a:lnTo>
                      <a:pt x="3783" y="4438"/>
                    </a:lnTo>
                    <a:lnTo>
                      <a:pt x="3794" y="4503"/>
                    </a:lnTo>
                    <a:lnTo>
                      <a:pt x="3805" y="4567"/>
                    </a:lnTo>
                    <a:lnTo>
                      <a:pt x="3814" y="4632"/>
                    </a:lnTo>
                    <a:lnTo>
                      <a:pt x="3819" y="4699"/>
                    </a:lnTo>
                    <a:lnTo>
                      <a:pt x="3825" y="4765"/>
                    </a:lnTo>
                    <a:lnTo>
                      <a:pt x="3828" y="4831"/>
                    </a:lnTo>
                    <a:lnTo>
                      <a:pt x="3828" y="4831"/>
                    </a:lnTo>
                    <a:lnTo>
                      <a:pt x="3831" y="4908"/>
                    </a:lnTo>
                    <a:lnTo>
                      <a:pt x="3831" y="4985"/>
                    </a:lnTo>
                    <a:lnTo>
                      <a:pt x="3828" y="5060"/>
                    </a:lnTo>
                    <a:lnTo>
                      <a:pt x="3824" y="5134"/>
                    </a:lnTo>
                    <a:lnTo>
                      <a:pt x="3818" y="5209"/>
                    </a:lnTo>
                    <a:lnTo>
                      <a:pt x="3809" y="5281"/>
                    </a:lnTo>
                    <a:lnTo>
                      <a:pt x="3799" y="5355"/>
                    </a:lnTo>
                    <a:lnTo>
                      <a:pt x="3786" y="5427"/>
                    </a:lnTo>
                    <a:lnTo>
                      <a:pt x="3786" y="5427"/>
                    </a:lnTo>
                    <a:lnTo>
                      <a:pt x="3836" y="5408"/>
                    </a:lnTo>
                    <a:lnTo>
                      <a:pt x="3886" y="5390"/>
                    </a:lnTo>
                    <a:lnTo>
                      <a:pt x="3936" y="5369"/>
                    </a:lnTo>
                    <a:lnTo>
                      <a:pt x="3985" y="5349"/>
                    </a:lnTo>
                    <a:lnTo>
                      <a:pt x="4033" y="5327"/>
                    </a:lnTo>
                    <a:lnTo>
                      <a:pt x="4082" y="5305"/>
                    </a:lnTo>
                    <a:lnTo>
                      <a:pt x="4129" y="5281"/>
                    </a:lnTo>
                    <a:lnTo>
                      <a:pt x="4176" y="5256"/>
                    </a:lnTo>
                    <a:lnTo>
                      <a:pt x="4223" y="5231"/>
                    </a:lnTo>
                    <a:lnTo>
                      <a:pt x="4269" y="5204"/>
                    </a:lnTo>
                    <a:lnTo>
                      <a:pt x="4313" y="5178"/>
                    </a:lnTo>
                    <a:lnTo>
                      <a:pt x="4358" y="5150"/>
                    </a:lnTo>
                    <a:lnTo>
                      <a:pt x="4402" y="5122"/>
                    </a:lnTo>
                    <a:lnTo>
                      <a:pt x="4446" y="5092"/>
                    </a:lnTo>
                    <a:lnTo>
                      <a:pt x="4489" y="5061"/>
                    </a:lnTo>
                    <a:lnTo>
                      <a:pt x="4530" y="5030"/>
                    </a:lnTo>
                    <a:lnTo>
                      <a:pt x="4571" y="4998"/>
                    </a:lnTo>
                    <a:lnTo>
                      <a:pt x="4613" y="4965"/>
                    </a:lnTo>
                    <a:lnTo>
                      <a:pt x="4652" y="4932"/>
                    </a:lnTo>
                    <a:lnTo>
                      <a:pt x="4691" y="4896"/>
                    </a:lnTo>
                    <a:lnTo>
                      <a:pt x="4731" y="4861"/>
                    </a:lnTo>
                    <a:lnTo>
                      <a:pt x="4767" y="4825"/>
                    </a:lnTo>
                    <a:lnTo>
                      <a:pt x="4804" y="4789"/>
                    </a:lnTo>
                    <a:lnTo>
                      <a:pt x="4841" y="4752"/>
                    </a:lnTo>
                    <a:lnTo>
                      <a:pt x="4876" y="4713"/>
                    </a:lnTo>
                    <a:lnTo>
                      <a:pt x="4912" y="4675"/>
                    </a:lnTo>
                    <a:lnTo>
                      <a:pt x="4946" y="4635"/>
                    </a:lnTo>
                    <a:lnTo>
                      <a:pt x="4980" y="4595"/>
                    </a:lnTo>
                    <a:lnTo>
                      <a:pt x="5012" y="4554"/>
                    </a:lnTo>
                    <a:lnTo>
                      <a:pt x="5043" y="4513"/>
                    </a:lnTo>
                    <a:lnTo>
                      <a:pt x="5074" y="4470"/>
                    </a:lnTo>
                    <a:lnTo>
                      <a:pt x="5105" y="4427"/>
                    </a:lnTo>
                    <a:lnTo>
                      <a:pt x="5134" y="4383"/>
                    </a:lnTo>
                    <a:lnTo>
                      <a:pt x="5162" y="4340"/>
                    </a:lnTo>
                    <a:lnTo>
                      <a:pt x="5190" y="4295"/>
                    </a:lnTo>
                    <a:lnTo>
                      <a:pt x="5217" y="4250"/>
                    </a:lnTo>
                    <a:lnTo>
                      <a:pt x="5242" y="4203"/>
                    </a:lnTo>
                    <a:lnTo>
                      <a:pt x="5267" y="4158"/>
                    </a:lnTo>
                    <a:lnTo>
                      <a:pt x="5292" y="4110"/>
                    </a:lnTo>
                    <a:lnTo>
                      <a:pt x="5314" y="4063"/>
                    </a:lnTo>
                    <a:lnTo>
                      <a:pt x="5336" y="4014"/>
                    </a:lnTo>
                    <a:lnTo>
                      <a:pt x="5359" y="3966"/>
                    </a:lnTo>
                    <a:lnTo>
                      <a:pt x="5379" y="3917"/>
                    </a:lnTo>
                    <a:lnTo>
                      <a:pt x="5398" y="3867"/>
                    </a:lnTo>
                    <a:lnTo>
                      <a:pt x="5416" y="3817"/>
                    </a:lnTo>
                    <a:lnTo>
                      <a:pt x="5434" y="3767"/>
                    </a:lnTo>
                    <a:lnTo>
                      <a:pt x="5450" y="3715"/>
                    </a:lnTo>
                    <a:lnTo>
                      <a:pt x="5466" y="3664"/>
                    </a:lnTo>
                    <a:lnTo>
                      <a:pt x="5481" y="3612"/>
                    </a:lnTo>
                    <a:lnTo>
                      <a:pt x="5494" y="3559"/>
                    </a:lnTo>
                    <a:lnTo>
                      <a:pt x="5506" y="3507"/>
                    </a:lnTo>
                    <a:lnTo>
                      <a:pt x="5518" y="3453"/>
                    </a:lnTo>
                    <a:lnTo>
                      <a:pt x="5528" y="3400"/>
                    </a:lnTo>
                    <a:lnTo>
                      <a:pt x="5537" y="3345"/>
                    </a:lnTo>
                    <a:lnTo>
                      <a:pt x="5546" y="3291"/>
                    </a:lnTo>
                    <a:lnTo>
                      <a:pt x="5553" y="3236"/>
                    </a:lnTo>
                    <a:lnTo>
                      <a:pt x="5559" y="3181"/>
                    </a:lnTo>
                    <a:lnTo>
                      <a:pt x="5563" y="3125"/>
                    </a:lnTo>
                    <a:lnTo>
                      <a:pt x="5568" y="3069"/>
                    </a:lnTo>
                    <a:lnTo>
                      <a:pt x="5571" y="3013"/>
                    </a:lnTo>
                    <a:lnTo>
                      <a:pt x="5572" y="2957"/>
                    </a:lnTo>
                    <a:lnTo>
                      <a:pt x="5572" y="2900"/>
                    </a:lnTo>
                    <a:lnTo>
                      <a:pt x="5571" y="2842"/>
                    </a:lnTo>
                    <a:lnTo>
                      <a:pt x="5569" y="2786"/>
                    </a:lnTo>
                    <a:lnTo>
                      <a:pt x="5569" y="2786"/>
                    </a:lnTo>
                    <a:close/>
                  </a:path>
                </a:pathLst>
              </a:custGeom>
              <a:gradFill flip="none" rotWithShape="1">
                <a:gsLst>
                  <a:gs pos="45000">
                    <a:schemeClr val="accent2">
                      <a:lumMod val="75000"/>
                    </a:schemeClr>
                  </a:gs>
                  <a:gs pos="100000">
                    <a:schemeClr val="accent2">
                      <a:lumMod val="60000"/>
                      <a:lumOff val="40000"/>
                    </a:schemeClr>
                  </a:gs>
                  <a:gs pos="30000">
                    <a:schemeClr val="accent2">
                      <a:lumMod val="50000"/>
                    </a:schemeClr>
                  </a:gs>
                  <a:gs pos="83000">
                    <a:schemeClr val="accent2">
                      <a:lumMod val="75000"/>
                    </a:schemeClr>
                  </a:gs>
                  <a:gs pos="55000">
                    <a:schemeClr val="accent2">
                      <a:lumMod val="50000"/>
                    </a:schemeClr>
                  </a:gs>
                  <a:gs pos="69000">
                    <a:schemeClr val="accent2">
                      <a:lumMod val="50000"/>
                    </a:schemeClr>
                  </a:gs>
                </a:gsLst>
                <a:lin ang="27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77" name="Forma Livre 10">
                <a:extLst>
                  <a:ext uri="{FF2B5EF4-FFF2-40B4-BE49-F238E27FC236}">
                    <a16:creationId xmlns:a16="http://schemas.microsoft.com/office/drawing/2014/main" id="{3F29C365-429A-2448-80FF-3BA19E4D12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2325" y="1582738"/>
                <a:ext cx="2017713" cy="1719263"/>
              </a:xfrm>
              <a:custGeom>
                <a:avLst/>
                <a:gdLst/>
                <a:ahLst/>
                <a:cxnLst>
                  <a:cxn ang="0">
                    <a:pos x="3757" y="3095"/>
                  </a:cxn>
                  <a:cxn ang="0">
                    <a:pos x="3794" y="3057"/>
                  </a:cxn>
                  <a:cxn ang="0">
                    <a:pos x="3810" y="3002"/>
                  </a:cxn>
                  <a:cxn ang="0">
                    <a:pos x="3809" y="2896"/>
                  </a:cxn>
                  <a:cxn ang="0">
                    <a:pos x="3774" y="2695"/>
                  </a:cxn>
                  <a:cxn ang="0">
                    <a:pos x="3759" y="2585"/>
                  </a:cxn>
                  <a:cxn ang="0">
                    <a:pos x="3735" y="2321"/>
                  </a:cxn>
                  <a:cxn ang="0">
                    <a:pos x="3685" y="2064"/>
                  </a:cxn>
                  <a:cxn ang="0">
                    <a:pos x="3611" y="1817"/>
                  </a:cxn>
                  <a:cxn ang="0">
                    <a:pos x="3516" y="1579"/>
                  </a:cxn>
                  <a:cxn ang="0">
                    <a:pos x="3399" y="1354"/>
                  </a:cxn>
                  <a:cxn ang="0">
                    <a:pos x="3261" y="1140"/>
                  </a:cxn>
                  <a:cxn ang="0">
                    <a:pos x="3106" y="941"/>
                  </a:cxn>
                  <a:cxn ang="0">
                    <a:pos x="2932" y="758"/>
                  </a:cxn>
                  <a:cxn ang="0">
                    <a:pos x="2743" y="591"/>
                  </a:cxn>
                  <a:cxn ang="0">
                    <a:pos x="2540" y="442"/>
                  </a:cxn>
                  <a:cxn ang="0">
                    <a:pos x="2323" y="313"/>
                  </a:cxn>
                  <a:cxn ang="0">
                    <a:pos x="2096" y="204"/>
                  </a:cxn>
                  <a:cxn ang="0">
                    <a:pos x="1857" y="117"/>
                  </a:cxn>
                  <a:cxn ang="0">
                    <a:pos x="1608" y="53"/>
                  </a:cxn>
                  <a:cxn ang="0">
                    <a:pos x="1353" y="15"/>
                  </a:cxn>
                  <a:cxn ang="0">
                    <a:pos x="1091" y="0"/>
                  </a:cxn>
                  <a:cxn ang="0">
                    <a:pos x="902" y="7"/>
                  </a:cxn>
                  <a:cxn ang="0">
                    <a:pos x="676" y="31"/>
                  </a:cxn>
                  <a:cxn ang="0">
                    <a:pos x="480" y="69"/>
                  </a:cxn>
                  <a:cxn ang="0">
                    <a:pos x="216" y="149"/>
                  </a:cxn>
                  <a:cxn ang="0">
                    <a:pos x="41" y="229"/>
                  </a:cxn>
                  <a:cxn ang="0">
                    <a:pos x="1" y="308"/>
                  </a:cxn>
                  <a:cxn ang="0">
                    <a:pos x="37" y="667"/>
                  </a:cxn>
                  <a:cxn ang="0">
                    <a:pos x="95" y="972"/>
                  </a:cxn>
                  <a:cxn ang="0">
                    <a:pos x="166" y="1246"/>
                  </a:cxn>
                  <a:cxn ang="0">
                    <a:pos x="265" y="1536"/>
                  </a:cxn>
                  <a:cxn ang="0">
                    <a:pos x="395" y="1833"/>
                  </a:cxn>
                  <a:cxn ang="0">
                    <a:pos x="560" y="2125"/>
                  </a:cxn>
                  <a:cxn ang="0">
                    <a:pos x="762" y="2403"/>
                  </a:cxn>
                  <a:cxn ang="0">
                    <a:pos x="1007" y="2658"/>
                  </a:cxn>
                  <a:cxn ang="0">
                    <a:pos x="1145" y="2775"/>
                  </a:cxn>
                  <a:cxn ang="0">
                    <a:pos x="1297" y="2881"/>
                  </a:cxn>
                  <a:cxn ang="0">
                    <a:pos x="1461" y="2975"/>
                  </a:cxn>
                  <a:cxn ang="0">
                    <a:pos x="1637" y="3059"/>
                  </a:cxn>
                  <a:cxn ang="0">
                    <a:pos x="1828" y="3129"/>
                  </a:cxn>
                  <a:cxn ang="0">
                    <a:pos x="2031" y="3185"/>
                  </a:cxn>
                  <a:cxn ang="0">
                    <a:pos x="2249" y="3223"/>
                  </a:cxn>
                  <a:cxn ang="0">
                    <a:pos x="2484" y="3247"/>
                  </a:cxn>
                  <a:cxn ang="0">
                    <a:pos x="2731" y="3251"/>
                  </a:cxn>
                  <a:cxn ang="0">
                    <a:pos x="2997" y="3236"/>
                  </a:cxn>
                  <a:cxn ang="0">
                    <a:pos x="3277" y="3201"/>
                  </a:cxn>
                  <a:cxn ang="0">
                    <a:pos x="3575" y="3144"/>
                  </a:cxn>
                </a:cxnLst>
                <a:rect l="0" t="0" r="r" b="b"/>
                <a:pathLst>
                  <a:path w="3813" h="3251">
                    <a:moveTo>
                      <a:pt x="3729" y="3105"/>
                    </a:moveTo>
                    <a:lnTo>
                      <a:pt x="3729" y="3105"/>
                    </a:lnTo>
                    <a:lnTo>
                      <a:pt x="3744" y="3101"/>
                    </a:lnTo>
                    <a:lnTo>
                      <a:pt x="3757" y="3095"/>
                    </a:lnTo>
                    <a:lnTo>
                      <a:pt x="3768" y="3087"/>
                    </a:lnTo>
                    <a:lnTo>
                      <a:pt x="3778" y="3079"/>
                    </a:lnTo>
                    <a:lnTo>
                      <a:pt x="3787" y="3068"/>
                    </a:lnTo>
                    <a:lnTo>
                      <a:pt x="3794" y="3057"/>
                    </a:lnTo>
                    <a:lnTo>
                      <a:pt x="3800" y="3045"/>
                    </a:lnTo>
                    <a:lnTo>
                      <a:pt x="3805" y="3031"/>
                    </a:lnTo>
                    <a:lnTo>
                      <a:pt x="3809" y="3017"/>
                    </a:lnTo>
                    <a:lnTo>
                      <a:pt x="3810" y="3002"/>
                    </a:lnTo>
                    <a:lnTo>
                      <a:pt x="3812" y="2986"/>
                    </a:lnTo>
                    <a:lnTo>
                      <a:pt x="3813" y="2970"/>
                    </a:lnTo>
                    <a:lnTo>
                      <a:pt x="3812" y="2934"/>
                    </a:lnTo>
                    <a:lnTo>
                      <a:pt x="3809" y="2896"/>
                    </a:lnTo>
                    <a:lnTo>
                      <a:pt x="3803" y="2857"/>
                    </a:lnTo>
                    <a:lnTo>
                      <a:pt x="3797" y="2816"/>
                    </a:lnTo>
                    <a:lnTo>
                      <a:pt x="3781" y="2735"/>
                    </a:lnTo>
                    <a:lnTo>
                      <a:pt x="3774" y="2695"/>
                    </a:lnTo>
                    <a:lnTo>
                      <a:pt x="3768" y="2657"/>
                    </a:lnTo>
                    <a:lnTo>
                      <a:pt x="3762" y="2620"/>
                    </a:lnTo>
                    <a:lnTo>
                      <a:pt x="3759" y="2585"/>
                    </a:lnTo>
                    <a:lnTo>
                      <a:pt x="3759" y="2585"/>
                    </a:lnTo>
                    <a:lnTo>
                      <a:pt x="3756" y="2518"/>
                    </a:lnTo>
                    <a:lnTo>
                      <a:pt x="3750" y="2452"/>
                    </a:lnTo>
                    <a:lnTo>
                      <a:pt x="3744" y="2386"/>
                    </a:lnTo>
                    <a:lnTo>
                      <a:pt x="3735" y="2321"/>
                    </a:lnTo>
                    <a:lnTo>
                      <a:pt x="3725" y="2256"/>
                    </a:lnTo>
                    <a:lnTo>
                      <a:pt x="3713" y="2191"/>
                    </a:lnTo>
                    <a:lnTo>
                      <a:pt x="3700" y="2128"/>
                    </a:lnTo>
                    <a:lnTo>
                      <a:pt x="3685" y="2064"/>
                    </a:lnTo>
                    <a:lnTo>
                      <a:pt x="3669" y="2001"/>
                    </a:lnTo>
                    <a:lnTo>
                      <a:pt x="3651" y="1939"/>
                    </a:lnTo>
                    <a:lnTo>
                      <a:pt x="3632" y="1877"/>
                    </a:lnTo>
                    <a:lnTo>
                      <a:pt x="3611" y="1817"/>
                    </a:lnTo>
                    <a:lnTo>
                      <a:pt x="3589" y="1756"/>
                    </a:lnTo>
                    <a:lnTo>
                      <a:pt x="3567" y="1696"/>
                    </a:lnTo>
                    <a:lnTo>
                      <a:pt x="3542" y="1637"/>
                    </a:lnTo>
                    <a:lnTo>
                      <a:pt x="3516" y="1579"/>
                    </a:lnTo>
                    <a:lnTo>
                      <a:pt x="3489" y="1522"/>
                    </a:lnTo>
                    <a:lnTo>
                      <a:pt x="3460" y="1464"/>
                    </a:lnTo>
                    <a:lnTo>
                      <a:pt x="3430" y="1408"/>
                    </a:lnTo>
                    <a:lnTo>
                      <a:pt x="3399" y="1354"/>
                    </a:lnTo>
                    <a:lnTo>
                      <a:pt x="3365" y="1299"/>
                    </a:lnTo>
                    <a:lnTo>
                      <a:pt x="3333" y="1244"/>
                    </a:lnTo>
                    <a:lnTo>
                      <a:pt x="3297" y="1191"/>
                    </a:lnTo>
                    <a:lnTo>
                      <a:pt x="3261" y="1140"/>
                    </a:lnTo>
                    <a:lnTo>
                      <a:pt x="3224" y="1090"/>
                    </a:lnTo>
                    <a:lnTo>
                      <a:pt x="3185" y="1038"/>
                    </a:lnTo>
                    <a:lnTo>
                      <a:pt x="3146" y="989"/>
                    </a:lnTo>
                    <a:lnTo>
                      <a:pt x="3106" y="941"/>
                    </a:lnTo>
                    <a:lnTo>
                      <a:pt x="3063" y="894"/>
                    </a:lnTo>
                    <a:lnTo>
                      <a:pt x="3020" y="848"/>
                    </a:lnTo>
                    <a:lnTo>
                      <a:pt x="2978" y="802"/>
                    </a:lnTo>
                    <a:lnTo>
                      <a:pt x="2932" y="758"/>
                    </a:lnTo>
                    <a:lnTo>
                      <a:pt x="2886" y="714"/>
                    </a:lnTo>
                    <a:lnTo>
                      <a:pt x="2840" y="672"/>
                    </a:lnTo>
                    <a:lnTo>
                      <a:pt x="2792" y="631"/>
                    </a:lnTo>
                    <a:lnTo>
                      <a:pt x="2743" y="591"/>
                    </a:lnTo>
                    <a:lnTo>
                      <a:pt x="2695" y="552"/>
                    </a:lnTo>
                    <a:lnTo>
                      <a:pt x="2644" y="515"/>
                    </a:lnTo>
                    <a:lnTo>
                      <a:pt x="2593" y="478"/>
                    </a:lnTo>
                    <a:lnTo>
                      <a:pt x="2540" y="442"/>
                    </a:lnTo>
                    <a:lnTo>
                      <a:pt x="2487" y="408"/>
                    </a:lnTo>
                    <a:lnTo>
                      <a:pt x="2434" y="375"/>
                    </a:lnTo>
                    <a:lnTo>
                      <a:pt x="2379" y="344"/>
                    </a:lnTo>
                    <a:lnTo>
                      <a:pt x="2323" y="313"/>
                    </a:lnTo>
                    <a:lnTo>
                      <a:pt x="2267" y="283"/>
                    </a:lnTo>
                    <a:lnTo>
                      <a:pt x="2211" y="255"/>
                    </a:lnTo>
                    <a:lnTo>
                      <a:pt x="2153" y="229"/>
                    </a:lnTo>
                    <a:lnTo>
                      <a:pt x="2096" y="204"/>
                    </a:lnTo>
                    <a:lnTo>
                      <a:pt x="2037" y="180"/>
                    </a:lnTo>
                    <a:lnTo>
                      <a:pt x="1977" y="158"/>
                    </a:lnTo>
                    <a:lnTo>
                      <a:pt x="1918" y="137"/>
                    </a:lnTo>
                    <a:lnTo>
                      <a:pt x="1857" y="117"/>
                    </a:lnTo>
                    <a:lnTo>
                      <a:pt x="1795" y="99"/>
                    </a:lnTo>
                    <a:lnTo>
                      <a:pt x="1733" y="83"/>
                    </a:lnTo>
                    <a:lnTo>
                      <a:pt x="1671" y="66"/>
                    </a:lnTo>
                    <a:lnTo>
                      <a:pt x="1608" y="53"/>
                    </a:lnTo>
                    <a:lnTo>
                      <a:pt x="1545" y="41"/>
                    </a:lnTo>
                    <a:lnTo>
                      <a:pt x="1481" y="31"/>
                    </a:lnTo>
                    <a:lnTo>
                      <a:pt x="1418" y="22"/>
                    </a:lnTo>
                    <a:lnTo>
                      <a:pt x="1353" y="15"/>
                    </a:lnTo>
                    <a:lnTo>
                      <a:pt x="1288" y="9"/>
                    </a:lnTo>
                    <a:lnTo>
                      <a:pt x="1222" y="5"/>
                    </a:lnTo>
                    <a:lnTo>
                      <a:pt x="1157" y="2"/>
                    </a:lnTo>
                    <a:lnTo>
                      <a:pt x="1091" y="0"/>
                    </a:lnTo>
                    <a:lnTo>
                      <a:pt x="1091" y="0"/>
                    </a:lnTo>
                    <a:lnTo>
                      <a:pt x="1026" y="2"/>
                    </a:lnTo>
                    <a:lnTo>
                      <a:pt x="962" y="3"/>
                    </a:lnTo>
                    <a:lnTo>
                      <a:pt x="902" y="7"/>
                    </a:lnTo>
                    <a:lnTo>
                      <a:pt x="841" y="12"/>
                    </a:lnTo>
                    <a:lnTo>
                      <a:pt x="785" y="18"/>
                    </a:lnTo>
                    <a:lnTo>
                      <a:pt x="729" y="24"/>
                    </a:lnTo>
                    <a:lnTo>
                      <a:pt x="676" y="31"/>
                    </a:lnTo>
                    <a:lnTo>
                      <a:pt x="625" y="40"/>
                    </a:lnTo>
                    <a:lnTo>
                      <a:pt x="575" y="49"/>
                    </a:lnTo>
                    <a:lnTo>
                      <a:pt x="527" y="59"/>
                    </a:lnTo>
                    <a:lnTo>
                      <a:pt x="480" y="69"/>
                    </a:lnTo>
                    <a:lnTo>
                      <a:pt x="437" y="80"/>
                    </a:lnTo>
                    <a:lnTo>
                      <a:pt x="355" y="103"/>
                    </a:lnTo>
                    <a:lnTo>
                      <a:pt x="283" y="125"/>
                    </a:lnTo>
                    <a:lnTo>
                      <a:pt x="216" y="149"/>
                    </a:lnTo>
                    <a:lnTo>
                      <a:pt x="160" y="173"/>
                    </a:lnTo>
                    <a:lnTo>
                      <a:pt x="112" y="193"/>
                    </a:lnTo>
                    <a:lnTo>
                      <a:pt x="72" y="212"/>
                    </a:lnTo>
                    <a:lnTo>
                      <a:pt x="41" y="229"/>
                    </a:lnTo>
                    <a:lnTo>
                      <a:pt x="17" y="240"/>
                    </a:lnTo>
                    <a:lnTo>
                      <a:pt x="0" y="251"/>
                    </a:lnTo>
                    <a:lnTo>
                      <a:pt x="0" y="251"/>
                    </a:lnTo>
                    <a:lnTo>
                      <a:pt x="1" y="308"/>
                    </a:lnTo>
                    <a:lnTo>
                      <a:pt x="6" y="379"/>
                    </a:lnTo>
                    <a:lnTo>
                      <a:pt x="11" y="463"/>
                    </a:lnTo>
                    <a:lnTo>
                      <a:pt x="23" y="559"/>
                    </a:lnTo>
                    <a:lnTo>
                      <a:pt x="37" y="667"/>
                    </a:lnTo>
                    <a:lnTo>
                      <a:pt x="57" y="782"/>
                    </a:lnTo>
                    <a:lnTo>
                      <a:pt x="67" y="843"/>
                    </a:lnTo>
                    <a:lnTo>
                      <a:pt x="81" y="907"/>
                    </a:lnTo>
                    <a:lnTo>
                      <a:pt x="95" y="972"/>
                    </a:lnTo>
                    <a:lnTo>
                      <a:pt x="110" y="1038"/>
                    </a:lnTo>
                    <a:lnTo>
                      <a:pt x="128" y="1106"/>
                    </a:lnTo>
                    <a:lnTo>
                      <a:pt x="147" y="1175"/>
                    </a:lnTo>
                    <a:lnTo>
                      <a:pt x="166" y="1246"/>
                    </a:lnTo>
                    <a:lnTo>
                      <a:pt x="188" y="1318"/>
                    </a:lnTo>
                    <a:lnTo>
                      <a:pt x="212" y="1390"/>
                    </a:lnTo>
                    <a:lnTo>
                      <a:pt x="238" y="1463"/>
                    </a:lnTo>
                    <a:lnTo>
                      <a:pt x="265" y="1536"/>
                    </a:lnTo>
                    <a:lnTo>
                      <a:pt x="294" y="1610"/>
                    </a:lnTo>
                    <a:lnTo>
                      <a:pt x="327" y="1684"/>
                    </a:lnTo>
                    <a:lnTo>
                      <a:pt x="359" y="1759"/>
                    </a:lnTo>
                    <a:lnTo>
                      <a:pt x="395" y="1833"/>
                    </a:lnTo>
                    <a:lnTo>
                      <a:pt x="433" y="1906"/>
                    </a:lnTo>
                    <a:lnTo>
                      <a:pt x="473" y="1980"/>
                    </a:lnTo>
                    <a:lnTo>
                      <a:pt x="514" y="2052"/>
                    </a:lnTo>
                    <a:lnTo>
                      <a:pt x="560" y="2125"/>
                    </a:lnTo>
                    <a:lnTo>
                      <a:pt x="606" y="2197"/>
                    </a:lnTo>
                    <a:lnTo>
                      <a:pt x="656" y="2266"/>
                    </a:lnTo>
                    <a:lnTo>
                      <a:pt x="707" y="2336"/>
                    </a:lnTo>
                    <a:lnTo>
                      <a:pt x="762" y="2403"/>
                    </a:lnTo>
                    <a:lnTo>
                      <a:pt x="819" y="2470"/>
                    </a:lnTo>
                    <a:lnTo>
                      <a:pt x="878" y="2535"/>
                    </a:lnTo>
                    <a:lnTo>
                      <a:pt x="940" y="2598"/>
                    </a:lnTo>
                    <a:lnTo>
                      <a:pt x="1007" y="2658"/>
                    </a:lnTo>
                    <a:lnTo>
                      <a:pt x="1040" y="2688"/>
                    </a:lnTo>
                    <a:lnTo>
                      <a:pt x="1074" y="2717"/>
                    </a:lnTo>
                    <a:lnTo>
                      <a:pt x="1110" y="2747"/>
                    </a:lnTo>
                    <a:lnTo>
                      <a:pt x="1145" y="2775"/>
                    </a:lnTo>
                    <a:lnTo>
                      <a:pt x="1182" y="2801"/>
                    </a:lnTo>
                    <a:lnTo>
                      <a:pt x="1220" y="2829"/>
                    </a:lnTo>
                    <a:lnTo>
                      <a:pt x="1257" y="2855"/>
                    </a:lnTo>
                    <a:lnTo>
                      <a:pt x="1297" y="2881"/>
                    </a:lnTo>
                    <a:lnTo>
                      <a:pt x="1337" y="2905"/>
                    </a:lnTo>
                    <a:lnTo>
                      <a:pt x="1377" y="2930"/>
                    </a:lnTo>
                    <a:lnTo>
                      <a:pt x="1418" y="2953"/>
                    </a:lnTo>
                    <a:lnTo>
                      <a:pt x="1461" y="2975"/>
                    </a:lnTo>
                    <a:lnTo>
                      <a:pt x="1503" y="2998"/>
                    </a:lnTo>
                    <a:lnTo>
                      <a:pt x="1548" y="3018"/>
                    </a:lnTo>
                    <a:lnTo>
                      <a:pt x="1592" y="3039"/>
                    </a:lnTo>
                    <a:lnTo>
                      <a:pt x="1637" y="3059"/>
                    </a:lnTo>
                    <a:lnTo>
                      <a:pt x="1683" y="3077"/>
                    </a:lnTo>
                    <a:lnTo>
                      <a:pt x="1730" y="3095"/>
                    </a:lnTo>
                    <a:lnTo>
                      <a:pt x="1779" y="3113"/>
                    </a:lnTo>
                    <a:lnTo>
                      <a:pt x="1828" y="3129"/>
                    </a:lnTo>
                    <a:lnTo>
                      <a:pt x="1878" y="3144"/>
                    </a:lnTo>
                    <a:lnTo>
                      <a:pt x="1928" y="3158"/>
                    </a:lnTo>
                    <a:lnTo>
                      <a:pt x="1980" y="3172"/>
                    </a:lnTo>
                    <a:lnTo>
                      <a:pt x="2031" y="3185"/>
                    </a:lnTo>
                    <a:lnTo>
                      <a:pt x="2084" y="3195"/>
                    </a:lnTo>
                    <a:lnTo>
                      <a:pt x="2139" y="3205"/>
                    </a:lnTo>
                    <a:lnTo>
                      <a:pt x="2193" y="3216"/>
                    </a:lnTo>
                    <a:lnTo>
                      <a:pt x="2249" y="3223"/>
                    </a:lnTo>
                    <a:lnTo>
                      <a:pt x="2307" y="3231"/>
                    </a:lnTo>
                    <a:lnTo>
                      <a:pt x="2364" y="3238"/>
                    </a:lnTo>
                    <a:lnTo>
                      <a:pt x="2423" y="3242"/>
                    </a:lnTo>
                    <a:lnTo>
                      <a:pt x="2484" y="3247"/>
                    </a:lnTo>
                    <a:lnTo>
                      <a:pt x="2544" y="3250"/>
                    </a:lnTo>
                    <a:lnTo>
                      <a:pt x="2606" y="3251"/>
                    </a:lnTo>
                    <a:lnTo>
                      <a:pt x="2668" y="3251"/>
                    </a:lnTo>
                    <a:lnTo>
                      <a:pt x="2731" y="3251"/>
                    </a:lnTo>
                    <a:lnTo>
                      <a:pt x="2796" y="3250"/>
                    </a:lnTo>
                    <a:lnTo>
                      <a:pt x="2863" y="3247"/>
                    </a:lnTo>
                    <a:lnTo>
                      <a:pt x="2929" y="3242"/>
                    </a:lnTo>
                    <a:lnTo>
                      <a:pt x="2997" y="3236"/>
                    </a:lnTo>
                    <a:lnTo>
                      <a:pt x="3065" y="3229"/>
                    </a:lnTo>
                    <a:lnTo>
                      <a:pt x="3134" y="3220"/>
                    </a:lnTo>
                    <a:lnTo>
                      <a:pt x="3205" y="3211"/>
                    </a:lnTo>
                    <a:lnTo>
                      <a:pt x="3277" y="3201"/>
                    </a:lnTo>
                    <a:lnTo>
                      <a:pt x="3349" y="3188"/>
                    </a:lnTo>
                    <a:lnTo>
                      <a:pt x="3423" y="3174"/>
                    </a:lnTo>
                    <a:lnTo>
                      <a:pt x="3498" y="3160"/>
                    </a:lnTo>
                    <a:lnTo>
                      <a:pt x="3575" y="3144"/>
                    </a:lnTo>
                    <a:lnTo>
                      <a:pt x="3651" y="3124"/>
                    </a:lnTo>
                    <a:lnTo>
                      <a:pt x="3729" y="3105"/>
                    </a:lnTo>
                    <a:lnTo>
                      <a:pt x="3729" y="310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3000">
                    <a:schemeClr val="accent2">
                      <a:lumMod val="5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  <p:sp>
            <p:nvSpPr>
              <p:cNvPr id="78" name="Forma Livre 11">
                <a:extLst>
                  <a:ext uri="{FF2B5EF4-FFF2-40B4-BE49-F238E27FC236}">
                    <a16:creationId xmlns:a16="http://schemas.microsoft.com/office/drawing/2014/main" id="{0601D9D2-1710-B241-9982-532DEC635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9550" y="862013"/>
                <a:ext cx="3157538" cy="3313113"/>
              </a:xfrm>
              <a:custGeom>
                <a:avLst/>
                <a:gdLst/>
                <a:ahLst/>
                <a:cxnLst>
                  <a:cxn ang="0">
                    <a:pos x="4176" y="5653"/>
                  </a:cxn>
                  <a:cxn ang="0">
                    <a:pos x="3948" y="5836"/>
                  </a:cxn>
                  <a:cxn ang="0">
                    <a:pos x="3697" y="5989"/>
                  </a:cxn>
                  <a:cxn ang="0">
                    <a:pos x="3426" y="6110"/>
                  </a:cxn>
                  <a:cxn ang="0">
                    <a:pos x="3137" y="6199"/>
                  </a:cxn>
                  <a:cxn ang="0">
                    <a:pos x="2832" y="6249"/>
                  </a:cxn>
                  <a:cxn ang="0">
                    <a:pos x="2578" y="6262"/>
                  </a:cxn>
                  <a:cxn ang="0">
                    <a:pos x="2263" y="6243"/>
                  </a:cxn>
                  <a:cxn ang="0">
                    <a:pos x="1958" y="6184"/>
                  </a:cxn>
                  <a:cxn ang="0">
                    <a:pos x="1666" y="6091"/>
                  </a:cxn>
                  <a:cxn ang="0">
                    <a:pos x="1389" y="5964"/>
                  </a:cxn>
                  <a:cxn ang="0">
                    <a:pos x="1129" y="5806"/>
                  </a:cxn>
                  <a:cxn ang="0">
                    <a:pos x="890" y="5621"/>
                  </a:cxn>
                  <a:cxn ang="0">
                    <a:pos x="674" y="5408"/>
                  </a:cxn>
                  <a:cxn ang="0">
                    <a:pos x="484" y="5172"/>
                  </a:cxn>
                  <a:cxn ang="0">
                    <a:pos x="320" y="4916"/>
                  </a:cxn>
                  <a:cxn ang="0">
                    <a:pos x="189" y="4640"/>
                  </a:cxn>
                  <a:cxn ang="0">
                    <a:pos x="90" y="4348"/>
                  </a:cxn>
                  <a:cxn ang="0">
                    <a:pos x="25" y="4043"/>
                  </a:cxn>
                  <a:cxn ang="0">
                    <a:pos x="3" y="3791"/>
                  </a:cxn>
                  <a:cxn ang="0">
                    <a:pos x="9" y="3521"/>
                  </a:cxn>
                  <a:cxn ang="0">
                    <a:pos x="47" y="3263"/>
                  </a:cxn>
                  <a:cxn ang="0">
                    <a:pos x="113" y="3017"/>
                  </a:cxn>
                  <a:cxn ang="0">
                    <a:pos x="245" y="2686"/>
                  </a:cxn>
                  <a:cxn ang="0">
                    <a:pos x="485" y="2237"/>
                  </a:cxn>
                  <a:cxn ang="0">
                    <a:pos x="1589" y="146"/>
                  </a:cxn>
                  <a:cxn ang="0">
                    <a:pos x="1418" y="406"/>
                  </a:cxn>
                  <a:cxn ang="0">
                    <a:pos x="1277" y="684"/>
                  </a:cxn>
                  <a:cxn ang="0">
                    <a:pos x="1168" y="984"/>
                  </a:cxn>
                  <a:cxn ang="0">
                    <a:pos x="1095" y="1296"/>
                  </a:cxn>
                  <a:cxn ang="0">
                    <a:pos x="1058" y="1623"/>
                  </a:cxn>
                  <a:cxn ang="0">
                    <a:pos x="1057" y="1893"/>
                  </a:cxn>
                  <a:cxn ang="0">
                    <a:pos x="1095" y="2253"/>
                  </a:cxn>
                  <a:cxn ang="0">
                    <a:pos x="1175" y="2599"/>
                  </a:cxn>
                  <a:cxn ang="0">
                    <a:pos x="1296" y="2928"/>
                  </a:cxn>
                  <a:cxn ang="0">
                    <a:pos x="1455" y="3238"/>
                  </a:cxn>
                  <a:cxn ang="0">
                    <a:pos x="1647" y="3527"/>
                  </a:cxn>
                  <a:cxn ang="0">
                    <a:pos x="1871" y="3791"/>
                  </a:cxn>
                  <a:cxn ang="0">
                    <a:pos x="2123" y="4027"/>
                  </a:cxn>
                  <a:cxn ang="0">
                    <a:pos x="2400" y="4233"/>
                  </a:cxn>
                  <a:cxn ang="0">
                    <a:pos x="2701" y="4406"/>
                  </a:cxn>
                  <a:cxn ang="0">
                    <a:pos x="3021" y="4544"/>
                  </a:cxn>
                  <a:cxn ang="0">
                    <a:pos x="3357" y="4643"/>
                  </a:cxn>
                  <a:cxn ang="0">
                    <a:pos x="3708" y="4701"/>
                  </a:cxn>
                  <a:cxn ang="0">
                    <a:pos x="3997" y="4715"/>
                  </a:cxn>
                  <a:cxn ang="0">
                    <a:pos x="4358" y="4692"/>
                  </a:cxn>
                  <a:cxn ang="0">
                    <a:pos x="4701" y="4625"/>
                  </a:cxn>
                  <a:cxn ang="0">
                    <a:pos x="5028" y="4518"/>
                  </a:cxn>
                  <a:cxn ang="0">
                    <a:pos x="5334" y="4372"/>
                  </a:cxn>
                  <a:cxn ang="0">
                    <a:pos x="5615" y="4189"/>
                  </a:cxn>
                  <a:cxn ang="0">
                    <a:pos x="5870" y="3975"/>
                  </a:cxn>
                </a:cxnLst>
                <a:rect l="0" t="0" r="r" b="b"/>
                <a:pathLst>
                  <a:path w="5965" h="6262">
                    <a:moveTo>
                      <a:pt x="4302" y="5531"/>
                    </a:moveTo>
                    <a:lnTo>
                      <a:pt x="4302" y="5531"/>
                    </a:lnTo>
                    <a:lnTo>
                      <a:pt x="4262" y="5573"/>
                    </a:lnTo>
                    <a:lnTo>
                      <a:pt x="4219" y="5613"/>
                    </a:lnTo>
                    <a:lnTo>
                      <a:pt x="4176" y="5653"/>
                    </a:lnTo>
                    <a:lnTo>
                      <a:pt x="4134" y="5693"/>
                    </a:lnTo>
                    <a:lnTo>
                      <a:pt x="4088" y="5730"/>
                    </a:lnTo>
                    <a:lnTo>
                      <a:pt x="4042" y="5767"/>
                    </a:lnTo>
                    <a:lnTo>
                      <a:pt x="3997" y="5802"/>
                    </a:lnTo>
                    <a:lnTo>
                      <a:pt x="3948" y="5836"/>
                    </a:lnTo>
                    <a:lnTo>
                      <a:pt x="3899" y="5868"/>
                    </a:lnTo>
                    <a:lnTo>
                      <a:pt x="3851" y="5901"/>
                    </a:lnTo>
                    <a:lnTo>
                      <a:pt x="3800" y="5932"/>
                    </a:lnTo>
                    <a:lnTo>
                      <a:pt x="3749" y="5961"/>
                    </a:lnTo>
                    <a:lnTo>
                      <a:pt x="3697" y="5989"/>
                    </a:lnTo>
                    <a:lnTo>
                      <a:pt x="3644" y="6016"/>
                    </a:lnTo>
                    <a:lnTo>
                      <a:pt x="3591" y="6041"/>
                    </a:lnTo>
                    <a:lnTo>
                      <a:pt x="3537" y="6066"/>
                    </a:lnTo>
                    <a:lnTo>
                      <a:pt x="3482" y="6089"/>
                    </a:lnTo>
                    <a:lnTo>
                      <a:pt x="3426" y="6110"/>
                    </a:lnTo>
                    <a:lnTo>
                      <a:pt x="3370" y="6131"/>
                    </a:lnTo>
                    <a:lnTo>
                      <a:pt x="3313" y="6150"/>
                    </a:lnTo>
                    <a:lnTo>
                      <a:pt x="3255" y="6168"/>
                    </a:lnTo>
                    <a:lnTo>
                      <a:pt x="3196" y="6184"/>
                    </a:lnTo>
                    <a:lnTo>
                      <a:pt x="3137" y="6199"/>
                    </a:lnTo>
                    <a:lnTo>
                      <a:pt x="3077" y="6212"/>
                    </a:lnTo>
                    <a:lnTo>
                      <a:pt x="3016" y="6224"/>
                    </a:lnTo>
                    <a:lnTo>
                      <a:pt x="2956" y="6234"/>
                    </a:lnTo>
                    <a:lnTo>
                      <a:pt x="2894" y="6241"/>
                    </a:lnTo>
                    <a:lnTo>
                      <a:pt x="2832" y="6249"/>
                    </a:lnTo>
                    <a:lnTo>
                      <a:pt x="2770" y="6255"/>
                    </a:lnTo>
                    <a:lnTo>
                      <a:pt x="2707" y="6259"/>
                    </a:lnTo>
                    <a:lnTo>
                      <a:pt x="2643" y="6260"/>
                    </a:lnTo>
                    <a:lnTo>
                      <a:pt x="2578" y="6262"/>
                    </a:lnTo>
                    <a:lnTo>
                      <a:pt x="2578" y="6262"/>
                    </a:lnTo>
                    <a:lnTo>
                      <a:pt x="2515" y="6260"/>
                    </a:lnTo>
                    <a:lnTo>
                      <a:pt x="2452" y="6259"/>
                    </a:lnTo>
                    <a:lnTo>
                      <a:pt x="2388" y="6255"/>
                    </a:lnTo>
                    <a:lnTo>
                      <a:pt x="2325" y="6249"/>
                    </a:lnTo>
                    <a:lnTo>
                      <a:pt x="2263" y="6243"/>
                    </a:lnTo>
                    <a:lnTo>
                      <a:pt x="2201" y="6234"/>
                    </a:lnTo>
                    <a:lnTo>
                      <a:pt x="2139" y="6224"/>
                    </a:lnTo>
                    <a:lnTo>
                      <a:pt x="2079" y="6212"/>
                    </a:lnTo>
                    <a:lnTo>
                      <a:pt x="2018" y="6199"/>
                    </a:lnTo>
                    <a:lnTo>
                      <a:pt x="1958" y="6184"/>
                    </a:lnTo>
                    <a:lnTo>
                      <a:pt x="1899" y="6168"/>
                    </a:lnTo>
                    <a:lnTo>
                      <a:pt x="1838" y="6151"/>
                    </a:lnTo>
                    <a:lnTo>
                      <a:pt x="1781" y="6132"/>
                    </a:lnTo>
                    <a:lnTo>
                      <a:pt x="1722" y="6112"/>
                    </a:lnTo>
                    <a:lnTo>
                      <a:pt x="1666" y="6091"/>
                    </a:lnTo>
                    <a:lnTo>
                      <a:pt x="1608" y="6067"/>
                    </a:lnTo>
                    <a:lnTo>
                      <a:pt x="1552" y="6044"/>
                    </a:lnTo>
                    <a:lnTo>
                      <a:pt x="1496" y="6019"/>
                    </a:lnTo>
                    <a:lnTo>
                      <a:pt x="1442" y="5992"/>
                    </a:lnTo>
                    <a:lnTo>
                      <a:pt x="1389" y="5964"/>
                    </a:lnTo>
                    <a:lnTo>
                      <a:pt x="1334" y="5935"/>
                    </a:lnTo>
                    <a:lnTo>
                      <a:pt x="1283" y="5904"/>
                    </a:lnTo>
                    <a:lnTo>
                      <a:pt x="1229" y="5873"/>
                    </a:lnTo>
                    <a:lnTo>
                      <a:pt x="1179" y="5840"/>
                    </a:lnTo>
                    <a:lnTo>
                      <a:pt x="1129" y="5806"/>
                    </a:lnTo>
                    <a:lnTo>
                      <a:pt x="1079" y="5771"/>
                    </a:lnTo>
                    <a:lnTo>
                      <a:pt x="1030" y="5734"/>
                    </a:lnTo>
                    <a:lnTo>
                      <a:pt x="983" y="5697"/>
                    </a:lnTo>
                    <a:lnTo>
                      <a:pt x="936" y="5659"/>
                    </a:lnTo>
                    <a:lnTo>
                      <a:pt x="890" y="5621"/>
                    </a:lnTo>
                    <a:lnTo>
                      <a:pt x="845" y="5579"/>
                    </a:lnTo>
                    <a:lnTo>
                      <a:pt x="800" y="5538"/>
                    </a:lnTo>
                    <a:lnTo>
                      <a:pt x="758" y="5495"/>
                    </a:lnTo>
                    <a:lnTo>
                      <a:pt x="715" y="5452"/>
                    </a:lnTo>
                    <a:lnTo>
                      <a:pt x="674" y="5408"/>
                    </a:lnTo>
                    <a:lnTo>
                      <a:pt x="634" y="5363"/>
                    </a:lnTo>
                    <a:lnTo>
                      <a:pt x="594" y="5317"/>
                    </a:lnTo>
                    <a:lnTo>
                      <a:pt x="556" y="5270"/>
                    </a:lnTo>
                    <a:lnTo>
                      <a:pt x="519" y="5221"/>
                    </a:lnTo>
                    <a:lnTo>
                      <a:pt x="484" y="5172"/>
                    </a:lnTo>
                    <a:lnTo>
                      <a:pt x="448" y="5122"/>
                    </a:lnTo>
                    <a:lnTo>
                      <a:pt x="414" y="5072"/>
                    </a:lnTo>
                    <a:lnTo>
                      <a:pt x="382" y="5020"/>
                    </a:lnTo>
                    <a:lnTo>
                      <a:pt x="351" y="4969"/>
                    </a:lnTo>
                    <a:lnTo>
                      <a:pt x="320" y="4916"/>
                    </a:lnTo>
                    <a:lnTo>
                      <a:pt x="292" y="4861"/>
                    </a:lnTo>
                    <a:lnTo>
                      <a:pt x="264" y="4808"/>
                    </a:lnTo>
                    <a:lnTo>
                      <a:pt x="237" y="4752"/>
                    </a:lnTo>
                    <a:lnTo>
                      <a:pt x="212" y="4696"/>
                    </a:lnTo>
                    <a:lnTo>
                      <a:pt x="189" y="4640"/>
                    </a:lnTo>
                    <a:lnTo>
                      <a:pt x="165" y="4583"/>
                    </a:lnTo>
                    <a:lnTo>
                      <a:pt x="144" y="4525"/>
                    </a:lnTo>
                    <a:lnTo>
                      <a:pt x="125" y="4468"/>
                    </a:lnTo>
                    <a:lnTo>
                      <a:pt x="106" y="4409"/>
                    </a:lnTo>
                    <a:lnTo>
                      <a:pt x="90" y="4348"/>
                    </a:lnTo>
                    <a:lnTo>
                      <a:pt x="74" y="4289"/>
                    </a:lnTo>
                    <a:lnTo>
                      <a:pt x="59" y="4227"/>
                    </a:lnTo>
                    <a:lnTo>
                      <a:pt x="47" y="4167"/>
                    </a:lnTo>
                    <a:lnTo>
                      <a:pt x="35" y="4105"/>
                    </a:lnTo>
                    <a:lnTo>
                      <a:pt x="25" y="4043"/>
                    </a:lnTo>
                    <a:lnTo>
                      <a:pt x="18" y="3981"/>
                    </a:lnTo>
                    <a:lnTo>
                      <a:pt x="10" y="3918"/>
                    </a:lnTo>
                    <a:lnTo>
                      <a:pt x="6" y="3854"/>
                    </a:lnTo>
                    <a:lnTo>
                      <a:pt x="3" y="3791"/>
                    </a:lnTo>
                    <a:lnTo>
                      <a:pt x="3" y="3791"/>
                    </a:lnTo>
                    <a:lnTo>
                      <a:pt x="0" y="3735"/>
                    </a:lnTo>
                    <a:lnTo>
                      <a:pt x="0" y="3682"/>
                    </a:lnTo>
                    <a:lnTo>
                      <a:pt x="1" y="3627"/>
                    </a:lnTo>
                    <a:lnTo>
                      <a:pt x="4" y="3574"/>
                    </a:lnTo>
                    <a:lnTo>
                      <a:pt x="9" y="3521"/>
                    </a:lnTo>
                    <a:lnTo>
                      <a:pt x="13" y="3468"/>
                    </a:lnTo>
                    <a:lnTo>
                      <a:pt x="21" y="3416"/>
                    </a:lnTo>
                    <a:lnTo>
                      <a:pt x="28" y="3365"/>
                    </a:lnTo>
                    <a:lnTo>
                      <a:pt x="37" y="3315"/>
                    </a:lnTo>
                    <a:lnTo>
                      <a:pt x="47" y="3263"/>
                    </a:lnTo>
                    <a:lnTo>
                      <a:pt x="59" y="3213"/>
                    </a:lnTo>
                    <a:lnTo>
                      <a:pt x="71" y="3164"/>
                    </a:lnTo>
                    <a:lnTo>
                      <a:pt x="84" y="3114"/>
                    </a:lnTo>
                    <a:lnTo>
                      <a:pt x="99" y="3065"/>
                    </a:lnTo>
                    <a:lnTo>
                      <a:pt x="113" y="3017"/>
                    </a:lnTo>
                    <a:lnTo>
                      <a:pt x="130" y="2968"/>
                    </a:lnTo>
                    <a:lnTo>
                      <a:pt x="147" y="2921"/>
                    </a:lnTo>
                    <a:lnTo>
                      <a:pt x="165" y="2874"/>
                    </a:lnTo>
                    <a:lnTo>
                      <a:pt x="203" y="2779"/>
                    </a:lnTo>
                    <a:lnTo>
                      <a:pt x="245" y="2686"/>
                    </a:lnTo>
                    <a:lnTo>
                      <a:pt x="289" y="2594"/>
                    </a:lnTo>
                    <a:lnTo>
                      <a:pt x="335" y="2504"/>
                    </a:lnTo>
                    <a:lnTo>
                      <a:pt x="383" y="2414"/>
                    </a:lnTo>
                    <a:lnTo>
                      <a:pt x="433" y="2325"/>
                    </a:lnTo>
                    <a:lnTo>
                      <a:pt x="485" y="2237"/>
                    </a:lnTo>
                    <a:lnTo>
                      <a:pt x="1706" y="0"/>
                    </a:lnTo>
                    <a:lnTo>
                      <a:pt x="1706" y="0"/>
                    </a:lnTo>
                    <a:lnTo>
                      <a:pt x="1666" y="47"/>
                    </a:lnTo>
                    <a:lnTo>
                      <a:pt x="1627" y="96"/>
                    </a:lnTo>
                    <a:lnTo>
                      <a:pt x="1589" y="146"/>
                    </a:lnTo>
                    <a:lnTo>
                      <a:pt x="1552" y="196"/>
                    </a:lnTo>
                    <a:lnTo>
                      <a:pt x="1517" y="246"/>
                    </a:lnTo>
                    <a:lnTo>
                      <a:pt x="1483" y="299"/>
                    </a:lnTo>
                    <a:lnTo>
                      <a:pt x="1449" y="351"/>
                    </a:lnTo>
                    <a:lnTo>
                      <a:pt x="1418" y="406"/>
                    </a:lnTo>
                    <a:lnTo>
                      <a:pt x="1387" y="460"/>
                    </a:lnTo>
                    <a:lnTo>
                      <a:pt x="1358" y="515"/>
                    </a:lnTo>
                    <a:lnTo>
                      <a:pt x="1330" y="571"/>
                    </a:lnTo>
                    <a:lnTo>
                      <a:pt x="1302" y="627"/>
                    </a:lnTo>
                    <a:lnTo>
                      <a:pt x="1277" y="684"/>
                    </a:lnTo>
                    <a:lnTo>
                      <a:pt x="1252" y="743"/>
                    </a:lnTo>
                    <a:lnTo>
                      <a:pt x="1229" y="802"/>
                    </a:lnTo>
                    <a:lnTo>
                      <a:pt x="1207" y="861"/>
                    </a:lnTo>
                    <a:lnTo>
                      <a:pt x="1187" y="922"/>
                    </a:lnTo>
                    <a:lnTo>
                      <a:pt x="1168" y="984"/>
                    </a:lnTo>
                    <a:lnTo>
                      <a:pt x="1151" y="1044"/>
                    </a:lnTo>
                    <a:lnTo>
                      <a:pt x="1135" y="1106"/>
                    </a:lnTo>
                    <a:lnTo>
                      <a:pt x="1120" y="1169"/>
                    </a:lnTo>
                    <a:lnTo>
                      <a:pt x="1107" y="1233"/>
                    </a:lnTo>
                    <a:lnTo>
                      <a:pt x="1095" y="1296"/>
                    </a:lnTo>
                    <a:lnTo>
                      <a:pt x="1084" y="1361"/>
                    </a:lnTo>
                    <a:lnTo>
                      <a:pt x="1075" y="1426"/>
                    </a:lnTo>
                    <a:lnTo>
                      <a:pt x="1067" y="1492"/>
                    </a:lnTo>
                    <a:lnTo>
                      <a:pt x="1063" y="1557"/>
                    </a:lnTo>
                    <a:lnTo>
                      <a:pt x="1058" y="1623"/>
                    </a:lnTo>
                    <a:lnTo>
                      <a:pt x="1056" y="1691"/>
                    </a:lnTo>
                    <a:lnTo>
                      <a:pt x="1054" y="1758"/>
                    </a:lnTo>
                    <a:lnTo>
                      <a:pt x="1054" y="1825"/>
                    </a:lnTo>
                    <a:lnTo>
                      <a:pt x="1057" y="1893"/>
                    </a:lnTo>
                    <a:lnTo>
                      <a:pt x="1057" y="1893"/>
                    </a:lnTo>
                    <a:lnTo>
                      <a:pt x="1061" y="1967"/>
                    </a:lnTo>
                    <a:lnTo>
                      <a:pt x="1066" y="2039"/>
                    </a:lnTo>
                    <a:lnTo>
                      <a:pt x="1075" y="2111"/>
                    </a:lnTo>
                    <a:lnTo>
                      <a:pt x="1084" y="2182"/>
                    </a:lnTo>
                    <a:lnTo>
                      <a:pt x="1095" y="2253"/>
                    </a:lnTo>
                    <a:lnTo>
                      <a:pt x="1107" y="2324"/>
                    </a:lnTo>
                    <a:lnTo>
                      <a:pt x="1122" y="2393"/>
                    </a:lnTo>
                    <a:lnTo>
                      <a:pt x="1138" y="2462"/>
                    </a:lnTo>
                    <a:lnTo>
                      <a:pt x="1156" y="2532"/>
                    </a:lnTo>
                    <a:lnTo>
                      <a:pt x="1175" y="2599"/>
                    </a:lnTo>
                    <a:lnTo>
                      <a:pt x="1197" y="2666"/>
                    </a:lnTo>
                    <a:lnTo>
                      <a:pt x="1219" y="2732"/>
                    </a:lnTo>
                    <a:lnTo>
                      <a:pt x="1243" y="2799"/>
                    </a:lnTo>
                    <a:lnTo>
                      <a:pt x="1269" y="2863"/>
                    </a:lnTo>
                    <a:lnTo>
                      <a:pt x="1296" y="2928"/>
                    </a:lnTo>
                    <a:lnTo>
                      <a:pt x="1325" y="2992"/>
                    </a:lnTo>
                    <a:lnTo>
                      <a:pt x="1355" y="3055"/>
                    </a:lnTo>
                    <a:lnTo>
                      <a:pt x="1387" y="3117"/>
                    </a:lnTo>
                    <a:lnTo>
                      <a:pt x="1420" y="3179"/>
                    </a:lnTo>
                    <a:lnTo>
                      <a:pt x="1455" y="3238"/>
                    </a:lnTo>
                    <a:lnTo>
                      <a:pt x="1490" y="3298"/>
                    </a:lnTo>
                    <a:lnTo>
                      <a:pt x="1527" y="3357"/>
                    </a:lnTo>
                    <a:lnTo>
                      <a:pt x="1566" y="3415"/>
                    </a:lnTo>
                    <a:lnTo>
                      <a:pt x="1605" y="3471"/>
                    </a:lnTo>
                    <a:lnTo>
                      <a:pt x="1647" y="3527"/>
                    </a:lnTo>
                    <a:lnTo>
                      <a:pt x="1689" y="3581"/>
                    </a:lnTo>
                    <a:lnTo>
                      <a:pt x="1732" y="3636"/>
                    </a:lnTo>
                    <a:lnTo>
                      <a:pt x="1776" y="3689"/>
                    </a:lnTo>
                    <a:lnTo>
                      <a:pt x="1824" y="3741"/>
                    </a:lnTo>
                    <a:lnTo>
                      <a:pt x="1871" y="3791"/>
                    </a:lnTo>
                    <a:lnTo>
                      <a:pt x="1918" y="3841"/>
                    </a:lnTo>
                    <a:lnTo>
                      <a:pt x="1968" y="3888"/>
                    </a:lnTo>
                    <a:lnTo>
                      <a:pt x="2018" y="3935"/>
                    </a:lnTo>
                    <a:lnTo>
                      <a:pt x="2070" y="3982"/>
                    </a:lnTo>
                    <a:lnTo>
                      <a:pt x="2123" y="4027"/>
                    </a:lnTo>
                    <a:lnTo>
                      <a:pt x="2176" y="4071"/>
                    </a:lnTo>
                    <a:lnTo>
                      <a:pt x="2230" y="4114"/>
                    </a:lnTo>
                    <a:lnTo>
                      <a:pt x="2286" y="4155"/>
                    </a:lnTo>
                    <a:lnTo>
                      <a:pt x="2342" y="4195"/>
                    </a:lnTo>
                    <a:lnTo>
                      <a:pt x="2400" y="4233"/>
                    </a:lnTo>
                    <a:lnTo>
                      <a:pt x="2457" y="4270"/>
                    </a:lnTo>
                    <a:lnTo>
                      <a:pt x="2518" y="4307"/>
                    </a:lnTo>
                    <a:lnTo>
                      <a:pt x="2577" y="4341"/>
                    </a:lnTo>
                    <a:lnTo>
                      <a:pt x="2639" y="4375"/>
                    </a:lnTo>
                    <a:lnTo>
                      <a:pt x="2701" y="4406"/>
                    </a:lnTo>
                    <a:lnTo>
                      <a:pt x="2763" y="4437"/>
                    </a:lnTo>
                    <a:lnTo>
                      <a:pt x="2826" y="4466"/>
                    </a:lnTo>
                    <a:lnTo>
                      <a:pt x="2889" y="4493"/>
                    </a:lnTo>
                    <a:lnTo>
                      <a:pt x="2954" y="4519"/>
                    </a:lnTo>
                    <a:lnTo>
                      <a:pt x="3021" y="4544"/>
                    </a:lnTo>
                    <a:lnTo>
                      <a:pt x="3087" y="4566"/>
                    </a:lnTo>
                    <a:lnTo>
                      <a:pt x="3153" y="4588"/>
                    </a:lnTo>
                    <a:lnTo>
                      <a:pt x="3221" y="4608"/>
                    </a:lnTo>
                    <a:lnTo>
                      <a:pt x="3289" y="4627"/>
                    </a:lnTo>
                    <a:lnTo>
                      <a:pt x="3357" y="4643"/>
                    </a:lnTo>
                    <a:lnTo>
                      <a:pt x="3426" y="4658"/>
                    </a:lnTo>
                    <a:lnTo>
                      <a:pt x="3497" y="4671"/>
                    </a:lnTo>
                    <a:lnTo>
                      <a:pt x="3566" y="4683"/>
                    </a:lnTo>
                    <a:lnTo>
                      <a:pt x="3637" y="4692"/>
                    </a:lnTo>
                    <a:lnTo>
                      <a:pt x="3708" y="4701"/>
                    </a:lnTo>
                    <a:lnTo>
                      <a:pt x="3780" y="4706"/>
                    </a:lnTo>
                    <a:lnTo>
                      <a:pt x="3852" y="4711"/>
                    </a:lnTo>
                    <a:lnTo>
                      <a:pt x="3924" y="4714"/>
                    </a:lnTo>
                    <a:lnTo>
                      <a:pt x="3997" y="4715"/>
                    </a:lnTo>
                    <a:lnTo>
                      <a:pt x="3997" y="4715"/>
                    </a:lnTo>
                    <a:lnTo>
                      <a:pt x="4070" y="4714"/>
                    </a:lnTo>
                    <a:lnTo>
                      <a:pt x="4142" y="4711"/>
                    </a:lnTo>
                    <a:lnTo>
                      <a:pt x="4215" y="4706"/>
                    </a:lnTo>
                    <a:lnTo>
                      <a:pt x="4287" y="4701"/>
                    </a:lnTo>
                    <a:lnTo>
                      <a:pt x="4358" y="4692"/>
                    </a:lnTo>
                    <a:lnTo>
                      <a:pt x="4427" y="4683"/>
                    </a:lnTo>
                    <a:lnTo>
                      <a:pt x="4498" y="4671"/>
                    </a:lnTo>
                    <a:lnTo>
                      <a:pt x="4566" y="4658"/>
                    </a:lnTo>
                    <a:lnTo>
                      <a:pt x="4635" y="4642"/>
                    </a:lnTo>
                    <a:lnTo>
                      <a:pt x="4701" y="4625"/>
                    </a:lnTo>
                    <a:lnTo>
                      <a:pt x="4769" y="4606"/>
                    </a:lnTo>
                    <a:lnTo>
                      <a:pt x="4835" y="4587"/>
                    </a:lnTo>
                    <a:lnTo>
                      <a:pt x="4900" y="4565"/>
                    </a:lnTo>
                    <a:lnTo>
                      <a:pt x="4965" y="4543"/>
                    </a:lnTo>
                    <a:lnTo>
                      <a:pt x="5028" y="4518"/>
                    </a:lnTo>
                    <a:lnTo>
                      <a:pt x="5090" y="4491"/>
                    </a:lnTo>
                    <a:lnTo>
                      <a:pt x="5152" y="4463"/>
                    </a:lnTo>
                    <a:lnTo>
                      <a:pt x="5214" y="4434"/>
                    </a:lnTo>
                    <a:lnTo>
                      <a:pt x="5275" y="4403"/>
                    </a:lnTo>
                    <a:lnTo>
                      <a:pt x="5334" y="4372"/>
                    </a:lnTo>
                    <a:lnTo>
                      <a:pt x="5391" y="4338"/>
                    </a:lnTo>
                    <a:lnTo>
                      <a:pt x="5449" y="4302"/>
                    </a:lnTo>
                    <a:lnTo>
                      <a:pt x="5505" y="4266"/>
                    </a:lnTo>
                    <a:lnTo>
                      <a:pt x="5561" y="4229"/>
                    </a:lnTo>
                    <a:lnTo>
                      <a:pt x="5615" y="4189"/>
                    </a:lnTo>
                    <a:lnTo>
                      <a:pt x="5668" y="4149"/>
                    </a:lnTo>
                    <a:lnTo>
                      <a:pt x="5720" y="4108"/>
                    </a:lnTo>
                    <a:lnTo>
                      <a:pt x="5772" y="4065"/>
                    </a:lnTo>
                    <a:lnTo>
                      <a:pt x="5822" y="4021"/>
                    </a:lnTo>
                    <a:lnTo>
                      <a:pt x="5870" y="3975"/>
                    </a:lnTo>
                    <a:lnTo>
                      <a:pt x="5917" y="3928"/>
                    </a:lnTo>
                    <a:lnTo>
                      <a:pt x="5965" y="3881"/>
                    </a:lnTo>
                    <a:lnTo>
                      <a:pt x="4302" y="5531"/>
                    </a:lnTo>
                    <a:close/>
                  </a:path>
                </a:pathLst>
              </a:custGeom>
              <a:gradFill flip="none" rotWithShape="1">
                <a:gsLst>
                  <a:gs pos="66000">
                    <a:schemeClr val="accent2">
                      <a:lumMod val="60000"/>
                      <a:lumOff val="40000"/>
                    </a:schemeClr>
                  </a:gs>
                  <a:gs pos="30000">
                    <a:schemeClr val="accent2">
                      <a:lumMod val="50000"/>
                    </a:schemeClr>
                  </a:gs>
                  <a:gs pos="57000">
                    <a:schemeClr val="accent2">
                      <a:lumMod val="75000"/>
                    </a:schemeClr>
                  </a:gs>
                  <a:gs pos="96000">
                    <a:schemeClr val="accent2">
                      <a:lumMod val="40000"/>
                      <a:lumOff val="60000"/>
                    </a:schemeClr>
                  </a:gs>
                </a:gsLst>
                <a:lin ang="1326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79" name="Forma livre 12">
                <a:extLst>
                  <a:ext uri="{FF2B5EF4-FFF2-40B4-BE49-F238E27FC236}">
                    <a16:creationId xmlns:a16="http://schemas.microsoft.com/office/drawing/2014/main" id="{3CD4590C-253D-2345-BAF3-738624C85C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5062" y="407988"/>
                <a:ext cx="2586038" cy="2505075"/>
              </a:xfrm>
              <a:custGeom>
                <a:avLst/>
                <a:gdLst/>
                <a:ahLst/>
                <a:cxnLst>
                  <a:cxn ang="0">
                    <a:pos x="372" y="914"/>
                  </a:cxn>
                  <a:cxn ang="0">
                    <a:pos x="605" y="734"/>
                  </a:cxn>
                  <a:cxn ang="0">
                    <a:pos x="857" y="586"/>
                  </a:cxn>
                  <a:cxn ang="0">
                    <a:pos x="1125" y="471"/>
                  </a:cxn>
                  <a:cxn ang="0">
                    <a:pos x="1407" y="389"/>
                  </a:cxn>
                  <a:cxn ang="0">
                    <a:pos x="1702" y="343"/>
                  </a:cxn>
                  <a:cxn ang="0">
                    <a:pos x="1943" y="331"/>
                  </a:cxn>
                  <a:cxn ang="0">
                    <a:pos x="2263" y="351"/>
                  </a:cxn>
                  <a:cxn ang="0">
                    <a:pos x="2573" y="410"/>
                  </a:cxn>
                  <a:cxn ang="0">
                    <a:pos x="2868" y="505"/>
                  </a:cxn>
                  <a:cxn ang="0">
                    <a:pos x="3149" y="634"/>
                  </a:cxn>
                  <a:cxn ang="0">
                    <a:pos x="3412" y="793"/>
                  </a:cxn>
                  <a:cxn ang="0">
                    <a:pos x="3653" y="982"/>
                  </a:cxn>
                  <a:cxn ang="0">
                    <a:pos x="3873" y="1197"/>
                  </a:cxn>
                  <a:cxn ang="0">
                    <a:pos x="4066" y="1436"/>
                  </a:cxn>
                  <a:cxn ang="0">
                    <a:pos x="4231" y="1695"/>
                  </a:cxn>
                  <a:cxn ang="0">
                    <a:pos x="4364" y="1974"/>
                  </a:cxn>
                  <a:cxn ang="0">
                    <a:pos x="4466" y="2270"/>
                  </a:cxn>
                  <a:cxn ang="0">
                    <a:pos x="4529" y="2578"/>
                  </a:cxn>
                  <a:cxn ang="0">
                    <a:pos x="4553" y="2835"/>
                  </a:cxn>
                  <a:cxn ang="0">
                    <a:pos x="4548" y="3125"/>
                  </a:cxn>
                  <a:cxn ang="0">
                    <a:pos x="4511" y="3408"/>
                  </a:cxn>
                  <a:cxn ang="0">
                    <a:pos x="4442" y="3683"/>
                  </a:cxn>
                  <a:cxn ang="0">
                    <a:pos x="4340" y="3944"/>
                  </a:cxn>
                  <a:cxn ang="0">
                    <a:pos x="4208" y="4191"/>
                  </a:cxn>
                  <a:cxn ang="0">
                    <a:pos x="4046" y="4423"/>
                  </a:cxn>
                  <a:cxn ang="0">
                    <a:pos x="4256" y="4688"/>
                  </a:cxn>
                  <a:cxn ang="0">
                    <a:pos x="4445" y="4436"/>
                  </a:cxn>
                  <a:cxn ang="0">
                    <a:pos x="4603" y="4162"/>
                  </a:cxn>
                  <a:cxn ang="0">
                    <a:pos x="4728" y="3867"/>
                  </a:cxn>
                  <a:cxn ang="0">
                    <a:pos x="4819" y="3556"/>
                  </a:cxn>
                  <a:cxn ang="0">
                    <a:pos x="4873" y="3229"/>
                  </a:cxn>
                  <a:cxn ang="0">
                    <a:pos x="4887" y="2889"/>
                  </a:cxn>
                  <a:cxn ang="0">
                    <a:pos x="4867" y="2603"/>
                  </a:cxn>
                  <a:cxn ang="0">
                    <a:pos x="4803" y="2251"/>
                  </a:cxn>
                  <a:cxn ang="0">
                    <a:pos x="4699" y="1915"/>
                  </a:cxn>
                  <a:cxn ang="0">
                    <a:pos x="4554" y="1598"/>
                  </a:cxn>
                  <a:cxn ang="0">
                    <a:pos x="4376" y="1300"/>
                  </a:cxn>
                  <a:cxn ang="0">
                    <a:pos x="4165" y="1026"/>
                  </a:cxn>
                  <a:cxn ang="0">
                    <a:pos x="3923" y="778"/>
                  </a:cxn>
                  <a:cxn ang="0">
                    <a:pos x="3655" y="560"/>
                  </a:cxn>
                  <a:cxn ang="0">
                    <a:pos x="3364" y="373"/>
                  </a:cxn>
                  <a:cxn ang="0">
                    <a:pos x="3052" y="221"/>
                  </a:cxn>
                  <a:cxn ang="0">
                    <a:pos x="2720" y="106"/>
                  </a:cxn>
                  <a:cxn ang="0">
                    <a:pos x="2375" y="32"/>
                  </a:cxn>
                  <a:cxn ang="0">
                    <a:pos x="2017" y="0"/>
                  </a:cxn>
                  <a:cxn ang="0">
                    <a:pos x="1730" y="7"/>
                  </a:cxn>
                  <a:cxn ang="0">
                    <a:pos x="1383" y="56"/>
                  </a:cxn>
                  <a:cxn ang="0">
                    <a:pos x="1054" y="144"/>
                  </a:cxn>
                  <a:cxn ang="0">
                    <a:pos x="745" y="272"/>
                  </a:cxn>
                  <a:cxn ang="0">
                    <a:pos x="456" y="435"/>
                  </a:cxn>
                  <a:cxn ang="0">
                    <a:pos x="192" y="631"/>
                  </a:cxn>
                  <a:cxn ang="0">
                    <a:pos x="244" y="1036"/>
                  </a:cxn>
                </a:cxnLst>
                <a:rect l="0" t="0" r="r" b="b"/>
                <a:pathLst>
                  <a:path w="4887" h="4735">
                    <a:moveTo>
                      <a:pt x="244" y="1036"/>
                    </a:moveTo>
                    <a:lnTo>
                      <a:pt x="244" y="1036"/>
                    </a:lnTo>
                    <a:lnTo>
                      <a:pt x="285" y="993"/>
                    </a:lnTo>
                    <a:lnTo>
                      <a:pt x="329" y="954"/>
                    </a:lnTo>
                    <a:lnTo>
                      <a:pt x="372" y="914"/>
                    </a:lnTo>
                    <a:lnTo>
                      <a:pt x="417" y="875"/>
                    </a:lnTo>
                    <a:lnTo>
                      <a:pt x="463" y="837"/>
                    </a:lnTo>
                    <a:lnTo>
                      <a:pt x="509" y="802"/>
                    </a:lnTo>
                    <a:lnTo>
                      <a:pt x="556" y="768"/>
                    </a:lnTo>
                    <a:lnTo>
                      <a:pt x="605" y="734"/>
                    </a:lnTo>
                    <a:lnTo>
                      <a:pt x="653" y="701"/>
                    </a:lnTo>
                    <a:lnTo>
                      <a:pt x="703" y="670"/>
                    </a:lnTo>
                    <a:lnTo>
                      <a:pt x="754" y="641"/>
                    </a:lnTo>
                    <a:lnTo>
                      <a:pt x="805" y="613"/>
                    </a:lnTo>
                    <a:lnTo>
                      <a:pt x="857" y="586"/>
                    </a:lnTo>
                    <a:lnTo>
                      <a:pt x="908" y="560"/>
                    </a:lnTo>
                    <a:lnTo>
                      <a:pt x="961" y="536"/>
                    </a:lnTo>
                    <a:lnTo>
                      <a:pt x="1016" y="513"/>
                    </a:lnTo>
                    <a:lnTo>
                      <a:pt x="1071" y="491"/>
                    </a:lnTo>
                    <a:lnTo>
                      <a:pt x="1125" y="471"/>
                    </a:lnTo>
                    <a:lnTo>
                      <a:pt x="1180" y="452"/>
                    </a:lnTo>
                    <a:lnTo>
                      <a:pt x="1236" y="435"/>
                    </a:lnTo>
                    <a:lnTo>
                      <a:pt x="1293" y="418"/>
                    </a:lnTo>
                    <a:lnTo>
                      <a:pt x="1349" y="402"/>
                    </a:lnTo>
                    <a:lnTo>
                      <a:pt x="1407" y="389"/>
                    </a:lnTo>
                    <a:lnTo>
                      <a:pt x="1466" y="377"/>
                    </a:lnTo>
                    <a:lnTo>
                      <a:pt x="1523" y="367"/>
                    </a:lnTo>
                    <a:lnTo>
                      <a:pt x="1582" y="356"/>
                    </a:lnTo>
                    <a:lnTo>
                      <a:pt x="1643" y="349"/>
                    </a:lnTo>
                    <a:lnTo>
                      <a:pt x="1702" y="343"/>
                    </a:lnTo>
                    <a:lnTo>
                      <a:pt x="1762" y="337"/>
                    </a:lnTo>
                    <a:lnTo>
                      <a:pt x="1822" y="334"/>
                    </a:lnTo>
                    <a:lnTo>
                      <a:pt x="1883" y="331"/>
                    </a:lnTo>
                    <a:lnTo>
                      <a:pt x="1943" y="331"/>
                    </a:lnTo>
                    <a:lnTo>
                      <a:pt x="1943" y="331"/>
                    </a:lnTo>
                    <a:lnTo>
                      <a:pt x="2008" y="331"/>
                    </a:lnTo>
                    <a:lnTo>
                      <a:pt x="2073" y="334"/>
                    </a:lnTo>
                    <a:lnTo>
                      <a:pt x="2136" y="339"/>
                    </a:lnTo>
                    <a:lnTo>
                      <a:pt x="2200" y="345"/>
                    </a:lnTo>
                    <a:lnTo>
                      <a:pt x="2263" y="351"/>
                    </a:lnTo>
                    <a:lnTo>
                      <a:pt x="2327" y="359"/>
                    </a:lnTo>
                    <a:lnTo>
                      <a:pt x="2388" y="370"/>
                    </a:lnTo>
                    <a:lnTo>
                      <a:pt x="2450" y="382"/>
                    </a:lnTo>
                    <a:lnTo>
                      <a:pt x="2511" y="395"/>
                    </a:lnTo>
                    <a:lnTo>
                      <a:pt x="2573" y="410"/>
                    </a:lnTo>
                    <a:lnTo>
                      <a:pt x="2632" y="426"/>
                    </a:lnTo>
                    <a:lnTo>
                      <a:pt x="2692" y="443"/>
                    </a:lnTo>
                    <a:lnTo>
                      <a:pt x="2751" y="463"/>
                    </a:lnTo>
                    <a:lnTo>
                      <a:pt x="2810" y="483"/>
                    </a:lnTo>
                    <a:lnTo>
                      <a:pt x="2868" y="505"/>
                    </a:lnTo>
                    <a:lnTo>
                      <a:pt x="2925" y="527"/>
                    </a:lnTo>
                    <a:lnTo>
                      <a:pt x="2983" y="553"/>
                    </a:lnTo>
                    <a:lnTo>
                      <a:pt x="3039" y="578"/>
                    </a:lnTo>
                    <a:lnTo>
                      <a:pt x="3095" y="606"/>
                    </a:lnTo>
                    <a:lnTo>
                      <a:pt x="3149" y="634"/>
                    </a:lnTo>
                    <a:lnTo>
                      <a:pt x="3202" y="663"/>
                    </a:lnTo>
                    <a:lnTo>
                      <a:pt x="3257" y="694"/>
                    </a:lnTo>
                    <a:lnTo>
                      <a:pt x="3308" y="727"/>
                    </a:lnTo>
                    <a:lnTo>
                      <a:pt x="3360" y="759"/>
                    </a:lnTo>
                    <a:lnTo>
                      <a:pt x="3412" y="793"/>
                    </a:lnTo>
                    <a:lnTo>
                      <a:pt x="3462" y="828"/>
                    </a:lnTo>
                    <a:lnTo>
                      <a:pt x="3510" y="865"/>
                    </a:lnTo>
                    <a:lnTo>
                      <a:pt x="3559" y="903"/>
                    </a:lnTo>
                    <a:lnTo>
                      <a:pt x="3608" y="942"/>
                    </a:lnTo>
                    <a:lnTo>
                      <a:pt x="3653" y="982"/>
                    </a:lnTo>
                    <a:lnTo>
                      <a:pt x="3699" y="1023"/>
                    </a:lnTo>
                    <a:lnTo>
                      <a:pt x="3745" y="1066"/>
                    </a:lnTo>
                    <a:lnTo>
                      <a:pt x="3788" y="1108"/>
                    </a:lnTo>
                    <a:lnTo>
                      <a:pt x="3830" y="1153"/>
                    </a:lnTo>
                    <a:lnTo>
                      <a:pt x="3873" y="1197"/>
                    </a:lnTo>
                    <a:lnTo>
                      <a:pt x="3913" y="1243"/>
                    </a:lnTo>
                    <a:lnTo>
                      <a:pt x="3953" y="1290"/>
                    </a:lnTo>
                    <a:lnTo>
                      <a:pt x="3992" y="1337"/>
                    </a:lnTo>
                    <a:lnTo>
                      <a:pt x="4029" y="1386"/>
                    </a:lnTo>
                    <a:lnTo>
                      <a:pt x="4066" y="1436"/>
                    </a:lnTo>
                    <a:lnTo>
                      <a:pt x="4102" y="1486"/>
                    </a:lnTo>
                    <a:lnTo>
                      <a:pt x="4135" y="1537"/>
                    </a:lnTo>
                    <a:lnTo>
                      <a:pt x="4168" y="1589"/>
                    </a:lnTo>
                    <a:lnTo>
                      <a:pt x="4200" y="1642"/>
                    </a:lnTo>
                    <a:lnTo>
                      <a:pt x="4231" y="1695"/>
                    </a:lnTo>
                    <a:lnTo>
                      <a:pt x="4259" y="1750"/>
                    </a:lnTo>
                    <a:lnTo>
                      <a:pt x="4289" y="1806"/>
                    </a:lnTo>
                    <a:lnTo>
                      <a:pt x="4315" y="1860"/>
                    </a:lnTo>
                    <a:lnTo>
                      <a:pt x="4340" y="1918"/>
                    </a:lnTo>
                    <a:lnTo>
                      <a:pt x="4364" y="1974"/>
                    </a:lnTo>
                    <a:lnTo>
                      <a:pt x="4388" y="2033"/>
                    </a:lnTo>
                    <a:lnTo>
                      <a:pt x="4410" y="2090"/>
                    </a:lnTo>
                    <a:lnTo>
                      <a:pt x="4429" y="2149"/>
                    </a:lnTo>
                    <a:lnTo>
                      <a:pt x="4448" y="2210"/>
                    </a:lnTo>
                    <a:lnTo>
                      <a:pt x="4466" y="2270"/>
                    </a:lnTo>
                    <a:lnTo>
                      <a:pt x="4480" y="2331"/>
                    </a:lnTo>
                    <a:lnTo>
                      <a:pt x="4495" y="2391"/>
                    </a:lnTo>
                    <a:lnTo>
                      <a:pt x="4508" y="2453"/>
                    </a:lnTo>
                    <a:lnTo>
                      <a:pt x="4520" y="2516"/>
                    </a:lnTo>
                    <a:lnTo>
                      <a:pt x="4529" y="2578"/>
                    </a:lnTo>
                    <a:lnTo>
                      <a:pt x="4538" y="2642"/>
                    </a:lnTo>
                    <a:lnTo>
                      <a:pt x="4545" y="2705"/>
                    </a:lnTo>
                    <a:lnTo>
                      <a:pt x="4550" y="2770"/>
                    </a:lnTo>
                    <a:lnTo>
                      <a:pt x="4553" y="2835"/>
                    </a:lnTo>
                    <a:lnTo>
                      <a:pt x="4553" y="2835"/>
                    </a:lnTo>
                    <a:lnTo>
                      <a:pt x="4556" y="2892"/>
                    </a:lnTo>
                    <a:lnTo>
                      <a:pt x="4556" y="2951"/>
                    </a:lnTo>
                    <a:lnTo>
                      <a:pt x="4554" y="3010"/>
                    </a:lnTo>
                    <a:lnTo>
                      <a:pt x="4553" y="3068"/>
                    </a:lnTo>
                    <a:lnTo>
                      <a:pt x="4548" y="3125"/>
                    </a:lnTo>
                    <a:lnTo>
                      <a:pt x="4544" y="3183"/>
                    </a:lnTo>
                    <a:lnTo>
                      <a:pt x="4538" y="3240"/>
                    </a:lnTo>
                    <a:lnTo>
                      <a:pt x="4531" y="3296"/>
                    </a:lnTo>
                    <a:lnTo>
                      <a:pt x="4522" y="3352"/>
                    </a:lnTo>
                    <a:lnTo>
                      <a:pt x="4511" y="3408"/>
                    </a:lnTo>
                    <a:lnTo>
                      <a:pt x="4500" y="3464"/>
                    </a:lnTo>
                    <a:lnTo>
                      <a:pt x="4488" y="3519"/>
                    </a:lnTo>
                    <a:lnTo>
                      <a:pt x="4473" y="3574"/>
                    </a:lnTo>
                    <a:lnTo>
                      <a:pt x="4458" y="3628"/>
                    </a:lnTo>
                    <a:lnTo>
                      <a:pt x="4442" y="3683"/>
                    </a:lnTo>
                    <a:lnTo>
                      <a:pt x="4424" y="3736"/>
                    </a:lnTo>
                    <a:lnTo>
                      <a:pt x="4405" y="3789"/>
                    </a:lnTo>
                    <a:lnTo>
                      <a:pt x="4385" y="3840"/>
                    </a:lnTo>
                    <a:lnTo>
                      <a:pt x="4362" y="3894"/>
                    </a:lnTo>
                    <a:lnTo>
                      <a:pt x="4340" y="3944"/>
                    </a:lnTo>
                    <a:lnTo>
                      <a:pt x="4317" y="3995"/>
                    </a:lnTo>
                    <a:lnTo>
                      <a:pt x="4290" y="4045"/>
                    </a:lnTo>
                    <a:lnTo>
                      <a:pt x="4264" y="4094"/>
                    </a:lnTo>
                    <a:lnTo>
                      <a:pt x="4237" y="4143"/>
                    </a:lnTo>
                    <a:lnTo>
                      <a:pt x="4208" y="4191"/>
                    </a:lnTo>
                    <a:lnTo>
                      <a:pt x="4178" y="4239"/>
                    </a:lnTo>
                    <a:lnTo>
                      <a:pt x="4147" y="4286"/>
                    </a:lnTo>
                    <a:lnTo>
                      <a:pt x="4115" y="4333"/>
                    </a:lnTo>
                    <a:lnTo>
                      <a:pt x="4081" y="4377"/>
                    </a:lnTo>
                    <a:lnTo>
                      <a:pt x="4046" y="4423"/>
                    </a:lnTo>
                    <a:lnTo>
                      <a:pt x="4010" y="4467"/>
                    </a:lnTo>
                    <a:lnTo>
                      <a:pt x="3973" y="4510"/>
                    </a:lnTo>
                    <a:lnTo>
                      <a:pt x="4215" y="4735"/>
                    </a:lnTo>
                    <a:lnTo>
                      <a:pt x="4215" y="4735"/>
                    </a:lnTo>
                    <a:lnTo>
                      <a:pt x="4256" y="4688"/>
                    </a:lnTo>
                    <a:lnTo>
                      <a:pt x="4296" y="4640"/>
                    </a:lnTo>
                    <a:lnTo>
                      <a:pt x="4336" y="4589"/>
                    </a:lnTo>
                    <a:lnTo>
                      <a:pt x="4373" y="4539"/>
                    </a:lnTo>
                    <a:lnTo>
                      <a:pt x="4410" y="4488"/>
                    </a:lnTo>
                    <a:lnTo>
                      <a:pt x="4445" y="4436"/>
                    </a:lnTo>
                    <a:lnTo>
                      <a:pt x="4479" y="4383"/>
                    </a:lnTo>
                    <a:lnTo>
                      <a:pt x="4511" y="4328"/>
                    </a:lnTo>
                    <a:lnTo>
                      <a:pt x="4544" y="4274"/>
                    </a:lnTo>
                    <a:lnTo>
                      <a:pt x="4575" y="4218"/>
                    </a:lnTo>
                    <a:lnTo>
                      <a:pt x="4603" y="4162"/>
                    </a:lnTo>
                    <a:lnTo>
                      <a:pt x="4631" y="4104"/>
                    </a:lnTo>
                    <a:lnTo>
                      <a:pt x="4657" y="4045"/>
                    </a:lnTo>
                    <a:lnTo>
                      <a:pt x="4682" y="3986"/>
                    </a:lnTo>
                    <a:lnTo>
                      <a:pt x="4706" y="3927"/>
                    </a:lnTo>
                    <a:lnTo>
                      <a:pt x="4728" y="3867"/>
                    </a:lnTo>
                    <a:lnTo>
                      <a:pt x="4750" y="3807"/>
                    </a:lnTo>
                    <a:lnTo>
                      <a:pt x="4769" y="3745"/>
                    </a:lnTo>
                    <a:lnTo>
                      <a:pt x="4787" y="3681"/>
                    </a:lnTo>
                    <a:lnTo>
                      <a:pt x="4803" y="3619"/>
                    </a:lnTo>
                    <a:lnTo>
                      <a:pt x="4819" y="3556"/>
                    </a:lnTo>
                    <a:lnTo>
                      <a:pt x="4833" y="3491"/>
                    </a:lnTo>
                    <a:lnTo>
                      <a:pt x="4845" y="3426"/>
                    </a:lnTo>
                    <a:lnTo>
                      <a:pt x="4856" y="3361"/>
                    </a:lnTo>
                    <a:lnTo>
                      <a:pt x="4865" y="3295"/>
                    </a:lnTo>
                    <a:lnTo>
                      <a:pt x="4873" y="3229"/>
                    </a:lnTo>
                    <a:lnTo>
                      <a:pt x="4878" y="3162"/>
                    </a:lnTo>
                    <a:lnTo>
                      <a:pt x="4883" y="3094"/>
                    </a:lnTo>
                    <a:lnTo>
                      <a:pt x="4886" y="3027"/>
                    </a:lnTo>
                    <a:lnTo>
                      <a:pt x="4887" y="2959"/>
                    </a:lnTo>
                    <a:lnTo>
                      <a:pt x="4887" y="2889"/>
                    </a:lnTo>
                    <a:lnTo>
                      <a:pt x="4884" y="2820"/>
                    </a:lnTo>
                    <a:lnTo>
                      <a:pt x="4884" y="2820"/>
                    </a:lnTo>
                    <a:lnTo>
                      <a:pt x="4880" y="2748"/>
                    </a:lnTo>
                    <a:lnTo>
                      <a:pt x="4875" y="2676"/>
                    </a:lnTo>
                    <a:lnTo>
                      <a:pt x="4867" y="2603"/>
                    </a:lnTo>
                    <a:lnTo>
                      <a:pt x="4858" y="2531"/>
                    </a:lnTo>
                    <a:lnTo>
                      <a:pt x="4846" y="2460"/>
                    </a:lnTo>
                    <a:lnTo>
                      <a:pt x="4834" y="2391"/>
                    </a:lnTo>
                    <a:lnTo>
                      <a:pt x="4819" y="2320"/>
                    </a:lnTo>
                    <a:lnTo>
                      <a:pt x="4803" y="2251"/>
                    </a:lnTo>
                    <a:lnTo>
                      <a:pt x="4786" y="2183"/>
                    </a:lnTo>
                    <a:lnTo>
                      <a:pt x="4766" y="2115"/>
                    </a:lnTo>
                    <a:lnTo>
                      <a:pt x="4744" y="2048"/>
                    </a:lnTo>
                    <a:lnTo>
                      <a:pt x="4722" y="1981"/>
                    </a:lnTo>
                    <a:lnTo>
                      <a:pt x="4699" y="1915"/>
                    </a:lnTo>
                    <a:lnTo>
                      <a:pt x="4672" y="1850"/>
                    </a:lnTo>
                    <a:lnTo>
                      <a:pt x="4646" y="1785"/>
                    </a:lnTo>
                    <a:lnTo>
                      <a:pt x="4616" y="1722"/>
                    </a:lnTo>
                    <a:lnTo>
                      <a:pt x="4587" y="1660"/>
                    </a:lnTo>
                    <a:lnTo>
                      <a:pt x="4554" y="1598"/>
                    </a:lnTo>
                    <a:lnTo>
                      <a:pt x="4522" y="1536"/>
                    </a:lnTo>
                    <a:lnTo>
                      <a:pt x="4486" y="1476"/>
                    </a:lnTo>
                    <a:lnTo>
                      <a:pt x="4451" y="1417"/>
                    </a:lnTo>
                    <a:lnTo>
                      <a:pt x="4414" y="1358"/>
                    </a:lnTo>
                    <a:lnTo>
                      <a:pt x="4376" y="1300"/>
                    </a:lnTo>
                    <a:lnTo>
                      <a:pt x="4336" y="1243"/>
                    </a:lnTo>
                    <a:lnTo>
                      <a:pt x="4295" y="1187"/>
                    </a:lnTo>
                    <a:lnTo>
                      <a:pt x="4252" y="1132"/>
                    </a:lnTo>
                    <a:lnTo>
                      <a:pt x="4209" y="1079"/>
                    </a:lnTo>
                    <a:lnTo>
                      <a:pt x="4165" y="1026"/>
                    </a:lnTo>
                    <a:lnTo>
                      <a:pt x="4118" y="974"/>
                    </a:lnTo>
                    <a:lnTo>
                      <a:pt x="4071" y="924"/>
                    </a:lnTo>
                    <a:lnTo>
                      <a:pt x="4023" y="874"/>
                    </a:lnTo>
                    <a:lnTo>
                      <a:pt x="3973" y="825"/>
                    </a:lnTo>
                    <a:lnTo>
                      <a:pt x="3923" y="778"/>
                    </a:lnTo>
                    <a:lnTo>
                      <a:pt x="3872" y="732"/>
                    </a:lnTo>
                    <a:lnTo>
                      <a:pt x="3818" y="687"/>
                    </a:lnTo>
                    <a:lnTo>
                      <a:pt x="3765" y="644"/>
                    </a:lnTo>
                    <a:lnTo>
                      <a:pt x="3711" y="601"/>
                    </a:lnTo>
                    <a:lnTo>
                      <a:pt x="3655" y="560"/>
                    </a:lnTo>
                    <a:lnTo>
                      <a:pt x="3599" y="520"/>
                    </a:lnTo>
                    <a:lnTo>
                      <a:pt x="3541" y="482"/>
                    </a:lnTo>
                    <a:lnTo>
                      <a:pt x="3484" y="443"/>
                    </a:lnTo>
                    <a:lnTo>
                      <a:pt x="3423" y="408"/>
                    </a:lnTo>
                    <a:lnTo>
                      <a:pt x="3364" y="373"/>
                    </a:lnTo>
                    <a:lnTo>
                      <a:pt x="3303" y="340"/>
                    </a:lnTo>
                    <a:lnTo>
                      <a:pt x="3241" y="308"/>
                    </a:lnTo>
                    <a:lnTo>
                      <a:pt x="3179" y="277"/>
                    </a:lnTo>
                    <a:lnTo>
                      <a:pt x="3115" y="249"/>
                    </a:lnTo>
                    <a:lnTo>
                      <a:pt x="3052" y="221"/>
                    </a:lnTo>
                    <a:lnTo>
                      <a:pt x="2987" y="194"/>
                    </a:lnTo>
                    <a:lnTo>
                      <a:pt x="2921" y="171"/>
                    </a:lnTo>
                    <a:lnTo>
                      <a:pt x="2854" y="147"/>
                    </a:lnTo>
                    <a:lnTo>
                      <a:pt x="2788" y="126"/>
                    </a:lnTo>
                    <a:lnTo>
                      <a:pt x="2720" y="106"/>
                    </a:lnTo>
                    <a:lnTo>
                      <a:pt x="2652" y="88"/>
                    </a:lnTo>
                    <a:lnTo>
                      <a:pt x="2585" y="72"/>
                    </a:lnTo>
                    <a:lnTo>
                      <a:pt x="2515" y="57"/>
                    </a:lnTo>
                    <a:lnTo>
                      <a:pt x="2445" y="44"/>
                    </a:lnTo>
                    <a:lnTo>
                      <a:pt x="2375" y="32"/>
                    </a:lnTo>
                    <a:lnTo>
                      <a:pt x="2304" y="22"/>
                    </a:lnTo>
                    <a:lnTo>
                      <a:pt x="2234" y="14"/>
                    </a:lnTo>
                    <a:lnTo>
                      <a:pt x="2161" y="7"/>
                    </a:lnTo>
                    <a:lnTo>
                      <a:pt x="2089" y="3"/>
                    </a:lnTo>
                    <a:lnTo>
                      <a:pt x="2017" y="0"/>
                    </a:lnTo>
                    <a:lnTo>
                      <a:pt x="1943" y="0"/>
                    </a:lnTo>
                    <a:lnTo>
                      <a:pt x="1943" y="0"/>
                    </a:lnTo>
                    <a:lnTo>
                      <a:pt x="1873" y="0"/>
                    </a:lnTo>
                    <a:lnTo>
                      <a:pt x="1800" y="3"/>
                    </a:lnTo>
                    <a:lnTo>
                      <a:pt x="1730" y="7"/>
                    </a:lnTo>
                    <a:lnTo>
                      <a:pt x="1659" y="13"/>
                    </a:lnTo>
                    <a:lnTo>
                      <a:pt x="1589" y="22"/>
                    </a:lnTo>
                    <a:lnTo>
                      <a:pt x="1520" y="31"/>
                    </a:lnTo>
                    <a:lnTo>
                      <a:pt x="1452" y="42"/>
                    </a:lnTo>
                    <a:lnTo>
                      <a:pt x="1383" y="56"/>
                    </a:lnTo>
                    <a:lnTo>
                      <a:pt x="1317" y="70"/>
                    </a:lnTo>
                    <a:lnTo>
                      <a:pt x="1250" y="87"/>
                    </a:lnTo>
                    <a:lnTo>
                      <a:pt x="1184" y="104"/>
                    </a:lnTo>
                    <a:lnTo>
                      <a:pt x="1119" y="123"/>
                    </a:lnTo>
                    <a:lnTo>
                      <a:pt x="1054" y="144"/>
                    </a:lnTo>
                    <a:lnTo>
                      <a:pt x="991" y="168"/>
                    </a:lnTo>
                    <a:lnTo>
                      <a:pt x="928" y="191"/>
                    </a:lnTo>
                    <a:lnTo>
                      <a:pt x="866" y="216"/>
                    </a:lnTo>
                    <a:lnTo>
                      <a:pt x="805" y="243"/>
                    </a:lnTo>
                    <a:lnTo>
                      <a:pt x="745" y="272"/>
                    </a:lnTo>
                    <a:lnTo>
                      <a:pt x="684" y="302"/>
                    </a:lnTo>
                    <a:lnTo>
                      <a:pt x="627" y="333"/>
                    </a:lnTo>
                    <a:lnTo>
                      <a:pt x="569" y="365"/>
                    </a:lnTo>
                    <a:lnTo>
                      <a:pt x="512" y="399"/>
                    </a:lnTo>
                    <a:lnTo>
                      <a:pt x="456" y="435"/>
                    </a:lnTo>
                    <a:lnTo>
                      <a:pt x="401" y="471"/>
                    </a:lnTo>
                    <a:lnTo>
                      <a:pt x="348" y="510"/>
                    </a:lnTo>
                    <a:lnTo>
                      <a:pt x="295" y="548"/>
                    </a:lnTo>
                    <a:lnTo>
                      <a:pt x="244" y="589"/>
                    </a:lnTo>
                    <a:lnTo>
                      <a:pt x="192" y="631"/>
                    </a:lnTo>
                    <a:lnTo>
                      <a:pt x="143" y="673"/>
                    </a:lnTo>
                    <a:lnTo>
                      <a:pt x="95" y="718"/>
                    </a:lnTo>
                    <a:lnTo>
                      <a:pt x="46" y="763"/>
                    </a:lnTo>
                    <a:lnTo>
                      <a:pt x="0" y="809"/>
                    </a:lnTo>
                    <a:lnTo>
                      <a:pt x="244" y="1036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86000">
                    <a:srgbClr val="CFCFCF"/>
                  </a:gs>
                  <a:gs pos="0">
                    <a:srgbClr val="A6A6A6"/>
                  </a:gs>
                  <a:gs pos="35000">
                    <a:srgbClr val="262626"/>
                  </a:gs>
                  <a:gs pos="66000">
                    <a:srgbClr val="454545"/>
                  </a:gs>
                  <a:gs pos="46000">
                    <a:srgbClr val="616161"/>
                  </a:gs>
                  <a:gs pos="100000">
                    <a:srgbClr val="A6A6A6"/>
                  </a:gs>
                </a:gsLst>
                <a:lin ang="1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80" name="Forma Livre 13">
                <a:extLst>
                  <a:ext uri="{FF2B5EF4-FFF2-40B4-BE49-F238E27FC236}">
                    <a16:creationId xmlns:a16="http://schemas.microsoft.com/office/drawing/2014/main" id="{1009282E-F34E-9E4B-B59F-E61F0477D7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85175" y="374650"/>
                <a:ext cx="2987675" cy="2986088"/>
              </a:xfrm>
              <a:custGeom>
                <a:avLst/>
                <a:gdLst/>
                <a:ahLst/>
                <a:cxnLst>
                  <a:cxn ang="0">
                    <a:pos x="3147" y="371"/>
                  </a:cxn>
                  <a:cxn ang="0">
                    <a:pos x="3686" y="529"/>
                  </a:cxn>
                  <a:cxn ang="0">
                    <a:pos x="4171" y="794"/>
                  </a:cxn>
                  <a:cxn ang="0">
                    <a:pos x="4591" y="1153"/>
                  </a:cxn>
                  <a:cxn ang="0">
                    <a:pos x="4927" y="1591"/>
                  </a:cxn>
                  <a:cxn ang="0">
                    <a:pos x="5169" y="2092"/>
                  </a:cxn>
                  <a:cxn ang="0">
                    <a:pos x="5297" y="2643"/>
                  </a:cxn>
                  <a:cxn ang="0">
                    <a:pos x="5307" y="3142"/>
                  </a:cxn>
                  <a:cxn ang="0">
                    <a:pos x="5204" y="3672"/>
                  </a:cxn>
                  <a:cxn ang="0">
                    <a:pos x="4987" y="4159"/>
                  </a:cxn>
                  <a:cxn ang="0">
                    <a:pos x="4663" y="4587"/>
                  </a:cxn>
                  <a:cxn ang="0">
                    <a:pos x="4299" y="4896"/>
                  </a:cxn>
                  <a:cxn ang="0">
                    <a:pos x="3829" y="5145"/>
                  </a:cxn>
                  <a:cxn ang="0">
                    <a:pos x="3310" y="5284"/>
                  </a:cxn>
                  <a:cxn ang="0">
                    <a:pos x="2814" y="5308"/>
                  </a:cxn>
                  <a:cxn ang="0">
                    <a:pos x="2256" y="5215"/>
                  </a:cxn>
                  <a:cxn ang="0">
                    <a:pos x="1738" y="5008"/>
                  </a:cxn>
                  <a:cxn ang="0">
                    <a:pos x="1280" y="4699"/>
                  </a:cxn>
                  <a:cxn ang="0">
                    <a:pos x="895" y="4303"/>
                  </a:cxn>
                  <a:cxn ang="0">
                    <a:pos x="599" y="3836"/>
                  </a:cxn>
                  <a:cxn ang="0">
                    <a:pos x="407" y="3311"/>
                  </a:cxn>
                  <a:cxn ang="0">
                    <a:pos x="335" y="2807"/>
                  </a:cxn>
                  <a:cxn ang="0">
                    <a:pos x="370" y="2260"/>
                  </a:cxn>
                  <a:cxn ang="0">
                    <a:pos x="525" y="1747"/>
                  </a:cxn>
                  <a:cxn ang="0">
                    <a:pos x="790" y="1285"/>
                  </a:cxn>
                  <a:cxn ang="0">
                    <a:pos x="1115" y="929"/>
                  </a:cxn>
                  <a:cxn ang="0">
                    <a:pos x="1549" y="620"/>
                  </a:cxn>
                  <a:cxn ang="0">
                    <a:pos x="2043" y="421"/>
                  </a:cxn>
                  <a:cxn ang="0">
                    <a:pos x="2580" y="334"/>
                  </a:cxn>
                  <a:cxn ang="0">
                    <a:pos x="2345" y="23"/>
                  </a:cxn>
                  <a:cxn ang="0">
                    <a:pos x="1741" y="171"/>
                  </a:cxn>
                  <a:cxn ang="0">
                    <a:pos x="1202" y="445"/>
                  </a:cxn>
                  <a:cxn ang="0">
                    <a:pos x="745" y="827"/>
                  </a:cxn>
                  <a:cxn ang="0">
                    <a:pos x="382" y="1300"/>
                  </a:cxn>
                  <a:cxn ang="0">
                    <a:pos x="133" y="1852"/>
                  </a:cxn>
                  <a:cxn ang="0">
                    <a:pos x="10" y="2462"/>
                  </a:cxn>
                  <a:cxn ang="0">
                    <a:pos x="21" y="3038"/>
                  </a:cxn>
                  <a:cxn ang="0">
                    <a:pos x="165" y="3659"/>
                  </a:cxn>
                  <a:cxn ang="0">
                    <a:pos x="436" y="4225"/>
                  </a:cxn>
                  <a:cxn ang="0">
                    <a:pos x="817" y="4718"/>
                  </a:cxn>
                  <a:cxn ang="0">
                    <a:pos x="1288" y="5122"/>
                  </a:cxn>
                  <a:cxn ang="0">
                    <a:pos x="1835" y="5420"/>
                  </a:cxn>
                  <a:cxn ang="0">
                    <a:pos x="2443" y="5598"/>
                  </a:cxn>
                  <a:cxn ang="0">
                    <a:pos x="3016" y="5641"/>
                  </a:cxn>
                  <a:cxn ang="0">
                    <a:pos x="3644" y="5554"/>
                  </a:cxn>
                  <a:cxn ang="0">
                    <a:pos x="4215" y="5333"/>
                  </a:cxn>
                  <a:cxn ang="0">
                    <a:pos x="4710" y="4998"/>
                  </a:cxn>
                  <a:cxn ang="0">
                    <a:pos x="5117" y="4563"/>
                  </a:cxn>
                  <a:cxn ang="0">
                    <a:pos x="5418" y="4044"/>
                  </a:cxn>
                  <a:cxn ang="0">
                    <a:pos x="5599" y="3459"/>
                  </a:cxn>
                  <a:cxn ang="0">
                    <a:pos x="5643" y="2820"/>
                  </a:cxn>
                  <a:cxn ang="0">
                    <a:pos x="5562" y="2253"/>
                  </a:cxn>
                  <a:cxn ang="0">
                    <a:pos x="5346" y="1660"/>
                  </a:cxn>
                  <a:cxn ang="0">
                    <a:pos x="5012" y="1134"/>
                  </a:cxn>
                  <a:cxn ang="0">
                    <a:pos x="4579" y="688"/>
                  </a:cxn>
                  <a:cxn ang="0">
                    <a:pos x="4061" y="340"/>
                  </a:cxn>
                  <a:cxn ang="0">
                    <a:pos x="3481" y="107"/>
                  </a:cxn>
                  <a:cxn ang="0">
                    <a:pos x="2848" y="4"/>
                  </a:cxn>
                </a:cxnLst>
                <a:rect l="0" t="0" r="r" b="b"/>
                <a:pathLst>
                  <a:path w="5646" h="5642">
                    <a:moveTo>
                      <a:pt x="2704" y="331"/>
                    </a:moveTo>
                    <a:lnTo>
                      <a:pt x="2704" y="331"/>
                    </a:lnTo>
                    <a:lnTo>
                      <a:pt x="2767" y="333"/>
                    </a:lnTo>
                    <a:lnTo>
                      <a:pt x="2832" y="334"/>
                    </a:lnTo>
                    <a:lnTo>
                      <a:pt x="2895" y="339"/>
                    </a:lnTo>
                    <a:lnTo>
                      <a:pt x="2959" y="345"/>
                    </a:lnTo>
                    <a:lnTo>
                      <a:pt x="3022" y="352"/>
                    </a:lnTo>
                    <a:lnTo>
                      <a:pt x="3086" y="361"/>
                    </a:lnTo>
                    <a:lnTo>
                      <a:pt x="3147" y="371"/>
                    </a:lnTo>
                    <a:lnTo>
                      <a:pt x="3209" y="383"/>
                    </a:lnTo>
                    <a:lnTo>
                      <a:pt x="3270" y="396"/>
                    </a:lnTo>
                    <a:lnTo>
                      <a:pt x="3332" y="411"/>
                    </a:lnTo>
                    <a:lnTo>
                      <a:pt x="3392" y="427"/>
                    </a:lnTo>
                    <a:lnTo>
                      <a:pt x="3451" y="445"/>
                    </a:lnTo>
                    <a:lnTo>
                      <a:pt x="3510" y="464"/>
                    </a:lnTo>
                    <a:lnTo>
                      <a:pt x="3569" y="483"/>
                    </a:lnTo>
                    <a:lnTo>
                      <a:pt x="3628" y="505"/>
                    </a:lnTo>
                    <a:lnTo>
                      <a:pt x="3686" y="529"/>
                    </a:lnTo>
                    <a:lnTo>
                      <a:pt x="3742" y="553"/>
                    </a:lnTo>
                    <a:lnTo>
                      <a:pt x="3798" y="579"/>
                    </a:lnTo>
                    <a:lnTo>
                      <a:pt x="3854" y="606"/>
                    </a:lnTo>
                    <a:lnTo>
                      <a:pt x="3908" y="634"/>
                    </a:lnTo>
                    <a:lnTo>
                      <a:pt x="3963" y="663"/>
                    </a:lnTo>
                    <a:lnTo>
                      <a:pt x="4016" y="694"/>
                    </a:lnTo>
                    <a:lnTo>
                      <a:pt x="4067" y="727"/>
                    </a:lnTo>
                    <a:lnTo>
                      <a:pt x="4120" y="761"/>
                    </a:lnTo>
                    <a:lnTo>
                      <a:pt x="4171" y="794"/>
                    </a:lnTo>
                    <a:lnTo>
                      <a:pt x="4221" y="830"/>
                    </a:lnTo>
                    <a:lnTo>
                      <a:pt x="4271" y="867"/>
                    </a:lnTo>
                    <a:lnTo>
                      <a:pt x="4318" y="904"/>
                    </a:lnTo>
                    <a:lnTo>
                      <a:pt x="4367" y="943"/>
                    </a:lnTo>
                    <a:lnTo>
                      <a:pt x="4412" y="983"/>
                    </a:lnTo>
                    <a:lnTo>
                      <a:pt x="4458" y="1024"/>
                    </a:lnTo>
                    <a:lnTo>
                      <a:pt x="4504" y="1066"/>
                    </a:lnTo>
                    <a:lnTo>
                      <a:pt x="4546" y="1108"/>
                    </a:lnTo>
                    <a:lnTo>
                      <a:pt x="4591" y="1153"/>
                    </a:lnTo>
                    <a:lnTo>
                      <a:pt x="4632" y="1198"/>
                    </a:lnTo>
                    <a:lnTo>
                      <a:pt x="4673" y="1244"/>
                    </a:lnTo>
                    <a:lnTo>
                      <a:pt x="4712" y="1290"/>
                    </a:lnTo>
                    <a:lnTo>
                      <a:pt x="4751" y="1338"/>
                    </a:lnTo>
                    <a:lnTo>
                      <a:pt x="4788" y="1387"/>
                    </a:lnTo>
                    <a:lnTo>
                      <a:pt x="4825" y="1436"/>
                    </a:lnTo>
                    <a:lnTo>
                      <a:pt x="4861" y="1487"/>
                    </a:lnTo>
                    <a:lnTo>
                      <a:pt x="4894" y="1538"/>
                    </a:lnTo>
                    <a:lnTo>
                      <a:pt x="4927" y="1591"/>
                    </a:lnTo>
                    <a:lnTo>
                      <a:pt x="4959" y="1642"/>
                    </a:lnTo>
                    <a:lnTo>
                      <a:pt x="4990" y="1697"/>
                    </a:lnTo>
                    <a:lnTo>
                      <a:pt x="5020" y="1751"/>
                    </a:lnTo>
                    <a:lnTo>
                      <a:pt x="5048" y="1806"/>
                    </a:lnTo>
                    <a:lnTo>
                      <a:pt x="5074" y="1862"/>
                    </a:lnTo>
                    <a:lnTo>
                      <a:pt x="5099" y="1918"/>
                    </a:lnTo>
                    <a:lnTo>
                      <a:pt x="5124" y="1975"/>
                    </a:lnTo>
                    <a:lnTo>
                      <a:pt x="5146" y="2033"/>
                    </a:lnTo>
                    <a:lnTo>
                      <a:pt x="5169" y="2092"/>
                    </a:lnTo>
                    <a:lnTo>
                      <a:pt x="5188" y="2151"/>
                    </a:lnTo>
                    <a:lnTo>
                      <a:pt x="5207" y="2210"/>
                    </a:lnTo>
                    <a:lnTo>
                      <a:pt x="5225" y="2270"/>
                    </a:lnTo>
                    <a:lnTo>
                      <a:pt x="5241" y="2331"/>
                    </a:lnTo>
                    <a:lnTo>
                      <a:pt x="5254" y="2393"/>
                    </a:lnTo>
                    <a:lnTo>
                      <a:pt x="5267" y="2455"/>
                    </a:lnTo>
                    <a:lnTo>
                      <a:pt x="5279" y="2517"/>
                    </a:lnTo>
                    <a:lnTo>
                      <a:pt x="5288" y="2580"/>
                    </a:lnTo>
                    <a:lnTo>
                      <a:pt x="5297" y="2643"/>
                    </a:lnTo>
                    <a:lnTo>
                      <a:pt x="5304" y="2707"/>
                    </a:lnTo>
                    <a:lnTo>
                      <a:pt x="5309" y="2770"/>
                    </a:lnTo>
                    <a:lnTo>
                      <a:pt x="5313" y="2835"/>
                    </a:lnTo>
                    <a:lnTo>
                      <a:pt x="5313" y="2835"/>
                    </a:lnTo>
                    <a:lnTo>
                      <a:pt x="5315" y="2897"/>
                    </a:lnTo>
                    <a:lnTo>
                      <a:pt x="5315" y="2959"/>
                    </a:lnTo>
                    <a:lnTo>
                      <a:pt x="5313" y="3021"/>
                    </a:lnTo>
                    <a:lnTo>
                      <a:pt x="5312" y="3081"/>
                    </a:lnTo>
                    <a:lnTo>
                      <a:pt x="5307" y="3142"/>
                    </a:lnTo>
                    <a:lnTo>
                      <a:pt x="5301" y="3202"/>
                    </a:lnTo>
                    <a:lnTo>
                      <a:pt x="5294" y="3263"/>
                    </a:lnTo>
                    <a:lnTo>
                      <a:pt x="5285" y="3323"/>
                    </a:lnTo>
                    <a:lnTo>
                      <a:pt x="5276" y="3382"/>
                    </a:lnTo>
                    <a:lnTo>
                      <a:pt x="5264" y="3441"/>
                    </a:lnTo>
                    <a:lnTo>
                      <a:pt x="5251" y="3500"/>
                    </a:lnTo>
                    <a:lnTo>
                      <a:pt x="5238" y="3557"/>
                    </a:lnTo>
                    <a:lnTo>
                      <a:pt x="5222" y="3615"/>
                    </a:lnTo>
                    <a:lnTo>
                      <a:pt x="5204" y="3672"/>
                    </a:lnTo>
                    <a:lnTo>
                      <a:pt x="5186" y="3728"/>
                    </a:lnTo>
                    <a:lnTo>
                      <a:pt x="5166" y="3785"/>
                    </a:lnTo>
                    <a:lnTo>
                      <a:pt x="5145" y="3841"/>
                    </a:lnTo>
                    <a:lnTo>
                      <a:pt x="5121" y="3895"/>
                    </a:lnTo>
                    <a:lnTo>
                      <a:pt x="5098" y="3948"/>
                    </a:lnTo>
                    <a:lnTo>
                      <a:pt x="5073" y="4003"/>
                    </a:lnTo>
                    <a:lnTo>
                      <a:pt x="5045" y="4056"/>
                    </a:lnTo>
                    <a:lnTo>
                      <a:pt x="5017" y="4107"/>
                    </a:lnTo>
                    <a:lnTo>
                      <a:pt x="4987" y="4159"/>
                    </a:lnTo>
                    <a:lnTo>
                      <a:pt x="4956" y="4209"/>
                    </a:lnTo>
                    <a:lnTo>
                      <a:pt x="4924" y="4259"/>
                    </a:lnTo>
                    <a:lnTo>
                      <a:pt x="4891" y="4309"/>
                    </a:lnTo>
                    <a:lnTo>
                      <a:pt x="4856" y="4357"/>
                    </a:lnTo>
                    <a:lnTo>
                      <a:pt x="4819" y="4405"/>
                    </a:lnTo>
                    <a:lnTo>
                      <a:pt x="4782" y="4452"/>
                    </a:lnTo>
                    <a:lnTo>
                      <a:pt x="4744" y="4498"/>
                    </a:lnTo>
                    <a:lnTo>
                      <a:pt x="4704" y="4542"/>
                    </a:lnTo>
                    <a:lnTo>
                      <a:pt x="4663" y="4587"/>
                    </a:lnTo>
                    <a:lnTo>
                      <a:pt x="4663" y="4587"/>
                    </a:lnTo>
                    <a:lnTo>
                      <a:pt x="4620" y="4631"/>
                    </a:lnTo>
                    <a:lnTo>
                      <a:pt x="4576" y="4672"/>
                    </a:lnTo>
                    <a:lnTo>
                      <a:pt x="4532" y="4713"/>
                    </a:lnTo>
                    <a:lnTo>
                      <a:pt x="4488" y="4752"/>
                    </a:lnTo>
                    <a:lnTo>
                      <a:pt x="4442" y="4790"/>
                    </a:lnTo>
                    <a:lnTo>
                      <a:pt x="4395" y="4827"/>
                    </a:lnTo>
                    <a:lnTo>
                      <a:pt x="4346" y="4862"/>
                    </a:lnTo>
                    <a:lnTo>
                      <a:pt x="4299" y="4896"/>
                    </a:lnTo>
                    <a:lnTo>
                      <a:pt x="4249" y="4930"/>
                    </a:lnTo>
                    <a:lnTo>
                      <a:pt x="4199" y="4961"/>
                    </a:lnTo>
                    <a:lnTo>
                      <a:pt x="4148" y="4992"/>
                    </a:lnTo>
                    <a:lnTo>
                      <a:pt x="4097" y="5022"/>
                    </a:lnTo>
                    <a:lnTo>
                      <a:pt x="4044" y="5048"/>
                    </a:lnTo>
                    <a:lnTo>
                      <a:pt x="3991" y="5075"/>
                    </a:lnTo>
                    <a:lnTo>
                      <a:pt x="3938" y="5100"/>
                    </a:lnTo>
                    <a:lnTo>
                      <a:pt x="3883" y="5123"/>
                    </a:lnTo>
                    <a:lnTo>
                      <a:pt x="3829" y="5145"/>
                    </a:lnTo>
                    <a:lnTo>
                      <a:pt x="3773" y="5166"/>
                    </a:lnTo>
                    <a:lnTo>
                      <a:pt x="3717" y="5187"/>
                    </a:lnTo>
                    <a:lnTo>
                      <a:pt x="3660" y="5204"/>
                    </a:lnTo>
                    <a:lnTo>
                      <a:pt x="3603" y="5221"/>
                    </a:lnTo>
                    <a:lnTo>
                      <a:pt x="3546" y="5237"/>
                    </a:lnTo>
                    <a:lnTo>
                      <a:pt x="3487" y="5250"/>
                    </a:lnTo>
                    <a:lnTo>
                      <a:pt x="3428" y="5263"/>
                    </a:lnTo>
                    <a:lnTo>
                      <a:pt x="3369" y="5274"/>
                    </a:lnTo>
                    <a:lnTo>
                      <a:pt x="3310" y="5284"/>
                    </a:lnTo>
                    <a:lnTo>
                      <a:pt x="3249" y="5291"/>
                    </a:lnTo>
                    <a:lnTo>
                      <a:pt x="3189" y="5299"/>
                    </a:lnTo>
                    <a:lnTo>
                      <a:pt x="3128" y="5303"/>
                    </a:lnTo>
                    <a:lnTo>
                      <a:pt x="3066" y="5308"/>
                    </a:lnTo>
                    <a:lnTo>
                      <a:pt x="3004" y="5309"/>
                    </a:lnTo>
                    <a:lnTo>
                      <a:pt x="2943" y="5311"/>
                    </a:lnTo>
                    <a:lnTo>
                      <a:pt x="2943" y="5311"/>
                    </a:lnTo>
                    <a:lnTo>
                      <a:pt x="2879" y="5309"/>
                    </a:lnTo>
                    <a:lnTo>
                      <a:pt x="2814" y="5308"/>
                    </a:lnTo>
                    <a:lnTo>
                      <a:pt x="2751" y="5303"/>
                    </a:lnTo>
                    <a:lnTo>
                      <a:pt x="2688" y="5297"/>
                    </a:lnTo>
                    <a:lnTo>
                      <a:pt x="2624" y="5290"/>
                    </a:lnTo>
                    <a:lnTo>
                      <a:pt x="2561" y="5281"/>
                    </a:lnTo>
                    <a:lnTo>
                      <a:pt x="2499" y="5271"/>
                    </a:lnTo>
                    <a:lnTo>
                      <a:pt x="2437" y="5259"/>
                    </a:lnTo>
                    <a:lnTo>
                      <a:pt x="2376" y="5246"/>
                    </a:lnTo>
                    <a:lnTo>
                      <a:pt x="2315" y="5231"/>
                    </a:lnTo>
                    <a:lnTo>
                      <a:pt x="2256" y="5215"/>
                    </a:lnTo>
                    <a:lnTo>
                      <a:pt x="2195" y="5197"/>
                    </a:lnTo>
                    <a:lnTo>
                      <a:pt x="2136" y="5178"/>
                    </a:lnTo>
                    <a:lnTo>
                      <a:pt x="2077" y="5159"/>
                    </a:lnTo>
                    <a:lnTo>
                      <a:pt x="2020" y="5137"/>
                    </a:lnTo>
                    <a:lnTo>
                      <a:pt x="1962" y="5113"/>
                    </a:lnTo>
                    <a:lnTo>
                      <a:pt x="1905" y="5089"/>
                    </a:lnTo>
                    <a:lnTo>
                      <a:pt x="1849" y="5063"/>
                    </a:lnTo>
                    <a:lnTo>
                      <a:pt x="1793" y="5036"/>
                    </a:lnTo>
                    <a:lnTo>
                      <a:pt x="1738" y="5008"/>
                    </a:lnTo>
                    <a:lnTo>
                      <a:pt x="1685" y="4979"/>
                    </a:lnTo>
                    <a:lnTo>
                      <a:pt x="1631" y="4948"/>
                    </a:lnTo>
                    <a:lnTo>
                      <a:pt x="1579" y="4915"/>
                    </a:lnTo>
                    <a:lnTo>
                      <a:pt x="1527" y="4881"/>
                    </a:lnTo>
                    <a:lnTo>
                      <a:pt x="1476" y="4848"/>
                    </a:lnTo>
                    <a:lnTo>
                      <a:pt x="1426" y="4812"/>
                    </a:lnTo>
                    <a:lnTo>
                      <a:pt x="1377" y="4775"/>
                    </a:lnTo>
                    <a:lnTo>
                      <a:pt x="1328" y="4738"/>
                    </a:lnTo>
                    <a:lnTo>
                      <a:pt x="1280" y="4699"/>
                    </a:lnTo>
                    <a:lnTo>
                      <a:pt x="1234" y="4659"/>
                    </a:lnTo>
                    <a:lnTo>
                      <a:pt x="1188" y="4618"/>
                    </a:lnTo>
                    <a:lnTo>
                      <a:pt x="1143" y="4576"/>
                    </a:lnTo>
                    <a:lnTo>
                      <a:pt x="1100" y="4534"/>
                    </a:lnTo>
                    <a:lnTo>
                      <a:pt x="1057" y="4489"/>
                    </a:lnTo>
                    <a:lnTo>
                      <a:pt x="1014" y="4444"/>
                    </a:lnTo>
                    <a:lnTo>
                      <a:pt x="974" y="4398"/>
                    </a:lnTo>
                    <a:lnTo>
                      <a:pt x="935" y="4352"/>
                    </a:lnTo>
                    <a:lnTo>
                      <a:pt x="895" y="4303"/>
                    </a:lnTo>
                    <a:lnTo>
                      <a:pt x="858" y="4255"/>
                    </a:lnTo>
                    <a:lnTo>
                      <a:pt x="821" y="4206"/>
                    </a:lnTo>
                    <a:lnTo>
                      <a:pt x="786" y="4155"/>
                    </a:lnTo>
                    <a:lnTo>
                      <a:pt x="752" y="4104"/>
                    </a:lnTo>
                    <a:lnTo>
                      <a:pt x="719" y="4051"/>
                    </a:lnTo>
                    <a:lnTo>
                      <a:pt x="687" y="4000"/>
                    </a:lnTo>
                    <a:lnTo>
                      <a:pt x="656" y="3945"/>
                    </a:lnTo>
                    <a:lnTo>
                      <a:pt x="628" y="3891"/>
                    </a:lnTo>
                    <a:lnTo>
                      <a:pt x="599" y="3836"/>
                    </a:lnTo>
                    <a:lnTo>
                      <a:pt x="572" y="3780"/>
                    </a:lnTo>
                    <a:lnTo>
                      <a:pt x="547" y="3724"/>
                    </a:lnTo>
                    <a:lnTo>
                      <a:pt x="523" y="3667"/>
                    </a:lnTo>
                    <a:lnTo>
                      <a:pt x="500" y="3609"/>
                    </a:lnTo>
                    <a:lnTo>
                      <a:pt x="478" y="3550"/>
                    </a:lnTo>
                    <a:lnTo>
                      <a:pt x="459" y="3491"/>
                    </a:lnTo>
                    <a:lnTo>
                      <a:pt x="439" y="3432"/>
                    </a:lnTo>
                    <a:lnTo>
                      <a:pt x="422" y="3372"/>
                    </a:lnTo>
                    <a:lnTo>
                      <a:pt x="407" y="3311"/>
                    </a:lnTo>
                    <a:lnTo>
                      <a:pt x="392" y="3249"/>
                    </a:lnTo>
                    <a:lnTo>
                      <a:pt x="379" y="3187"/>
                    </a:lnTo>
                    <a:lnTo>
                      <a:pt x="367" y="3125"/>
                    </a:lnTo>
                    <a:lnTo>
                      <a:pt x="358" y="3062"/>
                    </a:lnTo>
                    <a:lnTo>
                      <a:pt x="349" y="2999"/>
                    </a:lnTo>
                    <a:lnTo>
                      <a:pt x="342" y="2935"/>
                    </a:lnTo>
                    <a:lnTo>
                      <a:pt x="338" y="2872"/>
                    </a:lnTo>
                    <a:lnTo>
                      <a:pt x="335" y="2807"/>
                    </a:lnTo>
                    <a:lnTo>
                      <a:pt x="335" y="2807"/>
                    </a:lnTo>
                    <a:lnTo>
                      <a:pt x="332" y="2745"/>
                    </a:lnTo>
                    <a:lnTo>
                      <a:pt x="332" y="2683"/>
                    </a:lnTo>
                    <a:lnTo>
                      <a:pt x="333" y="2621"/>
                    </a:lnTo>
                    <a:lnTo>
                      <a:pt x="336" y="2561"/>
                    </a:lnTo>
                    <a:lnTo>
                      <a:pt x="339" y="2500"/>
                    </a:lnTo>
                    <a:lnTo>
                      <a:pt x="345" y="2438"/>
                    </a:lnTo>
                    <a:lnTo>
                      <a:pt x="352" y="2379"/>
                    </a:lnTo>
                    <a:lnTo>
                      <a:pt x="361" y="2319"/>
                    </a:lnTo>
                    <a:lnTo>
                      <a:pt x="370" y="2260"/>
                    </a:lnTo>
                    <a:lnTo>
                      <a:pt x="382" y="2201"/>
                    </a:lnTo>
                    <a:lnTo>
                      <a:pt x="395" y="2142"/>
                    </a:lnTo>
                    <a:lnTo>
                      <a:pt x="410" y="2085"/>
                    </a:lnTo>
                    <a:lnTo>
                      <a:pt x="425" y="2027"/>
                    </a:lnTo>
                    <a:lnTo>
                      <a:pt x="442" y="1970"/>
                    </a:lnTo>
                    <a:lnTo>
                      <a:pt x="461" y="1913"/>
                    </a:lnTo>
                    <a:lnTo>
                      <a:pt x="481" y="1857"/>
                    </a:lnTo>
                    <a:lnTo>
                      <a:pt x="503" y="1801"/>
                    </a:lnTo>
                    <a:lnTo>
                      <a:pt x="525" y="1747"/>
                    </a:lnTo>
                    <a:lnTo>
                      <a:pt x="548" y="1694"/>
                    </a:lnTo>
                    <a:lnTo>
                      <a:pt x="575" y="1639"/>
                    </a:lnTo>
                    <a:lnTo>
                      <a:pt x="602" y="1586"/>
                    </a:lnTo>
                    <a:lnTo>
                      <a:pt x="630" y="1535"/>
                    </a:lnTo>
                    <a:lnTo>
                      <a:pt x="659" y="1483"/>
                    </a:lnTo>
                    <a:lnTo>
                      <a:pt x="690" y="1433"/>
                    </a:lnTo>
                    <a:lnTo>
                      <a:pt x="722" y="1383"/>
                    </a:lnTo>
                    <a:lnTo>
                      <a:pt x="756" y="1333"/>
                    </a:lnTo>
                    <a:lnTo>
                      <a:pt x="790" y="1285"/>
                    </a:lnTo>
                    <a:lnTo>
                      <a:pt x="827" y="1237"/>
                    </a:lnTo>
                    <a:lnTo>
                      <a:pt x="864" y="1190"/>
                    </a:lnTo>
                    <a:lnTo>
                      <a:pt x="902" y="1144"/>
                    </a:lnTo>
                    <a:lnTo>
                      <a:pt x="944" y="1100"/>
                    </a:lnTo>
                    <a:lnTo>
                      <a:pt x="985" y="1055"/>
                    </a:lnTo>
                    <a:lnTo>
                      <a:pt x="985" y="1055"/>
                    </a:lnTo>
                    <a:lnTo>
                      <a:pt x="1026" y="1011"/>
                    </a:lnTo>
                    <a:lnTo>
                      <a:pt x="1070" y="970"/>
                    </a:lnTo>
                    <a:lnTo>
                      <a:pt x="1115" y="929"/>
                    </a:lnTo>
                    <a:lnTo>
                      <a:pt x="1159" y="890"/>
                    </a:lnTo>
                    <a:lnTo>
                      <a:pt x="1206" y="852"/>
                    </a:lnTo>
                    <a:lnTo>
                      <a:pt x="1252" y="815"/>
                    </a:lnTo>
                    <a:lnTo>
                      <a:pt x="1300" y="780"/>
                    </a:lnTo>
                    <a:lnTo>
                      <a:pt x="1349" y="746"/>
                    </a:lnTo>
                    <a:lnTo>
                      <a:pt x="1398" y="712"/>
                    </a:lnTo>
                    <a:lnTo>
                      <a:pt x="1448" y="681"/>
                    </a:lnTo>
                    <a:lnTo>
                      <a:pt x="1498" y="650"/>
                    </a:lnTo>
                    <a:lnTo>
                      <a:pt x="1549" y="620"/>
                    </a:lnTo>
                    <a:lnTo>
                      <a:pt x="1602" y="594"/>
                    </a:lnTo>
                    <a:lnTo>
                      <a:pt x="1656" y="567"/>
                    </a:lnTo>
                    <a:lnTo>
                      <a:pt x="1709" y="542"/>
                    </a:lnTo>
                    <a:lnTo>
                      <a:pt x="1763" y="519"/>
                    </a:lnTo>
                    <a:lnTo>
                      <a:pt x="1818" y="497"/>
                    </a:lnTo>
                    <a:lnTo>
                      <a:pt x="1874" y="474"/>
                    </a:lnTo>
                    <a:lnTo>
                      <a:pt x="1930" y="455"/>
                    </a:lnTo>
                    <a:lnTo>
                      <a:pt x="1986" y="438"/>
                    </a:lnTo>
                    <a:lnTo>
                      <a:pt x="2043" y="421"/>
                    </a:lnTo>
                    <a:lnTo>
                      <a:pt x="2101" y="405"/>
                    </a:lnTo>
                    <a:lnTo>
                      <a:pt x="2160" y="392"/>
                    </a:lnTo>
                    <a:lnTo>
                      <a:pt x="2219" y="379"/>
                    </a:lnTo>
                    <a:lnTo>
                      <a:pt x="2278" y="368"/>
                    </a:lnTo>
                    <a:lnTo>
                      <a:pt x="2337" y="358"/>
                    </a:lnTo>
                    <a:lnTo>
                      <a:pt x="2397" y="351"/>
                    </a:lnTo>
                    <a:lnTo>
                      <a:pt x="2458" y="343"/>
                    </a:lnTo>
                    <a:lnTo>
                      <a:pt x="2518" y="339"/>
                    </a:lnTo>
                    <a:lnTo>
                      <a:pt x="2580" y="334"/>
                    </a:lnTo>
                    <a:lnTo>
                      <a:pt x="2642" y="333"/>
                    </a:lnTo>
                    <a:lnTo>
                      <a:pt x="2704" y="331"/>
                    </a:lnTo>
                    <a:close/>
                    <a:moveTo>
                      <a:pt x="2704" y="0"/>
                    </a:moveTo>
                    <a:lnTo>
                      <a:pt x="2704" y="0"/>
                    </a:lnTo>
                    <a:lnTo>
                      <a:pt x="2630" y="1"/>
                    </a:lnTo>
                    <a:lnTo>
                      <a:pt x="2558" y="4"/>
                    </a:lnTo>
                    <a:lnTo>
                      <a:pt x="2487" y="9"/>
                    </a:lnTo>
                    <a:lnTo>
                      <a:pt x="2415" y="14"/>
                    </a:lnTo>
                    <a:lnTo>
                      <a:pt x="2345" y="23"/>
                    </a:lnTo>
                    <a:lnTo>
                      <a:pt x="2275" y="32"/>
                    </a:lnTo>
                    <a:lnTo>
                      <a:pt x="2205" y="44"/>
                    </a:lnTo>
                    <a:lnTo>
                      <a:pt x="2138" y="57"/>
                    </a:lnTo>
                    <a:lnTo>
                      <a:pt x="2070" y="72"/>
                    </a:lnTo>
                    <a:lnTo>
                      <a:pt x="2002" y="88"/>
                    </a:lnTo>
                    <a:lnTo>
                      <a:pt x="1936" y="107"/>
                    </a:lnTo>
                    <a:lnTo>
                      <a:pt x="1869" y="127"/>
                    </a:lnTo>
                    <a:lnTo>
                      <a:pt x="1804" y="149"/>
                    </a:lnTo>
                    <a:lnTo>
                      <a:pt x="1741" y="171"/>
                    </a:lnTo>
                    <a:lnTo>
                      <a:pt x="1678" y="196"/>
                    </a:lnTo>
                    <a:lnTo>
                      <a:pt x="1614" y="222"/>
                    </a:lnTo>
                    <a:lnTo>
                      <a:pt x="1552" y="249"/>
                    </a:lnTo>
                    <a:lnTo>
                      <a:pt x="1492" y="278"/>
                    </a:lnTo>
                    <a:lnTo>
                      <a:pt x="1433" y="308"/>
                    </a:lnTo>
                    <a:lnTo>
                      <a:pt x="1373" y="340"/>
                    </a:lnTo>
                    <a:lnTo>
                      <a:pt x="1315" y="374"/>
                    </a:lnTo>
                    <a:lnTo>
                      <a:pt x="1258" y="408"/>
                    </a:lnTo>
                    <a:lnTo>
                      <a:pt x="1202" y="445"/>
                    </a:lnTo>
                    <a:lnTo>
                      <a:pt x="1147" y="482"/>
                    </a:lnTo>
                    <a:lnTo>
                      <a:pt x="1092" y="520"/>
                    </a:lnTo>
                    <a:lnTo>
                      <a:pt x="1039" y="560"/>
                    </a:lnTo>
                    <a:lnTo>
                      <a:pt x="988" y="601"/>
                    </a:lnTo>
                    <a:lnTo>
                      <a:pt x="936" y="644"/>
                    </a:lnTo>
                    <a:lnTo>
                      <a:pt x="886" y="688"/>
                    </a:lnTo>
                    <a:lnTo>
                      <a:pt x="837" y="732"/>
                    </a:lnTo>
                    <a:lnTo>
                      <a:pt x="790" y="778"/>
                    </a:lnTo>
                    <a:lnTo>
                      <a:pt x="745" y="827"/>
                    </a:lnTo>
                    <a:lnTo>
                      <a:pt x="699" y="874"/>
                    </a:lnTo>
                    <a:lnTo>
                      <a:pt x="655" y="924"/>
                    </a:lnTo>
                    <a:lnTo>
                      <a:pt x="612" y="974"/>
                    </a:lnTo>
                    <a:lnTo>
                      <a:pt x="571" y="1026"/>
                    </a:lnTo>
                    <a:lnTo>
                      <a:pt x="531" y="1079"/>
                    </a:lnTo>
                    <a:lnTo>
                      <a:pt x="491" y="1134"/>
                    </a:lnTo>
                    <a:lnTo>
                      <a:pt x="454" y="1188"/>
                    </a:lnTo>
                    <a:lnTo>
                      <a:pt x="417" y="1244"/>
                    </a:lnTo>
                    <a:lnTo>
                      <a:pt x="382" y="1300"/>
                    </a:lnTo>
                    <a:lnTo>
                      <a:pt x="349" y="1358"/>
                    </a:lnTo>
                    <a:lnTo>
                      <a:pt x="317" y="1417"/>
                    </a:lnTo>
                    <a:lnTo>
                      <a:pt x="286" y="1476"/>
                    </a:lnTo>
                    <a:lnTo>
                      <a:pt x="257" y="1536"/>
                    </a:lnTo>
                    <a:lnTo>
                      <a:pt x="229" y="1598"/>
                    </a:lnTo>
                    <a:lnTo>
                      <a:pt x="202" y="1660"/>
                    </a:lnTo>
                    <a:lnTo>
                      <a:pt x="177" y="1723"/>
                    </a:lnTo>
                    <a:lnTo>
                      <a:pt x="155" y="1787"/>
                    </a:lnTo>
                    <a:lnTo>
                      <a:pt x="133" y="1852"/>
                    </a:lnTo>
                    <a:lnTo>
                      <a:pt x="112" y="1916"/>
                    </a:lnTo>
                    <a:lnTo>
                      <a:pt x="94" y="1983"/>
                    </a:lnTo>
                    <a:lnTo>
                      <a:pt x="77" y="2049"/>
                    </a:lnTo>
                    <a:lnTo>
                      <a:pt x="62" y="2115"/>
                    </a:lnTo>
                    <a:lnTo>
                      <a:pt x="47" y="2183"/>
                    </a:lnTo>
                    <a:lnTo>
                      <a:pt x="35" y="2253"/>
                    </a:lnTo>
                    <a:lnTo>
                      <a:pt x="25" y="2322"/>
                    </a:lnTo>
                    <a:lnTo>
                      <a:pt x="16" y="2391"/>
                    </a:lnTo>
                    <a:lnTo>
                      <a:pt x="10" y="2462"/>
                    </a:lnTo>
                    <a:lnTo>
                      <a:pt x="4" y="2533"/>
                    </a:lnTo>
                    <a:lnTo>
                      <a:pt x="2" y="2604"/>
                    </a:lnTo>
                    <a:lnTo>
                      <a:pt x="0" y="2676"/>
                    </a:lnTo>
                    <a:lnTo>
                      <a:pt x="0" y="2748"/>
                    </a:lnTo>
                    <a:lnTo>
                      <a:pt x="3" y="2820"/>
                    </a:lnTo>
                    <a:lnTo>
                      <a:pt x="3" y="2820"/>
                    </a:lnTo>
                    <a:lnTo>
                      <a:pt x="7" y="2894"/>
                    </a:lnTo>
                    <a:lnTo>
                      <a:pt x="12" y="2966"/>
                    </a:lnTo>
                    <a:lnTo>
                      <a:pt x="21" y="3038"/>
                    </a:lnTo>
                    <a:lnTo>
                      <a:pt x="30" y="3109"/>
                    </a:lnTo>
                    <a:lnTo>
                      <a:pt x="41" y="3180"/>
                    </a:lnTo>
                    <a:lnTo>
                      <a:pt x="53" y="3251"/>
                    </a:lnTo>
                    <a:lnTo>
                      <a:pt x="68" y="3320"/>
                    </a:lnTo>
                    <a:lnTo>
                      <a:pt x="84" y="3389"/>
                    </a:lnTo>
                    <a:lnTo>
                      <a:pt x="102" y="3459"/>
                    </a:lnTo>
                    <a:lnTo>
                      <a:pt x="121" y="3526"/>
                    </a:lnTo>
                    <a:lnTo>
                      <a:pt x="143" y="3593"/>
                    </a:lnTo>
                    <a:lnTo>
                      <a:pt x="165" y="3659"/>
                    </a:lnTo>
                    <a:lnTo>
                      <a:pt x="189" y="3726"/>
                    </a:lnTo>
                    <a:lnTo>
                      <a:pt x="215" y="3790"/>
                    </a:lnTo>
                    <a:lnTo>
                      <a:pt x="242" y="3855"/>
                    </a:lnTo>
                    <a:lnTo>
                      <a:pt x="271" y="3919"/>
                    </a:lnTo>
                    <a:lnTo>
                      <a:pt x="301" y="3982"/>
                    </a:lnTo>
                    <a:lnTo>
                      <a:pt x="333" y="4044"/>
                    </a:lnTo>
                    <a:lnTo>
                      <a:pt x="366" y="4106"/>
                    </a:lnTo>
                    <a:lnTo>
                      <a:pt x="401" y="4165"/>
                    </a:lnTo>
                    <a:lnTo>
                      <a:pt x="436" y="4225"/>
                    </a:lnTo>
                    <a:lnTo>
                      <a:pt x="473" y="4284"/>
                    </a:lnTo>
                    <a:lnTo>
                      <a:pt x="512" y="4342"/>
                    </a:lnTo>
                    <a:lnTo>
                      <a:pt x="551" y="4398"/>
                    </a:lnTo>
                    <a:lnTo>
                      <a:pt x="593" y="4454"/>
                    </a:lnTo>
                    <a:lnTo>
                      <a:pt x="635" y="4508"/>
                    </a:lnTo>
                    <a:lnTo>
                      <a:pt x="678" y="4563"/>
                    </a:lnTo>
                    <a:lnTo>
                      <a:pt x="722" y="4616"/>
                    </a:lnTo>
                    <a:lnTo>
                      <a:pt x="770" y="4668"/>
                    </a:lnTo>
                    <a:lnTo>
                      <a:pt x="817" y="4718"/>
                    </a:lnTo>
                    <a:lnTo>
                      <a:pt x="864" y="4768"/>
                    </a:lnTo>
                    <a:lnTo>
                      <a:pt x="914" y="4815"/>
                    </a:lnTo>
                    <a:lnTo>
                      <a:pt x="964" y="4862"/>
                    </a:lnTo>
                    <a:lnTo>
                      <a:pt x="1016" y="4909"/>
                    </a:lnTo>
                    <a:lnTo>
                      <a:pt x="1069" y="4954"/>
                    </a:lnTo>
                    <a:lnTo>
                      <a:pt x="1122" y="4998"/>
                    </a:lnTo>
                    <a:lnTo>
                      <a:pt x="1176" y="5041"/>
                    </a:lnTo>
                    <a:lnTo>
                      <a:pt x="1232" y="5082"/>
                    </a:lnTo>
                    <a:lnTo>
                      <a:pt x="1288" y="5122"/>
                    </a:lnTo>
                    <a:lnTo>
                      <a:pt x="1346" y="5160"/>
                    </a:lnTo>
                    <a:lnTo>
                      <a:pt x="1403" y="5197"/>
                    </a:lnTo>
                    <a:lnTo>
                      <a:pt x="1464" y="5234"/>
                    </a:lnTo>
                    <a:lnTo>
                      <a:pt x="1523" y="5268"/>
                    </a:lnTo>
                    <a:lnTo>
                      <a:pt x="1585" y="5302"/>
                    </a:lnTo>
                    <a:lnTo>
                      <a:pt x="1647" y="5333"/>
                    </a:lnTo>
                    <a:lnTo>
                      <a:pt x="1709" y="5364"/>
                    </a:lnTo>
                    <a:lnTo>
                      <a:pt x="1772" y="5393"/>
                    </a:lnTo>
                    <a:lnTo>
                      <a:pt x="1835" y="5420"/>
                    </a:lnTo>
                    <a:lnTo>
                      <a:pt x="1900" y="5446"/>
                    </a:lnTo>
                    <a:lnTo>
                      <a:pt x="1967" y="5471"/>
                    </a:lnTo>
                    <a:lnTo>
                      <a:pt x="2033" y="5493"/>
                    </a:lnTo>
                    <a:lnTo>
                      <a:pt x="2099" y="5515"/>
                    </a:lnTo>
                    <a:lnTo>
                      <a:pt x="2167" y="5535"/>
                    </a:lnTo>
                    <a:lnTo>
                      <a:pt x="2235" y="5554"/>
                    </a:lnTo>
                    <a:lnTo>
                      <a:pt x="2303" y="5570"/>
                    </a:lnTo>
                    <a:lnTo>
                      <a:pt x="2372" y="5585"/>
                    </a:lnTo>
                    <a:lnTo>
                      <a:pt x="2443" y="5598"/>
                    </a:lnTo>
                    <a:lnTo>
                      <a:pt x="2512" y="5610"/>
                    </a:lnTo>
                    <a:lnTo>
                      <a:pt x="2583" y="5619"/>
                    </a:lnTo>
                    <a:lnTo>
                      <a:pt x="2654" y="5628"/>
                    </a:lnTo>
                    <a:lnTo>
                      <a:pt x="2726" y="5633"/>
                    </a:lnTo>
                    <a:lnTo>
                      <a:pt x="2798" y="5638"/>
                    </a:lnTo>
                    <a:lnTo>
                      <a:pt x="2870" y="5641"/>
                    </a:lnTo>
                    <a:lnTo>
                      <a:pt x="2943" y="5642"/>
                    </a:lnTo>
                    <a:lnTo>
                      <a:pt x="2943" y="5642"/>
                    </a:lnTo>
                    <a:lnTo>
                      <a:pt x="3016" y="5641"/>
                    </a:lnTo>
                    <a:lnTo>
                      <a:pt x="3088" y="5638"/>
                    </a:lnTo>
                    <a:lnTo>
                      <a:pt x="3159" y="5633"/>
                    </a:lnTo>
                    <a:lnTo>
                      <a:pt x="3231" y="5628"/>
                    </a:lnTo>
                    <a:lnTo>
                      <a:pt x="3302" y="5619"/>
                    </a:lnTo>
                    <a:lnTo>
                      <a:pt x="3372" y="5610"/>
                    </a:lnTo>
                    <a:lnTo>
                      <a:pt x="3441" y="5598"/>
                    </a:lnTo>
                    <a:lnTo>
                      <a:pt x="3509" y="5585"/>
                    </a:lnTo>
                    <a:lnTo>
                      <a:pt x="3578" y="5570"/>
                    </a:lnTo>
                    <a:lnTo>
                      <a:pt x="3644" y="5554"/>
                    </a:lnTo>
                    <a:lnTo>
                      <a:pt x="3711" y="5535"/>
                    </a:lnTo>
                    <a:lnTo>
                      <a:pt x="3777" y="5515"/>
                    </a:lnTo>
                    <a:lnTo>
                      <a:pt x="3842" y="5493"/>
                    </a:lnTo>
                    <a:lnTo>
                      <a:pt x="3905" y="5471"/>
                    </a:lnTo>
                    <a:lnTo>
                      <a:pt x="3969" y="5446"/>
                    </a:lnTo>
                    <a:lnTo>
                      <a:pt x="4032" y="5420"/>
                    </a:lnTo>
                    <a:lnTo>
                      <a:pt x="4094" y="5393"/>
                    </a:lnTo>
                    <a:lnTo>
                      <a:pt x="4154" y="5364"/>
                    </a:lnTo>
                    <a:lnTo>
                      <a:pt x="4215" y="5333"/>
                    </a:lnTo>
                    <a:lnTo>
                      <a:pt x="4274" y="5302"/>
                    </a:lnTo>
                    <a:lnTo>
                      <a:pt x="4331" y="5268"/>
                    </a:lnTo>
                    <a:lnTo>
                      <a:pt x="4389" y="5234"/>
                    </a:lnTo>
                    <a:lnTo>
                      <a:pt x="4445" y="5197"/>
                    </a:lnTo>
                    <a:lnTo>
                      <a:pt x="4499" y="5160"/>
                    </a:lnTo>
                    <a:lnTo>
                      <a:pt x="4554" y="5122"/>
                    </a:lnTo>
                    <a:lnTo>
                      <a:pt x="4607" y="5082"/>
                    </a:lnTo>
                    <a:lnTo>
                      <a:pt x="4659" y="5041"/>
                    </a:lnTo>
                    <a:lnTo>
                      <a:pt x="4710" y="4998"/>
                    </a:lnTo>
                    <a:lnTo>
                      <a:pt x="4760" y="4954"/>
                    </a:lnTo>
                    <a:lnTo>
                      <a:pt x="4809" y="4909"/>
                    </a:lnTo>
                    <a:lnTo>
                      <a:pt x="4856" y="4862"/>
                    </a:lnTo>
                    <a:lnTo>
                      <a:pt x="4903" y="4815"/>
                    </a:lnTo>
                    <a:lnTo>
                      <a:pt x="4947" y="4768"/>
                    </a:lnTo>
                    <a:lnTo>
                      <a:pt x="4992" y="4718"/>
                    </a:lnTo>
                    <a:lnTo>
                      <a:pt x="5034" y="4668"/>
                    </a:lnTo>
                    <a:lnTo>
                      <a:pt x="5076" y="4616"/>
                    </a:lnTo>
                    <a:lnTo>
                      <a:pt x="5117" y="4563"/>
                    </a:lnTo>
                    <a:lnTo>
                      <a:pt x="5155" y="4508"/>
                    </a:lnTo>
                    <a:lnTo>
                      <a:pt x="5194" y="4454"/>
                    </a:lnTo>
                    <a:lnTo>
                      <a:pt x="5229" y="4398"/>
                    </a:lnTo>
                    <a:lnTo>
                      <a:pt x="5264" y="4342"/>
                    </a:lnTo>
                    <a:lnTo>
                      <a:pt x="5298" y="4284"/>
                    </a:lnTo>
                    <a:lnTo>
                      <a:pt x="5329" y="4225"/>
                    </a:lnTo>
                    <a:lnTo>
                      <a:pt x="5360" y="4165"/>
                    </a:lnTo>
                    <a:lnTo>
                      <a:pt x="5390" y="4106"/>
                    </a:lnTo>
                    <a:lnTo>
                      <a:pt x="5418" y="4044"/>
                    </a:lnTo>
                    <a:lnTo>
                      <a:pt x="5444" y="3982"/>
                    </a:lnTo>
                    <a:lnTo>
                      <a:pt x="5469" y="3919"/>
                    </a:lnTo>
                    <a:lnTo>
                      <a:pt x="5493" y="3855"/>
                    </a:lnTo>
                    <a:lnTo>
                      <a:pt x="5514" y="3790"/>
                    </a:lnTo>
                    <a:lnTo>
                      <a:pt x="5534" y="3726"/>
                    </a:lnTo>
                    <a:lnTo>
                      <a:pt x="5553" y="3659"/>
                    </a:lnTo>
                    <a:lnTo>
                      <a:pt x="5570" y="3593"/>
                    </a:lnTo>
                    <a:lnTo>
                      <a:pt x="5584" y="3526"/>
                    </a:lnTo>
                    <a:lnTo>
                      <a:pt x="5599" y="3459"/>
                    </a:lnTo>
                    <a:lnTo>
                      <a:pt x="5611" y="3389"/>
                    </a:lnTo>
                    <a:lnTo>
                      <a:pt x="5621" y="3320"/>
                    </a:lnTo>
                    <a:lnTo>
                      <a:pt x="5630" y="3251"/>
                    </a:lnTo>
                    <a:lnTo>
                      <a:pt x="5636" y="3180"/>
                    </a:lnTo>
                    <a:lnTo>
                      <a:pt x="5642" y="3109"/>
                    </a:lnTo>
                    <a:lnTo>
                      <a:pt x="5645" y="3038"/>
                    </a:lnTo>
                    <a:lnTo>
                      <a:pt x="5646" y="2966"/>
                    </a:lnTo>
                    <a:lnTo>
                      <a:pt x="5646" y="2894"/>
                    </a:lnTo>
                    <a:lnTo>
                      <a:pt x="5643" y="2820"/>
                    </a:lnTo>
                    <a:lnTo>
                      <a:pt x="5643" y="2820"/>
                    </a:lnTo>
                    <a:lnTo>
                      <a:pt x="5640" y="2748"/>
                    </a:lnTo>
                    <a:lnTo>
                      <a:pt x="5634" y="2676"/>
                    </a:lnTo>
                    <a:lnTo>
                      <a:pt x="5627" y="2604"/>
                    </a:lnTo>
                    <a:lnTo>
                      <a:pt x="5617" y="2533"/>
                    </a:lnTo>
                    <a:lnTo>
                      <a:pt x="5606" y="2462"/>
                    </a:lnTo>
                    <a:lnTo>
                      <a:pt x="5593" y="2391"/>
                    </a:lnTo>
                    <a:lnTo>
                      <a:pt x="5578" y="2322"/>
                    </a:lnTo>
                    <a:lnTo>
                      <a:pt x="5562" y="2253"/>
                    </a:lnTo>
                    <a:lnTo>
                      <a:pt x="5545" y="2183"/>
                    </a:lnTo>
                    <a:lnTo>
                      <a:pt x="5525" y="2115"/>
                    </a:lnTo>
                    <a:lnTo>
                      <a:pt x="5505" y="2049"/>
                    </a:lnTo>
                    <a:lnTo>
                      <a:pt x="5481" y="1983"/>
                    </a:lnTo>
                    <a:lnTo>
                      <a:pt x="5458" y="1916"/>
                    </a:lnTo>
                    <a:lnTo>
                      <a:pt x="5431" y="1852"/>
                    </a:lnTo>
                    <a:lnTo>
                      <a:pt x="5404" y="1787"/>
                    </a:lnTo>
                    <a:lnTo>
                      <a:pt x="5375" y="1723"/>
                    </a:lnTo>
                    <a:lnTo>
                      <a:pt x="5346" y="1660"/>
                    </a:lnTo>
                    <a:lnTo>
                      <a:pt x="5313" y="1598"/>
                    </a:lnTo>
                    <a:lnTo>
                      <a:pt x="5281" y="1536"/>
                    </a:lnTo>
                    <a:lnTo>
                      <a:pt x="5247" y="1476"/>
                    </a:lnTo>
                    <a:lnTo>
                      <a:pt x="5210" y="1417"/>
                    </a:lnTo>
                    <a:lnTo>
                      <a:pt x="5173" y="1358"/>
                    </a:lnTo>
                    <a:lnTo>
                      <a:pt x="5135" y="1300"/>
                    </a:lnTo>
                    <a:lnTo>
                      <a:pt x="5095" y="1244"/>
                    </a:lnTo>
                    <a:lnTo>
                      <a:pt x="5054" y="1188"/>
                    </a:lnTo>
                    <a:lnTo>
                      <a:pt x="5012" y="1134"/>
                    </a:lnTo>
                    <a:lnTo>
                      <a:pt x="4968" y="1079"/>
                    </a:lnTo>
                    <a:lnTo>
                      <a:pt x="4924" y="1026"/>
                    </a:lnTo>
                    <a:lnTo>
                      <a:pt x="4878" y="974"/>
                    </a:lnTo>
                    <a:lnTo>
                      <a:pt x="4831" y="924"/>
                    </a:lnTo>
                    <a:lnTo>
                      <a:pt x="4782" y="874"/>
                    </a:lnTo>
                    <a:lnTo>
                      <a:pt x="4732" y="827"/>
                    </a:lnTo>
                    <a:lnTo>
                      <a:pt x="4682" y="778"/>
                    </a:lnTo>
                    <a:lnTo>
                      <a:pt x="4631" y="732"/>
                    </a:lnTo>
                    <a:lnTo>
                      <a:pt x="4579" y="688"/>
                    </a:lnTo>
                    <a:lnTo>
                      <a:pt x="4524" y="644"/>
                    </a:lnTo>
                    <a:lnTo>
                      <a:pt x="4470" y="601"/>
                    </a:lnTo>
                    <a:lnTo>
                      <a:pt x="4415" y="560"/>
                    </a:lnTo>
                    <a:lnTo>
                      <a:pt x="4358" y="520"/>
                    </a:lnTo>
                    <a:lnTo>
                      <a:pt x="4300" y="482"/>
                    </a:lnTo>
                    <a:lnTo>
                      <a:pt x="4243" y="445"/>
                    </a:lnTo>
                    <a:lnTo>
                      <a:pt x="4184" y="408"/>
                    </a:lnTo>
                    <a:lnTo>
                      <a:pt x="4123" y="374"/>
                    </a:lnTo>
                    <a:lnTo>
                      <a:pt x="4061" y="340"/>
                    </a:lnTo>
                    <a:lnTo>
                      <a:pt x="4001" y="308"/>
                    </a:lnTo>
                    <a:lnTo>
                      <a:pt x="3938" y="278"/>
                    </a:lnTo>
                    <a:lnTo>
                      <a:pt x="3874" y="249"/>
                    </a:lnTo>
                    <a:lnTo>
                      <a:pt x="3811" y="222"/>
                    </a:lnTo>
                    <a:lnTo>
                      <a:pt x="3746" y="196"/>
                    </a:lnTo>
                    <a:lnTo>
                      <a:pt x="3680" y="171"/>
                    </a:lnTo>
                    <a:lnTo>
                      <a:pt x="3615" y="149"/>
                    </a:lnTo>
                    <a:lnTo>
                      <a:pt x="3547" y="127"/>
                    </a:lnTo>
                    <a:lnTo>
                      <a:pt x="3481" y="107"/>
                    </a:lnTo>
                    <a:lnTo>
                      <a:pt x="3411" y="88"/>
                    </a:lnTo>
                    <a:lnTo>
                      <a:pt x="3344" y="72"/>
                    </a:lnTo>
                    <a:lnTo>
                      <a:pt x="3274" y="57"/>
                    </a:lnTo>
                    <a:lnTo>
                      <a:pt x="3205" y="44"/>
                    </a:lnTo>
                    <a:lnTo>
                      <a:pt x="3134" y="32"/>
                    </a:lnTo>
                    <a:lnTo>
                      <a:pt x="3063" y="23"/>
                    </a:lnTo>
                    <a:lnTo>
                      <a:pt x="2993" y="14"/>
                    </a:lnTo>
                    <a:lnTo>
                      <a:pt x="2920" y="9"/>
                    </a:lnTo>
                    <a:lnTo>
                      <a:pt x="2848" y="4"/>
                    </a:lnTo>
                    <a:lnTo>
                      <a:pt x="2776" y="1"/>
                    </a:lnTo>
                    <a:lnTo>
                      <a:pt x="2704" y="0"/>
                    </a:lnTo>
                    <a:lnTo>
                      <a:pt x="2704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81" name="Forma Livre 16">
                <a:extLst>
                  <a:ext uri="{FF2B5EF4-FFF2-40B4-BE49-F238E27FC236}">
                    <a16:creationId xmlns:a16="http://schemas.microsoft.com/office/drawing/2014/main" id="{CB5F9A0A-0292-8C4E-B6E2-1C4BEB361C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13750" y="404813"/>
                <a:ext cx="2928938" cy="2925763"/>
              </a:xfrm>
              <a:custGeom>
                <a:avLst/>
                <a:gdLst/>
                <a:ahLst/>
                <a:cxnLst>
                  <a:cxn ang="0">
                    <a:pos x="3124" y="135"/>
                  </a:cxn>
                  <a:cxn ang="0">
                    <a:pos x="3699" y="303"/>
                  </a:cxn>
                  <a:cxn ang="0">
                    <a:pos x="4218" y="588"/>
                  </a:cxn>
                  <a:cxn ang="0">
                    <a:pos x="4666" y="971"/>
                  </a:cxn>
                  <a:cxn ang="0">
                    <a:pos x="5027" y="1439"/>
                  </a:cxn>
                  <a:cxn ang="0">
                    <a:pos x="5285" y="1974"/>
                  </a:cxn>
                  <a:cxn ang="0">
                    <a:pos x="5422" y="2564"/>
                  </a:cxn>
                  <a:cxn ang="0">
                    <a:pos x="5433" y="3100"/>
                  </a:cxn>
                  <a:cxn ang="0">
                    <a:pos x="5322" y="3670"/>
                  </a:cxn>
                  <a:cxn ang="0">
                    <a:pos x="5088" y="4194"/>
                  </a:cxn>
                  <a:cxn ang="0">
                    <a:pos x="4737" y="4656"/>
                  </a:cxn>
                  <a:cxn ang="0">
                    <a:pos x="4345" y="4991"/>
                  </a:cxn>
                  <a:cxn ang="0">
                    <a:pos x="3839" y="5259"/>
                  </a:cxn>
                  <a:cxn ang="0">
                    <a:pos x="3279" y="5408"/>
                  </a:cxn>
                  <a:cxn ang="0">
                    <a:pos x="2748" y="5433"/>
                  </a:cxn>
                  <a:cxn ang="0">
                    <a:pos x="2149" y="5336"/>
                  </a:cxn>
                  <a:cxn ang="0">
                    <a:pos x="1597" y="5113"/>
                  </a:cxn>
                  <a:cxn ang="0">
                    <a:pos x="1107" y="4784"/>
                  </a:cxn>
                  <a:cxn ang="0">
                    <a:pos x="696" y="4361"/>
                  </a:cxn>
                  <a:cxn ang="0">
                    <a:pos x="379" y="3861"/>
                  </a:cxn>
                  <a:cxn ang="0">
                    <a:pos x="173" y="3299"/>
                  </a:cxn>
                  <a:cxn ang="0">
                    <a:pos x="96" y="2761"/>
                  </a:cxn>
                  <a:cxn ang="0">
                    <a:pos x="136" y="2172"/>
                  </a:cxn>
                  <a:cxn ang="0">
                    <a:pos x="302" y="1620"/>
                  </a:cxn>
                  <a:cxn ang="0">
                    <a:pos x="588" y="1122"/>
                  </a:cxn>
                  <a:cxn ang="0">
                    <a:pos x="938" y="738"/>
                  </a:cxn>
                  <a:cxn ang="0">
                    <a:pos x="1408" y="405"/>
                  </a:cxn>
                  <a:cxn ang="0">
                    <a:pos x="1939" y="190"/>
                  </a:cxn>
                  <a:cxn ang="0">
                    <a:pos x="2517" y="96"/>
                  </a:cxn>
                  <a:cxn ang="0">
                    <a:pos x="2298" y="22"/>
                  </a:cxn>
                  <a:cxn ang="0">
                    <a:pos x="1706" y="168"/>
                  </a:cxn>
                  <a:cxn ang="0">
                    <a:pos x="1178" y="436"/>
                  </a:cxn>
                  <a:cxn ang="0">
                    <a:pos x="730" y="811"/>
                  </a:cxn>
                  <a:cxn ang="0">
                    <a:pos x="374" y="1275"/>
                  </a:cxn>
                  <a:cxn ang="0">
                    <a:pos x="130" y="1815"/>
                  </a:cxn>
                  <a:cxn ang="0">
                    <a:pos x="10" y="2413"/>
                  </a:cxn>
                  <a:cxn ang="0">
                    <a:pos x="21" y="2978"/>
                  </a:cxn>
                  <a:cxn ang="0">
                    <a:pos x="162" y="3587"/>
                  </a:cxn>
                  <a:cxn ang="0">
                    <a:pos x="428" y="4141"/>
                  </a:cxn>
                  <a:cxn ang="0">
                    <a:pos x="801" y="4623"/>
                  </a:cxn>
                  <a:cxn ang="0">
                    <a:pos x="1263" y="5020"/>
                  </a:cxn>
                  <a:cxn ang="0">
                    <a:pos x="1800" y="5312"/>
                  </a:cxn>
                  <a:cxn ang="0">
                    <a:pos x="2394" y="5486"/>
                  </a:cxn>
                  <a:cxn ang="0">
                    <a:pos x="2956" y="5529"/>
                  </a:cxn>
                  <a:cxn ang="0">
                    <a:pos x="3572" y="5443"/>
                  </a:cxn>
                  <a:cxn ang="0">
                    <a:pos x="4131" y="5228"/>
                  </a:cxn>
                  <a:cxn ang="0">
                    <a:pos x="4616" y="4898"/>
                  </a:cxn>
                  <a:cxn ang="0">
                    <a:pos x="5015" y="4472"/>
                  </a:cxn>
                  <a:cxn ang="0">
                    <a:pos x="5310" y="3963"/>
                  </a:cxn>
                  <a:cxn ang="0">
                    <a:pos x="5487" y="3389"/>
                  </a:cxn>
                  <a:cxn ang="0">
                    <a:pos x="5531" y="2764"/>
                  </a:cxn>
                  <a:cxn ang="0">
                    <a:pos x="5452" y="2208"/>
                  </a:cxn>
                  <a:cxn ang="0">
                    <a:pos x="5239" y="1627"/>
                  </a:cxn>
                  <a:cxn ang="0">
                    <a:pos x="4912" y="1111"/>
                  </a:cxn>
                  <a:cxn ang="0">
                    <a:pos x="4488" y="675"/>
                  </a:cxn>
                  <a:cxn ang="0">
                    <a:pos x="3982" y="334"/>
                  </a:cxn>
                  <a:cxn ang="0">
                    <a:pos x="3411" y="104"/>
                  </a:cxn>
                  <a:cxn ang="0">
                    <a:pos x="2792" y="4"/>
                  </a:cxn>
                </a:cxnLst>
                <a:rect l="0" t="0" r="r" b="b"/>
                <a:pathLst>
                  <a:path w="5534" h="5530">
                    <a:moveTo>
                      <a:pt x="2649" y="93"/>
                    </a:moveTo>
                    <a:lnTo>
                      <a:pt x="2649" y="93"/>
                    </a:lnTo>
                    <a:lnTo>
                      <a:pt x="2718" y="94"/>
                    </a:lnTo>
                    <a:lnTo>
                      <a:pt x="2788" y="97"/>
                    </a:lnTo>
                    <a:lnTo>
                      <a:pt x="2856" y="101"/>
                    </a:lnTo>
                    <a:lnTo>
                      <a:pt x="2923" y="107"/>
                    </a:lnTo>
                    <a:lnTo>
                      <a:pt x="2991" y="115"/>
                    </a:lnTo>
                    <a:lnTo>
                      <a:pt x="3058" y="124"/>
                    </a:lnTo>
                    <a:lnTo>
                      <a:pt x="3124" y="135"/>
                    </a:lnTo>
                    <a:lnTo>
                      <a:pt x="3190" y="147"/>
                    </a:lnTo>
                    <a:lnTo>
                      <a:pt x="3257" y="162"/>
                    </a:lnTo>
                    <a:lnTo>
                      <a:pt x="3321" y="178"/>
                    </a:lnTo>
                    <a:lnTo>
                      <a:pt x="3385" y="194"/>
                    </a:lnTo>
                    <a:lnTo>
                      <a:pt x="3450" y="214"/>
                    </a:lnTo>
                    <a:lnTo>
                      <a:pt x="3513" y="234"/>
                    </a:lnTo>
                    <a:lnTo>
                      <a:pt x="3575" y="256"/>
                    </a:lnTo>
                    <a:lnTo>
                      <a:pt x="3637" y="278"/>
                    </a:lnTo>
                    <a:lnTo>
                      <a:pt x="3699" y="303"/>
                    </a:lnTo>
                    <a:lnTo>
                      <a:pt x="3759" y="330"/>
                    </a:lnTo>
                    <a:lnTo>
                      <a:pt x="3820" y="358"/>
                    </a:lnTo>
                    <a:lnTo>
                      <a:pt x="3879" y="386"/>
                    </a:lnTo>
                    <a:lnTo>
                      <a:pt x="3938" y="417"/>
                    </a:lnTo>
                    <a:lnTo>
                      <a:pt x="3995" y="448"/>
                    </a:lnTo>
                    <a:lnTo>
                      <a:pt x="4053" y="480"/>
                    </a:lnTo>
                    <a:lnTo>
                      <a:pt x="4109" y="516"/>
                    </a:lnTo>
                    <a:lnTo>
                      <a:pt x="4163" y="551"/>
                    </a:lnTo>
                    <a:lnTo>
                      <a:pt x="4218" y="588"/>
                    </a:lnTo>
                    <a:lnTo>
                      <a:pt x="4272" y="625"/>
                    </a:lnTo>
                    <a:lnTo>
                      <a:pt x="4325" y="665"/>
                    </a:lnTo>
                    <a:lnTo>
                      <a:pt x="4377" y="705"/>
                    </a:lnTo>
                    <a:lnTo>
                      <a:pt x="4427" y="746"/>
                    </a:lnTo>
                    <a:lnTo>
                      <a:pt x="4477" y="789"/>
                    </a:lnTo>
                    <a:lnTo>
                      <a:pt x="4526" y="833"/>
                    </a:lnTo>
                    <a:lnTo>
                      <a:pt x="4575" y="877"/>
                    </a:lnTo>
                    <a:lnTo>
                      <a:pt x="4620" y="924"/>
                    </a:lnTo>
                    <a:lnTo>
                      <a:pt x="4666" y="971"/>
                    </a:lnTo>
                    <a:lnTo>
                      <a:pt x="4712" y="1019"/>
                    </a:lnTo>
                    <a:lnTo>
                      <a:pt x="4754" y="1067"/>
                    </a:lnTo>
                    <a:lnTo>
                      <a:pt x="4797" y="1117"/>
                    </a:lnTo>
                    <a:lnTo>
                      <a:pt x="4838" y="1169"/>
                    </a:lnTo>
                    <a:lnTo>
                      <a:pt x="4878" y="1221"/>
                    </a:lnTo>
                    <a:lnTo>
                      <a:pt x="4918" y="1274"/>
                    </a:lnTo>
                    <a:lnTo>
                      <a:pt x="4955" y="1328"/>
                    </a:lnTo>
                    <a:lnTo>
                      <a:pt x="4992" y="1383"/>
                    </a:lnTo>
                    <a:lnTo>
                      <a:pt x="5027" y="1439"/>
                    </a:lnTo>
                    <a:lnTo>
                      <a:pt x="5061" y="1495"/>
                    </a:lnTo>
                    <a:lnTo>
                      <a:pt x="5093" y="1552"/>
                    </a:lnTo>
                    <a:lnTo>
                      <a:pt x="5126" y="1610"/>
                    </a:lnTo>
                    <a:lnTo>
                      <a:pt x="5155" y="1669"/>
                    </a:lnTo>
                    <a:lnTo>
                      <a:pt x="5183" y="1728"/>
                    </a:lnTo>
                    <a:lnTo>
                      <a:pt x="5211" y="1788"/>
                    </a:lnTo>
                    <a:lnTo>
                      <a:pt x="5236" y="1850"/>
                    </a:lnTo>
                    <a:lnTo>
                      <a:pt x="5262" y="1912"/>
                    </a:lnTo>
                    <a:lnTo>
                      <a:pt x="5285" y="1974"/>
                    </a:lnTo>
                    <a:lnTo>
                      <a:pt x="5306" y="2037"/>
                    </a:lnTo>
                    <a:lnTo>
                      <a:pt x="5326" y="2101"/>
                    </a:lnTo>
                    <a:lnTo>
                      <a:pt x="5344" y="2166"/>
                    </a:lnTo>
                    <a:lnTo>
                      <a:pt x="5362" y="2231"/>
                    </a:lnTo>
                    <a:lnTo>
                      <a:pt x="5376" y="2295"/>
                    </a:lnTo>
                    <a:lnTo>
                      <a:pt x="5391" y="2362"/>
                    </a:lnTo>
                    <a:lnTo>
                      <a:pt x="5403" y="2428"/>
                    </a:lnTo>
                    <a:lnTo>
                      <a:pt x="5413" y="2496"/>
                    </a:lnTo>
                    <a:lnTo>
                      <a:pt x="5422" y="2564"/>
                    </a:lnTo>
                    <a:lnTo>
                      <a:pt x="5430" y="2632"/>
                    </a:lnTo>
                    <a:lnTo>
                      <a:pt x="5435" y="2699"/>
                    </a:lnTo>
                    <a:lnTo>
                      <a:pt x="5438" y="2769"/>
                    </a:lnTo>
                    <a:lnTo>
                      <a:pt x="5438" y="2769"/>
                    </a:lnTo>
                    <a:lnTo>
                      <a:pt x="5441" y="2835"/>
                    </a:lnTo>
                    <a:lnTo>
                      <a:pt x="5441" y="2903"/>
                    </a:lnTo>
                    <a:lnTo>
                      <a:pt x="5440" y="2968"/>
                    </a:lnTo>
                    <a:lnTo>
                      <a:pt x="5437" y="3034"/>
                    </a:lnTo>
                    <a:lnTo>
                      <a:pt x="5433" y="3100"/>
                    </a:lnTo>
                    <a:lnTo>
                      <a:pt x="5427" y="3165"/>
                    </a:lnTo>
                    <a:lnTo>
                      <a:pt x="5419" y="3230"/>
                    </a:lnTo>
                    <a:lnTo>
                      <a:pt x="5410" y="3294"/>
                    </a:lnTo>
                    <a:lnTo>
                      <a:pt x="5399" y="3358"/>
                    </a:lnTo>
                    <a:lnTo>
                      <a:pt x="5387" y="3422"/>
                    </a:lnTo>
                    <a:lnTo>
                      <a:pt x="5374" y="3484"/>
                    </a:lnTo>
                    <a:lnTo>
                      <a:pt x="5357" y="3547"/>
                    </a:lnTo>
                    <a:lnTo>
                      <a:pt x="5341" y="3609"/>
                    </a:lnTo>
                    <a:lnTo>
                      <a:pt x="5322" y="3670"/>
                    </a:lnTo>
                    <a:lnTo>
                      <a:pt x="5303" y="3731"/>
                    </a:lnTo>
                    <a:lnTo>
                      <a:pt x="5281" y="3792"/>
                    </a:lnTo>
                    <a:lnTo>
                      <a:pt x="5257" y="3851"/>
                    </a:lnTo>
                    <a:lnTo>
                      <a:pt x="5233" y="3910"/>
                    </a:lnTo>
                    <a:lnTo>
                      <a:pt x="5207" y="3969"/>
                    </a:lnTo>
                    <a:lnTo>
                      <a:pt x="5179" y="4026"/>
                    </a:lnTo>
                    <a:lnTo>
                      <a:pt x="5151" y="4082"/>
                    </a:lnTo>
                    <a:lnTo>
                      <a:pt x="5120" y="4140"/>
                    </a:lnTo>
                    <a:lnTo>
                      <a:pt x="5088" y="4194"/>
                    </a:lnTo>
                    <a:lnTo>
                      <a:pt x="5055" y="4249"/>
                    </a:lnTo>
                    <a:lnTo>
                      <a:pt x="5020" y="4304"/>
                    </a:lnTo>
                    <a:lnTo>
                      <a:pt x="4984" y="4357"/>
                    </a:lnTo>
                    <a:lnTo>
                      <a:pt x="4946" y="4408"/>
                    </a:lnTo>
                    <a:lnTo>
                      <a:pt x="4908" y="4460"/>
                    </a:lnTo>
                    <a:lnTo>
                      <a:pt x="4866" y="4510"/>
                    </a:lnTo>
                    <a:lnTo>
                      <a:pt x="4825" y="4560"/>
                    </a:lnTo>
                    <a:lnTo>
                      <a:pt x="4782" y="4609"/>
                    </a:lnTo>
                    <a:lnTo>
                      <a:pt x="4737" y="4656"/>
                    </a:lnTo>
                    <a:lnTo>
                      <a:pt x="4737" y="4656"/>
                    </a:lnTo>
                    <a:lnTo>
                      <a:pt x="4691" y="4703"/>
                    </a:lnTo>
                    <a:lnTo>
                      <a:pt x="4645" y="4749"/>
                    </a:lnTo>
                    <a:lnTo>
                      <a:pt x="4597" y="4792"/>
                    </a:lnTo>
                    <a:lnTo>
                      <a:pt x="4548" y="4834"/>
                    </a:lnTo>
                    <a:lnTo>
                      <a:pt x="4499" y="4876"/>
                    </a:lnTo>
                    <a:lnTo>
                      <a:pt x="4448" y="4915"/>
                    </a:lnTo>
                    <a:lnTo>
                      <a:pt x="4398" y="4954"/>
                    </a:lnTo>
                    <a:lnTo>
                      <a:pt x="4345" y="4991"/>
                    </a:lnTo>
                    <a:lnTo>
                      <a:pt x="4291" y="5026"/>
                    </a:lnTo>
                    <a:lnTo>
                      <a:pt x="4237" y="5060"/>
                    </a:lnTo>
                    <a:lnTo>
                      <a:pt x="4182" y="5094"/>
                    </a:lnTo>
                    <a:lnTo>
                      <a:pt x="4128" y="5125"/>
                    </a:lnTo>
                    <a:lnTo>
                      <a:pt x="4070" y="5154"/>
                    </a:lnTo>
                    <a:lnTo>
                      <a:pt x="4014" y="5182"/>
                    </a:lnTo>
                    <a:lnTo>
                      <a:pt x="3955" y="5210"/>
                    </a:lnTo>
                    <a:lnTo>
                      <a:pt x="3898" y="5235"/>
                    </a:lnTo>
                    <a:lnTo>
                      <a:pt x="3839" y="5259"/>
                    </a:lnTo>
                    <a:lnTo>
                      <a:pt x="3778" y="5283"/>
                    </a:lnTo>
                    <a:lnTo>
                      <a:pt x="3718" y="5303"/>
                    </a:lnTo>
                    <a:lnTo>
                      <a:pt x="3658" y="5322"/>
                    </a:lnTo>
                    <a:lnTo>
                      <a:pt x="3596" y="5340"/>
                    </a:lnTo>
                    <a:lnTo>
                      <a:pt x="3534" y="5358"/>
                    </a:lnTo>
                    <a:lnTo>
                      <a:pt x="3470" y="5372"/>
                    </a:lnTo>
                    <a:lnTo>
                      <a:pt x="3407" y="5386"/>
                    </a:lnTo>
                    <a:lnTo>
                      <a:pt x="3344" y="5398"/>
                    </a:lnTo>
                    <a:lnTo>
                      <a:pt x="3279" y="5408"/>
                    </a:lnTo>
                    <a:lnTo>
                      <a:pt x="3214" y="5417"/>
                    </a:lnTo>
                    <a:lnTo>
                      <a:pt x="3149" y="5424"/>
                    </a:lnTo>
                    <a:lnTo>
                      <a:pt x="3084" y="5430"/>
                    </a:lnTo>
                    <a:lnTo>
                      <a:pt x="3018" y="5433"/>
                    </a:lnTo>
                    <a:lnTo>
                      <a:pt x="2951" y="5436"/>
                    </a:lnTo>
                    <a:lnTo>
                      <a:pt x="2885" y="5437"/>
                    </a:lnTo>
                    <a:lnTo>
                      <a:pt x="2885" y="5437"/>
                    </a:lnTo>
                    <a:lnTo>
                      <a:pt x="2816" y="5436"/>
                    </a:lnTo>
                    <a:lnTo>
                      <a:pt x="2748" y="5433"/>
                    </a:lnTo>
                    <a:lnTo>
                      <a:pt x="2679" y="5428"/>
                    </a:lnTo>
                    <a:lnTo>
                      <a:pt x="2611" y="5423"/>
                    </a:lnTo>
                    <a:lnTo>
                      <a:pt x="2543" y="5415"/>
                    </a:lnTo>
                    <a:lnTo>
                      <a:pt x="2477" y="5406"/>
                    </a:lnTo>
                    <a:lnTo>
                      <a:pt x="2410" y="5395"/>
                    </a:lnTo>
                    <a:lnTo>
                      <a:pt x="2344" y="5383"/>
                    </a:lnTo>
                    <a:lnTo>
                      <a:pt x="2279" y="5368"/>
                    </a:lnTo>
                    <a:lnTo>
                      <a:pt x="2213" y="5352"/>
                    </a:lnTo>
                    <a:lnTo>
                      <a:pt x="2149" y="5336"/>
                    </a:lnTo>
                    <a:lnTo>
                      <a:pt x="2085" y="5316"/>
                    </a:lnTo>
                    <a:lnTo>
                      <a:pt x="2021" y="5296"/>
                    </a:lnTo>
                    <a:lnTo>
                      <a:pt x="1959" y="5274"/>
                    </a:lnTo>
                    <a:lnTo>
                      <a:pt x="1897" y="5252"/>
                    </a:lnTo>
                    <a:lnTo>
                      <a:pt x="1835" y="5226"/>
                    </a:lnTo>
                    <a:lnTo>
                      <a:pt x="1775" y="5200"/>
                    </a:lnTo>
                    <a:lnTo>
                      <a:pt x="1715" y="5172"/>
                    </a:lnTo>
                    <a:lnTo>
                      <a:pt x="1656" y="5144"/>
                    </a:lnTo>
                    <a:lnTo>
                      <a:pt x="1597" y="5113"/>
                    </a:lnTo>
                    <a:lnTo>
                      <a:pt x="1539" y="5082"/>
                    </a:lnTo>
                    <a:lnTo>
                      <a:pt x="1482" y="5050"/>
                    </a:lnTo>
                    <a:lnTo>
                      <a:pt x="1426" y="5014"/>
                    </a:lnTo>
                    <a:lnTo>
                      <a:pt x="1371" y="4979"/>
                    </a:lnTo>
                    <a:lnTo>
                      <a:pt x="1317" y="4942"/>
                    </a:lnTo>
                    <a:lnTo>
                      <a:pt x="1262" y="4905"/>
                    </a:lnTo>
                    <a:lnTo>
                      <a:pt x="1210" y="4865"/>
                    </a:lnTo>
                    <a:lnTo>
                      <a:pt x="1159" y="4825"/>
                    </a:lnTo>
                    <a:lnTo>
                      <a:pt x="1107" y="4784"/>
                    </a:lnTo>
                    <a:lnTo>
                      <a:pt x="1057" y="4741"/>
                    </a:lnTo>
                    <a:lnTo>
                      <a:pt x="1008" y="4697"/>
                    </a:lnTo>
                    <a:lnTo>
                      <a:pt x="961" y="4651"/>
                    </a:lnTo>
                    <a:lnTo>
                      <a:pt x="914" y="4606"/>
                    </a:lnTo>
                    <a:lnTo>
                      <a:pt x="868" y="4559"/>
                    </a:lnTo>
                    <a:lnTo>
                      <a:pt x="823" y="4511"/>
                    </a:lnTo>
                    <a:lnTo>
                      <a:pt x="780" y="4463"/>
                    </a:lnTo>
                    <a:lnTo>
                      <a:pt x="737" y="4413"/>
                    </a:lnTo>
                    <a:lnTo>
                      <a:pt x="696" y="4361"/>
                    </a:lnTo>
                    <a:lnTo>
                      <a:pt x="656" y="4309"/>
                    </a:lnTo>
                    <a:lnTo>
                      <a:pt x="616" y="4256"/>
                    </a:lnTo>
                    <a:lnTo>
                      <a:pt x="579" y="4202"/>
                    </a:lnTo>
                    <a:lnTo>
                      <a:pt x="543" y="4147"/>
                    </a:lnTo>
                    <a:lnTo>
                      <a:pt x="507" y="4091"/>
                    </a:lnTo>
                    <a:lnTo>
                      <a:pt x="473" y="4035"/>
                    </a:lnTo>
                    <a:lnTo>
                      <a:pt x="441" y="3978"/>
                    </a:lnTo>
                    <a:lnTo>
                      <a:pt x="410" y="3920"/>
                    </a:lnTo>
                    <a:lnTo>
                      <a:pt x="379" y="3861"/>
                    </a:lnTo>
                    <a:lnTo>
                      <a:pt x="351" y="3802"/>
                    </a:lnTo>
                    <a:lnTo>
                      <a:pt x="323" y="3742"/>
                    </a:lnTo>
                    <a:lnTo>
                      <a:pt x="298" y="3680"/>
                    </a:lnTo>
                    <a:lnTo>
                      <a:pt x="273" y="3618"/>
                    </a:lnTo>
                    <a:lnTo>
                      <a:pt x="251" y="3556"/>
                    </a:lnTo>
                    <a:lnTo>
                      <a:pt x="229" y="3493"/>
                    </a:lnTo>
                    <a:lnTo>
                      <a:pt x="208" y="3429"/>
                    </a:lnTo>
                    <a:lnTo>
                      <a:pt x="190" y="3364"/>
                    </a:lnTo>
                    <a:lnTo>
                      <a:pt x="173" y="3299"/>
                    </a:lnTo>
                    <a:lnTo>
                      <a:pt x="158" y="3235"/>
                    </a:lnTo>
                    <a:lnTo>
                      <a:pt x="145" y="3168"/>
                    </a:lnTo>
                    <a:lnTo>
                      <a:pt x="131" y="3102"/>
                    </a:lnTo>
                    <a:lnTo>
                      <a:pt x="121" y="3034"/>
                    </a:lnTo>
                    <a:lnTo>
                      <a:pt x="112" y="2966"/>
                    </a:lnTo>
                    <a:lnTo>
                      <a:pt x="105" y="2898"/>
                    </a:lnTo>
                    <a:lnTo>
                      <a:pt x="99" y="2831"/>
                    </a:lnTo>
                    <a:lnTo>
                      <a:pt x="96" y="2761"/>
                    </a:lnTo>
                    <a:lnTo>
                      <a:pt x="96" y="2761"/>
                    </a:lnTo>
                    <a:lnTo>
                      <a:pt x="93" y="2695"/>
                    </a:lnTo>
                    <a:lnTo>
                      <a:pt x="93" y="2627"/>
                    </a:lnTo>
                    <a:lnTo>
                      <a:pt x="94" y="2562"/>
                    </a:lnTo>
                    <a:lnTo>
                      <a:pt x="97" y="2496"/>
                    </a:lnTo>
                    <a:lnTo>
                      <a:pt x="102" y="2430"/>
                    </a:lnTo>
                    <a:lnTo>
                      <a:pt x="108" y="2365"/>
                    </a:lnTo>
                    <a:lnTo>
                      <a:pt x="115" y="2300"/>
                    </a:lnTo>
                    <a:lnTo>
                      <a:pt x="124" y="2236"/>
                    </a:lnTo>
                    <a:lnTo>
                      <a:pt x="136" y="2172"/>
                    </a:lnTo>
                    <a:lnTo>
                      <a:pt x="147" y="2108"/>
                    </a:lnTo>
                    <a:lnTo>
                      <a:pt x="162" y="2046"/>
                    </a:lnTo>
                    <a:lnTo>
                      <a:pt x="177" y="1983"/>
                    </a:lnTo>
                    <a:lnTo>
                      <a:pt x="195" y="1921"/>
                    </a:lnTo>
                    <a:lnTo>
                      <a:pt x="212" y="1859"/>
                    </a:lnTo>
                    <a:lnTo>
                      <a:pt x="233" y="1799"/>
                    </a:lnTo>
                    <a:lnTo>
                      <a:pt x="254" y="1738"/>
                    </a:lnTo>
                    <a:lnTo>
                      <a:pt x="277" y="1679"/>
                    </a:lnTo>
                    <a:lnTo>
                      <a:pt x="302" y="1620"/>
                    </a:lnTo>
                    <a:lnTo>
                      <a:pt x="327" y="1561"/>
                    </a:lnTo>
                    <a:lnTo>
                      <a:pt x="355" y="1504"/>
                    </a:lnTo>
                    <a:lnTo>
                      <a:pt x="383" y="1448"/>
                    </a:lnTo>
                    <a:lnTo>
                      <a:pt x="414" y="1390"/>
                    </a:lnTo>
                    <a:lnTo>
                      <a:pt x="447" y="1336"/>
                    </a:lnTo>
                    <a:lnTo>
                      <a:pt x="479" y="1281"/>
                    </a:lnTo>
                    <a:lnTo>
                      <a:pt x="515" y="1226"/>
                    </a:lnTo>
                    <a:lnTo>
                      <a:pt x="550" y="1173"/>
                    </a:lnTo>
                    <a:lnTo>
                      <a:pt x="588" y="1122"/>
                    </a:lnTo>
                    <a:lnTo>
                      <a:pt x="627" y="1070"/>
                    </a:lnTo>
                    <a:lnTo>
                      <a:pt x="668" y="1020"/>
                    </a:lnTo>
                    <a:lnTo>
                      <a:pt x="709" y="970"/>
                    </a:lnTo>
                    <a:lnTo>
                      <a:pt x="753" y="921"/>
                    </a:lnTo>
                    <a:lnTo>
                      <a:pt x="798" y="874"/>
                    </a:lnTo>
                    <a:lnTo>
                      <a:pt x="798" y="874"/>
                    </a:lnTo>
                    <a:lnTo>
                      <a:pt x="843" y="827"/>
                    </a:lnTo>
                    <a:lnTo>
                      <a:pt x="889" y="781"/>
                    </a:lnTo>
                    <a:lnTo>
                      <a:pt x="938" y="738"/>
                    </a:lnTo>
                    <a:lnTo>
                      <a:pt x="986" y="696"/>
                    </a:lnTo>
                    <a:lnTo>
                      <a:pt x="1035" y="654"/>
                    </a:lnTo>
                    <a:lnTo>
                      <a:pt x="1087" y="615"/>
                    </a:lnTo>
                    <a:lnTo>
                      <a:pt x="1138" y="576"/>
                    </a:lnTo>
                    <a:lnTo>
                      <a:pt x="1190" y="539"/>
                    </a:lnTo>
                    <a:lnTo>
                      <a:pt x="1243" y="504"/>
                    </a:lnTo>
                    <a:lnTo>
                      <a:pt x="1297" y="470"/>
                    </a:lnTo>
                    <a:lnTo>
                      <a:pt x="1352" y="436"/>
                    </a:lnTo>
                    <a:lnTo>
                      <a:pt x="1408" y="405"/>
                    </a:lnTo>
                    <a:lnTo>
                      <a:pt x="1464" y="376"/>
                    </a:lnTo>
                    <a:lnTo>
                      <a:pt x="1521" y="348"/>
                    </a:lnTo>
                    <a:lnTo>
                      <a:pt x="1579" y="320"/>
                    </a:lnTo>
                    <a:lnTo>
                      <a:pt x="1636" y="295"/>
                    </a:lnTo>
                    <a:lnTo>
                      <a:pt x="1697" y="271"/>
                    </a:lnTo>
                    <a:lnTo>
                      <a:pt x="1756" y="247"/>
                    </a:lnTo>
                    <a:lnTo>
                      <a:pt x="1816" y="227"/>
                    </a:lnTo>
                    <a:lnTo>
                      <a:pt x="1878" y="208"/>
                    </a:lnTo>
                    <a:lnTo>
                      <a:pt x="1939" y="190"/>
                    </a:lnTo>
                    <a:lnTo>
                      <a:pt x="2002" y="172"/>
                    </a:lnTo>
                    <a:lnTo>
                      <a:pt x="2064" y="158"/>
                    </a:lnTo>
                    <a:lnTo>
                      <a:pt x="2127" y="144"/>
                    </a:lnTo>
                    <a:lnTo>
                      <a:pt x="2191" y="132"/>
                    </a:lnTo>
                    <a:lnTo>
                      <a:pt x="2256" y="122"/>
                    </a:lnTo>
                    <a:lnTo>
                      <a:pt x="2320" y="113"/>
                    </a:lnTo>
                    <a:lnTo>
                      <a:pt x="2385" y="106"/>
                    </a:lnTo>
                    <a:lnTo>
                      <a:pt x="2450" y="100"/>
                    </a:lnTo>
                    <a:lnTo>
                      <a:pt x="2517" y="96"/>
                    </a:lnTo>
                    <a:lnTo>
                      <a:pt x="2583" y="94"/>
                    </a:lnTo>
                    <a:lnTo>
                      <a:pt x="2649" y="93"/>
                    </a:lnTo>
                    <a:close/>
                    <a:moveTo>
                      <a:pt x="2649" y="0"/>
                    </a:moveTo>
                    <a:lnTo>
                      <a:pt x="2649" y="0"/>
                    </a:lnTo>
                    <a:lnTo>
                      <a:pt x="2578" y="1"/>
                    </a:lnTo>
                    <a:lnTo>
                      <a:pt x="2508" y="4"/>
                    </a:lnTo>
                    <a:lnTo>
                      <a:pt x="2437" y="9"/>
                    </a:lnTo>
                    <a:lnTo>
                      <a:pt x="2368" y="14"/>
                    </a:lnTo>
                    <a:lnTo>
                      <a:pt x="2298" y="22"/>
                    </a:lnTo>
                    <a:lnTo>
                      <a:pt x="2231" y="32"/>
                    </a:lnTo>
                    <a:lnTo>
                      <a:pt x="2163" y="44"/>
                    </a:lnTo>
                    <a:lnTo>
                      <a:pt x="2095" y="56"/>
                    </a:lnTo>
                    <a:lnTo>
                      <a:pt x="2029" y="71"/>
                    </a:lnTo>
                    <a:lnTo>
                      <a:pt x="1962" y="87"/>
                    </a:lnTo>
                    <a:lnTo>
                      <a:pt x="1897" y="104"/>
                    </a:lnTo>
                    <a:lnTo>
                      <a:pt x="1832" y="125"/>
                    </a:lnTo>
                    <a:lnTo>
                      <a:pt x="1769" y="146"/>
                    </a:lnTo>
                    <a:lnTo>
                      <a:pt x="1706" y="168"/>
                    </a:lnTo>
                    <a:lnTo>
                      <a:pt x="1644" y="191"/>
                    </a:lnTo>
                    <a:lnTo>
                      <a:pt x="1583" y="218"/>
                    </a:lnTo>
                    <a:lnTo>
                      <a:pt x="1523" y="244"/>
                    </a:lnTo>
                    <a:lnTo>
                      <a:pt x="1462" y="273"/>
                    </a:lnTo>
                    <a:lnTo>
                      <a:pt x="1403" y="302"/>
                    </a:lnTo>
                    <a:lnTo>
                      <a:pt x="1346" y="334"/>
                    </a:lnTo>
                    <a:lnTo>
                      <a:pt x="1289" y="367"/>
                    </a:lnTo>
                    <a:lnTo>
                      <a:pt x="1232" y="401"/>
                    </a:lnTo>
                    <a:lnTo>
                      <a:pt x="1178" y="436"/>
                    </a:lnTo>
                    <a:lnTo>
                      <a:pt x="1123" y="473"/>
                    </a:lnTo>
                    <a:lnTo>
                      <a:pt x="1070" y="510"/>
                    </a:lnTo>
                    <a:lnTo>
                      <a:pt x="1019" y="550"/>
                    </a:lnTo>
                    <a:lnTo>
                      <a:pt x="969" y="590"/>
                    </a:lnTo>
                    <a:lnTo>
                      <a:pt x="918" y="631"/>
                    </a:lnTo>
                    <a:lnTo>
                      <a:pt x="870" y="675"/>
                    </a:lnTo>
                    <a:lnTo>
                      <a:pt x="821" y="718"/>
                    </a:lnTo>
                    <a:lnTo>
                      <a:pt x="775" y="763"/>
                    </a:lnTo>
                    <a:lnTo>
                      <a:pt x="730" y="811"/>
                    </a:lnTo>
                    <a:lnTo>
                      <a:pt x="686" y="858"/>
                    </a:lnTo>
                    <a:lnTo>
                      <a:pt x="641" y="906"/>
                    </a:lnTo>
                    <a:lnTo>
                      <a:pt x="600" y="955"/>
                    </a:lnTo>
                    <a:lnTo>
                      <a:pt x="559" y="1007"/>
                    </a:lnTo>
                    <a:lnTo>
                      <a:pt x="520" y="1058"/>
                    </a:lnTo>
                    <a:lnTo>
                      <a:pt x="482" y="1111"/>
                    </a:lnTo>
                    <a:lnTo>
                      <a:pt x="445" y="1165"/>
                    </a:lnTo>
                    <a:lnTo>
                      <a:pt x="410" y="1219"/>
                    </a:lnTo>
                    <a:lnTo>
                      <a:pt x="374" y="1275"/>
                    </a:lnTo>
                    <a:lnTo>
                      <a:pt x="342" y="1331"/>
                    </a:lnTo>
                    <a:lnTo>
                      <a:pt x="311" y="1389"/>
                    </a:lnTo>
                    <a:lnTo>
                      <a:pt x="280" y="1448"/>
                    </a:lnTo>
                    <a:lnTo>
                      <a:pt x="252" y="1507"/>
                    </a:lnTo>
                    <a:lnTo>
                      <a:pt x="224" y="1567"/>
                    </a:lnTo>
                    <a:lnTo>
                      <a:pt x="199" y="1627"/>
                    </a:lnTo>
                    <a:lnTo>
                      <a:pt x="174" y="1689"/>
                    </a:lnTo>
                    <a:lnTo>
                      <a:pt x="152" y="1751"/>
                    </a:lnTo>
                    <a:lnTo>
                      <a:pt x="130" y="1815"/>
                    </a:lnTo>
                    <a:lnTo>
                      <a:pt x="111" y="1878"/>
                    </a:lnTo>
                    <a:lnTo>
                      <a:pt x="91" y="1943"/>
                    </a:lnTo>
                    <a:lnTo>
                      <a:pt x="75" y="2008"/>
                    </a:lnTo>
                    <a:lnTo>
                      <a:pt x="60" y="2074"/>
                    </a:lnTo>
                    <a:lnTo>
                      <a:pt x="47" y="2141"/>
                    </a:lnTo>
                    <a:lnTo>
                      <a:pt x="35" y="2208"/>
                    </a:lnTo>
                    <a:lnTo>
                      <a:pt x="25" y="2276"/>
                    </a:lnTo>
                    <a:lnTo>
                      <a:pt x="16" y="2344"/>
                    </a:lnTo>
                    <a:lnTo>
                      <a:pt x="10" y="2413"/>
                    </a:lnTo>
                    <a:lnTo>
                      <a:pt x="4" y="2483"/>
                    </a:lnTo>
                    <a:lnTo>
                      <a:pt x="2" y="2552"/>
                    </a:lnTo>
                    <a:lnTo>
                      <a:pt x="0" y="2623"/>
                    </a:lnTo>
                    <a:lnTo>
                      <a:pt x="0" y="2693"/>
                    </a:lnTo>
                    <a:lnTo>
                      <a:pt x="3" y="2764"/>
                    </a:lnTo>
                    <a:lnTo>
                      <a:pt x="3" y="2764"/>
                    </a:lnTo>
                    <a:lnTo>
                      <a:pt x="7" y="2836"/>
                    </a:lnTo>
                    <a:lnTo>
                      <a:pt x="12" y="2907"/>
                    </a:lnTo>
                    <a:lnTo>
                      <a:pt x="21" y="2978"/>
                    </a:lnTo>
                    <a:lnTo>
                      <a:pt x="30" y="3047"/>
                    </a:lnTo>
                    <a:lnTo>
                      <a:pt x="40" y="3117"/>
                    </a:lnTo>
                    <a:lnTo>
                      <a:pt x="53" y="3186"/>
                    </a:lnTo>
                    <a:lnTo>
                      <a:pt x="66" y="3254"/>
                    </a:lnTo>
                    <a:lnTo>
                      <a:pt x="83" y="3322"/>
                    </a:lnTo>
                    <a:lnTo>
                      <a:pt x="100" y="3389"/>
                    </a:lnTo>
                    <a:lnTo>
                      <a:pt x="119" y="3456"/>
                    </a:lnTo>
                    <a:lnTo>
                      <a:pt x="140" y="3522"/>
                    </a:lnTo>
                    <a:lnTo>
                      <a:pt x="162" y="3587"/>
                    </a:lnTo>
                    <a:lnTo>
                      <a:pt x="186" y="3652"/>
                    </a:lnTo>
                    <a:lnTo>
                      <a:pt x="211" y="3715"/>
                    </a:lnTo>
                    <a:lnTo>
                      <a:pt x="237" y="3779"/>
                    </a:lnTo>
                    <a:lnTo>
                      <a:pt x="265" y="3841"/>
                    </a:lnTo>
                    <a:lnTo>
                      <a:pt x="295" y="3902"/>
                    </a:lnTo>
                    <a:lnTo>
                      <a:pt x="326" y="3963"/>
                    </a:lnTo>
                    <a:lnTo>
                      <a:pt x="358" y="4023"/>
                    </a:lnTo>
                    <a:lnTo>
                      <a:pt x="392" y="4082"/>
                    </a:lnTo>
                    <a:lnTo>
                      <a:pt x="428" y="4141"/>
                    </a:lnTo>
                    <a:lnTo>
                      <a:pt x="464" y="4199"/>
                    </a:lnTo>
                    <a:lnTo>
                      <a:pt x="501" y="4255"/>
                    </a:lnTo>
                    <a:lnTo>
                      <a:pt x="541" y="4311"/>
                    </a:lnTo>
                    <a:lnTo>
                      <a:pt x="581" y="4365"/>
                    </a:lnTo>
                    <a:lnTo>
                      <a:pt x="622" y="4419"/>
                    </a:lnTo>
                    <a:lnTo>
                      <a:pt x="665" y="4472"/>
                    </a:lnTo>
                    <a:lnTo>
                      <a:pt x="709" y="4523"/>
                    </a:lnTo>
                    <a:lnTo>
                      <a:pt x="753" y="4575"/>
                    </a:lnTo>
                    <a:lnTo>
                      <a:pt x="801" y="4623"/>
                    </a:lnTo>
                    <a:lnTo>
                      <a:pt x="848" y="4672"/>
                    </a:lnTo>
                    <a:lnTo>
                      <a:pt x="896" y="4719"/>
                    </a:lnTo>
                    <a:lnTo>
                      <a:pt x="945" y="4766"/>
                    </a:lnTo>
                    <a:lnTo>
                      <a:pt x="995" y="4812"/>
                    </a:lnTo>
                    <a:lnTo>
                      <a:pt x="1047" y="4855"/>
                    </a:lnTo>
                    <a:lnTo>
                      <a:pt x="1100" y="4898"/>
                    </a:lnTo>
                    <a:lnTo>
                      <a:pt x="1153" y="4940"/>
                    </a:lnTo>
                    <a:lnTo>
                      <a:pt x="1207" y="4980"/>
                    </a:lnTo>
                    <a:lnTo>
                      <a:pt x="1263" y="5020"/>
                    </a:lnTo>
                    <a:lnTo>
                      <a:pt x="1319" y="5057"/>
                    </a:lnTo>
                    <a:lnTo>
                      <a:pt x="1377" y="5094"/>
                    </a:lnTo>
                    <a:lnTo>
                      <a:pt x="1434" y="5129"/>
                    </a:lnTo>
                    <a:lnTo>
                      <a:pt x="1493" y="5163"/>
                    </a:lnTo>
                    <a:lnTo>
                      <a:pt x="1552" y="5196"/>
                    </a:lnTo>
                    <a:lnTo>
                      <a:pt x="1613" y="5228"/>
                    </a:lnTo>
                    <a:lnTo>
                      <a:pt x="1675" y="5257"/>
                    </a:lnTo>
                    <a:lnTo>
                      <a:pt x="1737" y="5285"/>
                    </a:lnTo>
                    <a:lnTo>
                      <a:pt x="1800" y="5312"/>
                    </a:lnTo>
                    <a:lnTo>
                      <a:pt x="1863" y="5339"/>
                    </a:lnTo>
                    <a:lnTo>
                      <a:pt x="1927" y="5362"/>
                    </a:lnTo>
                    <a:lnTo>
                      <a:pt x="1992" y="5384"/>
                    </a:lnTo>
                    <a:lnTo>
                      <a:pt x="2058" y="5405"/>
                    </a:lnTo>
                    <a:lnTo>
                      <a:pt x="2123" y="5426"/>
                    </a:lnTo>
                    <a:lnTo>
                      <a:pt x="2191" y="5443"/>
                    </a:lnTo>
                    <a:lnTo>
                      <a:pt x="2257" y="5459"/>
                    </a:lnTo>
                    <a:lnTo>
                      <a:pt x="2325" y="5474"/>
                    </a:lnTo>
                    <a:lnTo>
                      <a:pt x="2394" y="5486"/>
                    </a:lnTo>
                    <a:lnTo>
                      <a:pt x="2462" y="5498"/>
                    </a:lnTo>
                    <a:lnTo>
                      <a:pt x="2531" y="5508"/>
                    </a:lnTo>
                    <a:lnTo>
                      <a:pt x="2602" y="5515"/>
                    </a:lnTo>
                    <a:lnTo>
                      <a:pt x="2671" y="5521"/>
                    </a:lnTo>
                    <a:lnTo>
                      <a:pt x="2742" y="5526"/>
                    </a:lnTo>
                    <a:lnTo>
                      <a:pt x="2813" y="5529"/>
                    </a:lnTo>
                    <a:lnTo>
                      <a:pt x="2885" y="5530"/>
                    </a:lnTo>
                    <a:lnTo>
                      <a:pt x="2885" y="5530"/>
                    </a:lnTo>
                    <a:lnTo>
                      <a:pt x="2956" y="5529"/>
                    </a:lnTo>
                    <a:lnTo>
                      <a:pt x="3027" y="5526"/>
                    </a:lnTo>
                    <a:lnTo>
                      <a:pt x="3097" y="5521"/>
                    </a:lnTo>
                    <a:lnTo>
                      <a:pt x="3167" y="5515"/>
                    </a:lnTo>
                    <a:lnTo>
                      <a:pt x="3236" y="5508"/>
                    </a:lnTo>
                    <a:lnTo>
                      <a:pt x="3305" y="5498"/>
                    </a:lnTo>
                    <a:lnTo>
                      <a:pt x="3373" y="5486"/>
                    </a:lnTo>
                    <a:lnTo>
                      <a:pt x="3439" y="5474"/>
                    </a:lnTo>
                    <a:lnTo>
                      <a:pt x="3506" y="5459"/>
                    </a:lnTo>
                    <a:lnTo>
                      <a:pt x="3572" y="5443"/>
                    </a:lnTo>
                    <a:lnTo>
                      <a:pt x="3637" y="5426"/>
                    </a:lnTo>
                    <a:lnTo>
                      <a:pt x="3702" y="5405"/>
                    </a:lnTo>
                    <a:lnTo>
                      <a:pt x="3765" y="5384"/>
                    </a:lnTo>
                    <a:lnTo>
                      <a:pt x="3829" y="5362"/>
                    </a:lnTo>
                    <a:lnTo>
                      <a:pt x="3890" y="5339"/>
                    </a:lnTo>
                    <a:lnTo>
                      <a:pt x="3952" y="5312"/>
                    </a:lnTo>
                    <a:lnTo>
                      <a:pt x="4013" y="5285"/>
                    </a:lnTo>
                    <a:lnTo>
                      <a:pt x="4072" y="5257"/>
                    </a:lnTo>
                    <a:lnTo>
                      <a:pt x="4131" y="5228"/>
                    </a:lnTo>
                    <a:lnTo>
                      <a:pt x="4188" y="5196"/>
                    </a:lnTo>
                    <a:lnTo>
                      <a:pt x="4246" y="5163"/>
                    </a:lnTo>
                    <a:lnTo>
                      <a:pt x="4302" y="5129"/>
                    </a:lnTo>
                    <a:lnTo>
                      <a:pt x="4356" y="5094"/>
                    </a:lnTo>
                    <a:lnTo>
                      <a:pt x="4411" y="5057"/>
                    </a:lnTo>
                    <a:lnTo>
                      <a:pt x="4464" y="5020"/>
                    </a:lnTo>
                    <a:lnTo>
                      <a:pt x="4516" y="4980"/>
                    </a:lnTo>
                    <a:lnTo>
                      <a:pt x="4567" y="4940"/>
                    </a:lnTo>
                    <a:lnTo>
                      <a:pt x="4616" y="4898"/>
                    </a:lnTo>
                    <a:lnTo>
                      <a:pt x="4666" y="4855"/>
                    </a:lnTo>
                    <a:lnTo>
                      <a:pt x="4713" y="4812"/>
                    </a:lnTo>
                    <a:lnTo>
                      <a:pt x="4760" y="4766"/>
                    </a:lnTo>
                    <a:lnTo>
                      <a:pt x="4805" y="4719"/>
                    </a:lnTo>
                    <a:lnTo>
                      <a:pt x="4850" y="4672"/>
                    </a:lnTo>
                    <a:lnTo>
                      <a:pt x="4893" y="4623"/>
                    </a:lnTo>
                    <a:lnTo>
                      <a:pt x="4934" y="4575"/>
                    </a:lnTo>
                    <a:lnTo>
                      <a:pt x="4976" y="4523"/>
                    </a:lnTo>
                    <a:lnTo>
                      <a:pt x="5015" y="4472"/>
                    </a:lnTo>
                    <a:lnTo>
                      <a:pt x="5052" y="4419"/>
                    </a:lnTo>
                    <a:lnTo>
                      <a:pt x="5089" y="4365"/>
                    </a:lnTo>
                    <a:lnTo>
                      <a:pt x="5126" y="4311"/>
                    </a:lnTo>
                    <a:lnTo>
                      <a:pt x="5160" y="4255"/>
                    </a:lnTo>
                    <a:lnTo>
                      <a:pt x="5192" y="4199"/>
                    </a:lnTo>
                    <a:lnTo>
                      <a:pt x="5225" y="4141"/>
                    </a:lnTo>
                    <a:lnTo>
                      <a:pt x="5254" y="4082"/>
                    </a:lnTo>
                    <a:lnTo>
                      <a:pt x="5282" y="4023"/>
                    </a:lnTo>
                    <a:lnTo>
                      <a:pt x="5310" y="3963"/>
                    </a:lnTo>
                    <a:lnTo>
                      <a:pt x="5335" y="3902"/>
                    </a:lnTo>
                    <a:lnTo>
                      <a:pt x="5360" y="3841"/>
                    </a:lnTo>
                    <a:lnTo>
                      <a:pt x="5382" y="3779"/>
                    </a:lnTo>
                    <a:lnTo>
                      <a:pt x="5405" y="3715"/>
                    </a:lnTo>
                    <a:lnTo>
                      <a:pt x="5424" y="3652"/>
                    </a:lnTo>
                    <a:lnTo>
                      <a:pt x="5443" y="3587"/>
                    </a:lnTo>
                    <a:lnTo>
                      <a:pt x="5459" y="3522"/>
                    </a:lnTo>
                    <a:lnTo>
                      <a:pt x="5474" y="3456"/>
                    </a:lnTo>
                    <a:lnTo>
                      <a:pt x="5487" y="3389"/>
                    </a:lnTo>
                    <a:lnTo>
                      <a:pt x="5499" y="3322"/>
                    </a:lnTo>
                    <a:lnTo>
                      <a:pt x="5509" y="3254"/>
                    </a:lnTo>
                    <a:lnTo>
                      <a:pt x="5518" y="3186"/>
                    </a:lnTo>
                    <a:lnTo>
                      <a:pt x="5524" y="3117"/>
                    </a:lnTo>
                    <a:lnTo>
                      <a:pt x="5530" y="3047"/>
                    </a:lnTo>
                    <a:lnTo>
                      <a:pt x="5533" y="2978"/>
                    </a:lnTo>
                    <a:lnTo>
                      <a:pt x="5534" y="2907"/>
                    </a:lnTo>
                    <a:lnTo>
                      <a:pt x="5534" y="2836"/>
                    </a:lnTo>
                    <a:lnTo>
                      <a:pt x="5531" y="2764"/>
                    </a:lnTo>
                    <a:lnTo>
                      <a:pt x="5531" y="2764"/>
                    </a:lnTo>
                    <a:lnTo>
                      <a:pt x="5528" y="2693"/>
                    </a:lnTo>
                    <a:lnTo>
                      <a:pt x="5522" y="2623"/>
                    </a:lnTo>
                    <a:lnTo>
                      <a:pt x="5515" y="2552"/>
                    </a:lnTo>
                    <a:lnTo>
                      <a:pt x="5505" y="2483"/>
                    </a:lnTo>
                    <a:lnTo>
                      <a:pt x="5494" y="2413"/>
                    </a:lnTo>
                    <a:lnTo>
                      <a:pt x="5483" y="2344"/>
                    </a:lnTo>
                    <a:lnTo>
                      <a:pt x="5468" y="2276"/>
                    </a:lnTo>
                    <a:lnTo>
                      <a:pt x="5452" y="2208"/>
                    </a:lnTo>
                    <a:lnTo>
                      <a:pt x="5434" y="2141"/>
                    </a:lnTo>
                    <a:lnTo>
                      <a:pt x="5415" y="2074"/>
                    </a:lnTo>
                    <a:lnTo>
                      <a:pt x="5394" y="2008"/>
                    </a:lnTo>
                    <a:lnTo>
                      <a:pt x="5372" y="1943"/>
                    </a:lnTo>
                    <a:lnTo>
                      <a:pt x="5348" y="1878"/>
                    </a:lnTo>
                    <a:lnTo>
                      <a:pt x="5323" y="1815"/>
                    </a:lnTo>
                    <a:lnTo>
                      <a:pt x="5297" y="1751"/>
                    </a:lnTo>
                    <a:lnTo>
                      <a:pt x="5269" y="1689"/>
                    </a:lnTo>
                    <a:lnTo>
                      <a:pt x="5239" y="1627"/>
                    </a:lnTo>
                    <a:lnTo>
                      <a:pt x="5208" y="1567"/>
                    </a:lnTo>
                    <a:lnTo>
                      <a:pt x="5176" y="1507"/>
                    </a:lnTo>
                    <a:lnTo>
                      <a:pt x="5142" y="1448"/>
                    </a:lnTo>
                    <a:lnTo>
                      <a:pt x="5107" y="1389"/>
                    </a:lnTo>
                    <a:lnTo>
                      <a:pt x="5070" y="1331"/>
                    </a:lnTo>
                    <a:lnTo>
                      <a:pt x="5033" y="1275"/>
                    </a:lnTo>
                    <a:lnTo>
                      <a:pt x="4993" y="1219"/>
                    </a:lnTo>
                    <a:lnTo>
                      <a:pt x="4953" y="1165"/>
                    </a:lnTo>
                    <a:lnTo>
                      <a:pt x="4912" y="1111"/>
                    </a:lnTo>
                    <a:lnTo>
                      <a:pt x="4869" y="1058"/>
                    </a:lnTo>
                    <a:lnTo>
                      <a:pt x="4825" y="1007"/>
                    </a:lnTo>
                    <a:lnTo>
                      <a:pt x="4781" y="955"/>
                    </a:lnTo>
                    <a:lnTo>
                      <a:pt x="4734" y="906"/>
                    </a:lnTo>
                    <a:lnTo>
                      <a:pt x="4687" y="858"/>
                    </a:lnTo>
                    <a:lnTo>
                      <a:pt x="4639" y="811"/>
                    </a:lnTo>
                    <a:lnTo>
                      <a:pt x="4589" y="763"/>
                    </a:lnTo>
                    <a:lnTo>
                      <a:pt x="4539" y="718"/>
                    </a:lnTo>
                    <a:lnTo>
                      <a:pt x="4488" y="675"/>
                    </a:lnTo>
                    <a:lnTo>
                      <a:pt x="4434" y="631"/>
                    </a:lnTo>
                    <a:lnTo>
                      <a:pt x="4381" y="590"/>
                    </a:lnTo>
                    <a:lnTo>
                      <a:pt x="4327" y="550"/>
                    </a:lnTo>
                    <a:lnTo>
                      <a:pt x="4272" y="510"/>
                    </a:lnTo>
                    <a:lnTo>
                      <a:pt x="4215" y="473"/>
                    </a:lnTo>
                    <a:lnTo>
                      <a:pt x="4159" y="436"/>
                    </a:lnTo>
                    <a:lnTo>
                      <a:pt x="4100" y="401"/>
                    </a:lnTo>
                    <a:lnTo>
                      <a:pt x="4041" y="367"/>
                    </a:lnTo>
                    <a:lnTo>
                      <a:pt x="3982" y="334"/>
                    </a:lnTo>
                    <a:lnTo>
                      <a:pt x="3921" y="302"/>
                    </a:lnTo>
                    <a:lnTo>
                      <a:pt x="3860" y="273"/>
                    </a:lnTo>
                    <a:lnTo>
                      <a:pt x="3798" y="244"/>
                    </a:lnTo>
                    <a:lnTo>
                      <a:pt x="3734" y="218"/>
                    </a:lnTo>
                    <a:lnTo>
                      <a:pt x="3671" y="191"/>
                    </a:lnTo>
                    <a:lnTo>
                      <a:pt x="3607" y="168"/>
                    </a:lnTo>
                    <a:lnTo>
                      <a:pt x="3543" y="146"/>
                    </a:lnTo>
                    <a:lnTo>
                      <a:pt x="3478" y="125"/>
                    </a:lnTo>
                    <a:lnTo>
                      <a:pt x="3411" y="104"/>
                    </a:lnTo>
                    <a:lnTo>
                      <a:pt x="3344" y="87"/>
                    </a:lnTo>
                    <a:lnTo>
                      <a:pt x="3277" y="71"/>
                    </a:lnTo>
                    <a:lnTo>
                      <a:pt x="3209" y="56"/>
                    </a:lnTo>
                    <a:lnTo>
                      <a:pt x="3140" y="44"/>
                    </a:lnTo>
                    <a:lnTo>
                      <a:pt x="3072" y="32"/>
                    </a:lnTo>
                    <a:lnTo>
                      <a:pt x="3003" y="22"/>
                    </a:lnTo>
                    <a:lnTo>
                      <a:pt x="2932" y="14"/>
                    </a:lnTo>
                    <a:lnTo>
                      <a:pt x="2863" y="9"/>
                    </a:lnTo>
                    <a:lnTo>
                      <a:pt x="2792" y="4"/>
                    </a:lnTo>
                    <a:lnTo>
                      <a:pt x="2721" y="1"/>
                    </a:lnTo>
                    <a:lnTo>
                      <a:pt x="2649" y="0"/>
                    </a:lnTo>
                    <a:lnTo>
                      <a:pt x="2649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82" name="Forma Livre 19">
                <a:extLst>
                  <a:ext uri="{FF2B5EF4-FFF2-40B4-BE49-F238E27FC236}">
                    <a16:creationId xmlns:a16="http://schemas.microsoft.com/office/drawing/2014/main" id="{9219D90E-4349-BF46-9B95-91DAA72CA2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96300" y="485775"/>
                <a:ext cx="2763838" cy="2762250"/>
              </a:xfrm>
              <a:custGeom>
                <a:avLst/>
                <a:gdLst/>
                <a:ahLst/>
                <a:cxnLst>
                  <a:cxn ang="0">
                    <a:pos x="2956" y="87"/>
                  </a:cxn>
                  <a:cxn ang="0">
                    <a:pos x="3507" y="249"/>
                  </a:cxn>
                  <a:cxn ang="0">
                    <a:pos x="4005" y="520"/>
                  </a:cxn>
                  <a:cxn ang="0">
                    <a:pos x="4434" y="887"/>
                  </a:cxn>
                  <a:cxn ang="0">
                    <a:pos x="4781" y="1335"/>
                  </a:cxn>
                  <a:cxn ang="0">
                    <a:pos x="5027" y="1850"/>
                  </a:cxn>
                  <a:cxn ang="0">
                    <a:pos x="5160" y="2415"/>
                  </a:cxn>
                  <a:cxn ang="0">
                    <a:pos x="5170" y="2929"/>
                  </a:cxn>
                  <a:cxn ang="0">
                    <a:pos x="5064" y="3478"/>
                  </a:cxn>
                  <a:cxn ang="0">
                    <a:pos x="4838" y="3980"/>
                  </a:cxn>
                  <a:cxn ang="0">
                    <a:pos x="4502" y="4424"/>
                  </a:cxn>
                  <a:cxn ang="0">
                    <a:pos x="4125" y="4746"/>
                  </a:cxn>
                  <a:cxn ang="0">
                    <a:pos x="3638" y="5004"/>
                  </a:cxn>
                  <a:cxn ang="0">
                    <a:pos x="3102" y="5145"/>
                  </a:cxn>
                  <a:cxn ang="0">
                    <a:pos x="2592" y="5170"/>
                  </a:cxn>
                  <a:cxn ang="0">
                    <a:pos x="2018" y="5076"/>
                  </a:cxn>
                  <a:cxn ang="0">
                    <a:pos x="1489" y="4864"/>
                  </a:cxn>
                  <a:cxn ang="0">
                    <a:pos x="1019" y="4547"/>
                  </a:cxn>
                  <a:cxn ang="0">
                    <a:pos x="625" y="4143"/>
                  </a:cxn>
                  <a:cxn ang="0">
                    <a:pos x="321" y="3663"/>
                  </a:cxn>
                  <a:cxn ang="0">
                    <a:pos x="124" y="3124"/>
                  </a:cxn>
                  <a:cxn ang="0">
                    <a:pos x="48" y="2608"/>
                  </a:cxn>
                  <a:cxn ang="0">
                    <a:pos x="87" y="2043"/>
                  </a:cxn>
                  <a:cxn ang="0">
                    <a:pos x="248" y="1512"/>
                  </a:cxn>
                  <a:cxn ang="0">
                    <a:pos x="522" y="1033"/>
                  </a:cxn>
                  <a:cxn ang="0">
                    <a:pos x="858" y="666"/>
                  </a:cxn>
                  <a:cxn ang="0">
                    <a:pos x="1309" y="346"/>
                  </a:cxn>
                  <a:cxn ang="0">
                    <a:pos x="1819" y="138"/>
                  </a:cxn>
                  <a:cxn ang="0">
                    <a:pos x="2373" y="50"/>
                  </a:cxn>
                  <a:cxn ang="0">
                    <a:pos x="2170" y="20"/>
                  </a:cxn>
                  <a:cxn ang="0">
                    <a:pos x="1610" y="157"/>
                  </a:cxn>
                  <a:cxn ang="0">
                    <a:pos x="1111" y="411"/>
                  </a:cxn>
                  <a:cxn ang="0">
                    <a:pos x="688" y="763"/>
                  </a:cxn>
                  <a:cxn ang="0">
                    <a:pos x="354" y="1203"/>
                  </a:cxn>
                  <a:cxn ang="0">
                    <a:pos x="122" y="1713"/>
                  </a:cxn>
                  <a:cxn ang="0">
                    <a:pos x="9" y="2278"/>
                  </a:cxn>
                  <a:cxn ang="0">
                    <a:pos x="18" y="2811"/>
                  </a:cxn>
                  <a:cxn ang="0">
                    <a:pos x="152" y="3386"/>
                  </a:cxn>
                  <a:cxn ang="0">
                    <a:pos x="402" y="3910"/>
                  </a:cxn>
                  <a:cxn ang="0">
                    <a:pos x="755" y="4365"/>
                  </a:cxn>
                  <a:cxn ang="0">
                    <a:pos x="1191" y="4740"/>
                  </a:cxn>
                  <a:cxn ang="0">
                    <a:pos x="1698" y="5015"/>
                  </a:cxn>
                  <a:cxn ang="0">
                    <a:pos x="2260" y="5181"/>
                  </a:cxn>
                  <a:cxn ang="0">
                    <a:pos x="2791" y="5220"/>
                  </a:cxn>
                  <a:cxn ang="0">
                    <a:pos x="3373" y="5139"/>
                  </a:cxn>
                  <a:cxn ang="0">
                    <a:pos x="3899" y="4936"/>
                  </a:cxn>
                  <a:cxn ang="0">
                    <a:pos x="4359" y="4625"/>
                  </a:cxn>
                  <a:cxn ang="0">
                    <a:pos x="4735" y="4222"/>
                  </a:cxn>
                  <a:cxn ang="0">
                    <a:pos x="5014" y="3742"/>
                  </a:cxn>
                  <a:cxn ang="0">
                    <a:pos x="5182" y="3199"/>
                  </a:cxn>
                  <a:cxn ang="0">
                    <a:pos x="5223" y="2609"/>
                  </a:cxn>
                  <a:cxn ang="0">
                    <a:pos x="5148" y="2084"/>
                  </a:cxn>
                  <a:cxn ang="0">
                    <a:pos x="4946" y="1536"/>
                  </a:cxn>
                  <a:cxn ang="0">
                    <a:pos x="4638" y="1048"/>
                  </a:cxn>
                  <a:cxn ang="0">
                    <a:pos x="4237" y="635"/>
                  </a:cxn>
                  <a:cxn ang="0">
                    <a:pos x="3759" y="314"/>
                  </a:cxn>
                  <a:cxn ang="0">
                    <a:pos x="3220" y="98"/>
                  </a:cxn>
                  <a:cxn ang="0">
                    <a:pos x="2636" y="3"/>
                  </a:cxn>
                </a:cxnLst>
                <a:rect l="0" t="0" r="r" b="b"/>
                <a:pathLst>
                  <a:path w="5224" h="5220">
                    <a:moveTo>
                      <a:pt x="2502" y="47"/>
                    </a:moveTo>
                    <a:lnTo>
                      <a:pt x="2502" y="47"/>
                    </a:lnTo>
                    <a:lnTo>
                      <a:pt x="2568" y="47"/>
                    </a:lnTo>
                    <a:lnTo>
                      <a:pt x="2633" y="50"/>
                    </a:lnTo>
                    <a:lnTo>
                      <a:pt x="2699" y="54"/>
                    </a:lnTo>
                    <a:lnTo>
                      <a:pt x="2764" y="60"/>
                    </a:lnTo>
                    <a:lnTo>
                      <a:pt x="2829" y="67"/>
                    </a:lnTo>
                    <a:lnTo>
                      <a:pt x="2892" y="76"/>
                    </a:lnTo>
                    <a:lnTo>
                      <a:pt x="2956" y="87"/>
                    </a:lnTo>
                    <a:lnTo>
                      <a:pt x="3019" y="98"/>
                    </a:lnTo>
                    <a:lnTo>
                      <a:pt x="3082" y="112"/>
                    </a:lnTo>
                    <a:lnTo>
                      <a:pt x="3144" y="128"/>
                    </a:lnTo>
                    <a:lnTo>
                      <a:pt x="3206" y="144"/>
                    </a:lnTo>
                    <a:lnTo>
                      <a:pt x="3268" y="162"/>
                    </a:lnTo>
                    <a:lnTo>
                      <a:pt x="3329" y="181"/>
                    </a:lnTo>
                    <a:lnTo>
                      <a:pt x="3389" y="203"/>
                    </a:lnTo>
                    <a:lnTo>
                      <a:pt x="3448" y="225"/>
                    </a:lnTo>
                    <a:lnTo>
                      <a:pt x="3507" y="249"/>
                    </a:lnTo>
                    <a:lnTo>
                      <a:pt x="3566" y="274"/>
                    </a:lnTo>
                    <a:lnTo>
                      <a:pt x="3623" y="300"/>
                    </a:lnTo>
                    <a:lnTo>
                      <a:pt x="3679" y="327"/>
                    </a:lnTo>
                    <a:lnTo>
                      <a:pt x="3735" y="356"/>
                    </a:lnTo>
                    <a:lnTo>
                      <a:pt x="3792" y="387"/>
                    </a:lnTo>
                    <a:lnTo>
                      <a:pt x="3846" y="418"/>
                    </a:lnTo>
                    <a:lnTo>
                      <a:pt x="3901" y="451"/>
                    </a:lnTo>
                    <a:lnTo>
                      <a:pt x="3954" y="485"/>
                    </a:lnTo>
                    <a:lnTo>
                      <a:pt x="4005" y="520"/>
                    </a:lnTo>
                    <a:lnTo>
                      <a:pt x="4057" y="557"/>
                    </a:lnTo>
                    <a:lnTo>
                      <a:pt x="4107" y="594"/>
                    </a:lnTo>
                    <a:lnTo>
                      <a:pt x="4157" y="634"/>
                    </a:lnTo>
                    <a:lnTo>
                      <a:pt x="4206" y="673"/>
                    </a:lnTo>
                    <a:lnTo>
                      <a:pt x="4253" y="713"/>
                    </a:lnTo>
                    <a:lnTo>
                      <a:pt x="4300" y="756"/>
                    </a:lnTo>
                    <a:lnTo>
                      <a:pt x="4346" y="799"/>
                    </a:lnTo>
                    <a:lnTo>
                      <a:pt x="4392" y="843"/>
                    </a:lnTo>
                    <a:lnTo>
                      <a:pt x="4434" y="887"/>
                    </a:lnTo>
                    <a:lnTo>
                      <a:pt x="4478" y="934"/>
                    </a:lnTo>
                    <a:lnTo>
                      <a:pt x="4520" y="982"/>
                    </a:lnTo>
                    <a:lnTo>
                      <a:pt x="4561" y="1029"/>
                    </a:lnTo>
                    <a:lnTo>
                      <a:pt x="4599" y="1077"/>
                    </a:lnTo>
                    <a:lnTo>
                      <a:pt x="4639" y="1127"/>
                    </a:lnTo>
                    <a:lnTo>
                      <a:pt x="4676" y="1179"/>
                    </a:lnTo>
                    <a:lnTo>
                      <a:pt x="4711" y="1231"/>
                    </a:lnTo>
                    <a:lnTo>
                      <a:pt x="4747" y="1282"/>
                    </a:lnTo>
                    <a:lnTo>
                      <a:pt x="4781" y="1335"/>
                    </a:lnTo>
                    <a:lnTo>
                      <a:pt x="4813" y="1390"/>
                    </a:lnTo>
                    <a:lnTo>
                      <a:pt x="4844" y="1444"/>
                    </a:lnTo>
                    <a:lnTo>
                      <a:pt x="4875" y="1500"/>
                    </a:lnTo>
                    <a:lnTo>
                      <a:pt x="4903" y="1557"/>
                    </a:lnTo>
                    <a:lnTo>
                      <a:pt x="4931" y="1614"/>
                    </a:lnTo>
                    <a:lnTo>
                      <a:pt x="4958" y="1672"/>
                    </a:lnTo>
                    <a:lnTo>
                      <a:pt x="4983" y="1731"/>
                    </a:lnTo>
                    <a:lnTo>
                      <a:pt x="5005" y="1789"/>
                    </a:lnTo>
                    <a:lnTo>
                      <a:pt x="5027" y="1850"/>
                    </a:lnTo>
                    <a:lnTo>
                      <a:pt x="5048" y="1910"/>
                    </a:lnTo>
                    <a:lnTo>
                      <a:pt x="5067" y="1971"/>
                    </a:lnTo>
                    <a:lnTo>
                      <a:pt x="5084" y="2033"/>
                    </a:lnTo>
                    <a:lnTo>
                      <a:pt x="5101" y="2096"/>
                    </a:lnTo>
                    <a:lnTo>
                      <a:pt x="5115" y="2158"/>
                    </a:lnTo>
                    <a:lnTo>
                      <a:pt x="5129" y="2221"/>
                    </a:lnTo>
                    <a:lnTo>
                      <a:pt x="5140" y="2286"/>
                    </a:lnTo>
                    <a:lnTo>
                      <a:pt x="5151" y="2350"/>
                    </a:lnTo>
                    <a:lnTo>
                      <a:pt x="5160" y="2415"/>
                    </a:lnTo>
                    <a:lnTo>
                      <a:pt x="5167" y="2479"/>
                    </a:lnTo>
                    <a:lnTo>
                      <a:pt x="5171" y="2546"/>
                    </a:lnTo>
                    <a:lnTo>
                      <a:pt x="5176" y="2612"/>
                    </a:lnTo>
                    <a:lnTo>
                      <a:pt x="5176" y="2612"/>
                    </a:lnTo>
                    <a:lnTo>
                      <a:pt x="5177" y="2676"/>
                    </a:lnTo>
                    <a:lnTo>
                      <a:pt x="5177" y="2740"/>
                    </a:lnTo>
                    <a:lnTo>
                      <a:pt x="5177" y="2804"/>
                    </a:lnTo>
                    <a:lnTo>
                      <a:pt x="5174" y="2867"/>
                    </a:lnTo>
                    <a:lnTo>
                      <a:pt x="5170" y="2929"/>
                    </a:lnTo>
                    <a:lnTo>
                      <a:pt x="5164" y="2993"/>
                    </a:lnTo>
                    <a:lnTo>
                      <a:pt x="5157" y="3055"/>
                    </a:lnTo>
                    <a:lnTo>
                      <a:pt x="5148" y="3116"/>
                    </a:lnTo>
                    <a:lnTo>
                      <a:pt x="5137" y="3177"/>
                    </a:lnTo>
                    <a:lnTo>
                      <a:pt x="5126" y="3239"/>
                    </a:lnTo>
                    <a:lnTo>
                      <a:pt x="5112" y="3299"/>
                    </a:lnTo>
                    <a:lnTo>
                      <a:pt x="5098" y="3358"/>
                    </a:lnTo>
                    <a:lnTo>
                      <a:pt x="5081" y="3419"/>
                    </a:lnTo>
                    <a:lnTo>
                      <a:pt x="5064" y="3478"/>
                    </a:lnTo>
                    <a:lnTo>
                      <a:pt x="5045" y="3535"/>
                    </a:lnTo>
                    <a:lnTo>
                      <a:pt x="5024" y="3594"/>
                    </a:lnTo>
                    <a:lnTo>
                      <a:pt x="5002" y="3650"/>
                    </a:lnTo>
                    <a:lnTo>
                      <a:pt x="4978" y="3708"/>
                    </a:lnTo>
                    <a:lnTo>
                      <a:pt x="4953" y="3764"/>
                    </a:lnTo>
                    <a:lnTo>
                      <a:pt x="4927" y="3818"/>
                    </a:lnTo>
                    <a:lnTo>
                      <a:pt x="4899" y="3873"/>
                    </a:lnTo>
                    <a:lnTo>
                      <a:pt x="4869" y="3927"/>
                    </a:lnTo>
                    <a:lnTo>
                      <a:pt x="4838" y="3980"/>
                    </a:lnTo>
                    <a:lnTo>
                      <a:pt x="4807" y="4034"/>
                    </a:lnTo>
                    <a:lnTo>
                      <a:pt x="4773" y="4085"/>
                    </a:lnTo>
                    <a:lnTo>
                      <a:pt x="4738" y="4135"/>
                    </a:lnTo>
                    <a:lnTo>
                      <a:pt x="4703" y="4187"/>
                    </a:lnTo>
                    <a:lnTo>
                      <a:pt x="4666" y="4236"/>
                    </a:lnTo>
                    <a:lnTo>
                      <a:pt x="4626" y="4284"/>
                    </a:lnTo>
                    <a:lnTo>
                      <a:pt x="4586" y="4331"/>
                    </a:lnTo>
                    <a:lnTo>
                      <a:pt x="4545" y="4379"/>
                    </a:lnTo>
                    <a:lnTo>
                      <a:pt x="4502" y="4424"/>
                    </a:lnTo>
                    <a:lnTo>
                      <a:pt x="4502" y="4424"/>
                    </a:lnTo>
                    <a:lnTo>
                      <a:pt x="4458" y="4468"/>
                    </a:lnTo>
                    <a:lnTo>
                      <a:pt x="4414" y="4513"/>
                    </a:lnTo>
                    <a:lnTo>
                      <a:pt x="4368" y="4554"/>
                    </a:lnTo>
                    <a:lnTo>
                      <a:pt x="4321" y="4595"/>
                    </a:lnTo>
                    <a:lnTo>
                      <a:pt x="4272" y="4635"/>
                    </a:lnTo>
                    <a:lnTo>
                      <a:pt x="4225" y="4673"/>
                    </a:lnTo>
                    <a:lnTo>
                      <a:pt x="4175" y="4710"/>
                    </a:lnTo>
                    <a:lnTo>
                      <a:pt x="4125" y="4746"/>
                    </a:lnTo>
                    <a:lnTo>
                      <a:pt x="4073" y="4780"/>
                    </a:lnTo>
                    <a:lnTo>
                      <a:pt x="4021" y="4812"/>
                    </a:lnTo>
                    <a:lnTo>
                      <a:pt x="3970" y="4843"/>
                    </a:lnTo>
                    <a:lnTo>
                      <a:pt x="3915" y="4874"/>
                    </a:lnTo>
                    <a:lnTo>
                      <a:pt x="3862" y="4902"/>
                    </a:lnTo>
                    <a:lnTo>
                      <a:pt x="3808" y="4930"/>
                    </a:lnTo>
                    <a:lnTo>
                      <a:pt x="3752" y="4955"/>
                    </a:lnTo>
                    <a:lnTo>
                      <a:pt x="3696" y="4980"/>
                    </a:lnTo>
                    <a:lnTo>
                      <a:pt x="3638" y="5004"/>
                    </a:lnTo>
                    <a:lnTo>
                      <a:pt x="3581" y="5024"/>
                    </a:lnTo>
                    <a:lnTo>
                      <a:pt x="3523" y="5045"/>
                    </a:lnTo>
                    <a:lnTo>
                      <a:pt x="3464" y="5064"/>
                    </a:lnTo>
                    <a:lnTo>
                      <a:pt x="3405" y="5082"/>
                    </a:lnTo>
                    <a:lnTo>
                      <a:pt x="3346" y="5097"/>
                    </a:lnTo>
                    <a:lnTo>
                      <a:pt x="3286" y="5111"/>
                    </a:lnTo>
                    <a:lnTo>
                      <a:pt x="3224" y="5125"/>
                    </a:lnTo>
                    <a:lnTo>
                      <a:pt x="3163" y="5136"/>
                    </a:lnTo>
                    <a:lnTo>
                      <a:pt x="3102" y="5145"/>
                    </a:lnTo>
                    <a:lnTo>
                      <a:pt x="3040" y="5154"/>
                    </a:lnTo>
                    <a:lnTo>
                      <a:pt x="2978" y="5161"/>
                    </a:lnTo>
                    <a:lnTo>
                      <a:pt x="2914" y="5166"/>
                    </a:lnTo>
                    <a:lnTo>
                      <a:pt x="2851" y="5170"/>
                    </a:lnTo>
                    <a:lnTo>
                      <a:pt x="2788" y="5173"/>
                    </a:lnTo>
                    <a:lnTo>
                      <a:pt x="2723" y="5173"/>
                    </a:lnTo>
                    <a:lnTo>
                      <a:pt x="2723" y="5173"/>
                    </a:lnTo>
                    <a:lnTo>
                      <a:pt x="2658" y="5173"/>
                    </a:lnTo>
                    <a:lnTo>
                      <a:pt x="2592" y="5170"/>
                    </a:lnTo>
                    <a:lnTo>
                      <a:pt x="2527" y="5166"/>
                    </a:lnTo>
                    <a:lnTo>
                      <a:pt x="2460" y="5160"/>
                    </a:lnTo>
                    <a:lnTo>
                      <a:pt x="2397" y="5153"/>
                    </a:lnTo>
                    <a:lnTo>
                      <a:pt x="2332" y="5144"/>
                    </a:lnTo>
                    <a:lnTo>
                      <a:pt x="2269" y="5133"/>
                    </a:lnTo>
                    <a:lnTo>
                      <a:pt x="2205" y="5122"/>
                    </a:lnTo>
                    <a:lnTo>
                      <a:pt x="2142" y="5108"/>
                    </a:lnTo>
                    <a:lnTo>
                      <a:pt x="2080" y="5092"/>
                    </a:lnTo>
                    <a:lnTo>
                      <a:pt x="2018" y="5076"/>
                    </a:lnTo>
                    <a:lnTo>
                      <a:pt x="1956" y="5058"/>
                    </a:lnTo>
                    <a:lnTo>
                      <a:pt x="1896" y="5039"/>
                    </a:lnTo>
                    <a:lnTo>
                      <a:pt x="1835" y="5017"/>
                    </a:lnTo>
                    <a:lnTo>
                      <a:pt x="1776" y="4995"/>
                    </a:lnTo>
                    <a:lnTo>
                      <a:pt x="1717" y="4971"/>
                    </a:lnTo>
                    <a:lnTo>
                      <a:pt x="1658" y="4946"/>
                    </a:lnTo>
                    <a:lnTo>
                      <a:pt x="1601" y="4920"/>
                    </a:lnTo>
                    <a:lnTo>
                      <a:pt x="1545" y="4893"/>
                    </a:lnTo>
                    <a:lnTo>
                      <a:pt x="1489" y="4864"/>
                    </a:lnTo>
                    <a:lnTo>
                      <a:pt x="1433" y="4833"/>
                    </a:lnTo>
                    <a:lnTo>
                      <a:pt x="1378" y="4802"/>
                    </a:lnTo>
                    <a:lnTo>
                      <a:pt x="1325" y="4769"/>
                    </a:lnTo>
                    <a:lnTo>
                      <a:pt x="1272" y="4735"/>
                    </a:lnTo>
                    <a:lnTo>
                      <a:pt x="1219" y="4700"/>
                    </a:lnTo>
                    <a:lnTo>
                      <a:pt x="1167" y="4663"/>
                    </a:lnTo>
                    <a:lnTo>
                      <a:pt x="1117" y="4626"/>
                    </a:lnTo>
                    <a:lnTo>
                      <a:pt x="1067" y="4586"/>
                    </a:lnTo>
                    <a:lnTo>
                      <a:pt x="1019" y="4547"/>
                    </a:lnTo>
                    <a:lnTo>
                      <a:pt x="971" y="4507"/>
                    </a:lnTo>
                    <a:lnTo>
                      <a:pt x="924" y="4464"/>
                    </a:lnTo>
                    <a:lnTo>
                      <a:pt x="878" y="4421"/>
                    </a:lnTo>
                    <a:lnTo>
                      <a:pt x="833" y="4377"/>
                    </a:lnTo>
                    <a:lnTo>
                      <a:pt x="790" y="4331"/>
                    </a:lnTo>
                    <a:lnTo>
                      <a:pt x="747" y="4286"/>
                    </a:lnTo>
                    <a:lnTo>
                      <a:pt x="705" y="4238"/>
                    </a:lnTo>
                    <a:lnTo>
                      <a:pt x="665" y="4191"/>
                    </a:lnTo>
                    <a:lnTo>
                      <a:pt x="625" y="4143"/>
                    </a:lnTo>
                    <a:lnTo>
                      <a:pt x="587" y="4092"/>
                    </a:lnTo>
                    <a:lnTo>
                      <a:pt x="548" y="4041"/>
                    </a:lnTo>
                    <a:lnTo>
                      <a:pt x="513" y="3989"/>
                    </a:lnTo>
                    <a:lnTo>
                      <a:pt x="477" y="3938"/>
                    </a:lnTo>
                    <a:lnTo>
                      <a:pt x="444" y="3885"/>
                    </a:lnTo>
                    <a:lnTo>
                      <a:pt x="411" y="3830"/>
                    </a:lnTo>
                    <a:lnTo>
                      <a:pt x="380" y="3775"/>
                    </a:lnTo>
                    <a:lnTo>
                      <a:pt x="349" y="3719"/>
                    </a:lnTo>
                    <a:lnTo>
                      <a:pt x="321" y="3663"/>
                    </a:lnTo>
                    <a:lnTo>
                      <a:pt x="293" y="3606"/>
                    </a:lnTo>
                    <a:lnTo>
                      <a:pt x="267" y="3548"/>
                    </a:lnTo>
                    <a:lnTo>
                      <a:pt x="243" y="3489"/>
                    </a:lnTo>
                    <a:lnTo>
                      <a:pt x="219" y="3430"/>
                    </a:lnTo>
                    <a:lnTo>
                      <a:pt x="197" y="3370"/>
                    </a:lnTo>
                    <a:lnTo>
                      <a:pt x="177" y="3310"/>
                    </a:lnTo>
                    <a:lnTo>
                      <a:pt x="158" y="3248"/>
                    </a:lnTo>
                    <a:lnTo>
                      <a:pt x="140" y="3187"/>
                    </a:lnTo>
                    <a:lnTo>
                      <a:pt x="124" y="3124"/>
                    </a:lnTo>
                    <a:lnTo>
                      <a:pt x="109" y="3062"/>
                    </a:lnTo>
                    <a:lnTo>
                      <a:pt x="96" y="2998"/>
                    </a:lnTo>
                    <a:lnTo>
                      <a:pt x="84" y="2934"/>
                    </a:lnTo>
                    <a:lnTo>
                      <a:pt x="74" y="2870"/>
                    </a:lnTo>
                    <a:lnTo>
                      <a:pt x="65" y="2805"/>
                    </a:lnTo>
                    <a:lnTo>
                      <a:pt x="57" y="2740"/>
                    </a:lnTo>
                    <a:lnTo>
                      <a:pt x="53" y="2674"/>
                    </a:lnTo>
                    <a:lnTo>
                      <a:pt x="48" y="2608"/>
                    </a:lnTo>
                    <a:lnTo>
                      <a:pt x="48" y="2608"/>
                    </a:lnTo>
                    <a:lnTo>
                      <a:pt x="47" y="2544"/>
                    </a:lnTo>
                    <a:lnTo>
                      <a:pt x="47" y="2479"/>
                    </a:lnTo>
                    <a:lnTo>
                      <a:pt x="48" y="2416"/>
                    </a:lnTo>
                    <a:lnTo>
                      <a:pt x="50" y="2353"/>
                    </a:lnTo>
                    <a:lnTo>
                      <a:pt x="54" y="2291"/>
                    </a:lnTo>
                    <a:lnTo>
                      <a:pt x="60" y="2227"/>
                    </a:lnTo>
                    <a:lnTo>
                      <a:pt x="68" y="2165"/>
                    </a:lnTo>
                    <a:lnTo>
                      <a:pt x="76" y="2104"/>
                    </a:lnTo>
                    <a:lnTo>
                      <a:pt x="87" y="2043"/>
                    </a:lnTo>
                    <a:lnTo>
                      <a:pt x="99" y="1981"/>
                    </a:lnTo>
                    <a:lnTo>
                      <a:pt x="112" y="1921"/>
                    </a:lnTo>
                    <a:lnTo>
                      <a:pt x="127" y="1862"/>
                    </a:lnTo>
                    <a:lnTo>
                      <a:pt x="143" y="1801"/>
                    </a:lnTo>
                    <a:lnTo>
                      <a:pt x="161" y="1742"/>
                    </a:lnTo>
                    <a:lnTo>
                      <a:pt x="181" y="1685"/>
                    </a:lnTo>
                    <a:lnTo>
                      <a:pt x="202" y="1626"/>
                    </a:lnTo>
                    <a:lnTo>
                      <a:pt x="224" y="1570"/>
                    </a:lnTo>
                    <a:lnTo>
                      <a:pt x="248" y="1512"/>
                    </a:lnTo>
                    <a:lnTo>
                      <a:pt x="271" y="1456"/>
                    </a:lnTo>
                    <a:lnTo>
                      <a:pt x="298" y="1402"/>
                    </a:lnTo>
                    <a:lnTo>
                      <a:pt x="326" y="1347"/>
                    </a:lnTo>
                    <a:lnTo>
                      <a:pt x="355" y="1293"/>
                    </a:lnTo>
                    <a:lnTo>
                      <a:pt x="386" y="1240"/>
                    </a:lnTo>
                    <a:lnTo>
                      <a:pt x="419" y="1186"/>
                    </a:lnTo>
                    <a:lnTo>
                      <a:pt x="451" y="1135"/>
                    </a:lnTo>
                    <a:lnTo>
                      <a:pt x="486" y="1083"/>
                    </a:lnTo>
                    <a:lnTo>
                      <a:pt x="522" y="1033"/>
                    </a:lnTo>
                    <a:lnTo>
                      <a:pt x="560" y="984"/>
                    </a:lnTo>
                    <a:lnTo>
                      <a:pt x="598" y="936"/>
                    </a:lnTo>
                    <a:lnTo>
                      <a:pt x="638" y="889"/>
                    </a:lnTo>
                    <a:lnTo>
                      <a:pt x="679" y="841"/>
                    </a:lnTo>
                    <a:lnTo>
                      <a:pt x="722" y="796"/>
                    </a:lnTo>
                    <a:lnTo>
                      <a:pt x="722" y="796"/>
                    </a:lnTo>
                    <a:lnTo>
                      <a:pt x="766" y="751"/>
                    </a:lnTo>
                    <a:lnTo>
                      <a:pt x="812" y="707"/>
                    </a:lnTo>
                    <a:lnTo>
                      <a:pt x="858" y="666"/>
                    </a:lnTo>
                    <a:lnTo>
                      <a:pt x="904" y="625"/>
                    </a:lnTo>
                    <a:lnTo>
                      <a:pt x="952" y="585"/>
                    </a:lnTo>
                    <a:lnTo>
                      <a:pt x="1001" y="547"/>
                    </a:lnTo>
                    <a:lnTo>
                      <a:pt x="1049" y="510"/>
                    </a:lnTo>
                    <a:lnTo>
                      <a:pt x="1100" y="474"/>
                    </a:lnTo>
                    <a:lnTo>
                      <a:pt x="1151" y="440"/>
                    </a:lnTo>
                    <a:lnTo>
                      <a:pt x="1203" y="408"/>
                    </a:lnTo>
                    <a:lnTo>
                      <a:pt x="1256" y="377"/>
                    </a:lnTo>
                    <a:lnTo>
                      <a:pt x="1309" y="346"/>
                    </a:lnTo>
                    <a:lnTo>
                      <a:pt x="1362" y="318"/>
                    </a:lnTo>
                    <a:lnTo>
                      <a:pt x="1418" y="290"/>
                    </a:lnTo>
                    <a:lnTo>
                      <a:pt x="1473" y="265"/>
                    </a:lnTo>
                    <a:lnTo>
                      <a:pt x="1529" y="240"/>
                    </a:lnTo>
                    <a:lnTo>
                      <a:pt x="1586" y="216"/>
                    </a:lnTo>
                    <a:lnTo>
                      <a:pt x="1644" y="196"/>
                    </a:lnTo>
                    <a:lnTo>
                      <a:pt x="1701" y="175"/>
                    </a:lnTo>
                    <a:lnTo>
                      <a:pt x="1760" y="156"/>
                    </a:lnTo>
                    <a:lnTo>
                      <a:pt x="1819" y="138"/>
                    </a:lnTo>
                    <a:lnTo>
                      <a:pt x="1879" y="123"/>
                    </a:lnTo>
                    <a:lnTo>
                      <a:pt x="1940" y="109"/>
                    </a:lnTo>
                    <a:lnTo>
                      <a:pt x="2000" y="95"/>
                    </a:lnTo>
                    <a:lnTo>
                      <a:pt x="2061" y="84"/>
                    </a:lnTo>
                    <a:lnTo>
                      <a:pt x="2123" y="75"/>
                    </a:lnTo>
                    <a:lnTo>
                      <a:pt x="2185" y="66"/>
                    </a:lnTo>
                    <a:lnTo>
                      <a:pt x="2248" y="59"/>
                    </a:lnTo>
                    <a:lnTo>
                      <a:pt x="2310" y="54"/>
                    </a:lnTo>
                    <a:lnTo>
                      <a:pt x="2373" y="50"/>
                    </a:lnTo>
                    <a:lnTo>
                      <a:pt x="2437" y="47"/>
                    </a:lnTo>
                    <a:lnTo>
                      <a:pt x="2502" y="47"/>
                    </a:lnTo>
                    <a:close/>
                    <a:moveTo>
                      <a:pt x="2502" y="0"/>
                    </a:moveTo>
                    <a:lnTo>
                      <a:pt x="2502" y="0"/>
                    </a:lnTo>
                    <a:lnTo>
                      <a:pt x="2434" y="0"/>
                    </a:lnTo>
                    <a:lnTo>
                      <a:pt x="2367" y="3"/>
                    </a:lnTo>
                    <a:lnTo>
                      <a:pt x="2301" y="7"/>
                    </a:lnTo>
                    <a:lnTo>
                      <a:pt x="2235" y="13"/>
                    </a:lnTo>
                    <a:lnTo>
                      <a:pt x="2170" y="20"/>
                    </a:lnTo>
                    <a:lnTo>
                      <a:pt x="2105" y="29"/>
                    </a:lnTo>
                    <a:lnTo>
                      <a:pt x="2040" y="39"/>
                    </a:lnTo>
                    <a:lnTo>
                      <a:pt x="1977" y="53"/>
                    </a:lnTo>
                    <a:lnTo>
                      <a:pt x="1915" y="66"/>
                    </a:lnTo>
                    <a:lnTo>
                      <a:pt x="1853" y="81"/>
                    </a:lnTo>
                    <a:lnTo>
                      <a:pt x="1791" y="98"/>
                    </a:lnTo>
                    <a:lnTo>
                      <a:pt x="1731" y="116"/>
                    </a:lnTo>
                    <a:lnTo>
                      <a:pt x="1670" y="137"/>
                    </a:lnTo>
                    <a:lnTo>
                      <a:pt x="1610" y="157"/>
                    </a:lnTo>
                    <a:lnTo>
                      <a:pt x="1552" y="179"/>
                    </a:lnTo>
                    <a:lnTo>
                      <a:pt x="1493" y="204"/>
                    </a:lnTo>
                    <a:lnTo>
                      <a:pt x="1437" y="230"/>
                    </a:lnTo>
                    <a:lnTo>
                      <a:pt x="1380" y="256"/>
                    </a:lnTo>
                    <a:lnTo>
                      <a:pt x="1325" y="284"/>
                    </a:lnTo>
                    <a:lnTo>
                      <a:pt x="1271" y="314"/>
                    </a:lnTo>
                    <a:lnTo>
                      <a:pt x="1216" y="345"/>
                    </a:lnTo>
                    <a:lnTo>
                      <a:pt x="1163" y="377"/>
                    </a:lnTo>
                    <a:lnTo>
                      <a:pt x="1111" y="411"/>
                    </a:lnTo>
                    <a:lnTo>
                      <a:pt x="1061" y="445"/>
                    </a:lnTo>
                    <a:lnTo>
                      <a:pt x="1011" y="480"/>
                    </a:lnTo>
                    <a:lnTo>
                      <a:pt x="961" y="517"/>
                    </a:lnTo>
                    <a:lnTo>
                      <a:pt x="914" y="555"/>
                    </a:lnTo>
                    <a:lnTo>
                      <a:pt x="867" y="595"/>
                    </a:lnTo>
                    <a:lnTo>
                      <a:pt x="820" y="635"/>
                    </a:lnTo>
                    <a:lnTo>
                      <a:pt x="775" y="678"/>
                    </a:lnTo>
                    <a:lnTo>
                      <a:pt x="731" y="721"/>
                    </a:lnTo>
                    <a:lnTo>
                      <a:pt x="688" y="763"/>
                    </a:lnTo>
                    <a:lnTo>
                      <a:pt x="646" y="809"/>
                    </a:lnTo>
                    <a:lnTo>
                      <a:pt x="606" y="855"/>
                    </a:lnTo>
                    <a:lnTo>
                      <a:pt x="566" y="902"/>
                    </a:lnTo>
                    <a:lnTo>
                      <a:pt x="528" y="949"/>
                    </a:lnTo>
                    <a:lnTo>
                      <a:pt x="489" y="998"/>
                    </a:lnTo>
                    <a:lnTo>
                      <a:pt x="454" y="1048"/>
                    </a:lnTo>
                    <a:lnTo>
                      <a:pt x="419" y="1098"/>
                    </a:lnTo>
                    <a:lnTo>
                      <a:pt x="386" y="1150"/>
                    </a:lnTo>
                    <a:lnTo>
                      <a:pt x="354" y="1203"/>
                    </a:lnTo>
                    <a:lnTo>
                      <a:pt x="323" y="1256"/>
                    </a:lnTo>
                    <a:lnTo>
                      <a:pt x="292" y="1310"/>
                    </a:lnTo>
                    <a:lnTo>
                      <a:pt x="264" y="1365"/>
                    </a:lnTo>
                    <a:lnTo>
                      <a:pt x="237" y="1421"/>
                    </a:lnTo>
                    <a:lnTo>
                      <a:pt x="211" y="1478"/>
                    </a:lnTo>
                    <a:lnTo>
                      <a:pt x="187" y="1536"/>
                    </a:lnTo>
                    <a:lnTo>
                      <a:pt x="163" y="1593"/>
                    </a:lnTo>
                    <a:lnTo>
                      <a:pt x="141" y="1652"/>
                    </a:lnTo>
                    <a:lnTo>
                      <a:pt x="122" y="1713"/>
                    </a:lnTo>
                    <a:lnTo>
                      <a:pt x="103" y="1773"/>
                    </a:lnTo>
                    <a:lnTo>
                      <a:pt x="85" y="1834"/>
                    </a:lnTo>
                    <a:lnTo>
                      <a:pt x="71" y="1896"/>
                    </a:lnTo>
                    <a:lnTo>
                      <a:pt x="56" y="1958"/>
                    </a:lnTo>
                    <a:lnTo>
                      <a:pt x="44" y="2021"/>
                    </a:lnTo>
                    <a:lnTo>
                      <a:pt x="32" y="2084"/>
                    </a:lnTo>
                    <a:lnTo>
                      <a:pt x="23" y="2148"/>
                    </a:lnTo>
                    <a:lnTo>
                      <a:pt x="15" y="2213"/>
                    </a:lnTo>
                    <a:lnTo>
                      <a:pt x="9" y="2278"/>
                    </a:lnTo>
                    <a:lnTo>
                      <a:pt x="4" y="2342"/>
                    </a:lnTo>
                    <a:lnTo>
                      <a:pt x="1" y="2409"/>
                    </a:lnTo>
                    <a:lnTo>
                      <a:pt x="0" y="2475"/>
                    </a:lnTo>
                    <a:lnTo>
                      <a:pt x="0" y="2543"/>
                    </a:lnTo>
                    <a:lnTo>
                      <a:pt x="1" y="2609"/>
                    </a:lnTo>
                    <a:lnTo>
                      <a:pt x="1" y="2609"/>
                    </a:lnTo>
                    <a:lnTo>
                      <a:pt x="6" y="2677"/>
                    </a:lnTo>
                    <a:lnTo>
                      <a:pt x="10" y="2745"/>
                    </a:lnTo>
                    <a:lnTo>
                      <a:pt x="18" y="2811"/>
                    </a:lnTo>
                    <a:lnTo>
                      <a:pt x="26" y="2878"/>
                    </a:lnTo>
                    <a:lnTo>
                      <a:pt x="37" y="2942"/>
                    </a:lnTo>
                    <a:lnTo>
                      <a:pt x="48" y="3007"/>
                    </a:lnTo>
                    <a:lnTo>
                      <a:pt x="62" y="3072"/>
                    </a:lnTo>
                    <a:lnTo>
                      <a:pt x="76" y="3136"/>
                    </a:lnTo>
                    <a:lnTo>
                      <a:pt x="94" y="3199"/>
                    </a:lnTo>
                    <a:lnTo>
                      <a:pt x="112" y="3262"/>
                    </a:lnTo>
                    <a:lnTo>
                      <a:pt x="131" y="3324"/>
                    </a:lnTo>
                    <a:lnTo>
                      <a:pt x="152" y="3386"/>
                    </a:lnTo>
                    <a:lnTo>
                      <a:pt x="174" y="3447"/>
                    </a:lnTo>
                    <a:lnTo>
                      <a:pt x="199" y="3507"/>
                    </a:lnTo>
                    <a:lnTo>
                      <a:pt x="224" y="3568"/>
                    </a:lnTo>
                    <a:lnTo>
                      <a:pt x="250" y="3627"/>
                    </a:lnTo>
                    <a:lnTo>
                      <a:pt x="278" y="3684"/>
                    </a:lnTo>
                    <a:lnTo>
                      <a:pt x="308" y="3742"/>
                    </a:lnTo>
                    <a:lnTo>
                      <a:pt x="337" y="3799"/>
                    </a:lnTo>
                    <a:lnTo>
                      <a:pt x="370" y="3855"/>
                    </a:lnTo>
                    <a:lnTo>
                      <a:pt x="402" y="3910"/>
                    </a:lnTo>
                    <a:lnTo>
                      <a:pt x="438" y="3964"/>
                    </a:lnTo>
                    <a:lnTo>
                      <a:pt x="473" y="4017"/>
                    </a:lnTo>
                    <a:lnTo>
                      <a:pt x="510" y="4070"/>
                    </a:lnTo>
                    <a:lnTo>
                      <a:pt x="548" y="4122"/>
                    </a:lnTo>
                    <a:lnTo>
                      <a:pt x="587" y="4172"/>
                    </a:lnTo>
                    <a:lnTo>
                      <a:pt x="626" y="4222"/>
                    </a:lnTo>
                    <a:lnTo>
                      <a:pt x="669" y="4271"/>
                    </a:lnTo>
                    <a:lnTo>
                      <a:pt x="710" y="4318"/>
                    </a:lnTo>
                    <a:lnTo>
                      <a:pt x="755" y="4365"/>
                    </a:lnTo>
                    <a:lnTo>
                      <a:pt x="799" y="4411"/>
                    </a:lnTo>
                    <a:lnTo>
                      <a:pt x="845" y="4457"/>
                    </a:lnTo>
                    <a:lnTo>
                      <a:pt x="892" y="4499"/>
                    </a:lnTo>
                    <a:lnTo>
                      <a:pt x="939" y="4542"/>
                    </a:lnTo>
                    <a:lnTo>
                      <a:pt x="988" y="4583"/>
                    </a:lnTo>
                    <a:lnTo>
                      <a:pt x="1038" y="4625"/>
                    </a:lnTo>
                    <a:lnTo>
                      <a:pt x="1088" y="4665"/>
                    </a:lnTo>
                    <a:lnTo>
                      <a:pt x="1139" y="4701"/>
                    </a:lnTo>
                    <a:lnTo>
                      <a:pt x="1191" y="4740"/>
                    </a:lnTo>
                    <a:lnTo>
                      <a:pt x="1244" y="4775"/>
                    </a:lnTo>
                    <a:lnTo>
                      <a:pt x="1299" y="4809"/>
                    </a:lnTo>
                    <a:lnTo>
                      <a:pt x="1353" y="4843"/>
                    </a:lnTo>
                    <a:lnTo>
                      <a:pt x="1409" y="4875"/>
                    </a:lnTo>
                    <a:lnTo>
                      <a:pt x="1465" y="4906"/>
                    </a:lnTo>
                    <a:lnTo>
                      <a:pt x="1523" y="4936"/>
                    </a:lnTo>
                    <a:lnTo>
                      <a:pt x="1580" y="4964"/>
                    </a:lnTo>
                    <a:lnTo>
                      <a:pt x="1639" y="4990"/>
                    </a:lnTo>
                    <a:lnTo>
                      <a:pt x="1698" y="5015"/>
                    </a:lnTo>
                    <a:lnTo>
                      <a:pt x="1759" y="5039"/>
                    </a:lnTo>
                    <a:lnTo>
                      <a:pt x="1819" y="5063"/>
                    </a:lnTo>
                    <a:lnTo>
                      <a:pt x="1881" y="5083"/>
                    </a:lnTo>
                    <a:lnTo>
                      <a:pt x="1941" y="5104"/>
                    </a:lnTo>
                    <a:lnTo>
                      <a:pt x="2005" y="5122"/>
                    </a:lnTo>
                    <a:lnTo>
                      <a:pt x="2068" y="5139"/>
                    </a:lnTo>
                    <a:lnTo>
                      <a:pt x="2132" y="5154"/>
                    </a:lnTo>
                    <a:lnTo>
                      <a:pt x="2195" y="5167"/>
                    </a:lnTo>
                    <a:lnTo>
                      <a:pt x="2260" y="5181"/>
                    </a:lnTo>
                    <a:lnTo>
                      <a:pt x="2325" y="5191"/>
                    </a:lnTo>
                    <a:lnTo>
                      <a:pt x="2390" y="5200"/>
                    </a:lnTo>
                    <a:lnTo>
                      <a:pt x="2456" y="5207"/>
                    </a:lnTo>
                    <a:lnTo>
                      <a:pt x="2522" y="5213"/>
                    </a:lnTo>
                    <a:lnTo>
                      <a:pt x="2589" y="5217"/>
                    </a:lnTo>
                    <a:lnTo>
                      <a:pt x="2656" y="5220"/>
                    </a:lnTo>
                    <a:lnTo>
                      <a:pt x="2723" y="5220"/>
                    </a:lnTo>
                    <a:lnTo>
                      <a:pt x="2723" y="5220"/>
                    </a:lnTo>
                    <a:lnTo>
                      <a:pt x="2791" y="5220"/>
                    </a:lnTo>
                    <a:lnTo>
                      <a:pt x="2857" y="5217"/>
                    </a:lnTo>
                    <a:lnTo>
                      <a:pt x="2923" y="5213"/>
                    </a:lnTo>
                    <a:lnTo>
                      <a:pt x="2990" y="5207"/>
                    </a:lnTo>
                    <a:lnTo>
                      <a:pt x="3054" y="5200"/>
                    </a:lnTo>
                    <a:lnTo>
                      <a:pt x="3119" y="5191"/>
                    </a:lnTo>
                    <a:lnTo>
                      <a:pt x="3184" y="5181"/>
                    </a:lnTo>
                    <a:lnTo>
                      <a:pt x="3248" y="5167"/>
                    </a:lnTo>
                    <a:lnTo>
                      <a:pt x="3309" y="5154"/>
                    </a:lnTo>
                    <a:lnTo>
                      <a:pt x="3373" y="5139"/>
                    </a:lnTo>
                    <a:lnTo>
                      <a:pt x="3433" y="5122"/>
                    </a:lnTo>
                    <a:lnTo>
                      <a:pt x="3495" y="5104"/>
                    </a:lnTo>
                    <a:lnTo>
                      <a:pt x="3554" y="5083"/>
                    </a:lnTo>
                    <a:lnTo>
                      <a:pt x="3615" y="5063"/>
                    </a:lnTo>
                    <a:lnTo>
                      <a:pt x="3674" y="5039"/>
                    </a:lnTo>
                    <a:lnTo>
                      <a:pt x="3731" y="5015"/>
                    </a:lnTo>
                    <a:lnTo>
                      <a:pt x="3789" y="4990"/>
                    </a:lnTo>
                    <a:lnTo>
                      <a:pt x="3845" y="4964"/>
                    </a:lnTo>
                    <a:lnTo>
                      <a:pt x="3899" y="4936"/>
                    </a:lnTo>
                    <a:lnTo>
                      <a:pt x="3954" y="4906"/>
                    </a:lnTo>
                    <a:lnTo>
                      <a:pt x="4008" y="4875"/>
                    </a:lnTo>
                    <a:lnTo>
                      <a:pt x="4061" y="4843"/>
                    </a:lnTo>
                    <a:lnTo>
                      <a:pt x="4113" y="4809"/>
                    </a:lnTo>
                    <a:lnTo>
                      <a:pt x="4164" y="4775"/>
                    </a:lnTo>
                    <a:lnTo>
                      <a:pt x="4215" y="4740"/>
                    </a:lnTo>
                    <a:lnTo>
                      <a:pt x="4263" y="4701"/>
                    </a:lnTo>
                    <a:lnTo>
                      <a:pt x="4312" y="4665"/>
                    </a:lnTo>
                    <a:lnTo>
                      <a:pt x="4359" y="4625"/>
                    </a:lnTo>
                    <a:lnTo>
                      <a:pt x="4405" y="4583"/>
                    </a:lnTo>
                    <a:lnTo>
                      <a:pt x="4450" y="4542"/>
                    </a:lnTo>
                    <a:lnTo>
                      <a:pt x="4493" y="4499"/>
                    </a:lnTo>
                    <a:lnTo>
                      <a:pt x="4537" y="4457"/>
                    </a:lnTo>
                    <a:lnTo>
                      <a:pt x="4579" y="4411"/>
                    </a:lnTo>
                    <a:lnTo>
                      <a:pt x="4620" y="4365"/>
                    </a:lnTo>
                    <a:lnTo>
                      <a:pt x="4658" y="4318"/>
                    </a:lnTo>
                    <a:lnTo>
                      <a:pt x="4697" y="4271"/>
                    </a:lnTo>
                    <a:lnTo>
                      <a:pt x="4735" y="4222"/>
                    </a:lnTo>
                    <a:lnTo>
                      <a:pt x="4770" y="4172"/>
                    </a:lnTo>
                    <a:lnTo>
                      <a:pt x="4806" y="4122"/>
                    </a:lnTo>
                    <a:lnTo>
                      <a:pt x="4840" y="4070"/>
                    </a:lnTo>
                    <a:lnTo>
                      <a:pt x="4872" y="4017"/>
                    </a:lnTo>
                    <a:lnTo>
                      <a:pt x="4903" y="3964"/>
                    </a:lnTo>
                    <a:lnTo>
                      <a:pt x="4933" y="3910"/>
                    </a:lnTo>
                    <a:lnTo>
                      <a:pt x="4961" y="3855"/>
                    </a:lnTo>
                    <a:lnTo>
                      <a:pt x="4987" y="3799"/>
                    </a:lnTo>
                    <a:lnTo>
                      <a:pt x="5014" y="3742"/>
                    </a:lnTo>
                    <a:lnTo>
                      <a:pt x="5037" y="3684"/>
                    </a:lnTo>
                    <a:lnTo>
                      <a:pt x="5061" y="3627"/>
                    </a:lnTo>
                    <a:lnTo>
                      <a:pt x="5083" y="3568"/>
                    </a:lnTo>
                    <a:lnTo>
                      <a:pt x="5102" y="3507"/>
                    </a:lnTo>
                    <a:lnTo>
                      <a:pt x="5121" y="3447"/>
                    </a:lnTo>
                    <a:lnTo>
                      <a:pt x="5139" y="3386"/>
                    </a:lnTo>
                    <a:lnTo>
                      <a:pt x="5154" y="3324"/>
                    </a:lnTo>
                    <a:lnTo>
                      <a:pt x="5168" y="3262"/>
                    </a:lnTo>
                    <a:lnTo>
                      <a:pt x="5182" y="3199"/>
                    </a:lnTo>
                    <a:lnTo>
                      <a:pt x="5192" y="3136"/>
                    </a:lnTo>
                    <a:lnTo>
                      <a:pt x="5202" y="3072"/>
                    </a:lnTo>
                    <a:lnTo>
                      <a:pt x="5210" y="3007"/>
                    </a:lnTo>
                    <a:lnTo>
                      <a:pt x="5216" y="2942"/>
                    </a:lnTo>
                    <a:lnTo>
                      <a:pt x="5220" y="2878"/>
                    </a:lnTo>
                    <a:lnTo>
                      <a:pt x="5224" y="2811"/>
                    </a:lnTo>
                    <a:lnTo>
                      <a:pt x="5224" y="2745"/>
                    </a:lnTo>
                    <a:lnTo>
                      <a:pt x="5224" y="2677"/>
                    </a:lnTo>
                    <a:lnTo>
                      <a:pt x="5223" y="2609"/>
                    </a:lnTo>
                    <a:lnTo>
                      <a:pt x="5223" y="2609"/>
                    </a:lnTo>
                    <a:lnTo>
                      <a:pt x="5219" y="2543"/>
                    </a:lnTo>
                    <a:lnTo>
                      <a:pt x="5214" y="2475"/>
                    </a:lnTo>
                    <a:lnTo>
                      <a:pt x="5207" y="2409"/>
                    </a:lnTo>
                    <a:lnTo>
                      <a:pt x="5198" y="2342"/>
                    </a:lnTo>
                    <a:lnTo>
                      <a:pt x="5188" y="2278"/>
                    </a:lnTo>
                    <a:lnTo>
                      <a:pt x="5176" y="2213"/>
                    </a:lnTo>
                    <a:lnTo>
                      <a:pt x="5163" y="2148"/>
                    </a:lnTo>
                    <a:lnTo>
                      <a:pt x="5148" y="2084"/>
                    </a:lnTo>
                    <a:lnTo>
                      <a:pt x="5132" y="2021"/>
                    </a:lnTo>
                    <a:lnTo>
                      <a:pt x="5112" y="1958"/>
                    </a:lnTo>
                    <a:lnTo>
                      <a:pt x="5093" y="1896"/>
                    </a:lnTo>
                    <a:lnTo>
                      <a:pt x="5073" y="1834"/>
                    </a:lnTo>
                    <a:lnTo>
                      <a:pt x="5050" y="1773"/>
                    </a:lnTo>
                    <a:lnTo>
                      <a:pt x="5027" y="1713"/>
                    </a:lnTo>
                    <a:lnTo>
                      <a:pt x="5000" y="1652"/>
                    </a:lnTo>
                    <a:lnTo>
                      <a:pt x="4974" y="1593"/>
                    </a:lnTo>
                    <a:lnTo>
                      <a:pt x="4946" y="1536"/>
                    </a:lnTo>
                    <a:lnTo>
                      <a:pt x="4918" y="1478"/>
                    </a:lnTo>
                    <a:lnTo>
                      <a:pt x="4887" y="1421"/>
                    </a:lnTo>
                    <a:lnTo>
                      <a:pt x="4854" y="1365"/>
                    </a:lnTo>
                    <a:lnTo>
                      <a:pt x="4822" y="1310"/>
                    </a:lnTo>
                    <a:lnTo>
                      <a:pt x="4787" y="1256"/>
                    </a:lnTo>
                    <a:lnTo>
                      <a:pt x="4751" y="1203"/>
                    </a:lnTo>
                    <a:lnTo>
                      <a:pt x="4714" y="1150"/>
                    </a:lnTo>
                    <a:lnTo>
                      <a:pt x="4678" y="1098"/>
                    </a:lnTo>
                    <a:lnTo>
                      <a:pt x="4638" y="1048"/>
                    </a:lnTo>
                    <a:lnTo>
                      <a:pt x="4598" y="998"/>
                    </a:lnTo>
                    <a:lnTo>
                      <a:pt x="4557" y="949"/>
                    </a:lnTo>
                    <a:lnTo>
                      <a:pt x="4514" y="902"/>
                    </a:lnTo>
                    <a:lnTo>
                      <a:pt x="4470" y="855"/>
                    </a:lnTo>
                    <a:lnTo>
                      <a:pt x="4425" y="809"/>
                    </a:lnTo>
                    <a:lnTo>
                      <a:pt x="4380" y="763"/>
                    </a:lnTo>
                    <a:lnTo>
                      <a:pt x="4333" y="721"/>
                    </a:lnTo>
                    <a:lnTo>
                      <a:pt x="4285" y="678"/>
                    </a:lnTo>
                    <a:lnTo>
                      <a:pt x="4237" y="635"/>
                    </a:lnTo>
                    <a:lnTo>
                      <a:pt x="4187" y="595"/>
                    </a:lnTo>
                    <a:lnTo>
                      <a:pt x="4136" y="555"/>
                    </a:lnTo>
                    <a:lnTo>
                      <a:pt x="4085" y="517"/>
                    </a:lnTo>
                    <a:lnTo>
                      <a:pt x="4033" y="480"/>
                    </a:lnTo>
                    <a:lnTo>
                      <a:pt x="3980" y="445"/>
                    </a:lnTo>
                    <a:lnTo>
                      <a:pt x="3926" y="411"/>
                    </a:lnTo>
                    <a:lnTo>
                      <a:pt x="3871" y="377"/>
                    </a:lnTo>
                    <a:lnTo>
                      <a:pt x="3815" y="345"/>
                    </a:lnTo>
                    <a:lnTo>
                      <a:pt x="3759" y="314"/>
                    </a:lnTo>
                    <a:lnTo>
                      <a:pt x="3702" y="284"/>
                    </a:lnTo>
                    <a:lnTo>
                      <a:pt x="3644" y="256"/>
                    </a:lnTo>
                    <a:lnTo>
                      <a:pt x="3585" y="230"/>
                    </a:lnTo>
                    <a:lnTo>
                      <a:pt x="3526" y="204"/>
                    </a:lnTo>
                    <a:lnTo>
                      <a:pt x="3466" y="179"/>
                    </a:lnTo>
                    <a:lnTo>
                      <a:pt x="3405" y="157"/>
                    </a:lnTo>
                    <a:lnTo>
                      <a:pt x="3345" y="137"/>
                    </a:lnTo>
                    <a:lnTo>
                      <a:pt x="3283" y="116"/>
                    </a:lnTo>
                    <a:lnTo>
                      <a:pt x="3220" y="98"/>
                    </a:lnTo>
                    <a:lnTo>
                      <a:pt x="3158" y="81"/>
                    </a:lnTo>
                    <a:lnTo>
                      <a:pt x="3094" y="66"/>
                    </a:lnTo>
                    <a:lnTo>
                      <a:pt x="3029" y="53"/>
                    </a:lnTo>
                    <a:lnTo>
                      <a:pt x="2964" y="39"/>
                    </a:lnTo>
                    <a:lnTo>
                      <a:pt x="2900" y="29"/>
                    </a:lnTo>
                    <a:lnTo>
                      <a:pt x="2835" y="20"/>
                    </a:lnTo>
                    <a:lnTo>
                      <a:pt x="2768" y="13"/>
                    </a:lnTo>
                    <a:lnTo>
                      <a:pt x="2702" y="7"/>
                    </a:lnTo>
                    <a:lnTo>
                      <a:pt x="2636" y="3"/>
                    </a:lnTo>
                    <a:lnTo>
                      <a:pt x="2568" y="0"/>
                    </a:lnTo>
                    <a:lnTo>
                      <a:pt x="2502" y="0"/>
                    </a:lnTo>
                    <a:lnTo>
                      <a:pt x="2502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83" name="Forma Livre 22">
                <a:extLst>
                  <a:ext uri="{FF2B5EF4-FFF2-40B4-BE49-F238E27FC236}">
                    <a16:creationId xmlns:a16="http://schemas.microsoft.com/office/drawing/2014/main" id="{AA72A718-794E-2B40-A250-CC9A4F7A3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2041525"/>
                <a:ext cx="153988" cy="301625"/>
              </a:xfrm>
              <a:custGeom>
                <a:avLst/>
                <a:gdLst/>
                <a:ahLst/>
                <a:cxnLst>
                  <a:cxn ang="0">
                    <a:pos x="105" y="569"/>
                  </a:cxn>
                  <a:cxn ang="0">
                    <a:pos x="105" y="569"/>
                  </a:cxn>
                  <a:cxn ang="0">
                    <a:pos x="112" y="570"/>
                  </a:cxn>
                  <a:cxn ang="0">
                    <a:pos x="121" y="567"/>
                  </a:cxn>
                  <a:cxn ang="0">
                    <a:pos x="130" y="563"/>
                  </a:cxn>
                  <a:cxn ang="0">
                    <a:pos x="139" y="555"/>
                  </a:cxn>
                  <a:cxn ang="0">
                    <a:pos x="149" y="547"/>
                  </a:cxn>
                  <a:cxn ang="0">
                    <a:pos x="159" y="535"/>
                  </a:cxn>
                  <a:cxn ang="0">
                    <a:pos x="170" y="520"/>
                  </a:cxn>
                  <a:cxn ang="0">
                    <a:pos x="180" y="505"/>
                  </a:cxn>
                  <a:cxn ang="0">
                    <a:pos x="190" y="488"/>
                  </a:cxn>
                  <a:cxn ang="0">
                    <a:pos x="201" y="467"/>
                  </a:cxn>
                  <a:cxn ang="0">
                    <a:pos x="220" y="424"/>
                  </a:cxn>
                  <a:cxn ang="0">
                    <a:pos x="239" y="374"/>
                  </a:cxn>
                  <a:cxn ang="0">
                    <a:pos x="257" y="321"/>
                  </a:cxn>
                  <a:cxn ang="0">
                    <a:pos x="257" y="321"/>
                  </a:cxn>
                  <a:cxn ang="0">
                    <a:pos x="271" y="265"/>
                  </a:cxn>
                  <a:cxn ang="0">
                    <a:pos x="282" y="213"/>
                  </a:cxn>
                  <a:cxn ang="0">
                    <a:pos x="288" y="166"/>
                  </a:cxn>
                  <a:cxn ang="0">
                    <a:pos x="289" y="144"/>
                  </a:cxn>
                  <a:cxn ang="0">
                    <a:pos x="291" y="123"/>
                  </a:cxn>
                  <a:cxn ang="0">
                    <a:pos x="289" y="104"/>
                  </a:cxn>
                  <a:cxn ang="0">
                    <a:pos x="288" y="87"/>
                  </a:cxn>
                  <a:cxn ang="0">
                    <a:pos x="286" y="72"/>
                  </a:cxn>
                  <a:cxn ang="0">
                    <a:pos x="283" y="58"/>
                  </a:cxn>
                  <a:cxn ang="0">
                    <a:pos x="279" y="48"/>
                  </a:cxn>
                  <a:cxn ang="0">
                    <a:pos x="273" y="39"/>
                  </a:cxn>
                  <a:cxn ang="0">
                    <a:pos x="267" y="32"/>
                  </a:cxn>
                  <a:cxn ang="0">
                    <a:pos x="260" y="29"/>
                  </a:cxn>
                  <a:cxn ang="0">
                    <a:pos x="156" y="0"/>
                  </a:cxn>
                  <a:cxn ang="0">
                    <a:pos x="156" y="0"/>
                  </a:cxn>
                  <a:cxn ang="0">
                    <a:pos x="164" y="2"/>
                  </a:cxn>
                  <a:cxn ang="0">
                    <a:pos x="170" y="8"/>
                  </a:cxn>
                  <a:cxn ang="0">
                    <a:pos x="176" y="17"/>
                  </a:cxn>
                  <a:cxn ang="0">
                    <a:pos x="180" y="29"/>
                  </a:cxn>
                  <a:cxn ang="0">
                    <a:pos x="183" y="42"/>
                  </a:cxn>
                  <a:cxn ang="0">
                    <a:pos x="184" y="57"/>
                  </a:cxn>
                  <a:cxn ang="0">
                    <a:pos x="186" y="75"/>
                  </a:cxn>
                  <a:cxn ang="0">
                    <a:pos x="186" y="94"/>
                  </a:cxn>
                  <a:cxn ang="0">
                    <a:pos x="186" y="115"/>
                  </a:cxn>
                  <a:cxn ang="0">
                    <a:pos x="184" y="135"/>
                  </a:cxn>
                  <a:cxn ang="0">
                    <a:pos x="177" y="184"/>
                  </a:cxn>
                  <a:cxn ang="0">
                    <a:pos x="167" y="235"/>
                  </a:cxn>
                  <a:cxn ang="0">
                    <a:pos x="154" y="290"/>
                  </a:cxn>
                  <a:cxn ang="0">
                    <a:pos x="154" y="290"/>
                  </a:cxn>
                  <a:cxn ang="0">
                    <a:pos x="136" y="345"/>
                  </a:cxn>
                  <a:cxn ang="0">
                    <a:pos x="117" y="393"/>
                  </a:cxn>
                  <a:cxn ang="0">
                    <a:pos x="97" y="437"/>
                  </a:cxn>
                  <a:cxn ang="0">
                    <a:pos x="87" y="457"/>
                  </a:cxn>
                  <a:cxn ang="0">
                    <a:pos x="77" y="474"/>
                  </a:cxn>
                  <a:cxn ang="0">
                    <a:pos x="67" y="490"/>
                  </a:cxn>
                  <a:cxn ang="0">
                    <a:pos x="56" y="505"/>
                  </a:cxn>
                  <a:cxn ang="0">
                    <a:pos x="46" y="517"/>
                  </a:cxn>
                  <a:cxn ang="0">
                    <a:pos x="36" y="526"/>
                  </a:cxn>
                  <a:cxn ang="0">
                    <a:pos x="27" y="533"/>
                  </a:cxn>
                  <a:cxn ang="0">
                    <a:pos x="18" y="538"/>
                  </a:cxn>
                  <a:cxn ang="0">
                    <a:pos x="9" y="539"/>
                  </a:cxn>
                  <a:cxn ang="0">
                    <a:pos x="0" y="539"/>
                  </a:cxn>
                  <a:cxn ang="0">
                    <a:pos x="105" y="569"/>
                  </a:cxn>
                </a:cxnLst>
                <a:rect l="0" t="0" r="r" b="b"/>
                <a:pathLst>
                  <a:path w="291" h="570">
                    <a:moveTo>
                      <a:pt x="105" y="569"/>
                    </a:moveTo>
                    <a:lnTo>
                      <a:pt x="105" y="569"/>
                    </a:lnTo>
                    <a:lnTo>
                      <a:pt x="112" y="570"/>
                    </a:lnTo>
                    <a:lnTo>
                      <a:pt x="121" y="567"/>
                    </a:lnTo>
                    <a:lnTo>
                      <a:pt x="130" y="563"/>
                    </a:lnTo>
                    <a:lnTo>
                      <a:pt x="139" y="555"/>
                    </a:lnTo>
                    <a:lnTo>
                      <a:pt x="149" y="547"/>
                    </a:lnTo>
                    <a:lnTo>
                      <a:pt x="159" y="535"/>
                    </a:lnTo>
                    <a:lnTo>
                      <a:pt x="170" y="520"/>
                    </a:lnTo>
                    <a:lnTo>
                      <a:pt x="180" y="505"/>
                    </a:lnTo>
                    <a:lnTo>
                      <a:pt x="190" y="488"/>
                    </a:lnTo>
                    <a:lnTo>
                      <a:pt x="201" y="467"/>
                    </a:lnTo>
                    <a:lnTo>
                      <a:pt x="220" y="424"/>
                    </a:lnTo>
                    <a:lnTo>
                      <a:pt x="239" y="37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71" y="265"/>
                    </a:lnTo>
                    <a:lnTo>
                      <a:pt x="282" y="213"/>
                    </a:lnTo>
                    <a:lnTo>
                      <a:pt x="288" y="166"/>
                    </a:lnTo>
                    <a:lnTo>
                      <a:pt x="289" y="144"/>
                    </a:lnTo>
                    <a:lnTo>
                      <a:pt x="291" y="123"/>
                    </a:lnTo>
                    <a:lnTo>
                      <a:pt x="289" y="104"/>
                    </a:lnTo>
                    <a:lnTo>
                      <a:pt x="288" y="87"/>
                    </a:lnTo>
                    <a:lnTo>
                      <a:pt x="286" y="72"/>
                    </a:lnTo>
                    <a:lnTo>
                      <a:pt x="283" y="58"/>
                    </a:lnTo>
                    <a:lnTo>
                      <a:pt x="279" y="48"/>
                    </a:lnTo>
                    <a:lnTo>
                      <a:pt x="273" y="39"/>
                    </a:lnTo>
                    <a:lnTo>
                      <a:pt x="267" y="32"/>
                    </a:lnTo>
                    <a:lnTo>
                      <a:pt x="260" y="29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4" y="2"/>
                    </a:lnTo>
                    <a:lnTo>
                      <a:pt x="170" y="8"/>
                    </a:lnTo>
                    <a:lnTo>
                      <a:pt x="176" y="17"/>
                    </a:lnTo>
                    <a:lnTo>
                      <a:pt x="180" y="29"/>
                    </a:lnTo>
                    <a:lnTo>
                      <a:pt x="183" y="42"/>
                    </a:lnTo>
                    <a:lnTo>
                      <a:pt x="184" y="57"/>
                    </a:lnTo>
                    <a:lnTo>
                      <a:pt x="186" y="75"/>
                    </a:lnTo>
                    <a:lnTo>
                      <a:pt x="186" y="94"/>
                    </a:lnTo>
                    <a:lnTo>
                      <a:pt x="186" y="115"/>
                    </a:lnTo>
                    <a:lnTo>
                      <a:pt x="184" y="135"/>
                    </a:lnTo>
                    <a:lnTo>
                      <a:pt x="177" y="184"/>
                    </a:lnTo>
                    <a:lnTo>
                      <a:pt x="167" y="235"/>
                    </a:lnTo>
                    <a:lnTo>
                      <a:pt x="154" y="290"/>
                    </a:lnTo>
                    <a:lnTo>
                      <a:pt x="154" y="290"/>
                    </a:lnTo>
                    <a:lnTo>
                      <a:pt x="136" y="345"/>
                    </a:lnTo>
                    <a:lnTo>
                      <a:pt x="117" y="393"/>
                    </a:lnTo>
                    <a:lnTo>
                      <a:pt x="97" y="437"/>
                    </a:lnTo>
                    <a:lnTo>
                      <a:pt x="87" y="457"/>
                    </a:lnTo>
                    <a:lnTo>
                      <a:pt x="77" y="474"/>
                    </a:lnTo>
                    <a:lnTo>
                      <a:pt x="67" y="490"/>
                    </a:lnTo>
                    <a:lnTo>
                      <a:pt x="56" y="505"/>
                    </a:lnTo>
                    <a:lnTo>
                      <a:pt x="46" y="517"/>
                    </a:lnTo>
                    <a:lnTo>
                      <a:pt x="36" y="526"/>
                    </a:lnTo>
                    <a:lnTo>
                      <a:pt x="27" y="533"/>
                    </a:lnTo>
                    <a:lnTo>
                      <a:pt x="18" y="538"/>
                    </a:lnTo>
                    <a:lnTo>
                      <a:pt x="9" y="539"/>
                    </a:lnTo>
                    <a:lnTo>
                      <a:pt x="0" y="539"/>
                    </a:lnTo>
                    <a:lnTo>
                      <a:pt x="105" y="569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rgbClr val="414141"/>
                  </a:gs>
                  <a:gs pos="67000">
                    <a:srgbClr val="FFFFFF"/>
                  </a:gs>
                  <a:gs pos="100000">
                    <a:srgbClr val="CFCFCF"/>
                  </a:gs>
                  <a:gs pos="0">
                    <a:srgbClr val="A6A6A6"/>
                  </a:gs>
                  <a:gs pos="86000">
                    <a:srgbClr val="A6A6A6"/>
                  </a:gs>
                  <a:gs pos="16000">
                    <a:srgbClr val="262626"/>
                  </a:gs>
                </a:gsLst>
                <a:lin ang="17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84" name="Forma Livre 23">
                <a:extLst>
                  <a:ext uri="{FF2B5EF4-FFF2-40B4-BE49-F238E27FC236}">
                    <a16:creationId xmlns:a16="http://schemas.microsoft.com/office/drawing/2014/main" id="{52A6A813-72FB-E84D-964B-6D2272845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2912" y="2041525"/>
                <a:ext cx="112713" cy="285750"/>
              </a:xfrm>
              <a:custGeom>
                <a:avLst/>
                <a:gdLst/>
                <a:ahLst/>
                <a:cxnLst>
                  <a:cxn ang="0">
                    <a:pos x="182" y="292"/>
                  </a:cxn>
                  <a:cxn ang="0">
                    <a:pos x="182" y="292"/>
                  </a:cxn>
                  <a:cxn ang="0">
                    <a:pos x="165" y="347"/>
                  </a:cxn>
                  <a:cxn ang="0">
                    <a:pos x="146" y="397"/>
                  </a:cxn>
                  <a:cxn ang="0">
                    <a:pos x="125" y="439"/>
                  </a:cxn>
                  <a:cxn ang="0">
                    <a:pos x="115" y="460"/>
                  </a:cxn>
                  <a:cxn ang="0">
                    <a:pos x="105" y="478"/>
                  </a:cxn>
                  <a:cxn ang="0">
                    <a:pos x="95" y="492"/>
                  </a:cxn>
                  <a:cxn ang="0">
                    <a:pos x="84" y="507"/>
                  </a:cxn>
                  <a:cxn ang="0">
                    <a:pos x="74" y="519"/>
                  </a:cxn>
                  <a:cxn ang="0">
                    <a:pos x="65" y="528"/>
                  </a:cxn>
                  <a:cxn ang="0">
                    <a:pos x="55" y="535"/>
                  </a:cxn>
                  <a:cxn ang="0">
                    <a:pos x="46" y="540"/>
                  </a:cxn>
                  <a:cxn ang="0">
                    <a:pos x="37" y="541"/>
                  </a:cxn>
                  <a:cxn ang="0">
                    <a:pos x="30" y="541"/>
                  </a:cxn>
                  <a:cxn ang="0">
                    <a:pos x="30" y="541"/>
                  </a:cxn>
                  <a:cxn ang="0">
                    <a:pos x="22" y="537"/>
                  </a:cxn>
                  <a:cxn ang="0">
                    <a:pos x="16" y="531"/>
                  </a:cxn>
                  <a:cxn ang="0">
                    <a:pos x="10" y="522"/>
                  </a:cxn>
                  <a:cxn ang="0">
                    <a:pos x="6" y="512"/>
                  </a:cxn>
                  <a:cxn ang="0">
                    <a:pos x="3" y="498"/>
                  </a:cxn>
                  <a:cxn ang="0">
                    <a:pos x="2" y="482"/>
                  </a:cxn>
                  <a:cxn ang="0">
                    <a:pos x="0" y="466"/>
                  </a:cxn>
                  <a:cxn ang="0">
                    <a:pos x="0" y="447"/>
                  </a:cxn>
                  <a:cxn ang="0">
                    <a:pos x="0" y="426"/>
                  </a:cxn>
                  <a:cxn ang="0">
                    <a:pos x="2" y="404"/>
                  </a:cxn>
                  <a:cxn ang="0">
                    <a:pos x="9" y="357"/>
                  </a:cxn>
                  <a:cxn ang="0">
                    <a:pos x="19" y="304"/>
                  </a:cxn>
                  <a:cxn ang="0">
                    <a:pos x="33" y="249"/>
                  </a:cxn>
                  <a:cxn ang="0">
                    <a:pos x="33" y="249"/>
                  </a:cxn>
                  <a:cxn ang="0">
                    <a:pos x="50" y="196"/>
                  </a:cxn>
                  <a:cxn ang="0">
                    <a:pos x="69" y="146"/>
                  </a:cxn>
                  <a:cxn ang="0">
                    <a:pos x="89" y="102"/>
                  </a:cxn>
                  <a:cxn ang="0">
                    <a:pos x="99" y="83"/>
                  </a:cxn>
                  <a:cxn ang="0">
                    <a:pos x="109" y="65"/>
                  </a:cxn>
                  <a:cxn ang="0">
                    <a:pos x="120" y="49"/>
                  </a:cxn>
                  <a:cxn ang="0">
                    <a:pos x="130" y="35"/>
                  </a:cxn>
                  <a:cxn ang="0">
                    <a:pos x="140" y="24"/>
                  </a:cxn>
                  <a:cxn ang="0">
                    <a:pos x="151" y="15"/>
                  </a:cxn>
                  <a:cxn ang="0">
                    <a:pos x="159" y="7"/>
                  </a:cxn>
                  <a:cxn ang="0">
                    <a:pos x="168" y="3"/>
                  </a:cxn>
                  <a:cxn ang="0">
                    <a:pos x="177" y="0"/>
                  </a:cxn>
                  <a:cxn ang="0">
                    <a:pos x="186" y="2"/>
                  </a:cxn>
                  <a:cxn ang="0">
                    <a:pos x="186" y="2"/>
                  </a:cxn>
                  <a:cxn ang="0">
                    <a:pos x="193" y="4"/>
                  </a:cxn>
                  <a:cxn ang="0">
                    <a:pos x="199" y="10"/>
                  </a:cxn>
                  <a:cxn ang="0">
                    <a:pos x="204" y="19"/>
                  </a:cxn>
                  <a:cxn ang="0">
                    <a:pos x="208" y="31"/>
                  </a:cxn>
                  <a:cxn ang="0">
                    <a:pos x="211" y="44"/>
                  </a:cxn>
                  <a:cxn ang="0">
                    <a:pos x="214" y="59"/>
                  </a:cxn>
                  <a:cxn ang="0">
                    <a:pos x="215" y="77"/>
                  </a:cxn>
                  <a:cxn ang="0">
                    <a:pos x="215" y="96"/>
                  </a:cxn>
                  <a:cxn ang="0">
                    <a:pos x="214" y="117"/>
                  </a:cxn>
                  <a:cxn ang="0">
                    <a:pos x="212" y="139"/>
                  </a:cxn>
                  <a:cxn ang="0">
                    <a:pos x="207" y="186"/>
                  </a:cxn>
                  <a:cxn ang="0">
                    <a:pos x="196" y="237"/>
                  </a:cxn>
                  <a:cxn ang="0">
                    <a:pos x="182" y="292"/>
                  </a:cxn>
                  <a:cxn ang="0">
                    <a:pos x="182" y="292"/>
                  </a:cxn>
                </a:cxnLst>
                <a:rect l="0" t="0" r="r" b="b"/>
                <a:pathLst>
                  <a:path w="215" h="541">
                    <a:moveTo>
                      <a:pt x="182" y="292"/>
                    </a:moveTo>
                    <a:lnTo>
                      <a:pt x="182" y="292"/>
                    </a:lnTo>
                    <a:lnTo>
                      <a:pt x="165" y="347"/>
                    </a:lnTo>
                    <a:lnTo>
                      <a:pt x="146" y="397"/>
                    </a:lnTo>
                    <a:lnTo>
                      <a:pt x="125" y="439"/>
                    </a:lnTo>
                    <a:lnTo>
                      <a:pt x="115" y="460"/>
                    </a:lnTo>
                    <a:lnTo>
                      <a:pt x="105" y="478"/>
                    </a:lnTo>
                    <a:lnTo>
                      <a:pt x="95" y="492"/>
                    </a:lnTo>
                    <a:lnTo>
                      <a:pt x="84" y="507"/>
                    </a:lnTo>
                    <a:lnTo>
                      <a:pt x="74" y="519"/>
                    </a:lnTo>
                    <a:lnTo>
                      <a:pt x="65" y="528"/>
                    </a:lnTo>
                    <a:lnTo>
                      <a:pt x="55" y="535"/>
                    </a:lnTo>
                    <a:lnTo>
                      <a:pt x="46" y="540"/>
                    </a:lnTo>
                    <a:lnTo>
                      <a:pt x="37" y="541"/>
                    </a:lnTo>
                    <a:lnTo>
                      <a:pt x="30" y="541"/>
                    </a:lnTo>
                    <a:lnTo>
                      <a:pt x="30" y="541"/>
                    </a:lnTo>
                    <a:lnTo>
                      <a:pt x="22" y="537"/>
                    </a:lnTo>
                    <a:lnTo>
                      <a:pt x="16" y="531"/>
                    </a:lnTo>
                    <a:lnTo>
                      <a:pt x="10" y="522"/>
                    </a:lnTo>
                    <a:lnTo>
                      <a:pt x="6" y="512"/>
                    </a:lnTo>
                    <a:lnTo>
                      <a:pt x="3" y="498"/>
                    </a:lnTo>
                    <a:lnTo>
                      <a:pt x="2" y="482"/>
                    </a:lnTo>
                    <a:lnTo>
                      <a:pt x="0" y="466"/>
                    </a:lnTo>
                    <a:lnTo>
                      <a:pt x="0" y="447"/>
                    </a:lnTo>
                    <a:lnTo>
                      <a:pt x="0" y="426"/>
                    </a:lnTo>
                    <a:lnTo>
                      <a:pt x="2" y="404"/>
                    </a:lnTo>
                    <a:lnTo>
                      <a:pt x="9" y="357"/>
                    </a:lnTo>
                    <a:lnTo>
                      <a:pt x="19" y="304"/>
                    </a:lnTo>
                    <a:lnTo>
                      <a:pt x="33" y="249"/>
                    </a:lnTo>
                    <a:lnTo>
                      <a:pt x="33" y="249"/>
                    </a:lnTo>
                    <a:lnTo>
                      <a:pt x="50" y="196"/>
                    </a:lnTo>
                    <a:lnTo>
                      <a:pt x="69" y="146"/>
                    </a:lnTo>
                    <a:lnTo>
                      <a:pt x="89" y="102"/>
                    </a:lnTo>
                    <a:lnTo>
                      <a:pt x="99" y="83"/>
                    </a:lnTo>
                    <a:lnTo>
                      <a:pt x="109" y="65"/>
                    </a:lnTo>
                    <a:lnTo>
                      <a:pt x="120" y="49"/>
                    </a:lnTo>
                    <a:lnTo>
                      <a:pt x="130" y="35"/>
                    </a:lnTo>
                    <a:lnTo>
                      <a:pt x="140" y="24"/>
                    </a:lnTo>
                    <a:lnTo>
                      <a:pt x="151" y="15"/>
                    </a:lnTo>
                    <a:lnTo>
                      <a:pt x="159" y="7"/>
                    </a:lnTo>
                    <a:lnTo>
                      <a:pt x="168" y="3"/>
                    </a:lnTo>
                    <a:lnTo>
                      <a:pt x="177" y="0"/>
                    </a:lnTo>
                    <a:lnTo>
                      <a:pt x="186" y="2"/>
                    </a:lnTo>
                    <a:lnTo>
                      <a:pt x="186" y="2"/>
                    </a:lnTo>
                    <a:lnTo>
                      <a:pt x="193" y="4"/>
                    </a:lnTo>
                    <a:lnTo>
                      <a:pt x="199" y="10"/>
                    </a:lnTo>
                    <a:lnTo>
                      <a:pt x="204" y="19"/>
                    </a:lnTo>
                    <a:lnTo>
                      <a:pt x="208" y="31"/>
                    </a:lnTo>
                    <a:lnTo>
                      <a:pt x="211" y="44"/>
                    </a:lnTo>
                    <a:lnTo>
                      <a:pt x="214" y="59"/>
                    </a:lnTo>
                    <a:lnTo>
                      <a:pt x="215" y="77"/>
                    </a:lnTo>
                    <a:lnTo>
                      <a:pt x="215" y="96"/>
                    </a:lnTo>
                    <a:lnTo>
                      <a:pt x="214" y="117"/>
                    </a:lnTo>
                    <a:lnTo>
                      <a:pt x="212" y="139"/>
                    </a:lnTo>
                    <a:lnTo>
                      <a:pt x="207" y="186"/>
                    </a:lnTo>
                    <a:lnTo>
                      <a:pt x="196" y="237"/>
                    </a:lnTo>
                    <a:lnTo>
                      <a:pt x="182" y="292"/>
                    </a:lnTo>
                    <a:lnTo>
                      <a:pt x="182" y="29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FDFDF"/>
                  </a:gs>
                  <a:gs pos="100000">
                    <a:srgbClr val="858585"/>
                  </a:gs>
                </a:gsLst>
                <a:lin ang="10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  <p:sp>
            <p:nvSpPr>
              <p:cNvPr id="85" name="Forma Livre 24">
                <a:extLst>
                  <a:ext uri="{FF2B5EF4-FFF2-40B4-BE49-F238E27FC236}">
                    <a16:creationId xmlns:a16="http://schemas.microsoft.com/office/drawing/2014/main" id="{59E2125C-6D9A-3A45-9C35-326C6866D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5762" y="0"/>
                <a:ext cx="2743200" cy="2217738"/>
              </a:xfrm>
              <a:custGeom>
                <a:avLst/>
                <a:gdLst/>
                <a:ahLst/>
                <a:cxnLst>
                  <a:cxn ang="0">
                    <a:pos x="219" y="4047"/>
                  </a:cxn>
                  <a:cxn ang="0">
                    <a:pos x="148" y="3985"/>
                  </a:cxn>
                  <a:cxn ang="0">
                    <a:pos x="138" y="3856"/>
                  </a:cxn>
                  <a:cxn ang="0">
                    <a:pos x="162" y="3490"/>
                  </a:cxn>
                  <a:cxn ang="0">
                    <a:pos x="227" y="3055"/>
                  </a:cxn>
                  <a:cxn ang="0">
                    <a:pos x="346" y="2546"/>
                  </a:cxn>
                  <a:cxn ang="0">
                    <a:pos x="539" y="2001"/>
                  </a:cxn>
                  <a:cxn ang="0">
                    <a:pos x="697" y="1673"/>
                  </a:cxn>
                  <a:cxn ang="0">
                    <a:pos x="855" y="1410"/>
                  </a:cxn>
                  <a:cxn ang="0">
                    <a:pos x="1005" y="1197"/>
                  </a:cxn>
                  <a:cxn ang="0">
                    <a:pos x="1242" y="927"/>
                  </a:cxn>
                  <a:cxn ang="0">
                    <a:pos x="1505" y="696"/>
                  </a:cxn>
                  <a:cxn ang="0">
                    <a:pos x="1792" y="504"/>
                  </a:cxn>
                  <a:cxn ang="0">
                    <a:pos x="2103" y="351"/>
                  </a:cxn>
                  <a:cxn ang="0">
                    <a:pos x="2436" y="237"/>
                  </a:cxn>
                  <a:cxn ang="0">
                    <a:pos x="2795" y="164"/>
                  </a:cxn>
                  <a:cxn ang="0">
                    <a:pos x="3039" y="143"/>
                  </a:cxn>
                  <a:cxn ang="0">
                    <a:pos x="3336" y="155"/>
                  </a:cxn>
                  <a:cxn ang="0">
                    <a:pos x="3653" y="202"/>
                  </a:cxn>
                  <a:cxn ang="0">
                    <a:pos x="4002" y="307"/>
                  </a:cxn>
                  <a:cxn ang="0">
                    <a:pos x="4320" y="464"/>
                  </a:cxn>
                  <a:cxn ang="0">
                    <a:pos x="4490" y="585"/>
                  </a:cxn>
                  <a:cxn ang="0">
                    <a:pos x="4615" y="694"/>
                  </a:cxn>
                  <a:cxn ang="0">
                    <a:pos x="4752" y="843"/>
                  </a:cxn>
                  <a:cxn ang="0">
                    <a:pos x="4873" y="1007"/>
                  </a:cxn>
                  <a:cxn ang="0">
                    <a:pos x="4956" y="1152"/>
                  </a:cxn>
                  <a:cxn ang="0">
                    <a:pos x="5184" y="1309"/>
                  </a:cxn>
                  <a:cxn ang="0">
                    <a:pos x="5053" y="1032"/>
                  </a:cxn>
                  <a:cxn ang="0">
                    <a:pos x="4890" y="787"/>
                  </a:cxn>
                  <a:cxn ang="0">
                    <a:pos x="4693" y="572"/>
                  </a:cxn>
                  <a:cxn ang="0">
                    <a:pos x="4545" y="447"/>
                  </a:cxn>
                  <a:cxn ang="0">
                    <a:pos x="4362" y="323"/>
                  </a:cxn>
                  <a:cxn ang="0">
                    <a:pos x="4062" y="177"/>
                  </a:cxn>
                  <a:cxn ang="0">
                    <a:pos x="3695" y="63"/>
                  </a:cxn>
                  <a:cxn ang="0">
                    <a:pos x="3361" y="12"/>
                  </a:cxn>
                  <a:cxn ang="0">
                    <a:pos x="3045" y="0"/>
                  </a:cxn>
                  <a:cxn ang="0">
                    <a:pos x="2851" y="13"/>
                  </a:cxn>
                  <a:cxn ang="0">
                    <a:pos x="2405" y="99"/>
                  </a:cxn>
                  <a:cxn ang="0">
                    <a:pos x="1994" y="242"/>
                  </a:cxn>
                  <a:cxn ang="0">
                    <a:pos x="1617" y="442"/>
                  </a:cxn>
                  <a:cxn ang="0">
                    <a:pos x="1276" y="699"/>
                  </a:cxn>
                  <a:cxn ang="0">
                    <a:pos x="971" y="1011"/>
                  </a:cxn>
                  <a:cxn ang="0">
                    <a:pos x="703" y="1382"/>
                  </a:cxn>
                  <a:cxn ang="0">
                    <a:pos x="549" y="1648"/>
                  </a:cxn>
                  <a:cxn ang="0">
                    <a:pos x="319" y="2173"/>
                  </a:cxn>
                  <a:cxn ang="0">
                    <a:pos x="162" y="2691"/>
                  </a:cxn>
                  <a:cxn ang="0">
                    <a:pos x="64" y="3168"/>
                  </a:cxn>
                  <a:cxn ang="0">
                    <a:pos x="14" y="3571"/>
                  </a:cxn>
                  <a:cxn ang="0">
                    <a:pos x="0" y="3864"/>
                  </a:cxn>
                  <a:cxn ang="0">
                    <a:pos x="5" y="4018"/>
                  </a:cxn>
                  <a:cxn ang="0">
                    <a:pos x="39" y="4077"/>
                  </a:cxn>
                  <a:cxn ang="0">
                    <a:pos x="132" y="4161"/>
                  </a:cxn>
                  <a:cxn ang="0">
                    <a:pos x="182" y="4190"/>
                  </a:cxn>
                  <a:cxn ang="0">
                    <a:pos x="202" y="4174"/>
                  </a:cxn>
                  <a:cxn ang="0">
                    <a:pos x="228" y="4099"/>
                  </a:cxn>
                  <a:cxn ang="0">
                    <a:pos x="227" y="4053"/>
                  </a:cxn>
                </a:cxnLst>
                <a:rect l="0" t="0" r="r" b="b"/>
                <a:pathLst>
                  <a:path w="5184" h="4192">
                    <a:moveTo>
                      <a:pt x="222" y="4050"/>
                    </a:moveTo>
                    <a:lnTo>
                      <a:pt x="222" y="4050"/>
                    </a:lnTo>
                    <a:lnTo>
                      <a:pt x="222" y="4050"/>
                    </a:lnTo>
                    <a:lnTo>
                      <a:pt x="222" y="4050"/>
                    </a:lnTo>
                    <a:lnTo>
                      <a:pt x="219" y="4047"/>
                    </a:lnTo>
                    <a:lnTo>
                      <a:pt x="219" y="4047"/>
                    </a:lnTo>
                    <a:lnTo>
                      <a:pt x="197" y="4032"/>
                    </a:lnTo>
                    <a:lnTo>
                      <a:pt x="175" y="4015"/>
                    </a:lnTo>
                    <a:lnTo>
                      <a:pt x="156" y="3994"/>
                    </a:lnTo>
                    <a:lnTo>
                      <a:pt x="148" y="3985"/>
                    </a:lnTo>
                    <a:lnTo>
                      <a:pt x="141" y="3975"/>
                    </a:lnTo>
                    <a:lnTo>
                      <a:pt x="141" y="3975"/>
                    </a:lnTo>
                    <a:lnTo>
                      <a:pt x="140" y="3956"/>
                    </a:lnTo>
                    <a:lnTo>
                      <a:pt x="138" y="3929"/>
                    </a:lnTo>
                    <a:lnTo>
                      <a:pt x="138" y="3856"/>
                    </a:lnTo>
                    <a:lnTo>
                      <a:pt x="141" y="3757"/>
                    </a:lnTo>
                    <a:lnTo>
                      <a:pt x="144" y="3698"/>
                    </a:lnTo>
                    <a:lnTo>
                      <a:pt x="148" y="3633"/>
                    </a:lnTo>
                    <a:lnTo>
                      <a:pt x="154" y="3564"/>
                    </a:lnTo>
                    <a:lnTo>
                      <a:pt x="162" y="3490"/>
                    </a:lnTo>
                    <a:lnTo>
                      <a:pt x="171" y="3410"/>
                    </a:lnTo>
                    <a:lnTo>
                      <a:pt x="182" y="3328"/>
                    </a:lnTo>
                    <a:lnTo>
                      <a:pt x="194" y="3241"/>
                    </a:lnTo>
                    <a:lnTo>
                      <a:pt x="209" y="3149"/>
                    </a:lnTo>
                    <a:lnTo>
                      <a:pt x="227" y="3055"/>
                    </a:lnTo>
                    <a:lnTo>
                      <a:pt x="246" y="2958"/>
                    </a:lnTo>
                    <a:lnTo>
                      <a:pt x="266" y="2857"/>
                    </a:lnTo>
                    <a:lnTo>
                      <a:pt x="290" y="2756"/>
                    </a:lnTo>
                    <a:lnTo>
                      <a:pt x="317" y="2651"/>
                    </a:lnTo>
                    <a:lnTo>
                      <a:pt x="346" y="2546"/>
                    </a:lnTo>
                    <a:lnTo>
                      <a:pt x="378" y="2439"/>
                    </a:lnTo>
                    <a:lnTo>
                      <a:pt x="414" y="2330"/>
                    </a:lnTo>
                    <a:lnTo>
                      <a:pt x="452" y="2220"/>
                    </a:lnTo>
                    <a:lnTo>
                      <a:pt x="495" y="2111"/>
                    </a:lnTo>
                    <a:lnTo>
                      <a:pt x="539" y="2001"/>
                    </a:lnTo>
                    <a:lnTo>
                      <a:pt x="588" y="1892"/>
                    </a:lnTo>
                    <a:lnTo>
                      <a:pt x="614" y="1837"/>
                    </a:lnTo>
                    <a:lnTo>
                      <a:pt x="641" y="1783"/>
                    </a:lnTo>
                    <a:lnTo>
                      <a:pt x="667" y="1728"/>
                    </a:lnTo>
                    <a:lnTo>
                      <a:pt x="697" y="1673"/>
                    </a:lnTo>
                    <a:lnTo>
                      <a:pt x="726" y="1620"/>
                    </a:lnTo>
                    <a:lnTo>
                      <a:pt x="756" y="1567"/>
                    </a:lnTo>
                    <a:lnTo>
                      <a:pt x="788" y="1514"/>
                    </a:lnTo>
                    <a:lnTo>
                      <a:pt x="821" y="1461"/>
                    </a:lnTo>
                    <a:lnTo>
                      <a:pt x="855" y="1410"/>
                    </a:lnTo>
                    <a:lnTo>
                      <a:pt x="889" y="1358"/>
                    </a:lnTo>
                    <a:lnTo>
                      <a:pt x="924" y="1306"/>
                    </a:lnTo>
                    <a:lnTo>
                      <a:pt x="961" y="1256"/>
                    </a:lnTo>
                    <a:lnTo>
                      <a:pt x="961" y="1256"/>
                    </a:lnTo>
                    <a:lnTo>
                      <a:pt x="1005" y="1197"/>
                    </a:lnTo>
                    <a:lnTo>
                      <a:pt x="1051" y="1140"/>
                    </a:lnTo>
                    <a:lnTo>
                      <a:pt x="1098" y="1084"/>
                    </a:lnTo>
                    <a:lnTo>
                      <a:pt x="1145" y="1031"/>
                    </a:lnTo>
                    <a:lnTo>
                      <a:pt x="1194" y="978"/>
                    </a:lnTo>
                    <a:lnTo>
                      <a:pt x="1242" y="927"/>
                    </a:lnTo>
                    <a:lnTo>
                      <a:pt x="1294" y="877"/>
                    </a:lnTo>
                    <a:lnTo>
                      <a:pt x="1346" y="830"/>
                    </a:lnTo>
                    <a:lnTo>
                      <a:pt x="1397" y="784"/>
                    </a:lnTo>
                    <a:lnTo>
                      <a:pt x="1450" y="739"/>
                    </a:lnTo>
                    <a:lnTo>
                      <a:pt x="1505" y="696"/>
                    </a:lnTo>
                    <a:lnTo>
                      <a:pt x="1561" y="655"/>
                    </a:lnTo>
                    <a:lnTo>
                      <a:pt x="1617" y="615"/>
                    </a:lnTo>
                    <a:lnTo>
                      <a:pt x="1674" y="576"/>
                    </a:lnTo>
                    <a:lnTo>
                      <a:pt x="1733" y="540"/>
                    </a:lnTo>
                    <a:lnTo>
                      <a:pt x="1792" y="504"/>
                    </a:lnTo>
                    <a:lnTo>
                      <a:pt x="1853" y="470"/>
                    </a:lnTo>
                    <a:lnTo>
                      <a:pt x="1913" y="438"/>
                    </a:lnTo>
                    <a:lnTo>
                      <a:pt x="1975" y="407"/>
                    </a:lnTo>
                    <a:lnTo>
                      <a:pt x="2038" y="379"/>
                    </a:lnTo>
                    <a:lnTo>
                      <a:pt x="2103" y="351"/>
                    </a:lnTo>
                    <a:lnTo>
                      <a:pt x="2168" y="324"/>
                    </a:lnTo>
                    <a:lnTo>
                      <a:pt x="2233" y="301"/>
                    </a:lnTo>
                    <a:lnTo>
                      <a:pt x="2301" y="279"/>
                    </a:lnTo>
                    <a:lnTo>
                      <a:pt x="2369" y="257"/>
                    </a:lnTo>
                    <a:lnTo>
                      <a:pt x="2436" y="237"/>
                    </a:lnTo>
                    <a:lnTo>
                      <a:pt x="2507" y="220"/>
                    </a:lnTo>
                    <a:lnTo>
                      <a:pt x="2578" y="203"/>
                    </a:lnTo>
                    <a:lnTo>
                      <a:pt x="2649" y="189"/>
                    </a:lnTo>
                    <a:lnTo>
                      <a:pt x="2721" y="175"/>
                    </a:lnTo>
                    <a:lnTo>
                      <a:pt x="2795" y="164"/>
                    </a:lnTo>
                    <a:lnTo>
                      <a:pt x="2868" y="153"/>
                    </a:lnTo>
                    <a:lnTo>
                      <a:pt x="2868" y="153"/>
                    </a:lnTo>
                    <a:lnTo>
                      <a:pt x="2916" y="149"/>
                    </a:lnTo>
                    <a:lnTo>
                      <a:pt x="2969" y="146"/>
                    </a:lnTo>
                    <a:lnTo>
                      <a:pt x="3039" y="143"/>
                    </a:lnTo>
                    <a:lnTo>
                      <a:pt x="3125" y="143"/>
                    </a:lnTo>
                    <a:lnTo>
                      <a:pt x="3174" y="144"/>
                    </a:lnTo>
                    <a:lnTo>
                      <a:pt x="3225" y="146"/>
                    </a:lnTo>
                    <a:lnTo>
                      <a:pt x="3278" y="150"/>
                    </a:lnTo>
                    <a:lnTo>
                      <a:pt x="3336" y="155"/>
                    </a:lnTo>
                    <a:lnTo>
                      <a:pt x="3395" y="161"/>
                    </a:lnTo>
                    <a:lnTo>
                      <a:pt x="3457" y="168"/>
                    </a:lnTo>
                    <a:lnTo>
                      <a:pt x="3520" y="178"/>
                    </a:lnTo>
                    <a:lnTo>
                      <a:pt x="3586" y="189"/>
                    </a:lnTo>
                    <a:lnTo>
                      <a:pt x="3653" y="202"/>
                    </a:lnTo>
                    <a:lnTo>
                      <a:pt x="3720" y="218"/>
                    </a:lnTo>
                    <a:lnTo>
                      <a:pt x="3790" y="236"/>
                    </a:lnTo>
                    <a:lnTo>
                      <a:pt x="3861" y="257"/>
                    </a:lnTo>
                    <a:lnTo>
                      <a:pt x="3931" y="280"/>
                    </a:lnTo>
                    <a:lnTo>
                      <a:pt x="4002" y="307"/>
                    </a:lnTo>
                    <a:lnTo>
                      <a:pt x="4073" y="336"/>
                    </a:lnTo>
                    <a:lnTo>
                      <a:pt x="4145" y="369"/>
                    </a:lnTo>
                    <a:lnTo>
                      <a:pt x="4216" y="405"/>
                    </a:lnTo>
                    <a:lnTo>
                      <a:pt x="4285" y="444"/>
                    </a:lnTo>
                    <a:lnTo>
                      <a:pt x="4320" y="464"/>
                    </a:lnTo>
                    <a:lnTo>
                      <a:pt x="4354" y="487"/>
                    </a:lnTo>
                    <a:lnTo>
                      <a:pt x="4390" y="510"/>
                    </a:lnTo>
                    <a:lnTo>
                      <a:pt x="4424" y="534"/>
                    </a:lnTo>
                    <a:lnTo>
                      <a:pt x="4458" y="559"/>
                    </a:lnTo>
                    <a:lnTo>
                      <a:pt x="4490" y="585"/>
                    </a:lnTo>
                    <a:lnTo>
                      <a:pt x="4524" y="612"/>
                    </a:lnTo>
                    <a:lnTo>
                      <a:pt x="4556" y="640"/>
                    </a:lnTo>
                    <a:lnTo>
                      <a:pt x="4556" y="640"/>
                    </a:lnTo>
                    <a:lnTo>
                      <a:pt x="4586" y="666"/>
                    </a:lnTo>
                    <a:lnTo>
                      <a:pt x="4615" y="694"/>
                    </a:lnTo>
                    <a:lnTo>
                      <a:pt x="4645" y="722"/>
                    </a:lnTo>
                    <a:lnTo>
                      <a:pt x="4673" y="752"/>
                    </a:lnTo>
                    <a:lnTo>
                      <a:pt x="4699" y="781"/>
                    </a:lnTo>
                    <a:lnTo>
                      <a:pt x="4726" y="812"/>
                    </a:lnTo>
                    <a:lnTo>
                      <a:pt x="4752" y="843"/>
                    </a:lnTo>
                    <a:lnTo>
                      <a:pt x="4777" y="874"/>
                    </a:lnTo>
                    <a:lnTo>
                      <a:pt x="4803" y="907"/>
                    </a:lnTo>
                    <a:lnTo>
                      <a:pt x="4826" y="939"/>
                    </a:lnTo>
                    <a:lnTo>
                      <a:pt x="4850" y="973"/>
                    </a:lnTo>
                    <a:lnTo>
                      <a:pt x="4873" y="1007"/>
                    </a:lnTo>
                    <a:lnTo>
                      <a:pt x="4894" y="1042"/>
                    </a:lnTo>
                    <a:lnTo>
                      <a:pt x="4916" y="1078"/>
                    </a:lnTo>
                    <a:lnTo>
                      <a:pt x="4937" y="1115"/>
                    </a:lnTo>
                    <a:lnTo>
                      <a:pt x="4956" y="1152"/>
                    </a:lnTo>
                    <a:lnTo>
                      <a:pt x="4956" y="1152"/>
                    </a:lnTo>
                    <a:lnTo>
                      <a:pt x="5015" y="1188"/>
                    </a:lnTo>
                    <a:lnTo>
                      <a:pt x="5072" y="1227"/>
                    </a:lnTo>
                    <a:lnTo>
                      <a:pt x="5130" y="1268"/>
                    </a:lnTo>
                    <a:lnTo>
                      <a:pt x="5184" y="1309"/>
                    </a:lnTo>
                    <a:lnTo>
                      <a:pt x="5184" y="1309"/>
                    </a:lnTo>
                    <a:lnTo>
                      <a:pt x="5161" y="1250"/>
                    </a:lnTo>
                    <a:lnTo>
                      <a:pt x="5136" y="1194"/>
                    </a:lnTo>
                    <a:lnTo>
                      <a:pt x="5111" y="1140"/>
                    </a:lnTo>
                    <a:lnTo>
                      <a:pt x="5083" y="1085"/>
                    </a:lnTo>
                    <a:lnTo>
                      <a:pt x="5053" y="1032"/>
                    </a:lnTo>
                    <a:lnTo>
                      <a:pt x="5024" y="980"/>
                    </a:lnTo>
                    <a:lnTo>
                      <a:pt x="4993" y="930"/>
                    </a:lnTo>
                    <a:lnTo>
                      <a:pt x="4959" y="882"/>
                    </a:lnTo>
                    <a:lnTo>
                      <a:pt x="4925" y="833"/>
                    </a:lnTo>
                    <a:lnTo>
                      <a:pt x="4890" y="787"/>
                    </a:lnTo>
                    <a:lnTo>
                      <a:pt x="4853" y="742"/>
                    </a:lnTo>
                    <a:lnTo>
                      <a:pt x="4816" y="697"/>
                    </a:lnTo>
                    <a:lnTo>
                      <a:pt x="4776" y="655"/>
                    </a:lnTo>
                    <a:lnTo>
                      <a:pt x="4735" y="612"/>
                    </a:lnTo>
                    <a:lnTo>
                      <a:pt x="4693" y="572"/>
                    </a:lnTo>
                    <a:lnTo>
                      <a:pt x="4651" y="532"/>
                    </a:lnTo>
                    <a:lnTo>
                      <a:pt x="4651" y="532"/>
                    </a:lnTo>
                    <a:lnTo>
                      <a:pt x="4615" y="503"/>
                    </a:lnTo>
                    <a:lnTo>
                      <a:pt x="4580" y="475"/>
                    </a:lnTo>
                    <a:lnTo>
                      <a:pt x="4545" y="447"/>
                    </a:lnTo>
                    <a:lnTo>
                      <a:pt x="4509" y="420"/>
                    </a:lnTo>
                    <a:lnTo>
                      <a:pt x="4472" y="394"/>
                    </a:lnTo>
                    <a:lnTo>
                      <a:pt x="4435" y="370"/>
                    </a:lnTo>
                    <a:lnTo>
                      <a:pt x="4399" y="346"/>
                    </a:lnTo>
                    <a:lnTo>
                      <a:pt x="4362" y="323"/>
                    </a:lnTo>
                    <a:lnTo>
                      <a:pt x="4325" y="302"/>
                    </a:lnTo>
                    <a:lnTo>
                      <a:pt x="4288" y="282"/>
                    </a:lnTo>
                    <a:lnTo>
                      <a:pt x="4213" y="243"/>
                    </a:lnTo>
                    <a:lnTo>
                      <a:pt x="4138" y="208"/>
                    </a:lnTo>
                    <a:lnTo>
                      <a:pt x="4062" y="177"/>
                    </a:lnTo>
                    <a:lnTo>
                      <a:pt x="3987" y="149"/>
                    </a:lnTo>
                    <a:lnTo>
                      <a:pt x="3914" y="122"/>
                    </a:lnTo>
                    <a:lnTo>
                      <a:pt x="3840" y="100"/>
                    </a:lnTo>
                    <a:lnTo>
                      <a:pt x="3768" y="81"/>
                    </a:lnTo>
                    <a:lnTo>
                      <a:pt x="3695" y="63"/>
                    </a:lnTo>
                    <a:lnTo>
                      <a:pt x="3625" y="50"/>
                    </a:lnTo>
                    <a:lnTo>
                      <a:pt x="3555" y="37"/>
                    </a:lnTo>
                    <a:lnTo>
                      <a:pt x="3489" y="27"/>
                    </a:lnTo>
                    <a:lnTo>
                      <a:pt x="3424" y="19"/>
                    </a:lnTo>
                    <a:lnTo>
                      <a:pt x="3361" y="12"/>
                    </a:lnTo>
                    <a:lnTo>
                      <a:pt x="3302" y="7"/>
                    </a:lnTo>
                    <a:lnTo>
                      <a:pt x="3244" y="3"/>
                    </a:lnTo>
                    <a:lnTo>
                      <a:pt x="3190" y="1"/>
                    </a:lnTo>
                    <a:lnTo>
                      <a:pt x="3138" y="0"/>
                    </a:lnTo>
                    <a:lnTo>
                      <a:pt x="3045" y="0"/>
                    </a:lnTo>
                    <a:lnTo>
                      <a:pt x="2970" y="3"/>
                    </a:lnTo>
                    <a:lnTo>
                      <a:pt x="2910" y="7"/>
                    </a:lnTo>
                    <a:lnTo>
                      <a:pt x="2870" y="10"/>
                    </a:lnTo>
                    <a:lnTo>
                      <a:pt x="2851" y="13"/>
                    </a:lnTo>
                    <a:lnTo>
                      <a:pt x="2851" y="13"/>
                    </a:lnTo>
                    <a:lnTo>
                      <a:pt x="2759" y="25"/>
                    </a:lnTo>
                    <a:lnTo>
                      <a:pt x="2668" y="40"/>
                    </a:lnTo>
                    <a:lnTo>
                      <a:pt x="2579" y="58"/>
                    </a:lnTo>
                    <a:lnTo>
                      <a:pt x="2491" y="77"/>
                    </a:lnTo>
                    <a:lnTo>
                      <a:pt x="2405" y="99"/>
                    </a:lnTo>
                    <a:lnTo>
                      <a:pt x="2320" y="122"/>
                    </a:lnTo>
                    <a:lnTo>
                      <a:pt x="2236" y="149"/>
                    </a:lnTo>
                    <a:lnTo>
                      <a:pt x="2155" y="177"/>
                    </a:lnTo>
                    <a:lnTo>
                      <a:pt x="2074" y="208"/>
                    </a:lnTo>
                    <a:lnTo>
                      <a:pt x="1994" y="242"/>
                    </a:lnTo>
                    <a:lnTo>
                      <a:pt x="1916" y="277"/>
                    </a:lnTo>
                    <a:lnTo>
                      <a:pt x="1839" y="314"/>
                    </a:lnTo>
                    <a:lnTo>
                      <a:pt x="1764" y="355"/>
                    </a:lnTo>
                    <a:lnTo>
                      <a:pt x="1690" y="397"/>
                    </a:lnTo>
                    <a:lnTo>
                      <a:pt x="1617" y="442"/>
                    </a:lnTo>
                    <a:lnTo>
                      <a:pt x="1546" y="488"/>
                    </a:lnTo>
                    <a:lnTo>
                      <a:pt x="1477" y="538"/>
                    </a:lnTo>
                    <a:lnTo>
                      <a:pt x="1409" y="590"/>
                    </a:lnTo>
                    <a:lnTo>
                      <a:pt x="1341" y="643"/>
                    </a:lnTo>
                    <a:lnTo>
                      <a:pt x="1276" y="699"/>
                    </a:lnTo>
                    <a:lnTo>
                      <a:pt x="1213" y="756"/>
                    </a:lnTo>
                    <a:lnTo>
                      <a:pt x="1149" y="817"/>
                    </a:lnTo>
                    <a:lnTo>
                      <a:pt x="1089" y="880"/>
                    </a:lnTo>
                    <a:lnTo>
                      <a:pt x="1030" y="945"/>
                    </a:lnTo>
                    <a:lnTo>
                      <a:pt x="971" y="1011"/>
                    </a:lnTo>
                    <a:lnTo>
                      <a:pt x="915" y="1082"/>
                    </a:lnTo>
                    <a:lnTo>
                      <a:pt x="859" y="1153"/>
                    </a:lnTo>
                    <a:lnTo>
                      <a:pt x="806" y="1227"/>
                    </a:lnTo>
                    <a:lnTo>
                      <a:pt x="753" y="1303"/>
                    </a:lnTo>
                    <a:lnTo>
                      <a:pt x="703" y="1382"/>
                    </a:lnTo>
                    <a:lnTo>
                      <a:pt x="653" y="1463"/>
                    </a:lnTo>
                    <a:lnTo>
                      <a:pt x="605" y="1545"/>
                    </a:lnTo>
                    <a:lnTo>
                      <a:pt x="605" y="1545"/>
                    </a:lnTo>
                    <a:lnTo>
                      <a:pt x="577" y="1597"/>
                    </a:lnTo>
                    <a:lnTo>
                      <a:pt x="549" y="1648"/>
                    </a:lnTo>
                    <a:lnTo>
                      <a:pt x="498" y="1752"/>
                    </a:lnTo>
                    <a:lnTo>
                      <a:pt x="448" y="1856"/>
                    </a:lnTo>
                    <a:lnTo>
                      <a:pt x="402" y="1962"/>
                    </a:lnTo>
                    <a:lnTo>
                      <a:pt x="359" y="2067"/>
                    </a:lnTo>
                    <a:lnTo>
                      <a:pt x="319" y="2173"/>
                    </a:lnTo>
                    <a:lnTo>
                      <a:pt x="283" y="2278"/>
                    </a:lnTo>
                    <a:lnTo>
                      <a:pt x="249" y="2383"/>
                    </a:lnTo>
                    <a:lnTo>
                      <a:pt x="218" y="2487"/>
                    </a:lnTo>
                    <a:lnTo>
                      <a:pt x="188" y="2591"/>
                    </a:lnTo>
                    <a:lnTo>
                      <a:pt x="162" y="2691"/>
                    </a:lnTo>
                    <a:lnTo>
                      <a:pt x="138" y="2791"/>
                    </a:lnTo>
                    <a:lnTo>
                      <a:pt x="116" y="2888"/>
                    </a:lnTo>
                    <a:lnTo>
                      <a:pt x="97" y="2984"/>
                    </a:lnTo>
                    <a:lnTo>
                      <a:pt x="79" y="3077"/>
                    </a:lnTo>
                    <a:lnTo>
                      <a:pt x="64" y="3168"/>
                    </a:lnTo>
                    <a:lnTo>
                      <a:pt x="51" y="3255"/>
                    </a:lnTo>
                    <a:lnTo>
                      <a:pt x="39" y="3340"/>
                    </a:lnTo>
                    <a:lnTo>
                      <a:pt x="29" y="3421"/>
                    </a:lnTo>
                    <a:lnTo>
                      <a:pt x="22" y="3497"/>
                    </a:lnTo>
                    <a:lnTo>
                      <a:pt x="14" y="3571"/>
                    </a:lnTo>
                    <a:lnTo>
                      <a:pt x="8" y="3639"/>
                    </a:lnTo>
                    <a:lnTo>
                      <a:pt x="4" y="3702"/>
                    </a:lnTo>
                    <a:lnTo>
                      <a:pt x="1" y="3763"/>
                    </a:lnTo>
                    <a:lnTo>
                      <a:pt x="0" y="3816"/>
                    </a:lnTo>
                    <a:lnTo>
                      <a:pt x="0" y="3864"/>
                    </a:lnTo>
                    <a:lnTo>
                      <a:pt x="0" y="3907"/>
                    </a:lnTo>
                    <a:lnTo>
                      <a:pt x="0" y="3944"/>
                    </a:lnTo>
                    <a:lnTo>
                      <a:pt x="1" y="3975"/>
                    </a:lnTo>
                    <a:lnTo>
                      <a:pt x="4" y="4000"/>
                    </a:lnTo>
                    <a:lnTo>
                      <a:pt x="5" y="4018"/>
                    </a:lnTo>
                    <a:lnTo>
                      <a:pt x="8" y="4028"/>
                    </a:lnTo>
                    <a:lnTo>
                      <a:pt x="8" y="4028"/>
                    </a:lnTo>
                    <a:lnTo>
                      <a:pt x="17" y="4044"/>
                    </a:lnTo>
                    <a:lnTo>
                      <a:pt x="28" y="4061"/>
                    </a:lnTo>
                    <a:lnTo>
                      <a:pt x="39" y="4077"/>
                    </a:lnTo>
                    <a:lnTo>
                      <a:pt x="51" y="4091"/>
                    </a:lnTo>
                    <a:lnTo>
                      <a:pt x="64" y="4105"/>
                    </a:lnTo>
                    <a:lnTo>
                      <a:pt x="79" y="4118"/>
                    </a:lnTo>
                    <a:lnTo>
                      <a:pt x="106" y="4142"/>
                    </a:lnTo>
                    <a:lnTo>
                      <a:pt x="132" y="4161"/>
                    </a:lnTo>
                    <a:lnTo>
                      <a:pt x="154" y="4176"/>
                    </a:lnTo>
                    <a:lnTo>
                      <a:pt x="181" y="4192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7" y="4190"/>
                    </a:lnTo>
                    <a:lnTo>
                      <a:pt x="191" y="4187"/>
                    </a:lnTo>
                    <a:lnTo>
                      <a:pt x="197" y="4181"/>
                    </a:lnTo>
                    <a:lnTo>
                      <a:pt x="202" y="4174"/>
                    </a:lnTo>
                    <a:lnTo>
                      <a:pt x="207" y="4164"/>
                    </a:lnTo>
                    <a:lnTo>
                      <a:pt x="212" y="4153"/>
                    </a:lnTo>
                    <a:lnTo>
                      <a:pt x="222" y="4127"/>
                    </a:lnTo>
                    <a:lnTo>
                      <a:pt x="222" y="4127"/>
                    </a:lnTo>
                    <a:lnTo>
                      <a:pt x="228" y="4099"/>
                    </a:lnTo>
                    <a:lnTo>
                      <a:pt x="230" y="4086"/>
                    </a:lnTo>
                    <a:lnTo>
                      <a:pt x="231" y="4075"/>
                    </a:lnTo>
                    <a:lnTo>
                      <a:pt x="230" y="4066"/>
                    </a:lnTo>
                    <a:lnTo>
                      <a:pt x="228" y="4059"/>
                    </a:lnTo>
                    <a:lnTo>
                      <a:pt x="227" y="4053"/>
                    </a:lnTo>
                    <a:lnTo>
                      <a:pt x="222" y="4050"/>
                    </a:lnTo>
                    <a:lnTo>
                      <a:pt x="222" y="4050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414141"/>
                  </a:gs>
                  <a:gs pos="0">
                    <a:srgbClr val="A6A6A6"/>
                  </a:gs>
                  <a:gs pos="100000">
                    <a:srgbClr val="A6A6A6"/>
                  </a:gs>
                  <a:gs pos="74000">
                    <a:srgbClr val="DFDFD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round/>
                <a:headEnd/>
                <a:tailEnd/>
              </a:ln>
              <a:effectLst>
                <a:innerShdw blurRad="66675" dist="50800" dir="13500000">
                  <a:srgbClr val="000000">
                    <a:alpha val="50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86" name="Linha 28">
                <a:extLst>
                  <a:ext uri="{FF2B5EF4-FFF2-40B4-BE49-F238E27FC236}">
                    <a16:creationId xmlns:a16="http://schemas.microsoft.com/office/drawing/2014/main" id="{4D91DFFB-5977-1A4D-9047-A701D9038E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  <p:sp>
            <p:nvSpPr>
              <p:cNvPr id="87" name="Linha 29">
                <a:extLst>
                  <a:ext uri="{FF2B5EF4-FFF2-40B4-BE49-F238E27FC236}">
                    <a16:creationId xmlns:a16="http://schemas.microsoft.com/office/drawing/2014/main" id="{D89B1989-B712-A245-B248-581FDC7220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</p:grpSp>
        <p:grpSp>
          <p:nvGrpSpPr>
            <p:cNvPr id="66" name="Grupo 84">
              <a:extLst>
                <a:ext uri="{FF2B5EF4-FFF2-40B4-BE49-F238E27FC236}">
                  <a16:creationId xmlns:a16="http://schemas.microsoft.com/office/drawing/2014/main" id="{F8077AFF-863D-D347-B4D2-CF2E657E238D}"/>
                </a:ext>
              </a:extLst>
            </p:cNvPr>
            <p:cNvGrpSpPr/>
            <p:nvPr/>
          </p:nvGrpSpPr>
          <p:grpSpPr>
            <a:xfrm flipH="1">
              <a:off x="6358035" y="1509364"/>
              <a:ext cx="941843" cy="1552796"/>
              <a:chOff x="8843962" y="2613025"/>
              <a:chExt cx="2043113" cy="3368437"/>
            </a:xfrm>
          </p:grpSpPr>
          <p:grpSp>
            <p:nvGrpSpPr>
              <p:cNvPr id="67" name="Grupo 70">
                <a:extLst>
                  <a:ext uri="{FF2B5EF4-FFF2-40B4-BE49-F238E27FC236}">
                    <a16:creationId xmlns:a16="http://schemas.microsoft.com/office/drawing/2014/main" id="{FEE6FF72-BBE5-8B4B-BB3B-8C23499458BD}"/>
                  </a:ext>
                </a:extLst>
              </p:cNvPr>
              <p:cNvGrpSpPr/>
              <p:nvPr/>
            </p:nvGrpSpPr>
            <p:grpSpPr>
              <a:xfrm>
                <a:off x="8843962" y="2613025"/>
                <a:ext cx="2043113" cy="3368437"/>
                <a:chOff x="8843962" y="2613025"/>
                <a:chExt cx="2043113" cy="3368437"/>
              </a:xfrm>
            </p:grpSpPr>
            <p:sp>
              <p:nvSpPr>
                <p:cNvPr id="72" name="Forma Livre 27">
                  <a:extLst>
                    <a:ext uri="{FF2B5EF4-FFF2-40B4-BE49-F238E27FC236}">
                      <a16:creationId xmlns:a16="http://schemas.microsoft.com/office/drawing/2014/main" id="{912A51D9-C548-0B49-AEEB-E86006F323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3962" y="2613025"/>
                  <a:ext cx="2043113" cy="2081213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12"/>
                    </a:cxn>
                    <a:cxn ang="0">
                      <a:pos x="40" y="3"/>
                    </a:cxn>
                    <a:cxn ang="0">
                      <a:pos x="95" y="0"/>
                    </a:cxn>
                    <a:cxn ang="0">
                      <a:pos x="183" y="8"/>
                    </a:cxn>
                    <a:cxn ang="0">
                      <a:pos x="248" y="18"/>
                    </a:cxn>
                    <a:cxn ang="0">
                      <a:pos x="443" y="70"/>
                    </a:cxn>
                    <a:cxn ang="0">
                      <a:pos x="925" y="214"/>
                    </a:cxn>
                    <a:cxn ang="0">
                      <a:pos x="1357" y="338"/>
                    </a:cxn>
                    <a:cxn ang="0">
                      <a:pos x="1722" y="428"/>
                    </a:cxn>
                    <a:cxn ang="0">
                      <a:pos x="1932" y="468"/>
                    </a:cxn>
                    <a:cxn ang="0">
                      <a:pos x="2123" y="494"/>
                    </a:cxn>
                    <a:cxn ang="0">
                      <a:pos x="2240" y="502"/>
                    </a:cxn>
                    <a:cxn ang="0">
                      <a:pos x="2409" y="503"/>
                    </a:cxn>
                    <a:cxn ang="0">
                      <a:pos x="2571" y="496"/>
                    </a:cxn>
                    <a:cxn ang="0">
                      <a:pos x="2823" y="468"/>
                    </a:cxn>
                    <a:cxn ang="0">
                      <a:pos x="3087" y="419"/>
                    </a:cxn>
                    <a:cxn ang="0">
                      <a:pos x="3292" y="367"/>
                    </a:cxn>
                    <a:cxn ang="0">
                      <a:pos x="3454" y="322"/>
                    </a:cxn>
                    <a:cxn ang="0">
                      <a:pos x="3624" y="285"/>
                    </a:cxn>
                    <a:cxn ang="0">
                      <a:pos x="3770" y="267"/>
                    </a:cxn>
                    <a:cxn ang="0">
                      <a:pos x="3836" y="272"/>
                    </a:cxn>
                    <a:cxn ang="0">
                      <a:pos x="3861" y="282"/>
                    </a:cxn>
                    <a:cxn ang="0">
                      <a:pos x="3841" y="325"/>
                    </a:cxn>
                    <a:cxn ang="0">
                      <a:pos x="3789" y="485"/>
                    </a:cxn>
                    <a:cxn ang="0">
                      <a:pos x="3729" y="764"/>
                    </a:cxn>
                    <a:cxn ang="0">
                      <a:pos x="3680" y="1087"/>
                    </a:cxn>
                    <a:cxn ang="0">
                      <a:pos x="3656" y="1320"/>
                    </a:cxn>
                    <a:cxn ang="0">
                      <a:pos x="3640" y="1584"/>
                    </a:cxn>
                    <a:cxn ang="0">
                      <a:pos x="3633" y="1877"/>
                    </a:cxn>
                    <a:cxn ang="0">
                      <a:pos x="3633" y="2089"/>
                    </a:cxn>
                    <a:cxn ang="0">
                      <a:pos x="3649" y="3807"/>
                    </a:cxn>
                    <a:cxn ang="0">
                      <a:pos x="2377" y="3931"/>
                    </a:cxn>
                    <a:cxn ang="0">
                      <a:pos x="2378" y="3763"/>
                    </a:cxn>
                    <a:cxn ang="0">
                      <a:pos x="2368" y="3502"/>
                    </a:cxn>
                    <a:cxn ang="0">
                      <a:pos x="2346" y="3251"/>
                    </a:cxn>
                    <a:cxn ang="0">
                      <a:pos x="2307" y="2968"/>
                    </a:cxn>
                    <a:cxn ang="0">
                      <a:pos x="2247" y="2670"/>
                    </a:cxn>
                    <a:cxn ang="0">
                      <a:pos x="2176" y="2418"/>
                    </a:cxn>
                    <a:cxn ang="0">
                      <a:pos x="2125" y="2269"/>
                    </a:cxn>
                    <a:cxn ang="0">
                      <a:pos x="2064" y="2126"/>
                    </a:cxn>
                    <a:cxn ang="0">
                      <a:pos x="1995" y="1988"/>
                    </a:cxn>
                    <a:cxn ang="0">
                      <a:pos x="1917" y="1857"/>
                    </a:cxn>
                    <a:cxn ang="0">
                      <a:pos x="1828" y="1736"/>
                    </a:cxn>
                    <a:cxn ang="0">
                      <a:pos x="1730" y="1627"/>
                    </a:cxn>
                    <a:cxn ang="0">
                      <a:pos x="1619" y="1529"/>
                    </a:cxn>
                    <a:cxn ang="0">
                      <a:pos x="1516" y="1454"/>
                    </a:cxn>
                    <a:cxn ang="0">
                      <a:pos x="1290" y="1308"/>
                    </a:cxn>
                    <a:cxn ang="0">
                      <a:pos x="931" y="1093"/>
                    </a:cxn>
                    <a:cxn ang="0">
                      <a:pos x="698" y="941"/>
                    </a:cxn>
                    <a:cxn ang="0">
                      <a:pos x="534" y="819"/>
                    </a:cxn>
                    <a:cxn ang="0">
                      <a:pos x="387" y="687"/>
                    </a:cxn>
                    <a:cxn ang="0">
                      <a:pos x="263" y="541"/>
                    </a:cxn>
                    <a:cxn ang="0">
                      <a:pos x="210" y="462"/>
                    </a:cxn>
                    <a:cxn ang="0">
                      <a:pos x="165" y="379"/>
                    </a:cxn>
                    <a:cxn ang="0">
                      <a:pos x="129" y="291"/>
                    </a:cxn>
                    <a:cxn ang="0">
                      <a:pos x="102" y="199"/>
                    </a:cxn>
                    <a:cxn ang="0">
                      <a:pos x="89" y="134"/>
                    </a:cxn>
                    <a:cxn ang="0">
                      <a:pos x="28" y="64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3861" h="3931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22"/>
                      </a:lnTo>
                      <a:lnTo>
                        <a:pt x="5" y="18"/>
                      </a:lnTo>
                      <a:lnTo>
                        <a:pt x="8" y="15"/>
                      </a:lnTo>
                      <a:lnTo>
                        <a:pt x="12" y="12"/>
                      </a:lnTo>
                      <a:lnTo>
                        <a:pt x="20" y="9"/>
                      </a:lnTo>
                      <a:lnTo>
                        <a:pt x="28" y="6"/>
                      </a:lnTo>
                      <a:lnTo>
                        <a:pt x="40" y="3"/>
                      </a:lnTo>
                      <a:lnTo>
                        <a:pt x="55" y="2"/>
                      </a:lnTo>
                      <a:lnTo>
                        <a:pt x="74" y="0"/>
                      </a:lnTo>
                      <a:lnTo>
                        <a:pt x="95" y="0"/>
                      </a:lnTo>
                      <a:lnTo>
                        <a:pt x="120" y="2"/>
                      </a:lnTo>
                      <a:lnTo>
                        <a:pt x="149" y="3"/>
                      </a:lnTo>
                      <a:lnTo>
                        <a:pt x="183" y="8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48" y="18"/>
                      </a:lnTo>
                      <a:lnTo>
                        <a:pt x="277" y="25"/>
                      </a:lnTo>
                      <a:lnTo>
                        <a:pt x="353" y="43"/>
                      </a:lnTo>
                      <a:lnTo>
                        <a:pt x="443" y="70"/>
                      </a:lnTo>
                      <a:lnTo>
                        <a:pt x="547" y="101"/>
                      </a:lnTo>
                      <a:lnTo>
                        <a:pt x="791" y="174"/>
                      </a:lnTo>
                      <a:lnTo>
                        <a:pt x="925" y="214"/>
                      </a:lnTo>
                      <a:lnTo>
                        <a:pt x="1065" y="255"/>
                      </a:lnTo>
                      <a:lnTo>
                        <a:pt x="1209" y="298"/>
                      </a:lnTo>
                      <a:lnTo>
                        <a:pt x="1357" y="338"/>
                      </a:lnTo>
                      <a:lnTo>
                        <a:pt x="1506" y="376"/>
                      </a:lnTo>
                      <a:lnTo>
                        <a:pt x="1651" y="412"/>
                      </a:lnTo>
                      <a:lnTo>
                        <a:pt x="1722" y="428"/>
                      </a:lnTo>
                      <a:lnTo>
                        <a:pt x="1793" y="443"/>
                      </a:lnTo>
                      <a:lnTo>
                        <a:pt x="1864" y="456"/>
                      </a:lnTo>
                      <a:lnTo>
                        <a:pt x="1932" y="468"/>
                      </a:lnTo>
                      <a:lnTo>
                        <a:pt x="1996" y="478"/>
                      </a:lnTo>
                      <a:lnTo>
                        <a:pt x="2061" y="487"/>
                      </a:lnTo>
                      <a:lnTo>
                        <a:pt x="2123" y="494"/>
                      </a:lnTo>
                      <a:lnTo>
                        <a:pt x="2182" y="499"/>
                      </a:lnTo>
                      <a:lnTo>
                        <a:pt x="2182" y="499"/>
                      </a:lnTo>
                      <a:lnTo>
                        <a:pt x="2240" y="502"/>
                      </a:lnTo>
                      <a:lnTo>
                        <a:pt x="2296" y="503"/>
                      </a:lnTo>
                      <a:lnTo>
                        <a:pt x="2353" y="504"/>
                      </a:lnTo>
                      <a:lnTo>
                        <a:pt x="2409" y="503"/>
                      </a:lnTo>
                      <a:lnTo>
                        <a:pt x="2464" y="502"/>
                      </a:lnTo>
                      <a:lnTo>
                        <a:pt x="2518" y="500"/>
                      </a:lnTo>
                      <a:lnTo>
                        <a:pt x="2571" y="496"/>
                      </a:lnTo>
                      <a:lnTo>
                        <a:pt x="2624" y="493"/>
                      </a:lnTo>
                      <a:lnTo>
                        <a:pt x="2726" y="481"/>
                      </a:lnTo>
                      <a:lnTo>
                        <a:pt x="2823" y="468"/>
                      </a:lnTo>
                      <a:lnTo>
                        <a:pt x="2918" y="453"/>
                      </a:lnTo>
                      <a:lnTo>
                        <a:pt x="3005" y="437"/>
                      </a:lnTo>
                      <a:lnTo>
                        <a:pt x="3087" y="419"/>
                      </a:lnTo>
                      <a:lnTo>
                        <a:pt x="3163" y="401"/>
                      </a:lnTo>
                      <a:lnTo>
                        <a:pt x="3232" y="384"/>
                      </a:lnTo>
                      <a:lnTo>
                        <a:pt x="3292" y="367"/>
                      </a:lnTo>
                      <a:lnTo>
                        <a:pt x="3391" y="339"/>
                      </a:lnTo>
                      <a:lnTo>
                        <a:pt x="3454" y="322"/>
                      </a:lnTo>
                      <a:lnTo>
                        <a:pt x="3454" y="322"/>
                      </a:lnTo>
                      <a:lnTo>
                        <a:pt x="3505" y="308"/>
                      </a:lnTo>
                      <a:lnTo>
                        <a:pt x="3562" y="297"/>
                      </a:lnTo>
                      <a:lnTo>
                        <a:pt x="3624" y="285"/>
                      </a:lnTo>
                      <a:lnTo>
                        <a:pt x="3686" y="274"/>
                      </a:lnTo>
                      <a:lnTo>
                        <a:pt x="3743" y="269"/>
                      </a:lnTo>
                      <a:lnTo>
                        <a:pt x="3770" y="267"/>
                      </a:lnTo>
                      <a:lnTo>
                        <a:pt x="3795" y="267"/>
                      </a:lnTo>
                      <a:lnTo>
                        <a:pt x="3817" y="269"/>
                      </a:lnTo>
                      <a:lnTo>
                        <a:pt x="3836" y="272"/>
                      </a:lnTo>
                      <a:lnTo>
                        <a:pt x="3851" y="276"/>
                      </a:lnTo>
                      <a:lnTo>
                        <a:pt x="3857" y="279"/>
                      </a:lnTo>
                      <a:lnTo>
                        <a:pt x="3861" y="282"/>
                      </a:lnTo>
                      <a:lnTo>
                        <a:pt x="3861" y="282"/>
                      </a:lnTo>
                      <a:lnTo>
                        <a:pt x="3854" y="297"/>
                      </a:lnTo>
                      <a:lnTo>
                        <a:pt x="3841" y="325"/>
                      </a:lnTo>
                      <a:lnTo>
                        <a:pt x="3826" y="364"/>
                      </a:lnTo>
                      <a:lnTo>
                        <a:pt x="3808" y="418"/>
                      </a:lnTo>
                      <a:lnTo>
                        <a:pt x="3789" y="485"/>
                      </a:lnTo>
                      <a:lnTo>
                        <a:pt x="3770" y="565"/>
                      </a:lnTo>
                      <a:lnTo>
                        <a:pt x="3749" y="658"/>
                      </a:lnTo>
                      <a:lnTo>
                        <a:pt x="3729" y="764"/>
                      </a:lnTo>
                      <a:lnTo>
                        <a:pt x="3708" y="882"/>
                      </a:lnTo>
                      <a:lnTo>
                        <a:pt x="3689" y="1015"/>
                      </a:lnTo>
                      <a:lnTo>
                        <a:pt x="3680" y="1087"/>
                      </a:lnTo>
                      <a:lnTo>
                        <a:pt x="3671" y="1161"/>
                      </a:lnTo>
                      <a:lnTo>
                        <a:pt x="3664" y="1239"/>
                      </a:lnTo>
                      <a:lnTo>
                        <a:pt x="3656" y="1320"/>
                      </a:lnTo>
                      <a:lnTo>
                        <a:pt x="3650" y="1404"/>
                      </a:lnTo>
                      <a:lnTo>
                        <a:pt x="3645" y="1492"/>
                      </a:lnTo>
                      <a:lnTo>
                        <a:pt x="3640" y="1584"/>
                      </a:lnTo>
                      <a:lnTo>
                        <a:pt x="3637" y="1678"/>
                      </a:lnTo>
                      <a:lnTo>
                        <a:pt x="3634" y="1777"/>
                      </a:lnTo>
                      <a:lnTo>
                        <a:pt x="3633" y="1877"/>
                      </a:lnTo>
                      <a:lnTo>
                        <a:pt x="3631" y="1982"/>
                      </a:lnTo>
                      <a:lnTo>
                        <a:pt x="3633" y="2089"/>
                      </a:lnTo>
                      <a:lnTo>
                        <a:pt x="3633" y="2089"/>
                      </a:lnTo>
                      <a:lnTo>
                        <a:pt x="3642" y="2869"/>
                      </a:lnTo>
                      <a:lnTo>
                        <a:pt x="3646" y="3447"/>
                      </a:lnTo>
                      <a:lnTo>
                        <a:pt x="3649" y="3807"/>
                      </a:lnTo>
                      <a:lnTo>
                        <a:pt x="3649" y="3931"/>
                      </a:lnTo>
                      <a:lnTo>
                        <a:pt x="2377" y="3931"/>
                      </a:lnTo>
                      <a:lnTo>
                        <a:pt x="2377" y="3931"/>
                      </a:lnTo>
                      <a:lnTo>
                        <a:pt x="2378" y="3910"/>
                      </a:lnTo>
                      <a:lnTo>
                        <a:pt x="2378" y="3853"/>
                      </a:lnTo>
                      <a:lnTo>
                        <a:pt x="2378" y="3763"/>
                      </a:lnTo>
                      <a:lnTo>
                        <a:pt x="2375" y="3645"/>
                      </a:lnTo>
                      <a:lnTo>
                        <a:pt x="2371" y="3576"/>
                      </a:lnTo>
                      <a:lnTo>
                        <a:pt x="2368" y="3502"/>
                      </a:lnTo>
                      <a:lnTo>
                        <a:pt x="2362" y="3422"/>
                      </a:lnTo>
                      <a:lnTo>
                        <a:pt x="2355" y="3338"/>
                      </a:lnTo>
                      <a:lnTo>
                        <a:pt x="2346" y="3251"/>
                      </a:lnTo>
                      <a:lnTo>
                        <a:pt x="2335" y="3160"/>
                      </a:lnTo>
                      <a:lnTo>
                        <a:pt x="2322" y="3066"/>
                      </a:lnTo>
                      <a:lnTo>
                        <a:pt x="2307" y="2968"/>
                      </a:lnTo>
                      <a:lnTo>
                        <a:pt x="2290" y="2869"/>
                      </a:lnTo>
                      <a:lnTo>
                        <a:pt x="2269" y="2771"/>
                      </a:lnTo>
                      <a:lnTo>
                        <a:pt x="2247" y="2670"/>
                      </a:lnTo>
                      <a:lnTo>
                        <a:pt x="2220" y="2569"/>
                      </a:lnTo>
                      <a:lnTo>
                        <a:pt x="2192" y="2468"/>
                      </a:lnTo>
                      <a:lnTo>
                        <a:pt x="2176" y="2418"/>
                      </a:lnTo>
                      <a:lnTo>
                        <a:pt x="2160" y="2368"/>
                      </a:lnTo>
                      <a:lnTo>
                        <a:pt x="2142" y="2319"/>
                      </a:lnTo>
                      <a:lnTo>
                        <a:pt x="2125" y="2269"/>
                      </a:lnTo>
                      <a:lnTo>
                        <a:pt x="2106" y="2221"/>
                      </a:lnTo>
                      <a:lnTo>
                        <a:pt x="2085" y="2174"/>
                      </a:lnTo>
                      <a:lnTo>
                        <a:pt x="2064" y="2126"/>
                      </a:lnTo>
                      <a:lnTo>
                        <a:pt x="2042" y="2079"/>
                      </a:lnTo>
                      <a:lnTo>
                        <a:pt x="2019" y="2033"/>
                      </a:lnTo>
                      <a:lnTo>
                        <a:pt x="1995" y="1988"/>
                      </a:lnTo>
                      <a:lnTo>
                        <a:pt x="1970" y="1944"/>
                      </a:lnTo>
                      <a:lnTo>
                        <a:pt x="1943" y="1899"/>
                      </a:lnTo>
                      <a:lnTo>
                        <a:pt x="1917" y="1857"/>
                      </a:lnTo>
                      <a:lnTo>
                        <a:pt x="1889" y="1815"/>
                      </a:lnTo>
                      <a:lnTo>
                        <a:pt x="1859" y="1775"/>
                      </a:lnTo>
                      <a:lnTo>
                        <a:pt x="1828" y="1736"/>
                      </a:lnTo>
                      <a:lnTo>
                        <a:pt x="1796" y="1697"/>
                      </a:lnTo>
                      <a:lnTo>
                        <a:pt x="1763" y="1662"/>
                      </a:lnTo>
                      <a:lnTo>
                        <a:pt x="1730" y="1627"/>
                      </a:lnTo>
                      <a:lnTo>
                        <a:pt x="1694" y="1593"/>
                      </a:lnTo>
                      <a:lnTo>
                        <a:pt x="1657" y="1560"/>
                      </a:lnTo>
                      <a:lnTo>
                        <a:pt x="1619" y="1529"/>
                      </a:lnTo>
                      <a:lnTo>
                        <a:pt x="1619" y="1529"/>
                      </a:lnTo>
                      <a:lnTo>
                        <a:pt x="1569" y="1491"/>
                      </a:lnTo>
                      <a:lnTo>
                        <a:pt x="1516" y="1454"/>
                      </a:lnTo>
                      <a:lnTo>
                        <a:pt x="1461" y="1417"/>
                      </a:lnTo>
                      <a:lnTo>
                        <a:pt x="1405" y="1380"/>
                      </a:lnTo>
                      <a:lnTo>
                        <a:pt x="1290" y="1308"/>
                      </a:lnTo>
                      <a:lnTo>
                        <a:pt x="1172" y="1237"/>
                      </a:lnTo>
                      <a:lnTo>
                        <a:pt x="1051" y="1165"/>
                      </a:lnTo>
                      <a:lnTo>
                        <a:pt x="931" y="1093"/>
                      </a:lnTo>
                      <a:lnTo>
                        <a:pt x="813" y="1019"/>
                      </a:lnTo>
                      <a:lnTo>
                        <a:pt x="754" y="981"/>
                      </a:lnTo>
                      <a:lnTo>
                        <a:pt x="698" y="941"/>
                      </a:lnTo>
                      <a:lnTo>
                        <a:pt x="642" y="901"/>
                      </a:lnTo>
                      <a:lnTo>
                        <a:pt x="587" y="861"/>
                      </a:lnTo>
                      <a:lnTo>
                        <a:pt x="534" y="819"/>
                      </a:lnTo>
                      <a:lnTo>
                        <a:pt x="482" y="776"/>
                      </a:lnTo>
                      <a:lnTo>
                        <a:pt x="434" y="732"/>
                      </a:lnTo>
                      <a:lnTo>
                        <a:pt x="387" y="687"/>
                      </a:lnTo>
                      <a:lnTo>
                        <a:pt x="342" y="640"/>
                      </a:lnTo>
                      <a:lnTo>
                        <a:pt x="301" y="591"/>
                      </a:lnTo>
                      <a:lnTo>
                        <a:pt x="263" y="541"/>
                      </a:lnTo>
                      <a:lnTo>
                        <a:pt x="244" y="515"/>
                      </a:lnTo>
                      <a:lnTo>
                        <a:pt x="226" y="488"/>
                      </a:lnTo>
                      <a:lnTo>
                        <a:pt x="210" y="462"/>
                      </a:lnTo>
                      <a:lnTo>
                        <a:pt x="195" y="435"/>
                      </a:lnTo>
                      <a:lnTo>
                        <a:pt x="179" y="407"/>
                      </a:lnTo>
                      <a:lnTo>
                        <a:pt x="165" y="379"/>
                      </a:lnTo>
                      <a:lnTo>
                        <a:pt x="152" y="350"/>
                      </a:lnTo>
                      <a:lnTo>
                        <a:pt x="140" y="322"/>
                      </a:lnTo>
                      <a:lnTo>
                        <a:pt x="129" y="291"/>
                      </a:lnTo>
                      <a:lnTo>
                        <a:pt x="118" y="261"/>
                      </a:lnTo>
                      <a:lnTo>
                        <a:pt x="109" y="230"/>
                      </a:lnTo>
                      <a:lnTo>
                        <a:pt x="102" y="199"/>
                      </a:lnTo>
                      <a:lnTo>
                        <a:pt x="95" y="167"/>
                      </a:lnTo>
                      <a:lnTo>
                        <a:pt x="89" y="134"/>
                      </a:lnTo>
                      <a:lnTo>
                        <a:pt x="89" y="134"/>
                      </a:lnTo>
                      <a:lnTo>
                        <a:pt x="73" y="117"/>
                      </a:lnTo>
                      <a:lnTo>
                        <a:pt x="56" y="99"/>
                      </a:lnTo>
                      <a:lnTo>
                        <a:pt x="28" y="64"/>
                      </a:lnTo>
                      <a:lnTo>
                        <a:pt x="8" y="36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2">
                        <a:lumMod val="75000"/>
                      </a:schemeClr>
                    </a:gs>
                    <a:gs pos="3000">
                      <a:schemeClr val="accent2">
                        <a:lumMod val="50000"/>
                      </a:schemeClr>
                    </a:gs>
                  </a:gsLst>
                  <a:lin ang="540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050" dirty="0"/>
                </a:p>
              </p:txBody>
            </p:sp>
            <p:sp>
              <p:nvSpPr>
                <p:cNvPr id="73" name="Retângulo 30">
                  <a:extLst>
                    <a:ext uri="{FF2B5EF4-FFF2-40B4-BE49-F238E27FC236}">
                      <a16:creationId xmlns:a16="http://schemas.microsoft.com/office/drawing/2014/main" id="{6D34BAC5-55D7-AC40-964C-E4A20040665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01265" y="4679950"/>
                  <a:ext cx="673101" cy="857548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050" dirty="0"/>
                </a:p>
              </p:txBody>
            </p:sp>
            <p:sp>
              <p:nvSpPr>
                <p:cNvPr id="74" name="Forma Livre 31">
                  <a:extLst>
                    <a:ext uri="{FF2B5EF4-FFF2-40B4-BE49-F238E27FC236}">
                      <a16:creationId xmlns:a16="http://schemas.microsoft.com/office/drawing/2014/main" id="{80017309-CD5E-0846-971C-4C1E9C5D90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01261" y="5530611"/>
                  <a:ext cx="673101" cy="45085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719"/>
                    </a:cxn>
                    <a:cxn ang="0">
                      <a:pos x="0" y="719"/>
                    </a:cxn>
                    <a:cxn ang="0">
                      <a:pos x="1" y="727"/>
                    </a:cxn>
                    <a:cxn ang="0">
                      <a:pos x="4" y="734"/>
                    </a:cxn>
                    <a:cxn ang="0">
                      <a:pos x="7" y="740"/>
                    </a:cxn>
                    <a:cxn ang="0">
                      <a:pos x="13" y="747"/>
                    </a:cxn>
                    <a:cxn ang="0">
                      <a:pos x="20" y="753"/>
                    </a:cxn>
                    <a:cxn ang="0">
                      <a:pos x="29" y="759"/>
                    </a:cxn>
                    <a:cxn ang="0">
                      <a:pos x="50" y="771"/>
                    </a:cxn>
                    <a:cxn ang="0">
                      <a:pos x="76" y="783"/>
                    </a:cxn>
                    <a:cxn ang="0">
                      <a:pos x="109" y="795"/>
                    </a:cxn>
                    <a:cxn ang="0">
                      <a:pos x="146" y="805"/>
                    </a:cxn>
                    <a:cxn ang="0">
                      <a:pos x="187" y="814"/>
                    </a:cxn>
                    <a:cxn ang="0">
                      <a:pos x="231" y="823"/>
                    </a:cxn>
                    <a:cxn ang="0">
                      <a:pos x="280" y="830"/>
                    </a:cxn>
                    <a:cxn ang="0">
                      <a:pos x="333" y="837"/>
                    </a:cxn>
                    <a:cxn ang="0">
                      <a:pos x="389" y="842"/>
                    </a:cxn>
                    <a:cxn ang="0">
                      <a:pos x="446" y="846"/>
                    </a:cxn>
                    <a:cxn ang="0">
                      <a:pos x="508" y="851"/>
                    </a:cxn>
                    <a:cxn ang="0">
                      <a:pos x="570" y="852"/>
                    </a:cxn>
                    <a:cxn ang="0">
                      <a:pos x="637" y="852"/>
                    </a:cxn>
                    <a:cxn ang="0">
                      <a:pos x="637" y="852"/>
                    </a:cxn>
                    <a:cxn ang="0">
                      <a:pos x="701" y="852"/>
                    </a:cxn>
                    <a:cxn ang="0">
                      <a:pos x="763" y="851"/>
                    </a:cxn>
                    <a:cxn ang="0">
                      <a:pos x="825" y="846"/>
                    </a:cxn>
                    <a:cxn ang="0">
                      <a:pos x="883" y="842"/>
                    </a:cxn>
                    <a:cxn ang="0">
                      <a:pos x="939" y="837"/>
                    </a:cxn>
                    <a:cxn ang="0">
                      <a:pos x="992" y="830"/>
                    </a:cxn>
                    <a:cxn ang="0">
                      <a:pos x="1041" y="823"/>
                    </a:cxn>
                    <a:cxn ang="0">
                      <a:pos x="1085" y="814"/>
                    </a:cxn>
                    <a:cxn ang="0">
                      <a:pos x="1126" y="805"/>
                    </a:cxn>
                    <a:cxn ang="0">
                      <a:pos x="1163" y="795"/>
                    </a:cxn>
                    <a:cxn ang="0">
                      <a:pos x="1195" y="783"/>
                    </a:cxn>
                    <a:cxn ang="0">
                      <a:pos x="1222" y="771"/>
                    </a:cxn>
                    <a:cxn ang="0">
                      <a:pos x="1243" y="759"/>
                    </a:cxn>
                    <a:cxn ang="0">
                      <a:pos x="1251" y="753"/>
                    </a:cxn>
                    <a:cxn ang="0">
                      <a:pos x="1259" y="747"/>
                    </a:cxn>
                    <a:cxn ang="0">
                      <a:pos x="1265" y="740"/>
                    </a:cxn>
                    <a:cxn ang="0">
                      <a:pos x="1268" y="734"/>
                    </a:cxn>
                    <a:cxn ang="0">
                      <a:pos x="1271" y="727"/>
                    </a:cxn>
                    <a:cxn ang="0">
                      <a:pos x="1272" y="719"/>
                    </a:cxn>
                    <a:cxn ang="0">
                      <a:pos x="127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72" h="852">
                      <a:moveTo>
                        <a:pt x="0" y="0"/>
                      </a:move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1" y="727"/>
                      </a:lnTo>
                      <a:lnTo>
                        <a:pt x="4" y="734"/>
                      </a:lnTo>
                      <a:lnTo>
                        <a:pt x="7" y="740"/>
                      </a:lnTo>
                      <a:lnTo>
                        <a:pt x="13" y="747"/>
                      </a:lnTo>
                      <a:lnTo>
                        <a:pt x="20" y="753"/>
                      </a:lnTo>
                      <a:lnTo>
                        <a:pt x="29" y="759"/>
                      </a:lnTo>
                      <a:lnTo>
                        <a:pt x="50" y="771"/>
                      </a:lnTo>
                      <a:lnTo>
                        <a:pt x="76" y="783"/>
                      </a:lnTo>
                      <a:lnTo>
                        <a:pt x="109" y="795"/>
                      </a:lnTo>
                      <a:lnTo>
                        <a:pt x="146" y="805"/>
                      </a:lnTo>
                      <a:lnTo>
                        <a:pt x="187" y="814"/>
                      </a:lnTo>
                      <a:lnTo>
                        <a:pt x="231" y="823"/>
                      </a:lnTo>
                      <a:lnTo>
                        <a:pt x="280" y="830"/>
                      </a:lnTo>
                      <a:lnTo>
                        <a:pt x="333" y="837"/>
                      </a:lnTo>
                      <a:lnTo>
                        <a:pt x="389" y="842"/>
                      </a:lnTo>
                      <a:lnTo>
                        <a:pt x="446" y="846"/>
                      </a:lnTo>
                      <a:lnTo>
                        <a:pt x="508" y="851"/>
                      </a:lnTo>
                      <a:lnTo>
                        <a:pt x="570" y="852"/>
                      </a:lnTo>
                      <a:lnTo>
                        <a:pt x="637" y="852"/>
                      </a:lnTo>
                      <a:lnTo>
                        <a:pt x="637" y="852"/>
                      </a:lnTo>
                      <a:lnTo>
                        <a:pt x="701" y="852"/>
                      </a:lnTo>
                      <a:lnTo>
                        <a:pt x="763" y="851"/>
                      </a:lnTo>
                      <a:lnTo>
                        <a:pt x="825" y="846"/>
                      </a:lnTo>
                      <a:lnTo>
                        <a:pt x="883" y="842"/>
                      </a:lnTo>
                      <a:lnTo>
                        <a:pt x="939" y="837"/>
                      </a:lnTo>
                      <a:lnTo>
                        <a:pt x="992" y="830"/>
                      </a:lnTo>
                      <a:lnTo>
                        <a:pt x="1041" y="823"/>
                      </a:lnTo>
                      <a:lnTo>
                        <a:pt x="1085" y="814"/>
                      </a:lnTo>
                      <a:lnTo>
                        <a:pt x="1126" y="805"/>
                      </a:lnTo>
                      <a:lnTo>
                        <a:pt x="1163" y="795"/>
                      </a:lnTo>
                      <a:lnTo>
                        <a:pt x="1195" y="783"/>
                      </a:lnTo>
                      <a:lnTo>
                        <a:pt x="1222" y="771"/>
                      </a:lnTo>
                      <a:lnTo>
                        <a:pt x="1243" y="759"/>
                      </a:lnTo>
                      <a:lnTo>
                        <a:pt x="1251" y="753"/>
                      </a:lnTo>
                      <a:lnTo>
                        <a:pt x="1259" y="747"/>
                      </a:lnTo>
                      <a:lnTo>
                        <a:pt x="1265" y="740"/>
                      </a:lnTo>
                      <a:lnTo>
                        <a:pt x="1268" y="734"/>
                      </a:lnTo>
                      <a:lnTo>
                        <a:pt x="1271" y="727"/>
                      </a:lnTo>
                      <a:lnTo>
                        <a:pt x="1272" y="719"/>
                      </a:lnTo>
                      <a:lnTo>
                        <a:pt x="127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050" dirty="0"/>
                </a:p>
              </p:txBody>
            </p:sp>
          </p:grpSp>
          <p:grpSp>
            <p:nvGrpSpPr>
              <p:cNvPr id="68" name="Grupo 83">
                <a:extLst>
                  <a:ext uri="{FF2B5EF4-FFF2-40B4-BE49-F238E27FC236}">
                    <a16:creationId xmlns:a16="http://schemas.microsoft.com/office/drawing/2014/main" id="{83D404BA-4AC1-C945-8708-F0EBFA21084A}"/>
                  </a:ext>
                </a:extLst>
              </p:cNvPr>
              <p:cNvGrpSpPr/>
              <p:nvPr/>
            </p:nvGrpSpPr>
            <p:grpSpPr>
              <a:xfrm>
                <a:off x="8913812" y="2667000"/>
                <a:ext cx="1672695" cy="3201098"/>
                <a:chOff x="8913812" y="2667000"/>
                <a:chExt cx="1672695" cy="3201098"/>
              </a:xfrm>
            </p:grpSpPr>
            <p:sp>
              <p:nvSpPr>
                <p:cNvPr id="69" name="Forma Livre 68">
                  <a:extLst>
                    <a:ext uri="{FF2B5EF4-FFF2-40B4-BE49-F238E27FC236}">
                      <a16:creationId xmlns:a16="http://schemas.microsoft.com/office/drawing/2014/main" id="{7F92376D-5194-584A-ADBA-ADDE06568C61}"/>
                    </a:ext>
                  </a:extLst>
                </p:cNvPr>
                <p:cNvSpPr/>
                <p:nvPr/>
              </p:nvSpPr>
              <p:spPr>
                <a:xfrm>
                  <a:off x="8913812" y="2667000"/>
                  <a:ext cx="1672695" cy="411700"/>
                </a:xfrm>
                <a:custGeom>
                  <a:avLst/>
                  <a:gdLst>
                    <a:gd name="connsiteX0" fmla="*/ 44450 w 1367367"/>
                    <a:gd name="connsiteY0" fmla="*/ 0 h 336550"/>
                    <a:gd name="connsiteX1" fmla="*/ 336550 w 1367367"/>
                    <a:gd name="connsiteY1" fmla="*/ 88900 h 336550"/>
                    <a:gd name="connsiteX2" fmla="*/ 734483 w 1367367"/>
                    <a:gd name="connsiteY2" fmla="*/ 186267 h 336550"/>
                    <a:gd name="connsiteX3" fmla="*/ 1123950 w 1367367"/>
                    <a:gd name="connsiteY3" fmla="*/ 232833 h 336550"/>
                    <a:gd name="connsiteX4" fmla="*/ 1339850 w 1367367"/>
                    <a:gd name="connsiteY4" fmla="*/ 198967 h 336550"/>
                    <a:gd name="connsiteX5" fmla="*/ 1289050 w 1367367"/>
                    <a:gd name="connsiteY5" fmla="*/ 266700 h 336550"/>
                    <a:gd name="connsiteX6" fmla="*/ 1077383 w 1367367"/>
                    <a:gd name="connsiteY6" fmla="*/ 313267 h 336550"/>
                    <a:gd name="connsiteX7" fmla="*/ 683683 w 1367367"/>
                    <a:gd name="connsiteY7" fmla="*/ 317500 h 336550"/>
                    <a:gd name="connsiteX8" fmla="*/ 209550 w 1367367"/>
                    <a:gd name="connsiteY8" fmla="*/ 198967 h 336550"/>
                    <a:gd name="connsiteX9" fmla="*/ 69850 w 1367367"/>
                    <a:gd name="connsiteY9" fmla="*/ 88900 h 336550"/>
                    <a:gd name="connsiteX10" fmla="*/ 44450 w 1367367"/>
                    <a:gd name="connsiteY10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67367" h="336550">
                      <a:moveTo>
                        <a:pt x="44450" y="0"/>
                      </a:moveTo>
                      <a:cubicBezTo>
                        <a:pt x="88900" y="0"/>
                        <a:pt x="221545" y="57856"/>
                        <a:pt x="336550" y="88900"/>
                      </a:cubicBezTo>
                      <a:cubicBezTo>
                        <a:pt x="451556" y="119945"/>
                        <a:pt x="603250" y="162278"/>
                        <a:pt x="734483" y="186267"/>
                      </a:cubicBezTo>
                      <a:cubicBezTo>
                        <a:pt x="865716" y="210256"/>
                        <a:pt x="1023056" y="230716"/>
                        <a:pt x="1123950" y="232833"/>
                      </a:cubicBezTo>
                      <a:cubicBezTo>
                        <a:pt x="1224844" y="234950"/>
                        <a:pt x="1312333" y="193323"/>
                        <a:pt x="1339850" y="198967"/>
                      </a:cubicBezTo>
                      <a:cubicBezTo>
                        <a:pt x="1367367" y="204611"/>
                        <a:pt x="1332794" y="247650"/>
                        <a:pt x="1289050" y="266700"/>
                      </a:cubicBezTo>
                      <a:cubicBezTo>
                        <a:pt x="1245306" y="285750"/>
                        <a:pt x="1178277" y="304800"/>
                        <a:pt x="1077383" y="313267"/>
                      </a:cubicBezTo>
                      <a:cubicBezTo>
                        <a:pt x="976489" y="321734"/>
                        <a:pt x="828322" y="336550"/>
                        <a:pt x="683683" y="317500"/>
                      </a:cubicBezTo>
                      <a:cubicBezTo>
                        <a:pt x="539044" y="298450"/>
                        <a:pt x="311855" y="237067"/>
                        <a:pt x="209550" y="198967"/>
                      </a:cubicBezTo>
                      <a:cubicBezTo>
                        <a:pt x="107245" y="160867"/>
                        <a:pt x="102305" y="122767"/>
                        <a:pt x="69850" y="88900"/>
                      </a:cubicBezTo>
                      <a:cubicBezTo>
                        <a:pt x="37395" y="55033"/>
                        <a:pt x="0" y="0"/>
                        <a:pt x="4445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1000">
                      <a:srgbClr val="FFFFFF"/>
                    </a:gs>
                    <a:gs pos="73000">
                      <a:srgbClr val="FFFFFF">
                        <a:alpha val="0"/>
                      </a:srgbClr>
                    </a:gs>
                  </a:gsLst>
                  <a:lin ang="564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t-BR" sz="1050" dirty="0"/>
                </a:p>
              </p:txBody>
            </p:sp>
            <p:sp>
              <p:nvSpPr>
                <p:cNvPr id="70" name="Forma livre 69">
                  <a:extLst>
                    <a:ext uri="{FF2B5EF4-FFF2-40B4-BE49-F238E27FC236}">
                      <a16:creationId xmlns:a16="http://schemas.microsoft.com/office/drawing/2014/main" id="{1AEFD40D-104E-5147-AF64-5D512A2877E8}"/>
                    </a:ext>
                  </a:extLst>
                </p:cNvPr>
                <p:cNvSpPr/>
                <p:nvPr/>
              </p:nvSpPr>
              <p:spPr>
                <a:xfrm>
                  <a:off x="9070622" y="2808111"/>
                  <a:ext cx="1235428" cy="1897944"/>
                </a:xfrm>
                <a:custGeom>
                  <a:avLst/>
                  <a:gdLst>
                    <a:gd name="connsiteX0" fmla="*/ 1411 w 1235428"/>
                    <a:gd name="connsiteY0" fmla="*/ 11289 h 1897944"/>
                    <a:gd name="connsiteX1" fmla="*/ 200378 w 1235428"/>
                    <a:gd name="connsiteY1" fmla="*/ 222956 h 1897944"/>
                    <a:gd name="connsiteX2" fmla="*/ 450145 w 1235428"/>
                    <a:gd name="connsiteY2" fmla="*/ 349956 h 1897944"/>
                    <a:gd name="connsiteX3" fmla="*/ 797278 w 1235428"/>
                    <a:gd name="connsiteY3" fmla="*/ 608189 h 1897944"/>
                    <a:gd name="connsiteX4" fmla="*/ 1025878 w 1235428"/>
                    <a:gd name="connsiteY4" fmla="*/ 1124656 h 1897944"/>
                    <a:gd name="connsiteX5" fmla="*/ 1165578 w 1235428"/>
                    <a:gd name="connsiteY5" fmla="*/ 1353256 h 1897944"/>
                    <a:gd name="connsiteX6" fmla="*/ 1195211 w 1235428"/>
                    <a:gd name="connsiteY6" fmla="*/ 1882422 h 1897944"/>
                    <a:gd name="connsiteX7" fmla="*/ 1207911 w 1235428"/>
                    <a:gd name="connsiteY7" fmla="*/ 1260122 h 1897944"/>
                    <a:gd name="connsiteX8" fmla="*/ 1030111 w 1235428"/>
                    <a:gd name="connsiteY8" fmla="*/ 862189 h 1897944"/>
                    <a:gd name="connsiteX9" fmla="*/ 1008945 w 1235428"/>
                    <a:gd name="connsiteY9" fmla="*/ 468489 h 1897944"/>
                    <a:gd name="connsiteX10" fmla="*/ 509411 w 1235428"/>
                    <a:gd name="connsiteY10" fmla="*/ 273756 h 1897944"/>
                    <a:gd name="connsiteX11" fmla="*/ 191911 w 1235428"/>
                    <a:gd name="connsiteY11" fmla="*/ 155222 h 1897944"/>
                    <a:gd name="connsiteX12" fmla="*/ 1411 w 1235428"/>
                    <a:gd name="connsiteY12" fmla="*/ 11289 h 189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5428" h="1897944">
                      <a:moveTo>
                        <a:pt x="1411" y="11289"/>
                      </a:moveTo>
                      <a:cubicBezTo>
                        <a:pt x="2822" y="22578"/>
                        <a:pt x="125589" y="166512"/>
                        <a:pt x="200378" y="222956"/>
                      </a:cubicBezTo>
                      <a:cubicBezTo>
                        <a:pt x="275167" y="279401"/>
                        <a:pt x="350662" y="285751"/>
                        <a:pt x="450145" y="349956"/>
                      </a:cubicBezTo>
                      <a:cubicBezTo>
                        <a:pt x="549628" y="414161"/>
                        <a:pt x="701323" y="479072"/>
                        <a:pt x="797278" y="608189"/>
                      </a:cubicBezTo>
                      <a:cubicBezTo>
                        <a:pt x="893234" y="737306"/>
                        <a:pt x="964495" y="1000478"/>
                        <a:pt x="1025878" y="1124656"/>
                      </a:cubicBezTo>
                      <a:cubicBezTo>
                        <a:pt x="1087261" y="1248834"/>
                        <a:pt x="1137356" y="1226962"/>
                        <a:pt x="1165578" y="1353256"/>
                      </a:cubicBezTo>
                      <a:cubicBezTo>
                        <a:pt x="1193800" y="1479550"/>
                        <a:pt x="1188156" y="1897944"/>
                        <a:pt x="1195211" y="1882422"/>
                      </a:cubicBezTo>
                      <a:cubicBezTo>
                        <a:pt x="1202266" y="1866900"/>
                        <a:pt x="1235428" y="1430161"/>
                        <a:pt x="1207911" y="1260122"/>
                      </a:cubicBezTo>
                      <a:cubicBezTo>
                        <a:pt x="1180394" y="1090083"/>
                        <a:pt x="1063272" y="994128"/>
                        <a:pt x="1030111" y="862189"/>
                      </a:cubicBezTo>
                      <a:cubicBezTo>
                        <a:pt x="996950" y="730250"/>
                        <a:pt x="1095728" y="566561"/>
                        <a:pt x="1008945" y="468489"/>
                      </a:cubicBezTo>
                      <a:cubicBezTo>
                        <a:pt x="922162" y="370417"/>
                        <a:pt x="645583" y="325967"/>
                        <a:pt x="509411" y="273756"/>
                      </a:cubicBezTo>
                      <a:cubicBezTo>
                        <a:pt x="373239" y="221545"/>
                        <a:pt x="275872" y="202494"/>
                        <a:pt x="191911" y="155222"/>
                      </a:cubicBezTo>
                      <a:cubicBezTo>
                        <a:pt x="107950" y="107950"/>
                        <a:pt x="0" y="0"/>
                        <a:pt x="1411" y="1128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1878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t-BR" sz="1050" dirty="0"/>
                </a:p>
              </p:txBody>
            </p:sp>
            <p:sp>
              <p:nvSpPr>
                <p:cNvPr id="71" name="Forma Livre 70">
                  <a:extLst>
                    <a:ext uri="{FF2B5EF4-FFF2-40B4-BE49-F238E27FC236}">
                      <a16:creationId xmlns:a16="http://schemas.microsoft.com/office/drawing/2014/main" id="{FD89CA55-D84F-7742-A200-7D6E68E8352C}"/>
                    </a:ext>
                  </a:extLst>
                </p:cNvPr>
                <p:cNvSpPr/>
                <p:nvPr/>
              </p:nvSpPr>
              <p:spPr>
                <a:xfrm>
                  <a:off x="10215564" y="4343403"/>
                  <a:ext cx="211137" cy="1524695"/>
                </a:xfrm>
                <a:custGeom>
                  <a:avLst/>
                  <a:gdLst>
                    <a:gd name="connsiteX0" fmla="*/ 37042 w 153459"/>
                    <a:gd name="connsiteY0" fmla="*/ 95250 h 2247900"/>
                    <a:gd name="connsiteX1" fmla="*/ 5292 w 153459"/>
                    <a:gd name="connsiteY1" fmla="*/ 520700 h 2247900"/>
                    <a:gd name="connsiteX2" fmla="*/ 68792 w 153459"/>
                    <a:gd name="connsiteY2" fmla="*/ 857250 h 2247900"/>
                    <a:gd name="connsiteX3" fmla="*/ 17992 w 153459"/>
                    <a:gd name="connsiteY3" fmla="*/ 1397000 h 2247900"/>
                    <a:gd name="connsiteX4" fmla="*/ 30692 w 153459"/>
                    <a:gd name="connsiteY4" fmla="*/ 2006600 h 2247900"/>
                    <a:gd name="connsiteX5" fmla="*/ 43392 w 153459"/>
                    <a:gd name="connsiteY5" fmla="*/ 2190750 h 2247900"/>
                    <a:gd name="connsiteX6" fmla="*/ 56092 w 153459"/>
                    <a:gd name="connsiteY6" fmla="*/ 1663700 h 2247900"/>
                    <a:gd name="connsiteX7" fmla="*/ 68792 w 153459"/>
                    <a:gd name="connsiteY7" fmla="*/ 1231900 h 2247900"/>
                    <a:gd name="connsiteX8" fmla="*/ 144992 w 153459"/>
                    <a:gd name="connsiteY8" fmla="*/ 1009650 h 2247900"/>
                    <a:gd name="connsiteX9" fmla="*/ 119592 w 153459"/>
                    <a:gd name="connsiteY9" fmla="*/ 768350 h 2247900"/>
                    <a:gd name="connsiteX10" fmla="*/ 62442 w 153459"/>
                    <a:gd name="connsiteY10" fmla="*/ 615950 h 2247900"/>
                    <a:gd name="connsiteX11" fmla="*/ 43392 w 153459"/>
                    <a:gd name="connsiteY11" fmla="*/ 215900 h 2247900"/>
                    <a:gd name="connsiteX12" fmla="*/ 43392 w 153459"/>
                    <a:gd name="connsiteY12" fmla="*/ 31750 h 2247900"/>
                    <a:gd name="connsiteX13" fmla="*/ 30692 w 153459"/>
                    <a:gd name="connsiteY13" fmla="*/ 25400 h 224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459" h="2247900">
                      <a:moveTo>
                        <a:pt x="37042" y="95250"/>
                      </a:moveTo>
                      <a:cubicBezTo>
                        <a:pt x="18521" y="244475"/>
                        <a:pt x="0" y="393700"/>
                        <a:pt x="5292" y="520700"/>
                      </a:cubicBezTo>
                      <a:cubicBezTo>
                        <a:pt x="10584" y="647700"/>
                        <a:pt x="66675" y="711200"/>
                        <a:pt x="68792" y="857250"/>
                      </a:cubicBezTo>
                      <a:cubicBezTo>
                        <a:pt x="70909" y="1003300"/>
                        <a:pt x="24342" y="1205442"/>
                        <a:pt x="17992" y="1397000"/>
                      </a:cubicBezTo>
                      <a:cubicBezTo>
                        <a:pt x="11642" y="1588558"/>
                        <a:pt x="26459" y="1874308"/>
                        <a:pt x="30692" y="2006600"/>
                      </a:cubicBezTo>
                      <a:cubicBezTo>
                        <a:pt x="34925" y="2138892"/>
                        <a:pt x="39159" y="2247900"/>
                        <a:pt x="43392" y="2190750"/>
                      </a:cubicBezTo>
                      <a:cubicBezTo>
                        <a:pt x="47625" y="2133600"/>
                        <a:pt x="51859" y="1823508"/>
                        <a:pt x="56092" y="1663700"/>
                      </a:cubicBezTo>
                      <a:cubicBezTo>
                        <a:pt x="60325" y="1503892"/>
                        <a:pt x="53975" y="1340908"/>
                        <a:pt x="68792" y="1231900"/>
                      </a:cubicBezTo>
                      <a:cubicBezTo>
                        <a:pt x="83609" y="1122892"/>
                        <a:pt x="136525" y="1086908"/>
                        <a:pt x="144992" y="1009650"/>
                      </a:cubicBezTo>
                      <a:cubicBezTo>
                        <a:pt x="153459" y="932392"/>
                        <a:pt x="133350" y="833967"/>
                        <a:pt x="119592" y="768350"/>
                      </a:cubicBezTo>
                      <a:cubicBezTo>
                        <a:pt x="105834" y="702733"/>
                        <a:pt x="75142" y="708025"/>
                        <a:pt x="62442" y="615950"/>
                      </a:cubicBezTo>
                      <a:cubicBezTo>
                        <a:pt x="49742" y="523875"/>
                        <a:pt x="46567" y="313267"/>
                        <a:pt x="43392" y="215900"/>
                      </a:cubicBezTo>
                      <a:cubicBezTo>
                        <a:pt x="40217" y="118533"/>
                        <a:pt x="45509" y="63500"/>
                        <a:pt x="43392" y="31750"/>
                      </a:cubicBezTo>
                      <a:cubicBezTo>
                        <a:pt x="41275" y="0"/>
                        <a:pt x="35983" y="12700"/>
                        <a:pt x="30692" y="25400"/>
                      </a:cubicBezTo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213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t-BR" sz="1050" dirty="0"/>
                </a:p>
              </p:txBody>
            </p:sp>
          </p:grpSp>
        </p:grpSp>
      </p:grpSp>
      <p:grpSp>
        <p:nvGrpSpPr>
          <p:cNvPr id="131" name="Grupo 181">
            <a:extLst>
              <a:ext uri="{FF2B5EF4-FFF2-40B4-BE49-F238E27FC236}">
                <a16:creationId xmlns:a16="http://schemas.microsoft.com/office/drawing/2014/main" id="{DD378C2C-C2D2-C745-A5D1-E95F90E546C5}"/>
              </a:ext>
            </a:extLst>
          </p:cNvPr>
          <p:cNvGrpSpPr/>
          <p:nvPr userDrawn="1"/>
        </p:nvGrpSpPr>
        <p:grpSpPr>
          <a:xfrm>
            <a:off x="3933826" y="2657477"/>
            <a:ext cx="539753" cy="83079"/>
            <a:chOff x="5235041" y="3089576"/>
            <a:chExt cx="719670" cy="145396"/>
          </a:xfrm>
        </p:grpSpPr>
        <p:sp>
          <p:nvSpPr>
            <p:cNvPr id="132" name="Forma Livre 131">
              <a:extLst>
                <a:ext uri="{FF2B5EF4-FFF2-40B4-BE49-F238E27FC236}">
                  <a16:creationId xmlns:a16="http://schemas.microsoft.com/office/drawing/2014/main" id="{FA3EE6F6-D302-3643-9A7F-CA2B2C29A93B}"/>
                </a:ext>
              </a:extLst>
            </p:cNvPr>
            <p:cNvSpPr/>
            <p:nvPr/>
          </p:nvSpPr>
          <p:spPr>
            <a:xfrm>
              <a:off x="5704946" y="3114322"/>
              <a:ext cx="143229" cy="96662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1050" dirty="0"/>
            </a:p>
          </p:txBody>
        </p:sp>
        <p:sp>
          <p:nvSpPr>
            <p:cNvPr id="133" name="Forma Livre 132">
              <a:extLst>
                <a:ext uri="{FF2B5EF4-FFF2-40B4-BE49-F238E27FC236}">
                  <a16:creationId xmlns:a16="http://schemas.microsoft.com/office/drawing/2014/main" id="{249C5D7F-58A9-2E48-9B0A-D918B43EDDAF}"/>
                </a:ext>
              </a:extLst>
            </p:cNvPr>
            <p:cNvSpPr/>
            <p:nvPr/>
          </p:nvSpPr>
          <p:spPr>
            <a:xfrm flipH="1">
              <a:off x="5341583" y="3114322"/>
              <a:ext cx="143229" cy="96662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1050" dirty="0"/>
            </a:p>
          </p:txBody>
        </p:sp>
        <p:sp>
          <p:nvSpPr>
            <p:cNvPr id="134" name="Forma Livre 133">
              <a:extLst>
                <a:ext uri="{FF2B5EF4-FFF2-40B4-BE49-F238E27FC236}">
                  <a16:creationId xmlns:a16="http://schemas.microsoft.com/office/drawing/2014/main" id="{FA7D7C0B-6481-3C4E-9E1B-3EA1F081FFF8}"/>
                </a:ext>
              </a:extLst>
            </p:cNvPr>
            <p:cNvSpPr/>
            <p:nvPr/>
          </p:nvSpPr>
          <p:spPr>
            <a:xfrm>
              <a:off x="5739270" y="3089576"/>
              <a:ext cx="215441" cy="145396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1050" dirty="0"/>
            </a:p>
          </p:txBody>
        </p:sp>
        <p:sp>
          <p:nvSpPr>
            <p:cNvPr id="135" name="Forma Livre 134">
              <a:extLst>
                <a:ext uri="{FF2B5EF4-FFF2-40B4-BE49-F238E27FC236}">
                  <a16:creationId xmlns:a16="http://schemas.microsoft.com/office/drawing/2014/main" id="{414DE664-0B30-2640-A5DC-C2DD7B2302AD}"/>
                </a:ext>
              </a:extLst>
            </p:cNvPr>
            <p:cNvSpPr/>
            <p:nvPr/>
          </p:nvSpPr>
          <p:spPr>
            <a:xfrm flipH="1">
              <a:off x="5235041" y="3089576"/>
              <a:ext cx="215441" cy="145396"/>
            </a:xfrm>
            <a:custGeom>
              <a:avLst/>
              <a:gdLst>
                <a:gd name="connsiteX0" fmla="*/ 47273 w 143229"/>
                <a:gd name="connsiteY0" fmla="*/ 1411 h 96662"/>
                <a:gd name="connsiteX1" fmla="*/ 93840 w 143229"/>
                <a:gd name="connsiteY1" fmla="*/ 22578 h 96662"/>
                <a:gd name="connsiteX2" fmla="*/ 93840 w 143229"/>
                <a:gd name="connsiteY2" fmla="*/ 60678 h 96662"/>
                <a:gd name="connsiteX3" fmla="*/ 59973 w 143229"/>
                <a:gd name="connsiteY3" fmla="*/ 81845 h 96662"/>
                <a:gd name="connsiteX4" fmla="*/ 26106 w 143229"/>
                <a:gd name="connsiteY4" fmla="*/ 94545 h 96662"/>
                <a:gd name="connsiteX5" fmla="*/ 13406 w 143229"/>
                <a:gd name="connsiteY5" fmla="*/ 94545 h 96662"/>
                <a:gd name="connsiteX6" fmla="*/ 106540 w 143229"/>
                <a:gd name="connsiteY6" fmla="*/ 81845 h 96662"/>
                <a:gd name="connsiteX7" fmla="*/ 136173 w 143229"/>
                <a:gd name="connsiteY7" fmla="*/ 31045 h 96662"/>
                <a:gd name="connsiteX8" fmla="*/ 47273 w 143229"/>
                <a:gd name="connsiteY8" fmla="*/ 1411 h 96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3229" h="96662">
                  <a:moveTo>
                    <a:pt x="47273" y="1411"/>
                  </a:moveTo>
                  <a:cubicBezTo>
                    <a:pt x="40218" y="0"/>
                    <a:pt x="86079" y="12700"/>
                    <a:pt x="93840" y="22578"/>
                  </a:cubicBezTo>
                  <a:cubicBezTo>
                    <a:pt x="101601" y="32456"/>
                    <a:pt x="99485" y="50800"/>
                    <a:pt x="93840" y="60678"/>
                  </a:cubicBezTo>
                  <a:cubicBezTo>
                    <a:pt x="88196" y="70556"/>
                    <a:pt x="71262" y="76201"/>
                    <a:pt x="59973" y="81845"/>
                  </a:cubicBezTo>
                  <a:cubicBezTo>
                    <a:pt x="48684" y="87490"/>
                    <a:pt x="33867" y="92428"/>
                    <a:pt x="26106" y="94545"/>
                  </a:cubicBezTo>
                  <a:cubicBezTo>
                    <a:pt x="18345" y="96662"/>
                    <a:pt x="0" y="96662"/>
                    <a:pt x="13406" y="94545"/>
                  </a:cubicBezTo>
                  <a:cubicBezTo>
                    <a:pt x="26812" y="92428"/>
                    <a:pt x="86079" y="92428"/>
                    <a:pt x="106540" y="81845"/>
                  </a:cubicBezTo>
                  <a:cubicBezTo>
                    <a:pt x="127001" y="71262"/>
                    <a:pt x="143229" y="45862"/>
                    <a:pt x="136173" y="31045"/>
                  </a:cubicBezTo>
                  <a:cubicBezTo>
                    <a:pt x="129117" y="16228"/>
                    <a:pt x="54329" y="2822"/>
                    <a:pt x="47273" y="1411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rgbClr val="FFFFFF"/>
                </a:gs>
                <a:gs pos="80000">
                  <a:srgbClr val="FFFFFF">
                    <a:alpha val="0"/>
                  </a:srgbClr>
                </a:gs>
              </a:gsLst>
              <a:lin ang="2130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sz="1050" dirty="0"/>
            </a:p>
          </p:txBody>
        </p:sp>
      </p:grpSp>
      <p:grpSp>
        <p:nvGrpSpPr>
          <p:cNvPr id="16" name="Grupo 208">
            <a:extLst>
              <a:ext uri="{FF2B5EF4-FFF2-40B4-BE49-F238E27FC236}">
                <a16:creationId xmlns:a16="http://schemas.microsoft.com/office/drawing/2014/main" id="{026678A3-E5EE-F345-81DC-43510349BA1D}"/>
              </a:ext>
            </a:extLst>
          </p:cNvPr>
          <p:cNvGrpSpPr/>
          <p:nvPr userDrawn="1"/>
        </p:nvGrpSpPr>
        <p:grpSpPr>
          <a:xfrm flipH="1">
            <a:off x="3286983" y="656132"/>
            <a:ext cx="1261828" cy="2068020"/>
            <a:chOff x="6134103" y="304800"/>
            <a:chExt cx="1682437" cy="2757360"/>
          </a:xfrm>
        </p:grpSpPr>
        <p:grpSp>
          <p:nvGrpSpPr>
            <p:cNvPr id="17" name="Grupo 79">
              <a:extLst>
                <a:ext uri="{FF2B5EF4-FFF2-40B4-BE49-F238E27FC236}">
                  <a16:creationId xmlns:a16="http://schemas.microsoft.com/office/drawing/2014/main" id="{E806AFA5-A811-4443-9B7A-B2F24E9626BD}"/>
                </a:ext>
              </a:extLst>
            </p:cNvPr>
            <p:cNvGrpSpPr/>
            <p:nvPr/>
          </p:nvGrpSpPr>
          <p:grpSpPr>
            <a:xfrm flipH="1">
              <a:off x="6134103" y="304800"/>
              <a:ext cx="1682437" cy="1989067"/>
              <a:chOff x="7723187" y="0"/>
              <a:chExt cx="3649663" cy="4314826"/>
            </a:xfrm>
          </p:grpSpPr>
          <p:sp>
            <p:nvSpPr>
              <p:cNvPr id="27" name="Forma Livre 5">
                <a:extLst>
                  <a:ext uri="{FF2B5EF4-FFF2-40B4-BE49-F238E27FC236}">
                    <a16:creationId xmlns:a16="http://schemas.microsoft.com/office/drawing/2014/main" id="{9E2EB7D2-6459-0943-847F-1436AD3651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7" y="1579563"/>
                <a:ext cx="2713038" cy="2735263"/>
              </a:xfrm>
              <a:custGeom>
                <a:avLst/>
                <a:gdLst/>
                <a:ahLst/>
                <a:cxnLst>
                  <a:cxn ang="0">
                    <a:pos x="5124" y="2784"/>
                  </a:cxn>
                  <a:cxn ang="0">
                    <a:pos x="5093" y="3105"/>
                  </a:cxn>
                  <a:cxn ang="0">
                    <a:pos x="5024" y="3413"/>
                  </a:cxn>
                  <a:cxn ang="0">
                    <a:pos x="4918" y="3705"/>
                  </a:cxn>
                  <a:cxn ang="0">
                    <a:pos x="4779" y="3978"/>
                  </a:cxn>
                  <a:cxn ang="0">
                    <a:pos x="4608" y="4229"/>
                  </a:cxn>
                  <a:cxn ang="0">
                    <a:pos x="4408" y="4456"/>
                  </a:cxn>
                  <a:cxn ang="0">
                    <a:pos x="4182" y="4656"/>
                  </a:cxn>
                  <a:cxn ang="0">
                    <a:pos x="3932" y="4827"/>
                  </a:cxn>
                  <a:cxn ang="0">
                    <a:pos x="3660" y="4966"/>
                  </a:cxn>
                  <a:cxn ang="0">
                    <a:pos x="3369" y="5071"/>
                  </a:cxn>
                  <a:cxn ang="0">
                    <a:pos x="3060" y="5140"/>
                  </a:cxn>
                  <a:cxn ang="0">
                    <a:pos x="2738" y="5168"/>
                  </a:cxn>
                  <a:cxn ang="0">
                    <a:pos x="2475" y="5162"/>
                  </a:cxn>
                  <a:cxn ang="0">
                    <a:pos x="2154" y="5116"/>
                  </a:cxn>
                  <a:cxn ang="0">
                    <a:pos x="1846" y="5034"/>
                  </a:cxn>
                  <a:cxn ang="0">
                    <a:pos x="1551" y="4914"/>
                  </a:cxn>
                  <a:cxn ang="0">
                    <a:pos x="1275" y="4762"/>
                  </a:cxn>
                  <a:cxn ang="0">
                    <a:pos x="1019" y="4578"/>
                  </a:cxn>
                  <a:cxn ang="0">
                    <a:pos x="784" y="4367"/>
                  </a:cxn>
                  <a:cxn ang="0">
                    <a:pos x="576" y="4131"/>
                  </a:cxn>
                  <a:cxn ang="0">
                    <a:pos x="397" y="3870"/>
                  </a:cxn>
                  <a:cxn ang="0">
                    <a:pos x="246" y="3590"/>
                  </a:cxn>
                  <a:cxn ang="0">
                    <a:pos x="130" y="3292"/>
                  </a:cxn>
                  <a:cxn ang="0">
                    <a:pos x="49" y="2978"/>
                  </a:cxn>
                  <a:cxn ang="0">
                    <a:pos x="6" y="2651"/>
                  </a:cxn>
                  <a:cxn ang="0">
                    <a:pos x="1" y="2386"/>
                  </a:cxn>
                  <a:cxn ang="0">
                    <a:pos x="32" y="2064"/>
                  </a:cxn>
                  <a:cxn ang="0">
                    <a:pos x="102" y="1756"/>
                  </a:cxn>
                  <a:cxn ang="0">
                    <a:pos x="208" y="1464"/>
                  </a:cxn>
                  <a:cxn ang="0">
                    <a:pos x="348" y="1191"/>
                  </a:cxn>
                  <a:cxn ang="0">
                    <a:pos x="519" y="941"/>
                  </a:cxn>
                  <a:cxn ang="0">
                    <a:pos x="718" y="714"/>
                  </a:cxn>
                  <a:cxn ang="0">
                    <a:pos x="943" y="515"/>
                  </a:cxn>
                  <a:cxn ang="0">
                    <a:pos x="1194" y="344"/>
                  </a:cxn>
                  <a:cxn ang="0">
                    <a:pos x="1467" y="204"/>
                  </a:cxn>
                  <a:cxn ang="0">
                    <a:pos x="1757" y="99"/>
                  </a:cxn>
                  <a:cxn ang="0">
                    <a:pos x="2065" y="31"/>
                  </a:cxn>
                  <a:cxn ang="0">
                    <a:pos x="2388" y="2"/>
                  </a:cxn>
                  <a:cxn ang="0">
                    <a:pos x="2652" y="9"/>
                  </a:cxn>
                  <a:cxn ang="0">
                    <a:pos x="2972" y="53"/>
                  </a:cxn>
                  <a:cxn ang="0">
                    <a:pos x="3282" y="137"/>
                  </a:cxn>
                  <a:cxn ang="0">
                    <a:pos x="3575" y="255"/>
                  </a:cxn>
                  <a:cxn ang="0">
                    <a:pos x="3851" y="408"/>
                  </a:cxn>
                  <a:cxn ang="0">
                    <a:pos x="4107" y="591"/>
                  </a:cxn>
                  <a:cxn ang="0">
                    <a:pos x="4342" y="802"/>
                  </a:cxn>
                  <a:cxn ang="0">
                    <a:pos x="4549" y="1038"/>
                  </a:cxn>
                  <a:cxn ang="0">
                    <a:pos x="4729" y="1299"/>
                  </a:cxn>
                  <a:cxn ang="0">
                    <a:pos x="4880" y="1579"/>
                  </a:cxn>
                  <a:cxn ang="0">
                    <a:pos x="4996" y="1877"/>
                  </a:cxn>
                  <a:cxn ang="0">
                    <a:pos x="5077" y="2191"/>
                  </a:cxn>
                  <a:cxn ang="0">
                    <a:pos x="5120" y="2518"/>
                  </a:cxn>
                </a:cxnLst>
                <a:rect l="0" t="0" r="r" b="b"/>
                <a:pathLst>
                  <a:path w="5126" h="5169">
                    <a:moveTo>
                      <a:pt x="5123" y="2585"/>
                    </a:moveTo>
                    <a:lnTo>
                      <a:pt x="5123" y="2585"/>
                    </a:lnTo>
                    <a:lnTo>
                      <a:pt x="5126" y="2651"/>
                    </a:lnTo>
                    <a:lnTo>
                      <a:pt x="5126" y="2717"/>
                    </a:lnTo>
                    <a:lnTo>
                      <a:pt x="5124" y="2784"/>
                    </a:lnTo>
                    <a:lnTo>
                      <a:pt x="5121" y="2849"/>
                    </a:lnTo>
                    <a:lnTo>
                      <a:pt x="5117" y="2914"/>
                    </a:lnTo>
                    <a:lnTo>
                      <a:pt x="5111" y="2978"/>
                    </a:lnTo>
                    <a:lnTo>
                      <a:pt x="5102" y="3042"/>
                    </a:lnTo>
                    <a:lnTo>
                      <a:pt x="5093" y="3105"/>
                    </a:lnTo>
                    <a:lnTo>
                      <a:pt x="5083" y="3169"/>
                    </a:lnTo>
                    <a:lnTo>
                      <a:pt x="5070" y="3231"/>
                    </a:lnTo>
                    <a:lnTo>
                      <a:pt x="5057" y="3292"/>
                    </a:lnTo>
                    <a:lnTo>
                      <a:pt x="5040" y="3353"/>
                    </a:lnTo>
                    <a:lnTo>
                      <a:pt x="5024" y="3413"/>
                    </a:lnTo>
                    <a:lnTo>
                      <a:pt x="5005" y="3474"/>
                    </a:lnTo>
                    <a:lnTo>
                      <a:pt x="4986" y="3533"/>
                    </a:lnTo>
                    <a:lnTo>
                      <a:pt x="4965" y="3590"/>
                    </a:lnTo>
                    <a:lnTo>
                      <a:pt x="4942" y="3648"/>
                    </a:lnTo>
                    <a:lnTo>
                      <a:pt x="4918" y="3705"/>
                    </a:lnTo>
                    <a:lnTo>
                      <a:pt x="4893" y="3761"/>
                    </a:lnTo>
                    <a:lnTo>
                      <a:pt x="4866" y="3816"/>
                    </a:lnTo>
                    <a:lnTo>
                      <a:pt x="4838" y="3870"/>
                    </a:lnTo>
                    <a:lnTo>
                      <a:pt x="4809" y="3925"/>
                    </a:lnTo>
                    <a:lnTo>
                      <a:pt x="4779" y="3978"/>
                    </a:lnTo>
                    <a:lnTo>
                      <a:pt x="4747" y="4030"/>
                    </a:lnTo>
                    <a:lnTo>
                      <a:pt x="4715" y="4081"/>
                    </a:lnTo>
                    <a:lnTo>
                      <a:pt x="4681" y="4131"/>
                    </a:lnTo>
                    <a:lnTo>
                      <a:pt x="4645" y="4180"/>
                    </a:lnTo>
                    <a:lnTo>
                      <a:pt x="4608" y="4229"/>
                    </a:lnTo>
                    <a:lnTo>
                      <a:pt x="4570" y="4276"/>
                    </a:lnTo>
                    <a:lnTo>
                      <a:pt x="4532" y="4323"/>
                    </a:lnTo>
                    <a:lnTo>
                      <a:pt x="4492" y="4367"/>
                    </a:lnTo>
                    <a:lnTo>
                      <a:pt x="4451" y="4412"/>
                    </a:lnTo>
                    <a:lnTo>
                      <a:pt x="4408" y="4456"/>
                    </a:lnTo>
                    <a:lnTo>
                      <a:pt x="4365" y="4497"/>
                    </a:lnTo>
                    <a:lnTo>
                      <a:pt x="4321" y="4538"/>
                    </a:lnTo>
                    <a:lnTo>
                      <a:pt x="4275" y="4578"/>
                    </a:lnTo>
                    <a:lnTo>
                      <a:pt x="4230" y="4618"/>
                    </a:lnTo>
                    <a:lnTo>
                      <a:pt x="4182" y="4656"/>
                    </a:lnTo>
                    <a:lnTo>
                      <a:pt x="4134" y="4692"/>
                    </a:lnTo>
                    <a:lnTo>
                      <a:pt x="4085" y="4727"/>
                    </a:lnTo>
                    <a:lnTo>
                      <a:pt x="4035" y="4762"/>
                    </a:lnTo>
                    <a:lnTo>
                      <a:pt x="3983" y="4795"/>
                    </a:lnTo>
                    <a:lnTo>
                      <a:pt x="3932" y="4827"/>
                    </a:lnTo>
                    <a:lnTo>
                      <a:pt x="3879" y="4857"/>
                    </a:lnTo>
                    <a:lnTo>
                      <a:pt x="3826" y="4886"/>
                    </a:lnTo>
                    <a:lnTo>
                      <a:pt x="3771" y="4914"/>
                    </a:lnTo>
                    <a:lnTo>
                      <a:pt x="3716" y="4941"/>
                    </a:lnTo>
                    <a:lnTo>
                      <a:pt x="3660" y="4966"/>
                    </a:lnTo>
                    <a:lnTo>
                      <a:pt x="3603" y="4989"/>
                    </a:lnTo>
                    <a:lnTo>
                      <a:pt x="3545" y="5012"/>
                    </a:lnTo>
                    <a:lnTo>
                      <a:pt x="3488" y="5034"/>
                    </a:lnTo>
                    <a:lnTo>
                      <a:pt x="3429" y="5053"/>
                    </a:lnTo>
                    <a:lnTo>
                      <a:pt x="3369" y="5071"/>
                    </a:lnTo>
                    <a:lnTo>
                      <a:pt x="3308" y="5088"/>
                    </a:lnTo>
                    <a:lnTo>
                      <a:pt x="3248" y="5103"/>
                    </a:lnTo>
                    <a:lnTo>
                      <a:pt x="3186" y="5116"/>
                    </a:lnTo>
                    <a:lnTo>
                      <a:pt x="3124" y="5128"/>
                    </a:lnTo>
                    <a:lnTo>
                      <a:pt x="3060" y="5140"/>
                    </a:lnTo>
                    <a:lnTo>
                      <a:pt x="2997" y="5149"/>
                    </a:lnTo>
                    <a:lnTo>
                      <a:pt x="2934" y="5156"/>
                    </a:lnTo>
                    <a:lnTo>
                      <a:pt x="2869" y="5162"/>
                    </a:lnTo>
                    <a:lnTo>
                      <a:pt x="2804" y="5165"/>
                    </a:lnTo>
                    <a:lnTo>
                      <a:pt x="2738" y="5168"/>
                    </a:lnTo>
                    <a:lnTo>
                      <a:pt x="2673" y="5169"/>
                    </a:lnTo>
                    <a:lnTo>
                      <a:pt x="2673" y="5169"/>
                    </a:lnTo>
                    <a:lnTo>
                      <a:pt x="2606" y="5168"/>
                    </a:lnTo>
                    <a:lnTo>
                      <a:pt x="2540" y="5165"/>
                    </a:lnTo>
                    <a:lnTo>
                      <a:pt x="2475" y="5162"/>
                    </a:lnTo>
                    <a:lnTo>
                      <a:pt x="2410" y="5156"/>
                    </a:lnTo>
                    <a:lnTo>
                      <a:pt x="2345" y="5149"/>
                    </a:lnTo>
                    <a:lnTo>
                      <a:pt x="2281" y="5140"/>
                    </a:lnTo>
                    <a:lnTo>
                      <a:pt x="2217" y="5128"/>
                    </a:lnTo>
                    <a:lnTo>
                      <a:pt x="2154" y="5116"/>
                    </a:lnTo>
                    <a:lnTo>
                      <a:pt x="2090" y="5103"/>
                    </a:lnTo>
                    <a:lnTo>
                      <a:pt x="2029" y="5088"/>
                    </a:lnTo>
                    <a:lnTo>
                      <a:pt x="1967" y="5071"/>
                    </a:lnTo>
                    <a:lnTo>
                      <a:pt x="1906" y="5053"/>
                    </a:lnTo>
                    <a:lnTo>
                      <a:pt x="1846" y="5034"/>
                    </a:lnTo>
                    <a:lnTo>
                      <a:pt x="1785" y="5012"/>
                    </a:lnTo>
                    <a:lnTo>
                      <a:pt x="1726" y="4989"/>
                    </a:lnTo>
                    <a:lnTo>
                      <a:pt x="1667" y="4966"/>
                    </a:lnTo>
                    <a:lnTo>
                      <a:pt x="1608" y="4941"/>
                    </a:lnTo>
                    <a:lnTo>
                      <a:pt x="1551" y="4914"/>
                    </a:lnTo>
                    <a:lnTo>
                      <a:pt x="1495" y="4886"/>
                    </a:lnTo>
                    <a:lnTo>
                      <a:pt x="1439" y="4857"/>
                    </a:lnTo>
                    <a:lnTo>
                      <a:pt x="1383" y="4827"/>
                    </a:lnTo>
                    <a:lnTo>
                      <a:pt x="1328" y="4795"/>
                    </a:lnTo>
                    <a:lnTo>
                      <a:pt x="1275" y="4762"/>
                    </a:lnTo>
                    <a:lnTo>
                      <a:pt x="1222" y="4727"/>
                    </a:lnTo>
                    <a:lnTo>
                      <a:pt x="1171" y="4692"/>
                    </a:lnTo>
                    <a:lnTo>
                      <a:pt x="1119" y="4656"/>
                    </a:lnTo>
                    <a:lnTo>
                      <a:pt x="1069" y="4618"/>
                    </a:lnTo>
                    <a:lnTo>
                      <a:pt x="1019" y="4578"/>
                    </a:lnTo>
                    <a:lnTo>
                      <a:pt x="970" y="4538"/>
                    </a:lnTo>
                    <a:lnTo>
                      <a:pt x="923" y="4497"/>
                    </a:lnTo>
                    <a:lnTo>
                      <a:pt x="876" y="4456"/>
                    </a:lnTo>
                    <a:lnTo>
                      <a:pt x="830" y="4412"/>
                    </a:lnTo>
                    <a:lnTo>
                      <a:pt x="784" y="4367"/>
                    </a:lnTo>
                    <a:lnTo>
                      <a:pt x="742" y="4323"/>
                    </a:lnTo>
                    <a:lnTo>
                      <a:pt x="699" y="4276"/>
                    </a:lnTo>
                    <a:lnTo>
                      <a:pt x="657" y="4229"/>
                    </a:lnTo>
                    <a:lnTo>
                      <a:pt x="616" y="4180"/>
                    </a:lnTo>
                    <a:lnTo>
                      <a:pt x="576" y="4131"/>
                    </a:lnTo>
                    <a:lnTo>
                      <a:pt x="538" y="4081"/>
                    </a:lnTo>
                    <a:lnTo>
                      <a:pt x="501" y="4030"/>
                    </a:lnTo>
                    <a:lnTo>
                      <a:pt x="464" y="3978"/>
                    </a:lnTo>
                    <a:lnTo>
                      <a:pt x="430" y="3925"/>
                    </a:lnTo>
                    <a:lnTo>
                      <a:pt x="397" y="3870"/>
                    </a:lnTo>
                    <a:lnTo>
                      <a:pt x="364" y="3816"/>
                    </a:lnTo>
                    <a:lnTo>
                      <a:pt x="333" y="3761"/>
                    </a:lnTo>
                    <a:lnTo>
                      <a:pt x="302" y="3705"/>
                    </a:lnTo>
                    <a:lnTo>
                      <a:pt x="274" y="3648"/>
                    </a:lnTo>
                    <a:lnTo>
                      <a:pt x="246" y="3590"/>
                    </a:lnTo>
                    <a:lnTo>
                      <a:pt x="221" y="3533"/>
                    </a:lnTo>
                    <a:lnTo>
                      <a:pt x="196" y="3474"/>
                    </a:lnTo>
                    <a:lnTo>
                      <a:pt x="172" y="3413"/>
                    </a:lnTo>
                    <a:lnTo>
                      <a:pt x="150" y="3353"/>
                    </a:lnTo>
                    <a:lnTo>
                      <a:pt x="130" y="3292"/>
                    </a:lnTo>
                    <a:lnTo>
                      <a:pt x="111" y="3231"/>
                    </a:lnTo>
                    <a:lnTo>
                      <a:pt x="93" y="3169"/>
                    </a:lnTo>
                    <a:lnTo>
                      <a:pt x="77" y="3105"/>
                    </a:lnTo>
                    <a:lnTo>
                      <a:pt x="62" y="3042"/>
                    </a:lnTo>
                    <a:lnTo>
                      <a:pt x="49" y="2978"/>
                    </a:lnTo>
                    <a:lnTo>
                      <a:pt x="37" y="2914"/>
                    </a:lnTo>
                    <a:lnTo>
                      <a:pt x="27" y="2849"/>
                    </a:lnTo>
                    <a:lnTo>
                      <a:pt x="19" y="2784"/>
                    </a:lnTo>
                    <a:lnTo>
                      <a:pt x="12" y="2717"/>
                    </a:lnTo>
                    <a:lnTo>
                      <a:pt x="6" y="2651"/>
                    </a:lnTo>
                    <a:lnTo>
                      <a:pt x="3" y="2585"/>
                    </a:lnTo>
                    <a:lnTo>
                      <a:pt x="3" y="2585"/>
                    </a:lnTo>
                    <a:lnTo>
                      <a:pt x="1" y="2518"/>
                    </a:lnTo>
                    <a:lnTo>
                      <a:pt x="0" y="2452"/>
                    </a:lnTo>
                    <a:lnTo>
                      <a:pt x="1" y="2386"/>
                    </a:lnTo>
                    <a:lnTo>
                      <a:pt x="4" y="2321"/>
                    </a:lnTo>
                    <a:lnTo>
                      <a:pt x="9" y="2256"/>
                    </a:lnTo>
                    <a:lnTo>
                      <a:pt x="16" y="2191"/>
                    </a:lnTo>
                    <a:lnTo>
                      <a:pt x="24" y="2128"/>
                    </a:lnTo>
                    <a:lnTo>
                      <a:pt x="32" y="2064"/>
                    </a:lnTo>
                    <a:lnTo>
                      <a:pt x="44" y="2001"/>
                    </a:lnTo>
                    <a:lnTo>
                      <a:pt x="56" y="1939"/>
                    </a:lnTo>
                    <a:lnTo>
                      <a:pt x="71" y="1877"/>
                    </a:lnTo>
                    <a:lnTo>
                      <a:pt x="86" y="1817"/>
                    </a:lnTo>
                    <a:lnTo>
                      <a:pt x="102" y="1756"/>
                    </a:lnTo>
                    <a:lnTo>
                      <a:pt x="121" y="1696"/>
                    </a:lnTo>
                    <a:lnTo>
                      <a:pt x="140" y="1637"/>
                    </a:lnTo>
                    <a:lnTo>
                      <a:pt x="162" y="1579"/>
                    </a:lnTo>
                    <a:lnTo>
                      <a:pt x="184" y="1522"/>
                    </a:lnTo>
                    <a:lnTo>
                      <a:pt x="208" y="1464"/>
                    </a:lnTo>
                    <a:lnTo>
                      <a:pt x="233" y="1408"/>
                    </a:lnTo>
                    <a:lnTo>
                      <a:pt x="259" y="1354"/>
                    </a:lnTo>
                    <a:lnTo>
                      <a:pt x="287" y="1299"/>
                    </a:lnTo>
                    <a:lnTo>
                      <a:pt x="317" y="1244"/>
                    </a:lnTo>
                    <a:lnTo>
                      <a:pt x="348" y="1191"/>
                    </a:lnTo>
                    <a:lnTo>
                      <a:pt x="379" y="1140"/>
                    </a:lnTo>
                    <a:lnTo>
                      <a:pt x="413" y="1090"/>
                    </a:lnTo>
                    <a:lnTo>
                      <a:pt x="447" y="1038"/>
                    </a:lnTo>
                    <a:lnTo>
                      <a:pt x="482" y="989"/>
                    </a:lnTo>
                    <a:lnTo>
                      <a:pt x="519" y="941"/>
                    </a:lnTo>
                    <a:lnTo>
                      <a:pt x="556" y="894"/>
                    </a:lnTo>
                    <a:lnTo>
                      <a:pt x="594" y="848"/>
                    </a:lnTo>
                    <a:lnTo>
                      <a:pt x="635" y="802"/>
                    </a:lnTo>
                    <a:lnTo>
                      <a:pt x="675" y="758"/>
                    </a:lnTo>
                    <a:lnTo>
                      <a:pt x="718" y="714"/>
                    </a:lnTo>
                    <a:lnTo>
                      <a:pt x="761" y="672"/>
                    </a:lnTo>
                    <a:lnTo>
                      <a:pt x="805" y="631"/>
                    </a:lnTo>
                    <a:lnTo>
                      <a:pt x="851" y="591"/>
                    </a:lnTo>
                    <a:lnTo>
                      <a:pt x="896" y="552"/>
                    </a:lnTo>
                    <a:lnTo>
                      <a:pt x="943" y="515"/>
                    </a:lnTo>
                    <a:lnTo>
                      <a:pt x="992" y="478"/>
                    </a:lnTo>
                    <a:lnTo>
                      <a:pt x="1041" y="442"/>
                    </a:lnTo>
                    <a:lnTo>
                      <a:pt x="1091" y="408"/>
                    </a:lnTo>
                    <a:lnTo>
                      <a:pt x="1143" y="375"/>
                    </a:lnTo>
                    <a:lnTo>
                      <a:pt x="1194" y="344"/>
                    </a:lnTo>
                    <a:lnTo>
                      <a:pt x="1247" y="313"/>
                    </a:lnTo>
                    <a:lnTo>
                      <a:pt x="1300" y="283"/>
                    </a:lnTo>
                    <a:lnTo>
                      <a:pt x="1355" y="255"/>
                    </a:lnTo>
                    <a:lnTo>
                      <a:pt x="1411" y="229"/>
                    </a:lnTo>
                    <a:lnTo>
                      <a:pt x="1467" y="204"/>
                    </a:lnTo>
                    <a:lnTo>
                      <a:pt x="1523" y="180"/>
                    </a:lnTo>
                    <a:lnTo>
                      <a:pt x="1580" y="158"/>
                    </a:lnTo>
                    <a:lnTo>
                      <a:pt x="1639" y="137"/>
                    </a:lnTo>
                    <a:lnTo>
                      <a:pt x="1698" y="117"/>
                    </a:lnTo>
                    <a:lnTo>
                      <a:pt x="1757" y="99"/>
                    </a:lnTo>
                    <a:lnTo>
                      <a:pt x="1818" y="83"/>
                    </a:lnTo>
                    <a:lnTo>
                      <a:pt x="1878" y="66"/>
                    </a:lnTo>
                    <a:lnTo>
                      <a:pt x="1940" y="53"/>
                    </a:lnTo>
                    <a:lnTo>
                      <a:pt x="2002" y="41"/>
                    </a:lnTo>
                    <a:lnTo>
                      <a:pt x="2065" y="31"/>
                    </a:lnTo>
                    <a:lnTo>
                      <a:pt x="2129" y="22"/>
                    </a:lnTo>
                    <a:lnTo>
                      <a:pt x="2194" y="15"/>
                    </a:lnTo>
                    <a:lnTo>
                      <a:pt x="2257" y="9"/>
                    </a:lnTo>
                    <a:lnTo>
                      <a:pt x="2322" y="5"/>
                    </a:lnTo>
                    <a:lnTo>
                      <a:pt x="2388" y="2"/>
                    </a:lnTo>
                    <a:lnTo>
                      <a:pt x="2455" y="0"/>
                    </a:lnTo>
                    <a:lnTo>
                      <a:pt x="2455" y="0"/>
                    </a:lnTo>
                    <a:lnTo>
                      <a:pt x="2521" y="2"/>
                    </a:lnTo>
                    <a:lnTo>
                      <a:pt x="2586" y="5"/>
                    </a:lnTo>
                    <a:lnTo>
                      <a:pt x="2652" y="9"/>
                    </a:lnTo>
                    <a:lnTo>
                      <a:pt x="2717" y="15"/>
                    </a:lnTo>
                    <a:lnTo>
                      <a:pt x="2782" y="22"/>
                    </a:lnTo>
                    <a:lnTo>
                      <a:pt x="2845" y="31"/>
                    </a:lnTo>
                    <a:lnTo>
                      <a:pt x="2909" y="41"/>
                    </a:lnTo>
                    <a:lnTo>
                      <a:pt x="2972" y="53"/>
                    </a:lnTo>
                    <a:lnTo>
                      <a:pt x="3035" y="66"/>
                    </a:lnTo>
                    <a:lnTo>
                      <a:pt x="3097" y="83"/>
                    </a:lnTo>
                    <a:lnTo>
                      <a:pt x="3159" y="99"/>
                    </a:lnTo>
                    <a:lnTo>
                      <a:pt x="3221" y="117"/>
                    </a:lnTo>
                    <a:lnTo>
                      <a:pt x="3282" y="137"/>
                    </a:lnTo>
                    <a:lnTo>
                      <a:pt x="3341" y="158"/>
                    </a:lnTo>
                    <a:lnTo>
                      <a:pt x="3401" y="180"/>
                    </a:lnTo>
                    <a:lnTo>
                      <a:pt x="3460" y="204"/>
                    </a:lnTo>
                    <a:lnTo>
                      <a:pt x="3517" y="229"/>
                    </a:lnTo>
                    <a:lnTo>
                      <a:pt x="3575" y="255"/>
                    </a:lnTo>
                    <a:lnTo>
                      <a:pt x="3631" y="283"/>
                    </a:lnTo>
                    <a:lnTo>
                      <a:pt x="3687" y="313"/>
                    </a:lnTo>
                    <a:lnTo>
                      <a:pt x="3743" y="344"/>
                    </a:lnTo>
                    <a:lnTo>
                      <a:pt x="3798" y="375"/>
                    </a:lnTo>
                    <a:lnTo>
                      <a:pt x="3851" y="408"/>
                    </a:lnTo>
                    <a:lnTo>
                      <a:pt x="3904" y="442"/>
                    </a:lnTo>
                    <a:lnTo>
                      <a:pt x="3957" y="478"/>
                    </a:lnTo>
                    <a:lnTo>
                      <a:pt x="4008" y="515"/>
                    </a:lnTo>
                    <a:lnTo>
                      <a:pt x="4059" y="552"/>
                    </a:lnTo>
                    <a:lnTo>
                      <a:pt x="4107" y="591"/>
                    </a:lnTo>
                    <a:lnTo>
                      <a:pt x="4156" y="631"/>
                    </a:lnTo>
                    <a:lnTo>
                      <a:pt x="4204" y="672"/>
                    </a:lnTo>
                    <a:lnTo>
                      <a:pt x="4250" y="714"/>
                    </a:lnTo>
                    <a:lnTo>
                      <a:pt x="4296" y="758"/>
                    </a:lnTo>
                    <a:lnTo>
                      <a:pt x="4342" y="802"/>
                    </a:lnTo>
                    <a:lnTo>
                      <a:pt x="4384" y="848"/>
                    </a:lnTo>
                    <a:lnTo>
                      <a:pt x="4427" y="894"/>
                    </a:lnTo>
                    <a:lnTo>
                      <a:pt x="4470" y="941"/>
                    </a:lnTo>
                    <a:lnTo>
                      <a:pt x="4510" y="989"/>
                    </a:lnTo>
                    <a:lnTo>
                      <a:pt x="4549" y="1038"/>
                    </a:lnTo>
                    <a:lnTo>
                      <a:pt x="4588" y="1090"/>
                    </a:lnTo>
                    <a:lnTo>
                      <a:pt x="4625" y="1140"/>
                    </a:lnTo>
                    <a:lnTo>
                      <a:pt x="4661" y="1191"/>
                    </a:lnTo>
                    <a:lnTo>
                      <a:pt x="4697" y="1244"/>
                    </a:lnTo>
                    <a:lnTo>
                      <a:pt x="4729" y="1299"/>
                    </a:lnTo>
                    <a:lnTo>
                      <a:pt x="4763" y="1354"/>
                    </a:lnTo>
                    <a:lnTo>
                      <a:pt x="4794" y="1408"/>
                    </a:lnTo>
                    <a:lnTo>
                      <a:pt x="4824" y="1464"/>
                    </a:lnTo>
                    <a:lnTo>
                      <a:pt x="4853" y="1522"/>
                    </a:lnTo>
                    <a:lnTo>
                      <a:pt x="4880" y="1579"/>
                    </a:lnTo>
                    <a:lnTo>
                      <a:pt x="4906" y="1637"/>
                    </a:lnTo>
                    <a:lnTo>
                      <a:pt x="4931" y="1696"/>
                    </a:lnTo>
                    <a:lnTo>
                      <a:pt x="4953" y="1756"/>
                    </a:lnTo>
                    <a:lnTo>
                      <a:pt x="4975" y="1817"/>
                    </a:lnTo>
                    <a:lnTo>
                      <a:pt x="4996" y="1877"/>
                    </a:lnTo>
                    <a:lnTo>
                      <a:pt x="5015" y="1939"/>
                    </a:lnTo>
                    <a:lnTo>
                      <a:pt x="5033" y="2001"/>
                    </a:lnTo>
                    <a:lnTo>
                      <a:pt x="5049" y="2064"/>
                    </a:lnTo>
                    <a:lnTo>
                      <a:pt x="5064" y="2128"/>
                    </a:lnTo>
                    <a:lnTo>
                      <a:pt x="5077" y="2191"/>
                    </a:lnTo>
                    <a:lnTo>
                      <a:pt x="5089" y="2256"/>
                    </a:lnTo>
                    <a:lnTo>
                      <a:pt x="5099" y="2321"/>
                    </a:lnTo>
                    <a:lnTo>
                      <a:pt x="5108" y="2386"/>
                    </a:lnTo>
                    <a:lnTo>
                      <a:pt x="5114" y="2452"/>
                    </a:lnTo>
                    <a:lnTo>
                      <a:pt x="5120" y="2518"/>
                    </a:lnTo>
                    <a:lnTo>
                      <a:pt x="5123" y="2585"/>
                    </a:lnTo>
                    <a:lnTo>
                      <a:pt x="5123" y="2585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28" name="Forma Livre 8">
                <a:extLst>
                  <a:ext uri="{FF2B5EF4-FFF2-40B4-BE49-F238E27FC236}">
                    <a16:creationId xmlns:a16="http://schemas.microsoft.com/office/drawing/2014/main" id="{92202FB1-B8CB-ED40-9FA4-6CB2053F3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3112" y="406400"/>
                <a:ext cx="2947988" cy="2871788"/>
              </a:xfrm>
              <a:custGeom>
                <a:avLst/>
                <a:gdLst/>
                <a:ahLst/>
                <a:cxnLst>
                  <a:cxn ang="0">
                    <a:pos x="5553" y="2571"/>
                  </a:cxn>
                  <a:cxn ang="0">
                    <a:pos x="5490" y="2225"/>
                  </a:cxn>
                  <a:cxn ang="0">
                    <a:pos x="5385" y="1893"/>
                  </a:cxn>
                  <a:cxn ang="0">
                    <a:pos x="5244" y="1577"/>
                  </a:cxn>
                  <a:cxn ang="0">
                    <a:pos x="5067" y="1284"/>
                  </a:cxn>
                  <a:cxn ang="0">
                    <a:pos x="4859" y="1014"/>
                  </a:cxn>
                  <a:cxn ang="0">
                    <a:pos x="4620" y="769"/>
                  </a:cxn>
                  <a:cxn ang="0">
                    <a:pos x="4356" y="554"/>
                  </a:cxn>
                  <a:cxn ang="0">
                    <a:pos x="4069" y="370"/>
                  </a:cxn>
                  <a:cxn ang="0">
                    <a:pos x="3759" y="219"/>
                  </a:cxn>
                  <a:cxn ang="0">
                    <a:pos x="3433" y="106"/>
                  </a:cxn>
                  <a:cxn ang="0">
                    <a:pos x="3091" y="32"/>
                  </a:cxn>
                  <a:cxn ang="0">
                    <a:pos x="2737" y="1"/>
                  </a:cxn>
                  <a:cxn ang="0">
                    <a:pos x="2463" y="7"/>
                  </a:cxn>
                  <a:cxn ang="0">
                    <a:pos x="2137" y="51"/>
                  </a:cxn>
                  <a:cxn ang="0">
                    <a:pos x="1825" y="131"/>
                  </a:cxn>
                  <a:cxn ang="0">
                    <a:pos x="1530" y="246"/>
                  </a:cxn>
                  <a:cxn ang="0">
                    <a:pos x="1254" y="393"/>
                  </a:cxn>
                  <a:cxn ang="0">
                    <a:pos x="1001" y="572"/>
                  </a:cxn>
                  <a:cxn ang="0">
                    <a:pos x="769" y="778"/>
                  </a:cxn>
                  <a:cxn ang="0">
                    <a:pos x="564" y="1008"/>
                  </a:cxn>
                  <a:cxn ang="0">
                    <a:pos x="387" y="1263"/>
                  </a:cxn>
                  <a:cxn ang="0">
                    <a:pos x="240" y="1539"/>
                  </a:cxn>
                  <a:cxn ang="0">
                    <a:pos x="127" y="1832"/>
                  </a:cxn>
                  <a:cxn ang="0">
                    <a:pos x="47" y="2142"/>
                  </a:cxn>
                  <a:cxn ang="0">
                    <a:pos x="4" y="2466"/>
                  </a:cxn>
                  <a:cxn ang="0">
                    <a:pos x="199" y="2438"/>
                  </a:cxn>
                  <a:cxn ang="0">
                    <a:pos x="550" y="2322"/>
                  </a:cxn>
                  <a:cxn ang="0">
                    <a:pos x="926" y="2258"/>
                  </a:cxn>
                  <a:cxn ang="0">
                    <a:pos x="1226" y="2248"/>
                  </a:cxn>
                  <a:cxn ang="0">
                    <a:pos x="1551" y="2278"/>
                  </a:cxn>
                  <a:cxn ang="0">
                    <a:pos x="1865" y="2345"/>
                  </a:cxn>
                  <a:cxn ang="0">
                    <a:pos x="2164" y="2450"/>
                  </a:cxn>
                  <a:cxn ang="0">
                    <a:pos x="2448" y="2590"/>
                  </a:cxn>
                  <a:cxn ang="0">
                    <a:pos x="2712" y="2761"/>
                  </a:cxn>
                  <a:cxn ang="0">
                    <a:pos x="2956" y="2962"/>
                  </a:cxn>
                  <a:cxn ang="0">
                    <a:pos x="3175" y="3187"/>
                  </a:cxn>
                  <a:cxn ang="0">
                    <a:pos x="3367" y="3439"/>
                  </a:cxn>
                  <a:cxn ang="0">
                    <a:pos x="3529" y="3711"/>
                  </a:cxn>
                  <a:cxn ang="0">
                    <a:pos x="3659" y="4003"/>
                  </a:cxn>
                  <a:cxn ang="0">
                    <a:pos x="3755" y="4311"/>
                  </a:cxn>
                  <a:cxn ang="0">
                    <a:pos x="3814" y="4632"/>
                  </a:cxn>
                  <a:cxn ang="0">
                    <a:pos x="3831" y="4908"/>
                  </a:cxn>
                  <a:cxn ang="0">
                    <a:pos x="3809" y="5281"/>
                  </a:cxn>
                  <a:cxn ang="0">
                    <a:pos x="3886" y="5390"/>
                  </a:cxn>
                  <a:cxn ang="0">
                    <a:pos x="4129" y="5281"/>
                  </a:cxn>
                  <a:cxn ang="0">
                    <a:pos x="4358" y="5150"/>
                  </a:cxn>
                  <a:cxn ang="0">
                    <a:pos x="4571" y="4998"/>
                  </a:cxn>
                  <a:cxn ang="0">
                    <a:pos x="4767" y="4825"/>
                  </a:cxn>
                  <a:cxn ang="0">
                    <a:pos x="4946" y="4635"/>
                  </a:cxn>
                  <a:cxn ang="0">
                    <a:pos x="5105" y="4427"/>
                  </a:cxn>
                  <a:cxn ang="0">
                    <a:pos x="5242" y="4203"/>
                  </a:cxn>
                  <a:cxn ang="0">
                    <a:pos x="5359" y="3966"/>
                  </a:cxn>
                  <a:cxn ang="0">
                    <a:pos x="5450" y="3715"/>
                  </a:cxn>
                  <a:cxn ang="0">
                    <a:pos x="5518" y="3453"/>
                  </a:cxn>
                  <a:cxn ang="0">
                    <a:pos x="5559" y="3181"/>
                  </a:cxn>
                  <a:cxn ang="0">
                    <a:pos x="5572" y="2900"/>
                  </a:cxn>
                </a:cxnLst>
                <a:rect l="0" t="0" r="r" b="b"/>
                <a:pathLst>
                  <a:path w="5572" h="5427">
                    <a:moveTo>
                      <a:pt x="5569" y="2786"/>
                    </a:moveTo>
                    <a:lnTo>
                      <a:pt x="5569" y="2786"/>
                    </a:lnTo>
                    <a:lnTo>
                      <a:pt x="5566" y="2714"/>
                    </a:lnTo>
                    <a:lnTo>
                      <a:pt x="5560" y="2642"/>
                    </a:lnTo>
                    <a:lnTo>
                      <a:pt x="5553" y="2571"/>
                    </a:lnTo>
                    <a:lnTo>
                      <a:pt x="5543" y="2500"/>
                    </a:lnTo>
                    <a:lnTo>
                      <a:pt x="5532" y="2431"/>
                    </a:lnTo>
                    <a:lnTo>
                      <a:pt x="5519" y="2362"/>
                    </a:lnTo>
                    <a:lnTo>
                      <a:pt x="5504" y="2292"/>
                    </a:lnTo>
                    <a:lnTo>
                      <a:pt x="5490" y="2225"/>
                    </a:lnTo>
                    <a:lnTo>
                      <a:pt x="5472" y="2157"/>
                    </a:lnTo>
                    <a:lnTo>
                      <a:pt x="5453" y="2089"/>
                    </a:lnTo>
                    <a:lnTo>
                      <a:pt x="5432" y="2023"/>
                    </a:lnTo>
                    <a:lnTo>
                      <a:pt x="5409" y="1958"/>
                    </a:lnTo>
                    <a:lnTo>
                      <a:pt x="5385" y="1893"/>
                    </a:lnTo>
                    <a:lnTo>
                      <a:pt x="5360" y="1828"/>
                    </a:lnTo>
                    <a:lnTo>
                      <a:pt x="5333" y="1765"/>
                    </a:lnTo>
                    <a:lnTo>
                      <a:pt x="5304" y="1701"/>
                    </a:lnTo>
                    <a:lnTo>
                      <a:pt x="5274" y="1639"/>
                    </a:lnTo>
                    <a:lnTo>
                      <a:pt x="5244" y="1577"/>
                    </a:lnTo>
                    <a:lnTo>
                      <a:pt x="5211" y="1517"/>
                    </a:lnTo>
                    <a:lnTo>
                      <a:pt x="5177" y="1458"/>
                    </a:lnTo>
                    <a:lnTo>
                      <a:pt x="5142" y="1399"/>
                    </a:lnTo>
                    <a:lnTo>
                      <a:pt x="5105" y="1341"/>
                    </a:lnTo>
                    <a:lnTo>
                      <a:pt x="5067" y="1284"/>
                    </a:lnTo>
                    <a:lnTo>
                      <a:pt x="5028" y="1228"/>
                    </a:lnTo>
                    <a:lnTo>
                      <a:pt x="4987" y="1173"/>
                    </a:lnTo>
                    <a:lnTo>
                      <a:pt x="4946" y="1119"/>
                    </a:lnTo>
                    <a:lnTo>
                      <a:pt x="4903" y="1066"/>
                    </a:lnTo>
                    <a:lnTo>
                      <a:pt x="4859" y="1014"/>
                    </a:lnTo>
                    <a:lnTo>
                      <a:pt x="4813" y="962"/>
                    </a:lnTo>
                    <a:lnTo>
                      <a:pt x="4766" y="912"/>
                    </a:lnTo>
                    <a:lnTo>
                      <a:pt x="4719" y="864"/>
                    </a:lnTo>
                    <a:lnTo>
                      <a:pt x="4670" y="817"/>
                    </a:lnTo>
                    <a:lnTo>
                      <a:pt x="4620" y="769"/>
                    </a:lnTo>
                    <a:lnTo>
                      <a:pt x="4570" y="724"/>
                    </a:lnTo>
                    <a:lnTo>
                      <a:pt x="4518" y="679"/>
                    </a:lnTo>
                    <a:lnTo>
                      <a:pt x="4465" y="637"/>
                    </a:lnTo>
                    <a:lnTo>
                      <a:pt x="4411" y="594"/>
                    </a:lnTo>
                    <a:lnTo>
                      <a:pt x="4356" y="554"/>
                    </a:lnTo>
                    <a:lnTo>
                      <a:pt x="4300" y="514"/>
                    </a:lnTo>
                    <a:lnTo>
                      <a:pt x="4244" y="476"/>
                    </a:lnTo>
                    <a:lnTo>
                      <a:pt x="4187" y="439"/>
                    </a:lnTo>
                    <a:lnTo>
                      <a:pt x="4128" y="404"/>
                    </a:lnTo>
                    <a:lnTo>
                      <a:pt x="4069" y="370"/>
                    </a:lnTo>
                    <a:lnTo>
                      <a:pt x="4008" y="336"/>
                    </a:lnTo>
                    <a:lnTo>
                      <a:pt x="3946" y="305"/>
                    </a:lnTo>
                    <a:lnTo>
                      <a:pt x="3886" y="275"/>
                    </a:lnTo>
                    <a:lnTo>
                      <a:pt x="3822" y="246"/>
                    </a:lnTo>
                    <a:lnTo>
                      <a:pt x="3759" y="219"/>
                    </a:lnTo>
                    <a:lnTo>
                      <a:pt x="3696" y="193"/>
                    </a:lnTo>
                    <a:lnTo>
                      <a:pt x="3631" y="169"/>
                    </a:lnTo>
                    <a:lnTo>
                      <a:pt x="3566" y="147"/>
                    </a:lnTo>
                    <a:lnTo>
                      <a:pt x="3500" y="125"/>
                    </a:lnTo>
                    <a:lnTo>
                      <a:pt x="3433" y="106"/>
                    </a:lnTo>
                    <a:lnTo>
                      <a:pt x="3365" y="88"/>
                    </a:lnTo>
                    <a:lnTo>
                      <a:pt x="3298" y="72"/>
                    </a:lnTo>
                    <a:lnTo>
                      <a:pt x="3230" y="57"/>
                    </a:lnTo>
                    <a:lnTo>
                      <a:pt x="3160" y="44"/>
                    </a:lnTo>
                    <a:lnTo>
                      <a:pt x="3091" y="32"/>
                    </a:lnTo>
                    <a:lnTo>
                      <a:pt x="3022" y="23"/>
                    </a:lnTo>
                    <a:lnTo>
                      <a:pt x="2951" y="14"/>
                    </a:lnTo>
                    <a:lnTo>
                      <a:pt x="2880" y="9"/>
                    </a:lnTo>
                    <a:lnTo>
                      <a:pt x="2810" y="4"/>
                    </a:lnTo>
                    <a:lnTo>
                      <a:pt x="2737" y="1"/>
                    </a:lnTo>
                    <a:lnTo>
                      <a:pt x="2667" y="0"/>
                    </a:lnTo>
                    <a:lnTo>
                      <a:pt x="2667" y="0"/>
                    </a:lnTo>
                    <a:lnTo>
                      <a:pt x="2599" y="1"/>
                    </a:lnTo>
                    <a:lnTo>
                      <a:pt x="2531" y="4"/>
                    </a:lnTo>
                    <a:lnTo>
                      <a:pt x="2463" y="7"/>
                    </a:lnTo>
                    <a:lnTo>
                      <a:pt x="2397" y="13"/>
                    </a:lnTo>
                    <a:lnTo>
                      <a:pt x="2332" y="20"/>
                    </a:lnTo>
                    <a:lnTo>
                      <a:pt x="2266" y="29"/>
                    </a:lnTo>
                    <a:lnTo>
                      <a:pt x="2201" y="39"/>
                    </a:lnTo>
                    <a:lnTo>
                      <a:pt x="2137" y="51"/>
                    </a:lnTo>
                    <a:lnTo>
                      <a:pt x="2074" y="65"/>
                    </a:lnTo>
                    <a:lnTo>
                      <a:pt x="2011" y="79"/>
                    </a:lnTo>
                    <a:lnTo>
                      <a:pt x="1949" y="94"/>
                    </a:lnTo>
                    <a:lnTo>
                      <a:pt x="1887" y="112"/>
                    </a:lnTo>
                    <a:lnTo>
                      <a:pt x="1825" y="131"/>
                    </a:lnTo>
                    <a:lnTo>
                      <a:pt x="1764" y="152"/>
                    </a:lnTo>
                    <a:lnTo>
                      <a:pt x="1705" y="174"/>
                    </a:lnTo>
                    <a:lnTo>
                      <a:pt x="1646" y="196"/>
                    </a:lnTo>
                    <a:lnTo>
                      <a:pt x="1587" y="221"/>
                    </a:lnTo>
                    <a:lnTo>
                      <a:pt x="1530" y="246"/>
                    </a:lnTo>
                    <a:lnTo>
                      <a:pt x="1474" y="274"/>
                    </a:lnTo>
                    <a:lnTo>
                      <a:pt x="1418" y="302"/>
                    </a:lnTo>
                    <a:lnTo>
                      <a:pt x="1362" y="331"/>
                    </a:lnTo>
                    <a:lnTo>
                      <a:pt x="1307" y="362"/>
                    </a:lnTo>
                    <a:lnTo>
                      <a:pt x="1254" y="393"/>
                    </a:lnTo>
                    <a:lnTo>
                      <a:pt x="1201" y="427"/>
                    </a:lnTo>
                    <a:lnTo>
                      <a:pt x="1150" y="461"/>
                    </a:lnTo>
                    <a:lnTo>
                      <a:pt x="1100" y="497"/>
                    </a:lnTo>
                    <a:lnTo>
                      <a:pt x="1049" y="533"/>
                    </a:lnTo>
                    <a:lnTo>
                      <a:pt x="1001" y="572"/>
                    </a:lnTo>
                    <a:lnTo>
                      <a:pt x="952" y="610"/>
                    </a:lnTo>
                    <a:lnTo>
                      <a:pt x="905" y="651"/>
                    </a:lnTo>
                    <a:lnTo>
                      <a:pt x="859" y="693"/>
                    </a:lnTo>
                    <a:lnTo>
                      <a:pt x="814" y="734"/>
                    </a:lnTo>
                    <a:lnTo>
                      <a:pt x="769" y="778"/>
                    </a:lnTo>
                    <a:lnTo>
                      <a:pt x="727" y="822"/>
                    </a:lnTo>
                    <a:lnTo>
                      <a:pt x="684" y="867"/>
                    </a:lnTo>
                    <a:lnTo>
                      <a:pt x="643" y="914"/>
                    </a:lnTo>
                    <a:lnTo>
                      <a:pt x="603" y="961"/>
                    </a:lnTo>
                    <a:lnTo>
                      <a:pt x="564" y="1008"/>
                    </a:lnTo>
                    <a:lnTo>
                      <a:pt x="526" y="1058"/>
                    </a:lnTo>
                    <a:lnTo>
                      <a:pt x="491" y="1108"/>
                    </a:lnTo>
                    <a:lnTo>
                      <a:pt x="455" y="1159"/>
                    </a:lnTo>
                    <a:lnTo>
                      <a:pt x="420" y="1210"/>
                    </a:lnTo>
                    <a:lnTo>
                      <a:pt x="387" y="1263"/>
                    </a:lnTo>
                    <a:lnTo>
                      <a:pt x="355" y="1316"/>
                    </a:lnTo>
                    <a:lnTo>
                      <a:pt x="326" y="1371"/>
                    </a:lnTo>
                    <a:lnTo>
                      <a:pt x="296" y="1425"/>
                    </a:lnTo>
                    <a:lnTo>
                      <a:pt x="268" y="1481"/>
                    </a:lnTo>
                    <a:lnTo>
                      <a:pt x="240" y="1539"/>
                    </a:lnTo>
                    <a:lnTo>
                      <a:pt x="215" y="1596"/>
                    </a:lnTo>
                    <a:lnTo>
                      <a:pt x="191" y="1654"/>
                    </a:lnTo>
                    <a:lnTo>
                      <a:pt x="168" y="1713"/>
                    </a:lnTo>
                    <a:lnTo>
                      <a:pt x="147" y="1772"/>
                    </a:lnTo>
                    <a:lnTo>
                      <a:pt x="127" y="1832"/>
                    </a:lnTo>
                    <a:lnTo>
                      <a:pt x="107" y="1893"/>
                    </a:lnTo>
                    <a:lnTo>
                      <a:pt x="90" y="1955"/>
                    </a:lnTo>
                    <a:lnTo>
                      <a:pt x="75" y="2017"/>
                    </a:lnTo>
                    <a:lnTo>
                      <a:pt x="60" y="2080"/>
                    </a:lnTo>
                    <a:lnTo>
                      <a:pt x="47" y="2142"/>
                    </a:lnTo>
                    <a:lnTo>
                      <a:pt x="35" y="2207"/>
                    </a:lnTo>
                    <a:lnTo>
                      <a:pt x="25" y="2270"/>
                    </a:lnTo>
                    <a:lnTo>
                      <a:pt x="17" y="2335"/>
                    </a:lnTo>
                    <a:lnTo>
                      <a:pt x="10" y="2401"/>
                    </a:lnTo>
                    <a:lnTo>
                      <a:pt x="4" y="2466"/>
                    </a:lnTo>
                    <a:lnTo>
                      <a:pt x="0" y="2533"/>
                    </a:lnTo>
                    <a:lnTo>
                      <a:pt x="0" y="2533"/>
                    </a:lnTo>
                    <a:lnTo>
                      <a:pt x="65" y="2500"/>
                    </a:lnTo>
                    <a:lnTo>
                      <a:pt x="131" y="2468"/>
                    </a:lnTo>
                    <a:lnTo>
                      <a:pt x="199" y="2438"/>
                    </a:lnTo>
                    <a:lnTo>
                      <a:pt x="267" y="2412"/>
                    </a:lnTo>
                    <a:lnTo>
                      <a:pt x="336" y="2387"/>
                    </a:lnTo>
                    <a:lnTo>
                      <a:pt x="407" y="2363"/>
                    </a:lnTo>
                    <a:lnTo>
                      <a:pt x="477" y="2341"/>
                    </a:lnTo>
                    <a:lnTo>
                      <a:pt x="550" y="2322"/>
                    </a:lnTo>
                    <a:lnTo>
                      <a:pt x="623" y="2304"/>
                    </a:lnTo>
                    <a:lnTo>
                      <a:pt x="697" y="2289"/>
                    </a:lnTo>
                    <a:lnTo>
                      <a:pt x="772" y="2278"/>
                    </a:lnTo>
                    <a:lnTo>
                      <a:pt x="849" y="2266"/>
                    </a:lnTo>
                    <a:lnTo>
                      <a:pt x="926" y="2258"/>
                    </a:lnTo>
                    <a:lnTo>
                      <a:pt x="1002" y="2253"/>
                    </a:lnTo>
                    <a:lnTo>
                      <a:pt x="1080" y="2248"/>
                    </a:lnTo>
                    <a:lnTo>
                      <a:pt x="1160" y="2248"/>
                    </a:lnTo>
                    <a:lnTo>
                      <a:pt x="1160" y="2248"/>
                    </a:lnTo>
                    <a:lnTo>
                      <a:pt x="1226" y="2248"/>
                    </a:lnTo>
                    <a:lnTo>
                      <a:pt x="1291" y="2251"/>
                    </a:lnTo>
                    <a:lnTo>
                      <a:pt x="1358" y="2256"/>
                    </a:lnTo>
                    <a:lnTo>
                      <a:pt x="1422" y="2261"/>
                    </a:lnTo>
                    <a:lnTo>
                      <a:pt x="1486" y="2269"/>
                    </a:lnTo>
                    <a:lnTo>
                      <a:pt x="1551" y="2278"/>
                    </a:lnTo>
                    <a:lnTo>
                      <a:pt x="1614" y="2288"/>
                    </a:lnTo>
                    <a:lnTo>
                      <a:pt x="1677" y="2300"/>
                    </a:lnTo>
                    <a:lnTo>
                      <a:pt x="1741" y="2313"/>
                    </a:lnTo>
                    <a:lnTo>
                      <a:pt x="1803" y="2329"/>
                    </a:lnTo>
                    <a:lnTo>
                      <a:pt x="1865" y="2345"/>
                    </a:lnTo>
                    <a:lnTo>
                      <a:pt x="1925" y="2363"/>
                    </a:lnTo>
                    <a:lnTo>
                      <a:pt x="1987" y="2384"/>
                    </a:lnTo>
                    <a:lnTo>
                      <a:pt x="2046" y="2404"/>
                    </a:lnTo>
                    <a:lnTo>
                      <a:pt x="2106" y="2427"/>
                    </a:lnTo>
                    <a:lnTo>
                      <a:pt x="2164" y="2450"/>
                    </a:lnTo>
                    <a:lnTo>
                      <a:pt x="2223" y="2475"/>
                    </a:lnTo>
                    <a:lnTo>
                      <a:pt x="2280" y="2502"/>
                    </a:lnTo>
                    <a:lnTo>
                      <a:pt x="2336" y="2530"/>
                    </a:lnTo>
                    <a:lnTo>
                      <a:pt x="2392" y="2559"/>
                    </a:lnTo>
                    <a:lnTo>
                      <a:pt x="2448" y="2590"/>
                    </a:lnTo>
                    <a:lnTo>
                      <a:pt x="2503" y="2621"/>
                    </a:lnTo>
                    <a:lnTo>
                      <a:pt x="2556" y="2655"/>
                    </a:lnTo>
                    <a:lnTo>
                      <a:pt x="2609" y="2689"/>
                    </a:lnTo>
                    <a:lnTo>
                      <a:pt x="2662" y="2724"/>
                    </a:lnTo>
                    <a:lnTo>
                      <a:pt x="2712" y="2761"/>
                    </a:lnTo>
                    <a:lnTo>
                      <a:pt x="2764" y="2798"/>
                    </a:lnTo>
                    <a:lnTo>
                      <a:pt x="2813" y="2838"/>
                    </a:lnTo>
                    <a:lnTo>
                      <a:pt x="2861" y="2878"/>
                    </a:lnTo>
                    <a:lnTo>
                      <a:pt x="2910" y="2919"/>
                    </a:lnTo>
                    <a:lnTo>
                      <a:pt x="2956" y="2962"/>
                    </a:lnTo>
                    <a:lnTo>
                      <a:pt x="3001" y="3005"/>
                    </a:lnTo>
                    <a:lnTo>
                      <a:pt x="3047" y="3049"/>
                    </a:lnTo>
                    <a:lnTo>
                      <a:pt x="3090" y="3094"/>
                    </a:lnTo>
                    <a:lnTo>
                      <a:pt x="3132" y="3140"/>
                    </a:lnTo>
                    <a:lnTo>
                      <a:pt x="3175" y="3187"/>
                    </a:lnTo>
                    <a:lnTo>
                      <a:pt x="3215" y="3236"/>
                    </a:lnTo>
                    <a:lnTo>
                      <a:pt x="3255" y="3286"/>
                    </a:lnTo>
                    <a:lnTo>
                      <a:pt x="3293" y="3336"/>
                    </a:lnTo>
                    <a:lnTo>
                      <a:pt x="3330" y="3386"/>
                    </a:lnTo>
                    <a:lnTo>
                      <a:pt x="3367" y="3439"/>
                    </a:lnTo>
                    <a:lnTo>
                      <a:pt x="3402" y="3491"/>
                    </a:lnTo>
                    <a:lnTo>
                      <a:pt x="3435" y="3546"/>
                    </a:lnTo>
                    <a:lnTo>
                      <a:pt x="3467" y="3600"/>
                    </a:lnTo>
                    <a:lnTo>
                      <a:pt x="3500" y="3655"/>
                    </a:lnTo>
                    <a:lnTo>
                      <a:pt x="3529" y="3711"/>
                    </a:lnTo>
                    <a:lnTo>
                      <a:pt x="3557" y="3768"/>
                    </a:lnTo>
                    <a:lnTo>
                      <a:pt x="3585" y="3826"/>
                    </a:lnTo>
                    <a:lnTo>
                      <a:pt x="3612" y="3885"/>
                    </a:lnTo>
                    <a:lnTo>
                      <a:pt x="3635" y="3944"/>
                    </a:lnTo>
                    <a:lnTo>
                      <a:pt x="3659" y="4003"/>
                    </a:lnTo>
                    <a:lnTo>
                      <a:pt x="3681" y="4063"/>
                    </a:lnTo>
                    <a:lnTo>
                      <a:pt x="3702" y="4124"/>
                    </a:lnTo>
                    <a:lnTo>
                      <a:pt x="3721" y="4186"/>
                    </a:lnTo>
                    <a:lnTo>
                      <a:pt x="3738" y="4247"/>
                    </a:lnTo>
                    <a:lnTo>
                      <a:pt x="3755" y="4311"/>
                    </a:lnTo>
                    <a:lnTo>
                      <a:pt x="3769" y="4374"/>
                    </a:lnTo>
                    <a:lnTo>
                      <a:pt x="3783" y="4438"/>
                    </a:lnTo>
                    <a:lnTo>
                      <a:pt x="3794" y="4503"/>
                    </a:lnTo>
                    <a:lnTo>
                      <a:pt x="3805" y="4567"/>
                    </a:lnTo>
                    <a:lnTo>
                      <a:pt x="3814" y="4632"/>
                    </a:lnTo>
                    <a:lnTo>
                      <a:pt x="3819" y="4699"/>
                    </a:lnTo>
                    <a:lnTo>
                      <a:pt x="3825" y="4765"/>
                    </a:lnTo>
                    <a:lnTo>
                      <a:pt x="3828" y="4831"/>
                    </a:lnTo>
                    <a:lnTo>
                      <a:pt x="3828" y="4831"/>
                    </a:lnTo>
                    <a:lnTo>
                      <a:pt x="3831" y="4908"/>
                    </a:lnTo>
                    <a:lnTo>
                      <a:pt x="3831" y="4985"/>
                    </a:lnTo>
                    <a:lnTo>
                      <a:pt x="3828" y="5060"/>
                    </a:lnTo>
                    <a:lnTo>
                      <a:pt x="3824" y="5134"/>
                    </a:lnTo>
                    <a:lnTo>
                      <a:pt x="3818" y="5209"/>
                    </a:lnTo>
                    <a:lnTo>
                      <a:pt x="3809" y="5281"/>
                    </a:lnTo>
                    <a:lnTo>
                      <a:pt x="3799" y="5355"/>
                    </a:lnTo>
                    <a:lnTo>
                      <a:pt x="3786" y="5427"/>
                    </a:lnTo>
                    <a:lnTo>
                      <a:pt x="3786" y="5427"/>
                    </a:lnTo>
                    <a:lnTo>
                      <a:pt x="3836" y="5408"/>
                    </a:lnTo>
                    <a:lnTo>
                      <a:pt x="3886" y="5390"/>
                    </a:lnTo>
                    <a:lnTo>
                      <a:pt x="3936" y="5369"/>
                    </a:lnTo>
                    <a:lnTo>
                      <a:pt x="3985" y="5349"/>
                    </a:lnTo>
                    <a:lnTo>
                      <a:pt x="4033" y="5327"/>
                    </a:lnTo>
                    <a:lnTo>
                      <a:pt x="4082" y="5305"/>
                    </a:lnTo>
                    <a:lnTo>
                      <a:pt x="4129" y="5281"/>
                    </a:lnTo>
                    <a:lnTo>
                      <a:pt x="4176" y="5256"/>
                    </a:lnTo>
                    <a:lnTo>
                      <a:pt x="4223" y="5231"/>
                    </a:lnTo>
                    <a:lnTo>
                      <a:pt x="4269" y="5204"/>
                    </a:lnTo>
                    <a:lnTo>
                      <a:pt x="4313" y="5178"/>
                    </a:lnTo>
                    <a:lnTo>
                      <a:pt x="4358" y="5150"/>
                    </a:lnTo>
                    <a:lnTo>
                      <a:pt x="4402" y="5122"/>
                    </a:lnTo>
                    <a:lnTo>
                      <a:pt x="4446" y="5092"/>
                    </a:lnTo>
                    <a:lnTo>
                      <a:pt x="4489" y="5061"/>
                    </a:lnTo>
                    <a:lnTo>
                      <a:pt x="4530" y="5030"/>
                    </a:lnTo>
                    <a:lnTo>
                      <a:pt x="4571" y="4998"/>
                    </a:lnTo>
                    <a:lnTo>
                      <a:pt x="4613" y="4965"/>
                    </a:lnTo>
                    <a:lnTo>
                      <a:pt x="4652" y="4932"/>
                    </a:lnTo>
                    <a:lnTo>
                      <a:pt x="4691" y="4896"/>
                    </a:lnTo>
                    <a:lnTo>
                      <a:pt x="4731" y="4861"/>
                    </a:lnTo>
                    <a:lnTo>
                      <a:pt x="4767" y="4825"/>
                    </a:lnTo>
                    <a:lnTo>
                      <a:pt x="4804" y="4789"/>
                    </a:lnTo>
                    <a:lnTo>
                      <a:pt x="4841" y="4752"/>
                    </a:lnTo>
                    <a:lnTo>
                      <a:pt x="4876" y="4713"/>
                    </a:lnTo>
                    <a:lnTo>
                      <a:pt x="4912" y="4675"/>
                    </a:lnTo>
                    <a:lnTo>
                      <a:pt x="4946" y="4635"/>
                    </a:lnTo>
                    <a:lnTo>
                      <a:pt x="4980" y="4595"/>
                    </a:lnTo>
                    <a:lnTo>
                      <a:pt x="5012" y="4554"/>
                    </a:lnTo>
                    <a:lnTo>
                      <a:pt x="5043" y="4513"/>
                    </a:lnTo>
                    <a:lnTo>
                      <a:pt x="5074" y="4470"/>
                    </a:lnTo>
                    <a:lnTo>
                      <a:pt x="5105" y="4427"/>
                    </a:lnTo>
                    <a:lnTo>
                      <a:pt x="5134" y="4383"/>
                    </a:lnTo>
                    <a:lnTo>
                      <a:pt x="5162" y="4340"/>
                    </a:lnTo>
                    <a:lnTo>
                      <a:pt x="5190" y="4295"/>
                    </a:lnTo>
                    <a:lnTo>
                      <a:pt x="5217" y="4250"/>
                    </a:lnTo>
                    <a:lnTo>
                      <a:pt x="5242" y="4203"/>
                    </a:lnTo>
                    <a:lnTo>
                      <a:pt x="5267" y="4158"/>
                    </a:lnTo>
                    <a:lnTo>
                      <a:pt x="5292" y="4110"/>
                    </a:lnTo>
                    <a:lnTo>
                      <a:pt x="5314" y="4063"/>
                    </a:lnTo>
                    <a:lnTo>
                      <a:pt x="5336" y="4014"/>
                    </a:lnTo>
                    <a:lnTo>
                      <a:pt x="5359" y="3966"/>
                    </a:lnTo>
                    <a:lnTo>
                      <a:pt x="5379" y="3917"/>
                    </a:lnTo>
                    <a:lnTo>
                      <a:pt x="5398" y="3867"/>
                    </a:lnTo>
                    <a:lnTo>
                      <a:pt x="5416" y="3817"/>
                    </a:lnTo>
                    <a:lnTo>
                      <a:pt x="5434" y="3767"/>
                    </a:lnTo>
                    <a:lnTo>
                      <a:pt x="5450" y="3715"/>
                    </a:lnTo>
                    <a:lnTo>
                      <a:pt x="5466" y="3664"/>
                    </a:lnTo>
                    <a:lnTo>
                      <a:pt x="5481" y="3612"/>
                    </a:lnTo>
                    <a:lnTo>
                      <a:pt x="5494" y="3559"/>
                    </a:lnTo>
                    <a:lnTo>
                      <a:pt x="5506" y="3507"/>
                    </a:lnTo>
                    <a:lnTo>
                      <a:pt x="5518" y="3453"/>
                    </a:lnTo>
                    <a:lnTo>
                      <a:pt x="5528" y="3400"/>
                    </a:lnTo>
                    <a:lnTo>
                      <a:pt x="5537" y="3345"/>
                    </a:lnTo>
                    <a:lnTo>
                      <a:pt x="5546" y="3291"/>
                    </a:lnTo>
                    <a:lnTo>
                      <a:pt x="5553" y="3236"/>
                    </a:lnTo>
                    <a:lnTo>
                      <a:pt x="5559" y="3181"/>
                    </a:lnTo>
                    <a:lnTo>
                      <a:pt x="5563" y="3125"/>
                    </a:lnTo>
                    <a:lnTo>
                      <a:pt x="5568" y="3069"/>
                    </a:lnTo>
                    <a:lnTo>
                      <a:pt x="5571" y="3013"/>
                    </a:lnTo>
                    <a:lnTo>
                      <a:pt x="5572" y="2957"/>
                    </a:lnTo>
                    <a:lnTo>
                      <a:pt x="5572" y="2900"/>
                    </a:lnTo>
                    <a:lnTo>
                      <a:pt x="5571" y="2842"/>
                    </a:lnTo>
                    <a:lnTo>
                      <a:pt x="5569" y="2786"/>
                    </a:lnTo>
                    <a:lnTo>
                      <a:pt x="5569" y="2786"/>
                    </a:lnTo>
                    <a:close/>
                  </a:path>
                </a:pathLst>
              </a:custGeom>
              <a:gradFill flip="none" rotWithShape="1">
                <a:gsLst>
                  <a:gs pos="45000">
                    <a:schemeClr val="accent5">
                      <a:lumMod val="75000"/>
                    </a:schemeClr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  <a:gs pos="30000">
                    <a:schemeClr val="accent5">
                      <a:lumMod val="50000"/>
                    </a:schemeClr>
                  </a:gs>
                  <a:gs pos="83000">
                    <a:schemeClr val="accent5">
                      <a:lumMod val="75000"/>
                    </a:schemeClr>
                  </a:gs>
                  <a:gs pos="55000">
                    <a:schemeClr val="accent5">
                      <a:lumMod val="50000"/>
                    </a:schemeClr>
                  </a:gs>
                  <a:gs pos="69000">
                    <a:schemeClr val="accent5">
                      <a:lumMod val="50000"/>
                    </a:schemeClr>
                  </a:gs>
                </a:gsLst>
                <a:lin ang="25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29" name="Forma Livre 10">
                <a:extLst>
                  <a:ext uri="{FF2B5EF4-FFF2-40B4-BE49-F238E27FC236}">
                    <a16:creationId xmlns:a16="http://schemas.microsoft.com/office/drawing/2014/main" id="{BE64BCB4-4C5B-AF43-B67F-1AA87BD5A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2325" y="1582738"/>
                <a:ext cx="2017713" cy="1719263"/>
              </a:xfrm>
              <a:custGeom>
                <a:avLst/>
                <a:gdLst/>
                <a:ahLst/>
                <a:cxnLst>
                  <a:cxn ang="0">
                    <a:pos x="3757" y="3095"/>
                  </a:cxn>
                  <a:cxn ang="0">
                    <a:pos x="3794" y="3057"/>
                  </a:cxn>
                  <a:cxn ang="0">
                    <a:pos x="3810" y="3002"/>
                  </a:cxn>
                  <a:cxn ang="0">
                    <a:pos x="3809" y="2896"/>
                  </a:cxn>
                  <a:cxn ang="0">
                    <a:pos x="3774" y="2695"/>
                  </a:cxn>
                  <a:cxn ang="0">
                    <a:pos x="3759" y="2585"/>
                  </a:cxn>
                  <a:cxn ang="0">
                    <a:pos x="3735" y="2321"/>
                  </a:cxn>
                  <a:cxn ang="0">
                    <a:pos x="3685" y="2064"/>
                  </a:cxn>
                  <a:cxn ang="0">
                    <a:pos x="3611" y="1817"/>
                  </a:cxn>
                  <a:cxn ang="0">
                    <a:pos x="3516" y="1579"/>
                  </a:cxn>
                  <a:cxn ang="0">
                    <a:pos x="3399" y="1354"/>
                  </a:cxn>
                  <a:cxn ang="0">
                    <a:pos x="3261" y="1140"/>
                  </a:cxn>
                  <a:cxn ang="0">
                    <a:pos x="3106" y="941"/>
                  </a:cxn>
                  <a:cxn ang="0">
                    <a:pos x="2932" y="758"/>
                  </a:cxn>
                  <a:cxn ang="0">
                    <a:pos x="2743" y="591"/>
                  </a:cxn>
                  <a:cxn ang="0">
                    <a:pos x="2540" y="442"/>
                  </a:cxn>
                  <a:cxn ang="0">
                    <a:pos x="2323" y="313"/>
                  </a:cxn>
                  <a:cxn ang="0">
                    <a:pos x="2096" y="204"/>
                  </a:cxn>
                  <a:cxn ang="0">
                    <a:pos x="1857" y="117"/>
                  </a:cxn>
                  <a:cxn ang="0">
                    <a:pos x="1608" y="53"/>
                  </a:cxn>
                  <a:cxn ang="0">
                    <a:pos x="1353" y="15"/>
                  </a:cxn>
                  <a:cxn ang="0">
                    <a:pos x="1091" y="0"/>
                  </a:cxn>
                  <a:cxn ang="0">
                    <a:pos x="902" y="7"/>
                  </a:cxn>
                  <a:cxn ang="0">
                    <a:pos x="676" y="31"/>
                  </a:cxn>
                  <a:cxn ang="0">
                    <a:pos x="480" y="69"/>
                  </a:cxn>
                  <a:cxn ang="0">
                    <a:pos x="216" y="149"/>
                  </a:cxn>
                  <a:cxn ang="0">
                    <a:pos x="41" y="229"/>
                  </a:cxn>
                  <a:cxn ang="0">
                    <a:pos x="1" y="308"/>
                  </a:cxn>
                  <a:cxn ang="0">
                    <a:pos x="37" y="667"/>
                  </a:cxn>
                  <a:cxn ang="0">
                    <a:pos x="95" y="972"/>
                  </a:cxn>
                  <a:cxn ang="0">
                    <a:pos x="166" y="1246"/>
                  </a:cxn>
                  <a:cxn ang="0">
                    <a:pos x="265" y="1536"/>
                  </a:cxn>
                  <a:cxn ang="0">
                    <a:pos x="395" y="1833"/>
                  </a:cxn>
                  <a:cxn ang="0">
                    <a:pos x="560" y="2125"/>
                  </a:cxn>
                  <a:cxn ang="0">
                    <a:pos x="762" y="2403"/>
                  </a:cxn>
                  <a:cxn ang="0">
                    <a:pos x="1007" y="2658"/>
                  </a:cxn>
                  <a:cxn ang="0">
                    <a:pos x="1145" y="2775"/>
                  </a:cxn>
                  <a:cxn ang="0">
                    <a:pos x="1297" y="2881"/>
                  </a:cxn>
                  <a:cxn ang="0">
                    <a:pos x="1461" y="2975"/>
                  </a:cxn>
                  <a:cxn ang="0">
                    <a:pos x="1637" y="3059"/>
                  </a:cxn>
                  <a:cxn ang="0">
                    <a:pos x="1828" y="3129"/>
                  </a:cxn>
                  <a:cxn ang="0">
                    <a:pos x="2031" y="3185"/>
                  </a:cxn>
                  <a:cxn ang="0">
                    <a:pos x="2249" y="3223"/>
                  </a:cxn>
                  <a:cxn ang="0">
                    <a:pos x="2484" y="3247"/>
                  </a:cxn>
                  <a:cxn ang="0">
                    <a:pos x="2731" y="3251"/>
                  </a:cxn>
                  <a:cxn ang="0">
                    <a:pos x="2997" y="3236"/>
                  </a:cxn>
                  <a:cxn ang="0">
                    <a:pos x="3277" y="3201"/>
                  </a:cxn>
                  <a:cxn ang="0">
                    <a:pos x="3575" y="3144"/>
                  </a:cxn>
                </a:cxnLst>
                <a:rect l="0" t="0" r="r" b="b"/>
                <a:pathLst>
                  <a:path w="3813" h="3251">
                    <a:moveTo>
                      <a:pt x="3729" y="3105"/>
                    </a:moveTo>
                    <a:lnTo>
                      <a:pt x="3729" y="3105"/>
                    </a:lnTo>
                    <a:lnTo>
                      <a:pt x="3744" y="3101"/>
                    </a:lnTo>
                    <a:lnTo>
                      <a:pt x="3757" y="3095"/>
                    </a:lnTo>
                    <a:lnTo>
                      <a:pt x="3768" y="3087"/>
                    </a:lnTo>
                    <a:lnTo>
                      <a:pt x="3778" y="3079"/>
                    </a:lnTo>
                    <a:lnTo>
                      <a:pt x="3787" y="3068"/>
                    </a:lnTo>
                    <a:lnTo>
                      <a:pt x="3794" y="3057"/>
                    </a:lnTo>
                    <a:lnTo>
                      <a:pt x="3800" y="3045"/>
                    </a:lnTo>
                    <a:lnTo>
                      <a:pt x="3805" y="3031"/>
                    </a:lnTo>
                    <a:lnTo>
                      <a:pt x="3809" y="3017"/>
                    </a:lnTo>
                    <a:lnTo>
                      <a:pt x="3810" y="3002"/>
                    </a:lnTo>
                    <a:lnTo>
                      <a:pt x="3812" y="2986"/>
                    </a:lnTo>
                    <a:lnTo>
                      <a:pt x="3813" y="2970"/>
                    </a:lnTo>
                    <a:lnTo>
                      <a:pt x="3812" y="2934"/>
                    </a:lnTo>
                    <a:lnTo>
                      <a:pt x="3809" y="2896"/>
                    </a:lnTo>
                    <a:lnTo>
                      <a:pt x="3803" y="2857"/>
                    </a:lnTo>
                    <a:lnTo>
                      <a:pt x="3797" y="2816"/>
                    </a:lnTo>
                    <a:lnTo>
                      <a:pt x="3781" y="2735"/>
                    </a:lnTo>
                    <a:lnTo>
                      <a:pt x="3774" y="2695"/>
                    </a:lnTo>
                    <a:lnTo>
                      <a:pt x="3768" y="2657"/>
                    </a:lnTo>
                    <a:lnTo>
                      <a:pt x="3762" y="2620"/>
                    </a:lnTo>
                    <a:lnTo>
                      <a:pt x="3759" y="2585"/>
                    </a:lnTo>
                    <a:lnTo>
                      <a:pt x="3759" y="2585"/>
                    </a:lnTo>
                    <a:lnTo>
                      <a:pt x="3756" y="2518"/>
                    </a:lnTo>
                    <a:lnTo>
                      <a:pt x="3750" y="2452"/>
                    </a:lnTo>
                    <a:lnTo>
                      <a:pt x="3744" y="2386"/>
                    </a:lnTo>
                    <a:lnTo>
                      <a:pt x="3735" y="2321"/>
                    </a:lnTo>
                    <a:lnTo>
                      <a:pt x="3725" y="2256"/>
                    </a:lnTo>
                    <a:lnTo>
                      <a:pt x="3713" y="2191"/>
                    </a:lnTo>
                    <a:lnTo>
                      <a:pt x="3700" y="2128"/>
                    </a:lnTo>
                    <a:lnTo>
                      <a:pt x="3685" y="2064"/>
                    </a:lnTo>
                    <a:lnTo>
                      <a:pt x="3669" y="2001"/>
                    </a:lnTo>
                    <a:lnTo>
                      <a:pt x="3651" y="1939"/>
                    </a:lnTo>
                    <a:lnTo>
                      <a:pt x="3632" y="1877"/>
                    </a:lnTo>
                    <a:lnTo>
                      <a:pt x="3611" y="1817"/>
                    </a:lnTo>
                    <a:lnTo>
                      <a:pt x="3589" y="1756"/>
                    </a:lnTo>
                    <a:lnTo>
                      <a:pt x="3567" y="1696"/>
                    </a:lnTo>
                    <a:lnTo>
                      <a:pt x="3542" y="1637"/>
                    </a:lnTo>
                    <a:lnTo>
                      <a:pt x="3516" y="1579"/>
                    </a:lnTo>
                    <a:lnTo>
                      <a:pt x="3489" y="1522"/>
                    </a:lnTo>
                    <a:lnTo>
                      <a:pt x="3460" y="1464"/>
                    </a:lnTo>
                    <a:lnTo>
                      <a:pt x="3430" y="1408"/>
                    </a:lnTo>
                    <a:lnTo>
                      <a:pt x="3399" y="1354"/>
                    </a:lnTo>
                    <a:lnTo>
                      <a:pt x="3365" y="1299"/>
                    </a:lnTo>
                    <a:lnTo>
                      <a:pt x="3333" y="1244"/>
                    </a:lnTo>
                    <a:lnTo>
                      <a:pt x="3297" y="1191"/>
                    </a:lnTo>
                    <a:lnTo>
                      <a:pt x="3261" y="1140"/>
                    </a:lnTo>
                    <a:lnTo>
                      <a:pt x="3224" y="1090"/>
                    </a:lnTo>
                    <a:lnTo>
                      <a:pt x="3185" y="1038"/>
                    </a:lnTo>
                    <a:lnTo>
                      <a:pt x="3146" y="989"/>
                    </a:lnTo>
                    <a:lnTo>
                      <a:pt x="3106" y="941"/>
                    </a:lnTo>
                    <a:lnTo>
                      <a:pt x="3063" y="894"/>
                    </a:lnTo>
                    <a:lnTo>
                      <a:pt x="3020" y="848"/>
                    </a:lnTo>
                    <a:lnTo>
                      <a:pt x="2978" y="802"/>
                    </a:lnTo>
                    <a:lnTo>
                      <a:pt x="2932" y="758"/>
                    </a:lnTo>
                    <a:lnTo>
                      <a:pt x="2886" y="714"/>
                    </a:lnTo>
                    <a:lnTo>
                      <a:pt x="2840" y="672"/>
                    </a:lnTo>
                    <a:lnTo>
                      <a:pt x="2792" y="631"/>
                    </a:lnTo>
                    <a:lnTo>
                      <a:pt x="2743" y="591"/>
                    </a:lnTo>
                    <a:lnTo>
                      <a:pt x="2695" y="552"/>
                    </a:lnTo>
                    <a:lnTo>
                      <a:pt x="2644" y="515"/>
                    </a:lnTo>
                    <a:lnTo>
                      <a:pt x="2593" y="478"/>
                    </a:lnTo>
                    <a:lnTo>
                      <a:pt x="2540" y="442"/>
                    </a:lnTo>
                    <a:lnTo>
                      <a:pt x="2487" y="408"/>
                    </a:lnTo>
                    <a:lnTo>
                      <a:pt x="2434" y="375"/>
                    </a:lnTo>
                    <a:lnTo>
                      <a:pt x="2379" y="344"/>
                    </a:lnTo>
                    <a:lnTo>
                      <a:pt x="2323" y="313"/>
                    </a:lnTo>
                    <a:lnTo>
                      <a:pt x="2267" y="283"/>
                    </a:lnTo>
                    <a:lnTo>
                      <a:pt x="2211" y="255"/>
                    </a:lnTo>
                    <a:lnTo>
                      <a:pt x="2153" y="229"/>
                    </a:lnTo>
                    <a:lnTo>
                      <a:pt x="2096" y="204"/>
                    </a:lnTo>
                    <a:lnTo>
                      <a:pt x="2037" y="180"/>
                    </a:lnTo>
                    <a:lnTo>
                      <a:pt x="1977" y="158"/>
                    </a:lnTo>
                    <a:lnTo>
                      <a:pt x="1918" y="137"/>
                    </a:lnTo>
                    <a:lnTo>
                      <a:pt x="1857" y="117"/>
                    </a:lnTo>
                    <a:lnTo>
                      <a:pt x="1795" y="99"/>
                    </a:lnTo>
                    <a:lnTo>
                      <a:pt x="1733" y="83"/>
                    </a:lnTo>
                    <a:lnTo>
                      <a:pt x="1671" y="66"/>
                    </a:lnTo>
                    <a:lnTo>
                      <a:pt x="1608" y="53"/>
                    </a:lnTo>
                    <a:lnTo>
                      <a:pt x="1545" y="41"/>
                    </a:lnTo>
                    <a:lnTo>
                      <a:pt x="1481" y="31"/>
                    </a:lnTo>
                    <a:lnTo>
                      <a:pt x="1418" y="22"/>
                    </a:lnTo>
                    <a:lnTo>
                      <a:pt x="1353" y="15"/>
                    </a:lnTo>
                    <a:lnTo>
                      <a:pt x="1288" y="9"/>
                    </a:lnTo>
                    <a:lnTo>
                      <a:pt x="1222" y="5"/>
                    </a:lnTo>
                    <a:lnTo>
                      <a:pt x="1157" y="2"/>
                    </a:lnTo>
                    <a:lnTo>
                      <a:pt x="1091" y="0"/>
                    </a:lnTo>
                    <a:lnTo>
                      <a:pt x="1091" y="0"/>
                    </a:lnTo>
                    <a:lnTo>
                      <a:pt x="1026" y="2"/>
                    </a:lnTo>
                    <a:lnTo>
                      <a:pt x="962" y="3"/>
                    </a:lnTo>
                    <a:lnTo>
                      <a:pt x="902" y="7"/>
                    </a:lnTo>
                    <a:lnTo>
                      <a:pt x="841" y="12"/>
                    </a:lnTo>
                    <a:lnTo>
                      <a:pt x="785" y="18"/>
                    </a:lnTo>
                    <a:lnTo>
                      <a:pt x="729" y="24"/>
                    </a:lnTo>
                    <a:lnTo>
                      <a:pt x="676" y="31"/>
                    </a:lnTo>
                    <a:lnTo>
                      <a:pt x="625" y="40"/>
                    </a:lnTo>
                    <a:lnTo>
                      <a:pt x="575" y="49"/>
                    </a:lnTo>
                    <a:lnTo>
                      <a:pt x="527" y="59"/>
                    </a:lnTo>
                    <a:lnTo>
                      <a:pt x="480" y="69"/>
                    </a:lnTo>
                    <a:lnTo>
                      <a:pt x="437" y="80"/>
                    </a:lnTo>
                    <a:lnTo>
                      <a:pt x="355" y="103"/>
                    </a:lnTo>
                    <a:lnTo>
                      <a:pt x="283" y="125"/>
                    </a:lnTo>
                    <a:lnTo>
                      <a:pt x="216" y="149"/>
                    </a:lnTo>
                    <a:lnTo>
                      <a:pt x="160" y="173"/>
                    </a:lnTo>
                    <a:lnTo>
                      <a:pt x="112" y="193"/>
                    </a:lnTo>
                    <a:lnTo>
                      <a:pt x="72" y="212"/>
                    </a:lnTo>
                    <a:lnTo>
                      <a:pt x="41" y="229"/>
                    </a:lnTo>
                    <a:lnTo>
                      <a:pt x="17" y="240"/>
                    </a:lnTo>
                    <a:lnTo>
                      <a:pt x="0" y="251"/>
                    </a:lnTo>
                    <a:lnTo>
                      <a:pt x="0" y="251"/>
                    </a:lnTo>
                    <a:lnTo>
                      <a:pt x="1" y="308"/>
                    </a:lnTo>
                    <a:lnTo>
                      <a:pt x="6" y="379"/>
                    </a:lnTo>
                    <a:lnTo>
                      <a:pt x="11" y="463"/>
                    </a:lnTo>
                    <a:lnTo>
                      <a:pt x="23" y="559"/>
                    </a:lnTo>
                    <a:lnTo>
                      <a:pt x="37" y="667"/>
                    </a:lnTo>
                    <a:lnTo>
                      <a:pt x="57" y="782"/>
                    </a:lnTo>
                    <a:lnTo>
                      <a:pt x="67" y="843"/>
                    </a:lnTo>
                    <a:lnTo>
                      <a:pt x="81" y="907"/>
                    </a:lnTo>
                    <a:lnTo>
                      <a:pt x="95" y="972"/>
                    </a:lnTo>
                    <a:lnTo>
                      <a:pt x="110" y="1038"/>
                    </a:lnTo>
                    <a:lnTo>
                      <a:pt x="128" y="1106"/>
                    </a:lnTo>
                    <a:lnTo>
                      <a:pt x="147" y="1175"/>
                    </a:lnTo>
                    <a:lnTo>
                      <a:pt x="166" y="1246"/>
                    </a:lnTo>
                    <a:lnTo>
                      <a:pt x="188" y="1318"/>
                    </a:lnTo>
                    <a:lnTo>
                      <a:pt x="212" y="1390"/>
                    </a:lnTo>
                    <a:lnTo>
                      <a:pt x="238" y="1463"/>
                    </a:lnTo>
                    <a:lnTo>
                      <a:pt x="265" y="1536"/>
                    </a:lnTo>
                    <a:lnTo>
                      <a:pt x="294" y="1610"/>
                    </a:lnTo>
                    <a:lnTo>
                      <a:pt x="327" y="1684"/>
                    </a:lnTo>
                    <a:lnTo>
                      <a:pt x="359" y="1759"/>
                    </a:lnTo>
                    <a:lnTo>
                      <a:pt x="395" y="1833"/>
                    </a:lnTo>
                    <a:lnTo>
                      <a:pt x="433" y="1906"/>
                    </a:lnTo>
                    <a:lnTo>
                      <a:pt x="473" y="1980"/>
                    </a:lnTo>
                    <a:lnTo>
                      <a:pt x="514" y="2052"/>
                    </a:lnTo>
                    <a:lnTo>
                      <a:pt x="560" y="2125"/>
                    </a:lnTo>
                    <a:lnTo>
                      <a:pt x="606" y="2197"/>
                    </a:lnTo>
                    <a:lnTo>
                      <a:pt x="656" y="2266"/>
                    </a:lnTo>
                    <a:lnTo>
                      <a:pt x="707" y="2336"/>
                    </a:lnTo>
                    <a:lnTo>
                      <a:pt x="762" y="2403"/>
                    </a:lnTo>
                    <a:lnTo>
                      <a:pt x="819" y="2470"/>
                    </a:lnTo>
                    <a:lnTo>
                      <a:pt x="878" y="2535"/>
                    </a:lnTo>
                    <a:lnTo>
                      <a:pt x="940" y="2598"/>
                    </a:lnTo>
                    <a:lnTo>
                      <a:pt x="1007" y="2658"/>
                    </a:lnTo>
                    <a:lnTo>
                      <a:pt x="1040" y="2688"/>
                    </a:lnTo>
                    <a:lnTo>
                      <a:pt x="1074" y="2717"/>
                    </a:lnTo>
                    <a:lnTo>
                      <a:pt x="1110" y="2747"/>
                    </a:lnTo>
                    <a:lnTo>
                      <a:pt x="1145" y="2775"/>
                    </a:lnTo>
                    <a:lnTo>
                      <a:pt x="1182" y="2801"/>
                    </a:lnTo>
                    <a:lnTo>
                      <a:pt x="1220" y="2829"/>
                    </a:lnTo>
                    <a:lnTo>
                      <a:pt x="1257" y="2855"/>
                    </a:lnTo>
                    <a:lnTo>
                      <a:pt x="1297" y="2881"/>
                    </a:lnTo>
                    <a:lnTo>
                      <a:pt x="1337" y="2905"/>
                    </a:lnTo>
                    <a:lnTo>
                      <a:pt x="1377" y="2930"/>
                    </a:lnTo>
                    <a:lnTo>
                      <a:pt x="1418" y="2953"/>
                    </a:lnTo>
                    <a:lnTo>
                      <a:pt x="1461" y="2975"/>
                    </a:lnTo>
                    <a:lnTo>
                      <a:pt x="1503" y="2998"/>
                    </a:lnTo>
                    <a:lnTo>
                      <a:pt x="1548" y="3018"/>
                    </a:lnTo>
                    <a:lnTo>
                      <a:pt x="1592" y="3039"/>
                    </a:lnTo>
                    <a:lnTo>
                      <a:pt x="1637" y="3059"/>
                    </a:lnTo>
                    <a:lnTo>
                      <a:pt x="1683" y="3077"/>
                    </a:lnTo>
                    <a:lnTo>
                      <a:pt x="1730" y="3095"/>
                    </a:lnTo>
                    <a:lnTo>
                      <a:pt x="1779" y="3113"/>
                    </a:lnTo>
                    <a:lnTo>
                      <a:pt x="1828" y="3129"/>
                    </a:lnTo>
                    <a:lnTo>
                      <a:pt x="1878" y="3144"/>
                    </a:lnTo>
                    <a:lnTo>
                      <a:pt x="1928" y="3158"/>
                    </a:lnTo>
                    <a:lnTo>
                      <a:pt x="1980" y="3172"/>
                    </a:lnTo>
                    <a:lnTo>
                      <a:pt x="2031" y="3185"/>
                    </a:lnTo>
                    <a:lnTo>
                      <a:pt x="2084" y="3195"/>
                    </a:lnTo>
                    <a:lnTo>
                      <a:pt x="2139" y="3205"/>
                    </a:lnTo>
                    <a:lnTo>
                      <a:pt x="2193" y="3216"/>
                    </a:lnTo>
                    <a:lnTo>
                      <a:pt x="2249" y="3223"/>
                    </a:lnTo>
                    <a:lnTo>
                      <a:pt x="2307" y="3231"/>
                    </a:lnTo>
                    <a:lnTo>
                      <a:pt x="2364" y="3238"/>
                    </a:lnTo>
                    <a:lnTo>
                      <a:pt x="2423" y="3242"/>
                    </a:lnTo>
                    <a:lnTo>
                      <a:pt x="2484" y="3247"/>
                    </a:lnTo>
                    <a:lnTo>
                      <a:pt x="2544" y="3250"/>
                    </a:lnTo>
                    <a:lnTo>
                      <a:pt x="2606" y="3251"/>
                    </a:lnTo>
                    <a:lnTo>
                      <a:pt x="2668" y="3251"/>
                    </a:lnTo>
                    <a:lnTo>
                      <a:pt x="2731" y="3251"/>
                    </a:lnTo>
                    <a:lnTo>
                      <a:pt x="2796" y="3250"/>
                    </a:lnTo>
                    <a:lnTo>
                      <a:pt x="2863" y="3247"/>
                    </a:lnTo>
                    <a:lnTo>
                      <a:pt x="2929" y="3242"/>
                    </a:lnTo>
                    <a:lnTo>
                      <a:pt x="2997" y="3236"/>
                    </a:lnTo>
                    <a:lnTo>
                      <a:pt x="3065" y="3229"/>
                    </a:lnTo>
                    <a:lnTo>
                      <a:pt x="3134" y="3220"/>
                    </a:lnTo>
                    <a:lnTo>
                      <a:pt x="3205" y="3211"/>
                    </a:lnTo>
                    <a:lnTo>
                      <a:pt x="3277" y="3201"/>
                    </a:lnTo>
                    <a:lnTo>
                      <a:pt x="3349" y="3188"/>
                    </a:lnTo>
                    <a:lnTo>
                      <a:pt x="3423" y="3174"/>
                    </a:lnTo>
                    <a:lnTo>
                      <a:pt x="3498" y="3160"/>
                    </a:lnTo>
                    <a:lnTo>
                      <a:pt x="3575" y="3144"/>
                    </a:lnTo>
                    <a:lnTo>
                      <a:pt x="3651" y="3124"/>
                    </a:lnTo>
                    <a:lnTo>
                      <a:pt x="3729" y="3105"/>
                    </a:lnTo>
                    <a:lnTo>
                      <a:pt x="3729" y="310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5">
                      <a:lumMod val="75000"/>
                    </a:schemeClr>
                  </a:gs>
                  <a:gs pos="3000">
                    <a:schemeClr val="accent5">
                      <a:lumMod val="5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  <p:sp>
            <p:nvSpPr>
              <p:cNvPr id="30" name="Forma Livre 11">
                <a:extLst>
                  <a:ext uri="{FF2B5EF4-FFF2-40B4-BE49-F238E27FC236}">
                    <a16:creationId xmlns:a16="http://schemas.microsoft.com/office/drawing/2014/main" id="{692235D2-996B-8547-A51F-344D742A60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9550" y="862013"/>
                <a:ext cx="3157538" cy="3313113"/>
              </a:xfrm>
              <a:custGeom>
                <a:avLst/>
                <a:gdLst/>
                <a:ahLst/>
                <a:cxnLst>
                  <a:cxn ang="0">
                    <a:pos x="4176" y="5653"/>
                  </a:cxn>
                  <a:cxn ang="0">
                    <a:pos x="3948" y="5836"/>
                  </a:cxn>
                  <a:cxn ang="0">
                    <a:pos x="3697" y="5989"/>
                  </a:cxn>
                  <a:cxn ang="0">
                    <a:pos x="3426" y="6110"/>
                  </a:cxn>
                  <a:cxn ang="0">
                    <a:pos x="3137" y="6199"/>
                  </a:cxn>
                  <a:cxn ang="0">
                    <a:pos x="2832" y="6249"/>
                  </a:cxn>
                  <a:cxn ang="0">
                    <a:pos x="2578" y="6262"/>
                  </a:cxn>
                  <a:cxn ang="0">
                    <a:pos x="2263" y="6243"/>
                  </a:cxn>
                  <a:cxn ang="0">
                    <a:pos x="1958" y="6184"/>
                  </a:cxn>
                  <a:cxn ang="0">
                    <a:pos x="1666" y="6091"/>
                  </a:cxn>
                  <a:cxn ang="0">
                    <a:pos x="1389" y="5964"/>
                  </a:cxn>
                  <a:cxn ang="0">
                    <a:pos x="1129" y="5806"/>
                  </a:cxn>
                  <a:cxn ang="0">
                    <a:pos x="890" y="5621"/>
                  </a:cxn>
                  <a:cxn ang="0">
                    <a:pos x="674" y="5408"/>
                  </a:cxn>
                  <a:cxn ang="0">
                    <a:pos x="484" y="5172"/>
                  </a:cxn>
                  <a:cxn ang="0">
                    <a:pos x="320" y="4916"/>
                  </a:cxn>
                  <a:cxn ang="0">
                    <a:pos x="189" y="4640"/>
                  </a:cxn>
                  <a:cxn ang="0">
                    <a:pos x="90" y="4348"/>
                  </a:cxn>
                  <a:cxn ang="0">
                    <a:pos x="25" y="4043"/>
                  </a:cxn>
                  <a:cxn ang="0">
                    <a:pos x="3" y="3791"/>
                  </a:cxn>
                  <a:cxn ang="0">
                    <a:pos x="9" y="3521"/>
                  </a:cxn>
                  <a:cxn ang="0">
                    <a:pos x="47" y="3263"/>
                  </a:cxn>
                  <a:cxn ang="0">
                    <a:pos x="113" y="3017"/>
                  </a:cxn>
                  <a:cxn ang="0">
                    <a:pos x="245" y="2686"/>
                  </a:cxn>
                  <a:cxn ang="0">
                    <a:pos x="485" y="2237"/>
                  </a:cxn>
                  <a:cxn ang="0">
                    <a:pos x="1589" y="146"/>
                  </a:cxn>
                  <a:cxn ang="0">
                    <a:pos x="1418" y="406"/>
                  </a:cxn>
                  <a:cxn ang="0">
                    <a:pos x="1277" y="684"/>
                  </a:cxn>
                  <a:cxn ang="0">
                    <a:pos x="1168" y="984"/>
                  </a:cxn>
                  <a:cxn ang="0">
                    <a:pos x="1095" y="1296"/>
                  </a:cxn>
                  <a:cxn ang="0">
                    <a:pos x="1058" y="1623"/>
                  </a:cxn>
                  <a:cxn ang="0">
                    <a:pos x="1057" y="1893"/>
                  </a:cxn>
                  <a:cxn ang="0">
                    <a:pos x="1095" y="2253"/>
                  </a:cxn>
                  <a:cxn ang="0">
                    <a:pos x="1175" y="2599"/>
                  </a:cxn>
                  <a:cxn ang="0">
                    <a:pos x="1296" y="2928"/>
                  </a:cxn>
                  <a:cxn ang="0">
                    <a:pos x="1455" y="3238"/>
                  </a:cxn>
                  <a:cxn ang="0">
                    <a:pos x="1647" y="3527"/>
                  </a:cxn>
                  <a:cxn ang="0">
                    <a:pos x="1871" y="3791"/>
                  </a:cxn>
                  <a:cxn ang="0">
                    <a:pos x="2123" y="4027"/>
                  </a:cxn>
                  <a:cxn ang="0">
                    <a:pos x="2400" y="4233"/>
                  </a:cxn>
                  <a:cxn ang="0">
                    <a:pos x="2701" y="4406"/>
                  </a:cxn>
                  <a:cxn ang="0">
                    <a:pos x="3021" y="4544"/>
                  </a:cxn>
                  <a:cxn ang="0">
                    <a:pos x="3357" y="4643"/>
                  </a:cxn>
                  <a:cxn ang="0">
                    <a:pos x="3708" y="4701"/>
                  </a:cxn>
                  <a:cxn ang="0">
                    <a:pos x="3997" y="4715"/>
                  </a:cxn>
                  <a:cxn ang="0">
                    <a:pos x="4358" y="4692"/>
                  </a:cxn>
                  <a:cxn ang="0">
                    <a:pos x="4701" y="4625"/>
                  </a:cxn>
                  <a:cxn ang="0">
                    <a:pos x="5028" y="4518"/>
                  </a:cxn>
                  <a:cxn ang="0">
                    <a:pos x="5334" y="4372"/>
                  </a:cxn>
                  <a:cxn ang="0">
                    <a:pos x="5615" y="4189"/>
                  </a:cxn>
                  <a:cxn ang="0">
                    <a:pos x="5870" y="3975"/>
                  </a:cxn>
                </a:cxnLst>
                <a:rect l="0" t="0" r="r" b="b"/>
                <a:pathLst>
                  <a:path w="5965" h="6262">
                    <a:moveTo>
                      <a:pt x="4302" y="5531"/>
                    </a:moveTo>
                    <a:lnTo>
                      <a:pt x="4302" y="5531"/>
                    </a:lnTo>
                    <a:lnTo>
                      <a:pt x="4262" y="5573"/>
                    </a:lnTo>
                    <a:lnTo>
                      <a:pt x="4219" y="5613"/>
                    </a:lnTo>
                    <a:lnTo>
                      <a:pt x="4176" y="5653"/>
                    </a:lnTo>
                    <a:lnTo>
                      <a:pt x="4134" y="5693"/>
                    </a:lnTo>
                    <a:lnTo>
                      <a:pt x="4088" y="5730"/>
                    </a:lnTo>
                    <a:lnTo>
                      <a:pt x="4042" y="5767"/>
                    </a:lnTo>
                    <a:lnTo>
                      <a:pt x="3997" y="5802"/>
                    </a:lnTo>
                    <a:lnTo>
                      <a:pt x="3948" y="5836"/>
                    </a:lnTo>
                    <a:lnTo>
                      <a:pt x="3899" y="5868"/>
                    </a:lnTo>
                    <a:lnTo>
                      <a:pt x="3851" y="5901"/>
                    </a:lnTo>
                    <a:lnTo>
                      <a:pt x="3800" y="5932"/>
                    </a:lnTo>
                    <a:lnTo>
                      <a:pt x="3749" y="5961"/>
                    </a:lnTo>
                    <a:lnTo>
                      <a:pt x="3697" y="5989"/>
                    </a:lnTo>
                    <a:lnTo>
                      <a:pt x="3644" y="6016"/>
                    </a:lnTo>
                    <a:lnTo>
                      <a:pt x="3591" y="6041"/>
                    </a:lnTo>
                    <a:lnTo>
                      <a:pt x="3537" y="6066"/>
                    </a:lnTo>
                    <a:lnTo>
                      <a:pt x="3482" y="6089"/>
                    </a:lnTo>
                    <a:lnTo>
                      <a:pt x="3426" y="6110"/>
                    </a:lnTo>
                    <a:lnTo>
                      <a:pt x="3370" y="6131"/>
                    </a:lnTo>
                    <a:lnTo>
                      <a:pt x="3313" y="6150"/>
                    </a:lnTo>
                    <a:lnTo>
                      <a:pt x="3255" y="6168"/>
                    </a:lnTo>
                    <a:lnTo>
                      <a:pt x="3196" y="6184"/>
                    </a:lnTo>
                    <a:lnTo>
                      <a:pt x="3137" y="6199"/>
                    </a:lnTo>
                    <a:lnTo>
                      <a:pt x="3077" y="6212"/>
                    </a:lnTo>
                    <a:lnTo>
                      <a:pt x="3016" y="6224"/>
                    </a:lnTo>
                    <a:lnTo>
                      <a:pt x="2956" y="6234"/>
                    </a:lnTo>
                    <a:lnTo>
                      <a:pt x="2894" y="6241"/>
                    </a:lnTo>
                    <a:lnTo>
                      <a:pt x="2832" y="6249"/>
                    </a:lnTo>
                    <a:lnTo>
                      <a:pt x="2770" y="6255"/>
                    </a:lnTo>
                    <a:lnTo>
                      <a:pt x="2707" y="6259"/>
                    </a:lnTo>
                    <a:lnTo>
                      <a:pt x="2643" y="6260"/>
                    </a:lnTo>
                    <a:lnTo>
                      <a:pt x="2578" y="6262"/>
                    </a:lnTo>
                    <a:lnTo>
                      <a:pt x="2578" y="6262"/>
                    </a:lnTo>
                    <a:lnTo>
                      <a:pt x="2515" y="6260"/>
                    </a:lnTo>
                    <a:lnTo>
                      <a:pt x="2452" y="6259"/>
                    </a:lnTo>
                    <a:lnTo>
                      <a:pt x="2388" y="6255"/>
                    </a:lnTo>
                    <a:lnTo>
                      <a:pt x="2325" y="6249"/>
                    </a:lnTo>
                    <a:lnTo>
                      <a:pt x="2263" y="6243"/>
                    </a:lnTo>
                    <a:lnTo>
                      <a:pt x="2201" y="6234"/>
                    </a:lnTo>
                    <a:lnTo>
                      <a:pt x="2139" y="6224"/>
                    </a:lnTo>
                    <a:lnTo>
                      <a:pt x="2079" y="6212"/>
                    </a:lnTo>
                    <a:lnTo>
                      <a:pt x="2018" y="6199"/>
                    </a:lnTo>
                    <a:lnTo>
                      <a:pt x="1958" y="6184"/>
                    </a:lnTo>
                    <a:lnTo>
                      <a:pt x="1899" y="6168"/>
                    </a:lnTo>
                    <a:lnTo>
                      <a:pt x="1838" y="6151"/>
                    </a:lnTo>
                    <a:lnTo>
                      <a:pt x="1781" y="6132"/>
                    </a:lnTo>
                    <a:lnTo>
                      <a:pt x="1722" y="6112"/>
                    </a:lnTo>
                    <a:lnTo>
                      <a:pt x="1666" y="6091"/>
                    </a:lnTo>
                    <a:lnTo>
                      <a:pt x="1608" y="6067"/>
                    </a:lnTo>
                    <a:lnTo>
                      <a:pt x="1552" y="6044"/>
                    </a:lnTo>
                    <a:lnTo>
                      <a:pt x="1496" y="6019"/>
                    </a:lnTo>
                    <a:lnTo>
                      <a:pt x="1442" y="5992"/>
                    </a:lnTo>
                    <a:lnTo>
                      <a:pt x="1389" y="5964"/>
                    </a:lnTo>
                    <a:lnTo>
                      <a:pt x="1334" y="5935"/>
                    </a:lnTo>
                    <a:lnTo>
                      <a:pt x="1283" y="5904"/>
                    </a:lnTo>
                    <a:lnTo>
                      <a:pt x="1229" y="5873"/>
                    </a:lnTo>
                    <a:lnTo>
                      <a:pt x="1179" y="5840"/>
                    </a:lnTo>
                    <a:lnTo>
                      <a:pt x="1129" y="5806"/>
                    </a:lnTo>
                    <a:lnTo>
                      <a:pt x="1079" y="5771"/>
                    </a:lnTo>
                    <a:lnTo>
                      <a:pt x="1030" y="5734"/>
                    </a:lnTo>
                    <a:lnTo>
                      <a:pt x="983" y="5697"/>
                    </a:lnTo>
                    <a:lnTo>
                      <a:pt x="936" y="5659"/>
                    </a:lnTo>
                    <a:lnTo>
                      <a:pt x="890" y="5621"/>
                    </a:lnTo>
                    <a:lnTo>
                      <a:pt x="845" y="5579"/>
                    </a:lnTo>
                    <a:lnTo>
                      <a:pt x="800" y="5538"/>
                    </a:lnTo>
                    <a:lnTo>
                      <a:pt x="758" y="5495"/>
                    </a:lnTo>
                    <a:lnTo>
                      <a:pt x="715" y="5452"/>
                    </a:lnTo>
                    <a:lnTo>
                      <a:pt x="674" y="5408"/>
                    </a:lnTo>
                    <a:lnTo>
                      <a:pt x="634" y="5363"/>
                    </a:lnTo>
                    <a:lnTo>
                      <a:pt x="594" y="5317"/>
                    </a:lnTo>
                    <a:lnTo>
                      <a:pt x="556" y="5270"/>
                    </a:lnTo>
                    <a:lnTo>
                      <a:pt x="519" y="5221"/>
                    </a:lnTo>
                    <a:lnTo>
                      <a:pt x="484" y="5172"/>
                    </a:lnTo>
                    <a:lnTo>
                      <a:pt x="448" y="5122"/>
                    </a:lnTo>
                    <a:lnTo>
                      <a:pt x="414" y="5072"/>
                    </a:lnTo>
                    <a:lnTo>
                      <a:pt x="382" y="5020"/>
                    </a:lnTo>
                    <a:lnTo>
                      <a:pt x="351" y="4969"/>
                    </a:lnTo>
                    <a:lnTo>
                      <a:pt x="320" y="4916"/>
                    </a:lnTo>
                    <a:lnTo>
                      <a:pt x="292" y="4861"/>
                    </a:lnTo>
                    <a:lnTo>
                      <a:pt x="264" y="4808"/>
                    </a:lnTo>
                    <a:lnTo>
                      <a:pt x="237" y="4752"/>
                    </a:lnTo>
                    <a:lnTo>
                      <a:pt x="212" y="4696"/>
                    </a:lnTo>
                    <a:lnTo>
                      <a:pt x="189" y="4640"/>
                    </a:lnTo>
                    <a:lnTo>
                      <a:pt x="165" y="4583"/>
                    </a:lnTo>
                    <a:lnTo>
                      <a:pt x="144" y="4525"/>
                    </a:lnTo>
                    <a:lnTo>
                      <a:pt x="125" y="4468"/>
                    </a:lnTo>
                    <a:lnTo>
                      <a:pt x="106" y="4409"/>
                    </a:lnTo>
                    <a:lnTo>
                      <a:pt x="90" y="4348"/>
                    </a:lnTo>
                    <a:lnTo>
                      <a:pt x="74" y="4289"/>
                    </a:lnTo>
                    <a:lnTo>
                      <a:pt x="59" y="4227"/>
                    </a:lnTo>
                    <a:lnTo>
                      <a:pt x="47" y="4167"/>
                    </a:lnTo>
                    <a:lnTo>
                      <a:pt x="35" y="4105"/>
                    </a:lnTo>
                    <a:lnTo>
                      <a:pt x="25" y="4043"/>
                    </a:lnTo>
                    <a:lnTo>
                      <a:pt x="18" y="3981"/>
                    </a:lnTo>
                    <a:lnTo>
                      <a:pt x="10" y="3918"/>
                    </a:lnTo>
                    <a:lnTo>
                      <a:pt x="6" y="3854"/>
                    </a:lnTo>
                    <a:lnTo>
                      <a:pt x="3" y="3791"/>
                    </a:lnTo>
                    <a:lnTo>
                      <a:pt x="3" y="3791"/>
                    </a:lnTo>
                    <a:lnTo>
                      <a:pt x="0" y="3735"/>
                    </a:lnTo>
                    <a:lnTo>
                      <a:pt x="0" y="3682"/>
                    </a:lnTo>
                    <a:lnTo>
                      <a:pt x="1" y="3627"/>
                    </a:lnTo>
                    <a:lnTo>
                      <a:pt x="4" y="3574"/>
                    </a:lnTo>
                    <a:lnTo>
                      <a:pt x="9" y="3521"/>
                    </a:lnTo>
                    <a:lnTo>
                      <a:pt x="13" y="3468"/>
                    </a:lnTo>
                    <a:lnTo>
                      <a:pt x="21" y="3416"/>
                    </a:lnTo>
                    <a:lnTo>
                      <a:pt x="28" y="3365"/>
                    </a:lnTo>
                    <a:lnTo>
                      <a:pt x="37" y="3315"/>
                    </a:lnTo>
                    <a:lnTo>
                      <a:pt x="47" y="3263"/>
                    </a:lnTo>
                    <a:lnTo>
                      <a:pt x="59" y="3213"/>
                    </a:lnTo>
                    <a:lnTo>
                      <a:pt x="71" y="3164"/>
                    </a:lnTo>
                    <a:lnTo>
                      <a:pt x="84" y="3114"/>
                    </a:lnTo>
                    <a:lnTo>
                      <a:pt x="99" y="3065"/>
                    </a:lnTo>
                    <a:lnTo>
                      <a:pt x="113" y="3017"/>
                    </a:lnTo>
                    <a:lnTo>
                      <a:pt x="130" y="2968"/>
                    </a:lnTo>
                    <a:lnTo>
                      <a:pt x="147" y="2921"/>
                    </a:lnTo>
                    <a:lnTo>
                      <a:pt x="165" y="2874"/>
                    </a:lnTo>
                    <a:lnTo>
                      <a:pt x="203" y="2779"/>
                    </a:lnTo>
                    <a:lnTo>
                      <a:pt x="245" y="2686"/>
                    </a:lnTo>
                    <a:lnTo>
                      <a:pt x="289" y="2594"/>
                    </a:lnTo>
                    <a:lnTo>
                      <a:pt x="335" y="2504"/>
                    </a:lnTo>
                    <a:lnTo>
                      <a:pt x="383" y="2414"/>
                    </a:lnTo>
                    <a:lnTo>
                      <a:pt x="433" y="2325"/>
                    </a:lnTo>
                    <a:lnTo>
                      <a:pt x="485" y="2237"/>
                    </a:lnTo>
                    <a:lnTo>
                      <a:pt x="1706" y="0"/>
                    </a:lnTo>
                    <a:lnTo>
                      <a:pt x="1706" y="0"/>
                    </a:lnTo>
                    <a:lnTo>
                      <a:pt x="1666" y="47"/>
                    </a:lnTo>
                    <a:lnTo>
                      <a:pt x="1627" y="96"/>
                    </a:lnTo>
                    <a:lnTo>
                      <a:pt x="1589" y="146"/>
                    </a:lnTo>
                    <a:lnTo>
                      <a:pt x="1552" y="196"/>
                    </a:lnTo>
                    <a:lnTo>
                      <a:pt x="1517" y="246"/>
                    </a:lnTo>
                    <a:lnTo>
                      <a:pt x="1483" y="299"/>
                    </a:lnTo>
                    <a:lnTo>
                      <a:pt x="1449" y="351"/>
                    </a:lnTo>
                    <a:lnTo>
                      <a:pt x="1418" y="406"/>
                    </a:lnTo>
                    <a:lnTo>
                      <a:pt x="1387" y="460"/>
                    </a:lnTo>
                    <a:lnTo>
                      <a:pt x="1358" y="515"/>
                    </a:lnTo>
                    <a:lnTo>
                      <a:pt x="1330" y="571"/>
                    </a:lnTo>
                    <a:lnTo>
                      <a:pt x="1302" y="627"/>
                    </a:lnTo>
                    <a:lnTo>
                      <a:pt x="1277" y="684"/>
                    </a:lnTo>
                    <a:lnTo>
                      <a:pt x="1252" y="743"/>
                    </a:lnTo>
                    <a:lnTo>
                      <a:pt x="1229" y="802"/>
                    </a:lnTo>
                    <a:lnTo>
                      <a:pt x="1207" y="861"/>
                    </a:lnTo>
                    <a:lnTo>
                      <a:pt x="1187" y="922"/>
                    </a:lnTo>
                    <a:lnTo>
                      <a:pt x="1168" y="984"/>
                    </a:lnTo>
                    <a:lnTo>
                      <a:pt x="1151" y="1044"/>
                    </a:lnTo>
                    <a:lnTo>
                      <a:pt x="1135" y="1106"/>
                    </a:lnTo>
                    <a:lnTo>
                      <a:pt x="1120" y="1169"/>
                    </a:lnTo>
                    <a:lnTo>
                      <a:pt x="1107" y="1233"/>
                    </a:lnTo>
                    <a:lnTo>
                      <a:pt x="1095" y="1296"/>
                    </a:lnTo>
                    <a:lnTo>
                      <a:pt x="1084" y="1361"/>
                    </a:lnTo>
                    <a:lnTo>
                      <a:pt x="1075" y="1426"/>
                    </a:lnTo>
                    <a:lnTo>
                      <a:pt x="1067" y="1492"/>
                    </a:lnTo>
                    <a:lnTo>
                      <a:pt x="1063" y="1557"/>
                    </a:lnTo>
                    <a:lnTo>
                      <a:pt x="1058" y="1623"/>
                    </a:lnTo>
                    <a:lnTo>
                      <a:pt x="1056" y="1691"/>
                    </a:lnTo>
                    <a:lnTo>
                      <a:pt x="1054" y="1758"/>
                    </a:lnTo>
                    <a:lnTo>
                      <a:pt x="1054" y="1825"/>
                    </a:lnTo>
                    <a:lnTo>
                      <a:pt x="1057" y="1893"/>
                    </a:lnTo>
                    <a:lnTo>
                      <a:pt x="1057" y="1893"/>
                    </a:lnTo>
                    <a:lnTo>
                      <a:pt x="1061" y="1967"/>
                    </a:lnTo>
                    <a:lnTo>
                      <a:pt x="1066" y="2039"/>
                    </a:lnTo>
                    <a:lnTo>
                      <a:pt x="1075" y="2111"/>
                    </a:lnTo>
                    <a:lnTo>
                      <a:pt x="1084" y="2182"/>
                    </a:lnTo>
                    <a:lnTo>
                      <a:pt x="1095" y="2253"/>
                    </a:lnTo>
                    <a:lnTo>
                      <a:pt x="1107" y="2324"/>
                    </a:lnTo>
                    <a:lnTo>
                      <a:pt x="1122" y="2393"/>
                    </a:lnTo>
                    <a:lnTo>
                      <a:pt x="1138" y="2462"/>
                    </a:lnTo>
                    <a:lnTo>
                      <a:pt x="1156" y="2532"/>
                    </a:lnTo>
                    <a:lnTo>
                      <a:pt x="1175" y="2599"/>
                    </a:lnTo>
                    <a:lnTo>
                      <a:pt x="1197" y="2666"/>
                    </a:lnTo>
                    <a:lnTo>
                      <a:pt x="1219" y="2732"/>
                    </a:lnTo>
                    <a:lnTo>
                      <a:pt x="1243" y="2799"/>
                    </a:lnTo>
                    <a:lnTo>
                      <a:pt x="1269" y="2863"/>
                    </a:lnTo>
                    <a:lnTo>
                      <a:pt x="1296" y="2928"/>
                    </a:lnTo>
                    <a:lnTo>
                      <a:pt x="1325" y="2992"/>
                    </a:lnTo>
                    <a:lnTo>
                      <a:pt x="1355" y="3055"/>
                    </a:lnTo>
                    <a:lnTo>
                      <a:pt x="1387" y="3117"/>
                    </a:lnTo>
                    <a:lnTo>
                      <a:pt x="1420" y="3179"/>
                    </a:lnTo>
                    <a:lnTo>
                      <a:pt x="1455" y="3238"/>
                    </a:lnTo>
                    <a:lnTo>
                      <a:pt x="1490" y="3298"/>
                    </a:lnTo>
                    <a:lnTo>
                      <a:pt x="1527" y="3357"/>
                    </a:lnTo>
                    <a:lnTo>
                      <a:pt x="1566" y="3415"/>
                    </a:lnTo>
                    <a:lnTo>
                      <a:pt x="1605" y="3471"/>
                    </a:lnTo>
                    <a:lnTo>
                      <a:pt x="1647" y="3527"/>
                    </a:lnTo>
                    <a:lnTo>
                      <a:pt x="1689" y="3581"/>
                    </a:lnTo>
                    <a:lnTo>
                      <a:pt x="1732" y="3636"/>
                    </a:lnTo>
                    <a:lnTo>
                      <a:pt x="1776" y="3689"/>
                    </a:lnTo>
                    <a:lnTo>
                      <a:pt x="1824" y="3741"/>
                    </a:lnTo>
                    <a:lnTo>
                      <a:pt x="1871" y="3791"/>
                    </a:lnTo>
                    <a:lnTo>
                      <a:pt x="1918" y="3841"/>
                    </a:lnTo>
                    <a:lnTo>
                      <a:pt x="1968" y="3888"/>
                    </a:lnTo>
                    <a:lnTo>
                      <a:pt x="2018" y="3935"/>
                    </a:lnTo>
                    <a:lnTo>
                      <a:pt x="2070" y="3982"/>
                    </a:lnTo>
                    <a:lnTo>
                      <a:pt x="2123" y="4027"/>
                    </a:lnTo>
                    <a:lnTo>
                      <a:pt x="2176" y="4071"/>
                    </a:lnTo>
                    <a:lnTo>
                      <a:pt x="2230" y="4114"/>
                    </a:lnTo>
                    <a:lnTo>
                      <a:pt x="2286" y="4155"/>
                    </a:lnTo>
                    <a:lnTo>
                      <a:pt x="2342" y="4195"/>
                    </a:lnTo>
                    <a:lnTo>
                      <a:pt x="2400" y="4233"/>
                    </a:lnTo>
                    <a:lnTo>
                      <a:pt x="2457" y="4270"/>
                    </a:lnTo>
                    <a:lnTo>
                      <a:pt x="2518" y="4307"/>
                    </a:lnTo>
                    <a:lnTo>
                      <a:pt x="2577" y="4341"/>
                    </a:lnTo>
                    <a:lnTo>
                      <a:pt x="2639" y="4375"/>
                    </a:lnTo>
                    <a:lnTo>
                      <a:pt x="2701" y="4406"/>
                    </a:lnTo>
                    <a:lnTo>
                      <a:pt x="2763" y="4437"/>
                    </a:lnTo>
                    <a:lnTo>
                      <a:pt x="2826" y="4466"/>
                    </a:lnTo>
                    <a:lnTo>
                      <a:pt x="2889" y="4493"/>
                    </a:lnTo>
                    <a:lnTo>
                      <a:pt x="2954" y="4519"/>
                    </a:lnTo>
                    <a:lnTo>
                      <a:pt x="3021" y="4544"/>
                    </a:lnTo>
                    <a:lnTo>
                      <a:pt x="3087" y="4566"/>
                    </a:lnTo>
                    <a:lnTo>
                      <a:pt x="3153" y="4588"/>
                    </a:lnTo>
                    <a:lnTo>
                      <a:pt x="3221" y="4608"/>
                    </a:lnTo>
                    <a:lnTo>
                      <a:pt x="3289" y="4627"/>
                    </a:lnTo>
                    <a:lnTo>
                      <a:pt x="3357" y="4643"/>
                    </a:lnTo>
                    <a:lnTo>
                      <a:pt x="3426" y="4658"/>
                    </a:lnTo>
                    <a:lnTo>
                      <a:pt x="3497" y="4671"/>
                    </a:lnTo>
                    <a:lnTo>
                      <a:pt x="3566" y="4683"/>
                    </a:lnTo>
                    <a:lnTo>
                      <a:pt x="3637" y="4692"/>
                    </a:lnTo>
                    <a:lnTo>
                      <a:pt x="3708" y="4701"/>
                    </a:lnTo>
                    <a:lnTo>
                      <a:pt x="3780" y="4706"/>
                    </a:lnTo>
                    <a:lnTo>
                      <a:pt x="3852" y="4711"/>
                    </a:lnTo>
                    <a:lnTo>
                      <a:pt x="3924" y="4714"/>
                    </a:lnTo>
                    <a:lnTo>
                      <a:pt x="3997" y="4715"/>
                    </a:lnTo>
                    <a:lnTo>
                      <a:pt x="3997" y="4715"/>
                    </a:lnTo>
                    <a:lnTo>
                      <a:pt x="4070" y="4714"/>
                    </a:lnTo>
                    <a:lnTo>
                      <a:pt x="4142" y="4711"/>
                    </a:lnTo>
                    <a:lnTo>
                      <a:pt x="4215" y="4706"/>
                    </a:lnTo>
                    <a:lnTo>
                      <a:pt x="4287" y="4701"/>
                    </a:lnTo>
                    <a:lnTo>
                      <a:pt x="4358" y="4692"/>
                    </a:lnTo>
                    <a:lnTo>
                      <a:pt x="4427" y="4683"/>
                    </a:lnTo>
                    <a:lnTo>
                      <a:pt x="4498" y="4671"/>
                    </a:lnTo>
                    <a:lnTo>
                      <a:pt x="4566" y="4658"/>
                    </a:lnTo>
                    <a:lnTo>
                      <a:pt x="4635" y="4642"/>
                    </a:lnTo>
                    <a:lnTo>
                      <a:pt x="4701" y="4625"/>
                    </a:lnTo>
                    <a:lnTo>
                      <a:pt x="4769" y="4606"/>
                    </a:lnTo>
                    <a:lnTo>
                      <a:pt x="4835" y="4587"/>
                    </a:lnTo>
                    <a:lnTo>
                      <a:pt x="4900" y="4565"/>
                    </a:lnTo>
                    <a:lnTo>
                      <a:pt x="4965" y="4543"/>
                    </a:lnTo>
                    <a:lnTo>
                      <a:pt x="5028" y="4518"/>
                    </a:lnTo>
                    <a:lnTo>
                      <a:pt x="5090" y="4491"/>
                    </a:lnTo>
                    <a:lnTo>
                      <a:pt x="5152" y="4463"/>
                    </a:lnTo>
                    <a:lnTo>
                      <a:pt x="5214" y="4434"/>
                    </a:lnTo>
                    <a:lnTo>
                      <a:pt x="5275" y="4403"/>
                    </a:lnTo>
                    <a:lnTo>
                      <a:pt x="5334" y="4372"/>
                    </a:lnTo>
                    <a:lnTo>
                      <a:pt x="5391" y="4338"/>
                    </a:lnTo>
                    <a:lnTo>
                      <a:pt x="5449" y="4302"/>
                    </a:lnTo>
                    <a:lnTo>
                      <a:pt x="5505" y="4266"/>
                    </a:lnTo>
                    <a:lnTo>
                      <a:pt x="5561" y="4229"/>
                    </a:lnTo>
                    <a:lnTo>
                      <a:pt x="5615" y="4189"/>
                    </a:lnTo>
                    <a:lnTo>
                      <a:pt x="5668" y="4149"/>
                    </a:lnTo>
                    <a:lnTo>
                      <a:pt x="5720" y="4108"/>
                    </a:lnTo>
                    <a:lnTo>
                      <a:pt x="5772" y="4065"/>
                    </a:lnTo>
                    <a:lnTo>
                      <a:pt x="5822" y="4021"/>
                    </a:lnTo>
                    <a:lnTo>
                      <a:pt x="5870" y="3975"/>
                    </a:lnTo>
                    <a:lnTo>
                      <a:pt x="5917" y="3928"/>
                    </a:lnTo>
                    <a:lnTo>
                      <a:pt x="5965" y="3881"/>
                    </a:lnTo>
                    <a:lnTo>
                      <a:pt x="4302" y="5531"/>
                    </a:lnTo>
                    <a:close/>
                  </a:path>
                </a:pathLst>
              </a:custGeom>
              <a:gradFill flip="none" rotWithShape="1">
                <a:gsLst>
                  <a:gs pos="66000">
                    <a:schemeClr val="accent5">
                      <a:lumMod val="60000"/>
                      <a:lumOff val="40000"/>
                    </a:schemeClr>
                  </a:gs>
                  <a:gs pos="30000">
                    <a:schemeClr val="accent5">
                      <a:lumMod val="50000"/>
                    </a:schemeClr>
                  </a:gs>
                  <a:gs pos="57000">
                    <a:schemeClr val="accent5">
                      <a:lumMod val="75000"/>
                    </a:schemeClr>
                  </a:gs>
                  <a:gs pos="96000">
                    <a:schemeClr val="accent5">
                      <a:lumMod val="40000"/>
                      <a:lumOff val="60000"/>
                    </a:schemeClr>
                  </a:gs>
                </a:gsLst>
                <a:lin ang="1326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31" name="Forma livre 12">
                <a:extLst>
                  <a:ext uri="{FF2B5EF4-FFF2-40B4-BE49-F238E27FC236}">
                    <a16:creationId xmlns:a16="http://schemas.microsoft.com/office/drawing/2014/main" id="{0C0914DE-610C-7649-ADD8-6750BA0255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5062" y="407988"/>
                <a:ext cx="2586038" cy="2505075"/>
              </a:xfrm>
              <a:custGeom>
                <a:avLst/>
                <a:gdLst/>
                <a:ahLst/>
                <a:cxnLst>
                  <a:cxn ang="0">
                    <a:pos x="372" y="914"/>
                  </a:cxn>
                  <a:cxn ang="0">
                    <a:pos x="605" y="734"/>
                  </a:cxn>
                  <a:cxn ang="0">
                    <a:pos x="857" y="586"/>
                  </a:cxn>
                  <a:cxn ang="0">
                    <a:pos x="1125" y="471"/>
                  </a:cxn>
                  <a:cxn ang="0">
                    <a:pos x="1407" y="389"/>
                  </a:cxn>
                  <a:cxn ang="0">
                    <a:pos x="1702" y="343"/>
                  </a:cxn>
                  <a:cxn ang="0">
                    <a:pos x="1943" y="331"/>
                  </a:cxn>
                  <a:cxn ang="0">
                    <a:pos x="2263" y="351"/>
                  </a:cxn>
                  <a:cxn ang="0">
                    <a:pos x="2573" y="410"/>
                  </a:cxn>
                  <a:cxn ang="0">
                    <a:pos x="2868" y="505"/>
                  </a:cxn>
                  <a:cxn ang="0">
                    <a:pos x="3149" y="634"/>
                  </a:cxn>
                  <a:cxn ang="0">
                    <a:pos x="3412" y="793"/>
                  </a:cxn>
                  <a:cxn ang="0">
                    <a:pos x="3653" y="982"/>
                  </a:cxn>
                  <a:cxn ang="0">
                    <a:pos x="3873" y="1197"/>
                  </a:cxn>
                  <a:cxn ang="0">
                    <a:pos x="4066" y="1436"/>
                  </a:cxn>
                  <a:cxn ang="0">
                    <a:pos x="4231" y="1695"/>
                  </a:cxn>
                  <a:cxn ang="0">
                    <a:pos x="4364" y="1974"/>
                  </a:cxn>
                  <a:cxn ang="0">
                    <a:pos x="4466" y="2270"/>
                  </a:cxn>
                  <a:cxn ang="0">
                    <a:pos x="4529" y="2578"/>
                  </a:cxn>
                  <a:cxn ang="0">
                    <a:pos x="4553" y="2835"/>
                  </a:cxn>
                  <a:cxn ang="0">
                    <a:pos x="4548" y="3125"/>
                  </a:cxn>
                  <a:cxn ang="0">
                    <a:pos x="4511" y="3408"/>
                  </a:cxn>
                  <a:cxn ang="0">
                    <a:pos x="4442" y="3683"/>
                  </a:cxn>
                  <a:cxn ang="0">
                    <a:pos x="4340" y="3944"/>
                  </a:cxn>
                  <a:cxn ang="0">
                    <a:pos x="4208" y="4191"/>
                  </a:cxn>
                  <a:cxn ang="0">
                    <a:pos x="4046" y="4423"/>
                  </a:cxn>
                  <a:cxn ang="0">
                    <a:pos x="4256" y="4688"/>
                  </a:cxn>
                  <a:cxn ang="0">
                    <a:pos x="4445" y="4436"/>
                  </a:cxn>
                  <a:cxn ang="0">
                    <a:pos x="4603" y="4162"/>
                  </a:cxn>
                  <a:cxn ang="0">
                    <a:pos x="4728" y="3867"/>
                  </a:cxn>
                  <a:cxn ang="0">
                    <a:pos x="4819" y="3556"/>
                  </a:cxn>
                  <a:cxn ang="0">
                    <a:pos x="4873" y="3229"/>
                  </a:cxn>
                  <a:cxn ang="0">
                    <a:pos x="4887" y="2889"/>
                  </a:cxn>
                  <a:cxn ang="0">
                    <a:pos x="4867" y="2603"/>
                  </a:cxn>
                  <a:cxn ang="0">
                    <a:pos x="4803" y="2251"/>
                  </a:cxn>
                  <a:cxn ang="0">
                    <a:pos x="4699" y="1915"/>
                  </a:cxn>
                  <a:cxn ang="0">
                    <a:pos x="4554" y="1598"/>
                  </a:cxn>
                  <a:cxn ang="0">
                    <a:pos x="4376" y="1300"/>
                  </a:cxn>
                  <a:cxn ang="0">
                    <a:pos x="4165" y="1026"/>
                  </a:cxn>
                  <a:cxn ang="0">
                    <a:pos x="3923" y="778"/>
                  </a:cxn>
                  <a:cxn ang="0">
                    <a:pos x="3655" y="560"/>
                  </a:cxn>
                  <a:cxn ang="0">
                    <a:pos x="3364" y="373"/>
                  </a:cxn>
                  <a:cxn ang="0">
                    <a:pos x="3052" y="221"/>
                  </a:cxn>
                  <a:cxn ang="0">
                    <a:pos x="2720" y="106"/>
                  </a:cxn>
                  <a:cxn ang="0">
                    <a:pos x="2375" y="32"/>
                  </a:cxn>
                  <a:cxn ang="0">
                    <a:pos x="2017" y="0"/>
                  </a:cxn>
                  <a:cxn ang="0">
                    <a:pos x="1730" y="7"/>
                  </a:cxn>
                  <a:cxn ang="0">
                    <a:pos x="1383" y="56"/>
                  </a:cxn>
                  <a:cxn ang="0">
                    <a:pos x="1054" y="144"/>
                  </a:cxn>
                  <a:cxn ang="0">
                    <a:pos x="745" y="272"/>
                  </a:cxn>
                  <a:cxn ang="0">
                    <a:pos x="456" y="435"/>
                  </a:cxn>
                  <a:cxn ang="0">
                    <a:pos x="192" y="631"/>
                  </a:cxn>
                  <a:cxn ang="0">
                    <a:pos x="244" y="1036"/>
                  </a:cxn>
                </a:cxnLst>
                <a:rect l="0" t="0" r="r" b="b"/>
                <a:pathLst>
                  <a:path w="4887" h="4735">
                    <a:moveTo>
                      <a:pt x="244" y="1036"/>
                    </a:moveTo>
                    <a:lnTo>
                      <a:pt x="244" y="1036"/>
                    </a:lnTo>
                    <a:lnTo>
                      <a:pt x="285" y="993"/>
                    </a:lnTo>
                    <a:lnTo>
                      <a:pt x="329" y="954"/>
                    </a:lnTo>
                    <a:lnTo>
                      <a:pt x="372" y="914"/>
                    </a:lnTo>
                    <a:lnTo>
                      <a:pt x="417" y="875"/>
                    </a:lnTo>
                    <a:lnTo>
                      <a:pt x="463" y="837"/>
                    </a:lnTo>
                    <a:lnTo>
                      <a:pt x="509" y="802"/>
                    </a:lnTo>
                    <a:lnTo>
                      <a:pt x="556" y="768"/>
                    </a:lnTo>
                    <a:lnTo>
                      <a:pt x="605" y="734"/>
                    </a:lnTo>
                    <a:lnTo>
                      <a:pt x="653" y="701"/>
                    </a:lnTo>
                    <a:lnTo>
                      <a:pt x="703" y="670"/>
                    </a:lnTo>
                    <a:lnTo>
                      <a:pt x="754" y="641"/>
                    </a:lnTo>
                    <a:lnTo>
                      <a:pt x="805" y="613"/>
                    </a:lnTo>
                    <a:lnTo>
                      <a:pt x="857" y="586"/>
                    </a:lnTo>
                    <a:lnTo>
                      <a:pt x="908" y="560"/>
                    </a:lnTo>
                    <a:lnTo>
                      <a:pt x="961" y="536"/>
                    </a:lnTo>
                    <a:lnTo>
                      <a:pt x="1016" y="513"/>
                    </a:lnTo>
                    <a:lnTo>
                      <a:pt x="1071" y="491"/>
                    </a:lnTo>
                    <a:lnTo>
                      <a:pt x="1125" y="471"/>
                    </a:lnTo>
                    <a:lnTo>
                      <a:pt x="1180" y="452"/>
                    </a:lnTo>
                    <a:lnTo>
                      <a:pt x="1236" y="435"/>
                    </a:lnTo>
                    <a:lnTo>
                      <a:pt x="1293" y="418"/>
                    </a:lnTo>
                    <a:lnTo>
                      <a:pt x="1349" y="402"/>
                    </a:lnTo>
                    <a:lnTo>
                      <a:pt x="1407" y="389"/>
                    </a:lnTo>
                    <a:lnTo>
                      <a:pt x="1466" y="377"/>
                    </a:lnTo>
                    <a:lnTo>
                      <a:pt x="1523" y="367"/>
                    </a:lnTo>
                    <a:lnTo>
                      <a:pt x="1582" y="356"/>
                    </a:lnTo>
                    <a:lnTo>
                      <a:pt x="1643" y="349"/>
                    </a:lnTo>
                    <a:lnTo>
                      <a:pt x="1702" y="343"/>
                    </a:lnTo>
                    <a:lnTo>
                      <a:pt x="1762" y="337"/>
                    </a:lnTo>
                    <a:lnTo>
                      <a:pt x="1822" y="334"/>
                    </a:lnTo>
                    <a:lnTo>
                      <a:pt x="1883" y="331"/>
                    </a:lnTo>
                    <a:lnTo>
                      <a:pt x="1943" y="331"/>
                    </a:lnTo>
                    <a:lnTo>
                      <a:pt x="1943" y="331"/>
                    </a:lnTo>
                    <a:lnTo>
                      <a:pt x="2008" y="331"/>
                    </a:lnTo>
                    <a:lnTo>
                      <a:pt x="2073" y="334"/>
                    </a:lnTo>
                    <a:lnTo>
                      <a:pt x="2136" y="339"/>
                    </a:lnTo>
                    <a:lnTo>
                      <a:pt x="2200" y="345"/>
                    </a:lnTo>
                    <a:lnTo>
                      <a:pt x="2263" y="351"/>
                    </a:lnTo>
                    <a:lnTo>
                      <a:pt x="2327" y="359"/>
                    </a:lnTo>
                    <a:lnTo>
                      <a:pt x="2388" y="370"/>
                    </a:lnTo>
                    <a:lnTo>
                      <a:pt x="2450" y="382"/>
                    </a:lnTo>
                    <a:lnTo>
                      <a:pt x="2511" y="395"/>
                    </a:lnTo>
                    <a:lnTo>
                      <a:pt x="2573" y="410"/>
                    </a:lnTo>
                    <a:lnTo>
                      <a:pt x="2632" y="426"/>
                    </a:lnTo>
                    <a:lnTo>
                      <a:pt x="2692" y="443"/>
                    </a:lnTo>
                    <a:lnTo>
                      <a:pt x="2751" y="463"/>
                    </a:lnTo>
                    <a:lnTo>
                      <a:pt x="2810" y="483"/>
                    </a:lnTo>
                    <a:lnTo>
                      <a:pt x="2868" y="505"/>
                    </a:lnTo>
                    <a:lnTo>
                      <a:pt x="2925" y="527"/>
                    </a:lnTo>
                    <a:lnTo>
                      <a:pt x="2983" y="553"/>
                    </a:lnTo>
                    <a:lnTo>
                      <a:pt x="3039" y="578"/>
                    </a:lnTo>
                    <a:lnTo>
                      <a:pt x="3095" y="606"/>
                    </a:lnTo>
                    <a:lnTo>
                      <a:pt x="3149" y="634"/>
                    </a:lnTo>
                    <a:lnTo>
                      <a:pt x="3202" y="663"/>
                    </a:lnTo>
                    <a:lnTo>
                      <a:pt x="3257" y="694"/>
                    </a:lnTo>
                    <a:lnTo>
                      <a:pt x="3308" y="727"/>
                    </a:lnTo>
                    <a:lnTo>
                      <a:pt x="3360" y="759"/>
                    </a:lnTo>
                    <a:lnTo>
                      <a:pt x="3412" y="793"/>
                    </a:lnTo>
                    <a:lnTo>
                      <a:pt x="3462" y="828"/>
                    </a:lnTo>
                    <a:lnTo>
                      <a:pt x="3510" y="865"/>
                    </a:lnTo>
                    <a:lnTo>
                      <a:pt x="3559" y="903"/>
                    </a:lnTo>
                    <a:lnTo>
                      <a:pt x="3608" y="942"/>
                    </a:lnTo>
                    <a:lnTo>
                      <a:pt x="3653" y="982"/>
                    </a:lnTo>
                    <a:lnTo>
                      <a:pt x="3699" y="1023"/>
                    </a:lnTo>
                    <a:lnTo>
                      <a:pt x="3745" y="1066"/>
                    </a:lnTo>
                    <a:lnTo>
                      <a:pt x="3788" y="1108"/>
                    </a:lnTo>
                    <a:lnTo>
                      <a:pt x="3830" y="1153"/>
                    </a:lnTo>
                    <a:lnTo>
                      <a:pt x="3873" y="1197"/>
                    </a:lnTo>
                    <a:lnTo>
                      <a:pt x="3913" y="1243"/>
                    </a:lnTo>
                    <a:lnTo>
                      <a:pt x="3953" y="1290"/>
                    </a:lnTo>
                    <a:lnTo>
                      <a:pt x="3992" y="1337"/>
                    </a:lnTo>
                    <a:lnTo>
                      <a:pt x="4029" y="1386"/>
                    </a:lnTo>
                    <a:lnTo>
                      <a:pt x="4066" y="1436"/>
                    </a:lnTo>
                    <a:lnTo>
                      <a:pt x="4102" y="1486"/>
                    </a:lnTo>
                    <a:lnTo>
                      <a:pt x="4135" y="1537"/>
                    </a:lnTo>
                    <a:lnTo>
                      <a:pt x="4168" y="1589"/>
                    </a:lnTo>
                    <a:lnTo>
                      <a:pt x="4200" y="1642"/>
                    </a:lnTo>
                    <a:lnTo>
                      <a:pt x="4231" y="1695"/>
                    </a:lnTo>
                    <a:lnTo>
                      <a:pt x="4259" y="1750"/>
                    </a:lnTo>
                    <a:lnTo>
                      <a:pt x="4289" y="1806"/>
                    </a:lnTo>
                    <a:lnTo>
                      <a:pt x="4315" y="1860"/>
                    </a:lnTo>
                    <a:lnTo>
                      <a:pt x="4340" y="1918"/>
                    </a:lnTo>
                    <a:lnTo>
                      <a:pt x="4364" y="1974"/>
                    </a:lnTo>
                    <a:lnTo>
                      <a:pt x="4388" y="2033"/>
                    </a:lnTo>
                    <a:lnTo>
                      <a:pt x="4410" y="2090"/>
                    </a:lnTo>
                    <a:lnTo>
                      <a:pt x="4429" y="2149"/>
                    </a:lnTo>
                    <a:lnTo>
                      <a:pt x="4448" y="2210"/>
                    </a:lnTo>
                    <a:lnTo>
                      <a:pt x="4466" y="2270"/>
                    </a:lnTo>
                    <a:lnTo>
                      <a:pt x="4480" y="2331"/>
                    </a:lnTo>
                    <a:lnTo>
                      <a:pt x="4495" y="2391"/>
                    </a:lnTo>
                    <a:lnTo>
                      <a:pt x="4508" y="2453"/>
                    </a:lnTo>
                    <a:lnTo>
                      <a:pt x="4520" y="2516"/>
                    </a:lnTo>
                    <a:lnTo>
                      <a:pt x="4529" y="2578"/>
                    </a:lnTo>
                    <a:lnTo>
                      <a:pt x="4538" y="2642"/>
                    </a:lnTo>
                    <a:lnTo>
                      <a:pt x="4545" y="2705"/>
                    </a:lnTo>
                    <a:lnTo>
                      <a:pt x="4550" y="2770"/>
                    </a:lnTo>
                    <a:lnTo>
                      <a:pt x="4553" y="2835"/>
                    </a:lnTo>
                    <a:lnTo>
                      <a:pt x="4553" y="2835"/>
                    </a:lnTo>
                    <a:lnTo>
                      <a:pt x="4556" y="2892"/>
                    </a:lnTo>
                    <a:lnTo>
                      <a:pt x="4556" y="2951"/>
                    </a:lnTo>
                    <a:lnTo>
                      <a:pt x="4554" y="3010"/>
                    </a:lnTo>
                    <a:lnTo>
                      <a:pt x="4553" y="3068"/>
                    </a:lnTo>
                    <a:lnTo>
                      <a:pt x="4548" y="3125"/>
                    </a:lnTo>
                    <a:lnTo>
                      <a:pt x="4544" y="3183"/>
                    </a:lnTo>
                    <a:lnTo>
                      <a:pt x="4538" y="3240"/>
                    </a:lnTo>
                    <a:lnTo>
                      <a:pt x="4531" y="3296"/>
                    </a:lnTo>
                    <a:lnTo>
                      <a:pt x="4522" y="3352"/>
                    </a:lnTo>
                    <a:lnTo>
                      <a:pt x="4511" y="3408"/>
                    </a:lnTo>
                    <a:lnTo>
                      <a:pt x="4500" y="3464"/>
                    </a:lnTo>
                    <a:lnTo>
                      <a:pt x="4488" y="3519"/>
                    </a:lnTo>
                    <a:lnTo>
                      <a:pt x="4473" y="3574"/>
                    </a:lnTo>
                    <a:lnTo>
                      <a:pt x="4458" y="3628"/>
                    </a:lnTo>
                    <a:lnTo>
                      <a:pt x="4442" y="3683"/>
                    </a:lnTo>
                    <a:lnTo>
                      <a:pt x="4424" y="3736"/>
                    </a:lnTo>
                    <a:lnTo>
                      <a:pt x="4405" y="3789"/>
                    </a:lnTo>
                    <a:lnTo>
                      <a:pt x="4385" y="3840"/>
                    </a:lnTo>
                    <a:lnTo>
                      <a:pt x="4362" y="3894"/>
                    </a:lnTo>
                    <a:lnTo>
                      <a:pt x="4340" y="3944"/>
                    </a:lnTo>
                    <a:lnTo>
                      <a:pt x="4317" y="3995"/>
                    </a:lnTo>
                    <a:lnTo>
                      <a:pt x="4290" y="4045"/>
                    </a:lnTo>
                    <a:lnTo>
                      <a:pt x="4264" y="4094"/>
                    </a:lnTo>
                    <a:lnTo>
                      <a:pt x="4237" y="4143"/>
                    </a:lnTo>
                    <a:lnTo>
                      <a:pt x="4208" y="4191"/>
                    </a:lnTo>
                    <a:lnTo>
                      <a:pt x="4178" y="4239"/>
                    </a:lnTo>
                    <a:lnTo>
                      <a:pt x="4147" y="4286"/>
                    </a:lnTo>
                    <a:lnTo>
                      <a:pt x="4115" y="4333"/>
                    </a:lnTo>
                    <a:lnTo>
                      <a:pt x="4081" y="4377"/>
                    </a:lnTo>
                    <a:lnTo>
                      <a:pt x="4046" y="4423"/>
                    </a:lnTo>
                    <a:lnTo>
                      <a:pt x="4010" y="4467"/>
                    </a:lnTo>
                    <a:lnTo>
                      <a:pt x="3973" y="4510"/>
                    </a:lnTo>
                    <a:lnTo>
                      <a:pt x="4215" y="4735"/>
                    </a:lnTo>
                    <a:lnTo>
                      <a:pt x="4215" y="4735"/>
                    </a:lnTo>
                    <a:lnTo>
                      <a:pt x="4256" y="4688"/>
                    </a:lnTo>
                    <a:lnTo>
                      <a:pt x="4296" y="4640"/>
                    </a:lnTo>
                    <a:lnTo>
                      <a:pt x="4336" y="4589"/>
                    </a:lnTo>
                    <a:lnTo>
                      <a:pt x="4373" y="4539"/>
                    </a:lnTo>
                    <a:lnTo>
                      <a:pt x="4410" y="4488"/>
                    </a:lnTo>
                    <a:lnTo>
                      <a:pt x="4445" y="4436"/>
                    </a:lnTo>
                    <a:lnTo>
                      <a:pt x="4479" y="4383"/>
                    </a:lnTo>
                    <a:lnTo>
                      <a:pt x="4511" y="4328"/>
                    </a:lnTo>
                    <a:lnTo>
                      <a:pt x="4544" y="4274"/>
                    </a:lnTo>
                    <a:lnTo>
                      <a:pt x="4575" y="4218"/>
                    </a:lnTo>
                    <a:lnTo>
                      <a:pt x="4603" y="4162"/>
                    </a:lnTo>
                    <a:lnTo>
                      <a:pt x="4631" y="4104"/>
                    </a:lnTo>
                    <a:lnTo>
                      <a:pt x="4657" y="4045"/>
                    </a:lnTo>
                    <a:lnTo>
                      <a:pt x="4682" y="3986"/>
                    </a:lnTo>
                    <a:lnTo>
                      <a:pt x="4706" y="3927"/>
                    </a:lnTo>
                    <a:lnTo>
                      <a:pt x="4728" y="3867"/>
                    </a:lnTo>
                    <a:lnTo>
                      <a:pt x="4750" y="3807"/>
                    </a:lnTo>
                    <a:lnTo>
                      <a:pt x="4769" y="3745"/>
                    </a:lnTo>
                    <a:lnTo>
                      <a:pt x="4787" y="3681"/>
                    </a:lnTo>
                    <a:lnTo>
                      <a:pt x="4803" y="3619"/>
                    </a:lnTo>
                    <a:lnTo>
                      <a:pt x="4819" y="3556"/>
                    </a:lnTo>
                    <a:lnTo>
                      <a:pt x="4833" y="3491"/>
                    </a:lnTo>
                    <a:lnTo>
                      <a:pt x="4845" y="3426"/>
                    </a:lnTo>
                    <a:lnTo>
                      <a:pt x="4856" y="3361"/>
                    </a:lnTo>
                    <a:lnTo>
                      <a:pt x="4865" y="3295"/>
                    </a:lnTo>
                    <a:lnTo>
                      <a:pt x="4873" y="3229"/>
                    </a:lnTo>
                    <a:lnTo>
                      <a:pt x="4878" y="3162"/>
                    </a:lnTo>
                    <a:lnTo>
                      <a:pt x="4883" y="3094"/>
                    </a:lnTo>
                    <a:lnTo>
                      <a:pt x="4886" y="3027"/>
                    </a:lnTo>
                    <a:lnTo>
                      <a:pt x="4887" y="2959"/>
                    </a:lnTo>
                    <a:lnTo>
                      <a:pt x="4887" y="2889"/>
                    </a:lnTo>
                    <a:lnTo>
                      <a:pt x="4884" y="2820"/>
                    </a:lnTo>
                    <a:lnTo>
                      <a:pt x="4884" y="2820"/>
                    </a:lnTo>
                    <a:lnTo>
                      <a:pt x="4880" y="2748"/>
                    </a:lnTo>
                    <a:lnTo>
                      <a:pt x="4875" y="2676"/>
                    </a:lnTo>
                    <a:lnTo>
                      <a:pt x="4867" y="2603"/>
                    </a:lnTo>
                    <a:lnTo>
                      <a:pt x="4858" y="2531"/>
                    </a:lnTo>
                    <a:lnTo>
                      <a:pt x="4846" y="2460"/>
                    </a:lnTo>
                    <a:lnTo>
                      <a:pt x="4834" y="2391"/>
                    </a:lnTo>
                    <a:lnTo>
                      <a:pt x="4819" y="2320"/>
                    </a:lnTo>
                    <a:lnTo>
                      <a:pt x="4803" y="2251"/>
                    </a:lnTo>
                    <a:lnTo>
                      <a:pt x="4786" y="2183"/>
                    </a:lnTo>
                    <a:lnTo>
                      <a:pt x="4766" y="2115"/>
                    </a:lnTo>
                    <a:lnTo>
                      <a:pt x="4744" y="2048"/>
                    </a:lnTo>
                    <a:lnTo>
                      <a:pt x="4722" y="1981"/>
                    </a:lnTo>
                    <a:lnTo>
                      <a:pt x="4699" y="1915"/>
                    </a:lnTo>
                    <a:lnTo>
                      <a:pt x="4672" y="1850"/>
                    </a:lnTo>
                    <a:lnTo>
                      <a:pt x="4646" y="1785"/>
                    </a:lnTo>
                    <a:lnTo>
                      <a:pt x="4616" y="1722"/>
                    </a:lnTo>
                    <a:lnTo>
                      <a:pt x="4587" y="1660"/>
                    </a:lnTo>
                    <a:lnTo>
                      <a:pt x="4554" y="1598"/>
                    </a:lnTo>
                    <a:lnTo>
                      <a:pt x="4522" y="1536"/>
                    </a:lnTo>
                    <a:lnTo>
                      <a:pt x="4486" y="1476"/>
                    </a:lnTo>
                    <a:lnTo>
                      <a:pt x="4451" y="1417"/>
                    </a:lnTo>
                    <a:lnTo>
                      <a:pt x="4414" y="1358"/>
                    </a:lnTo>
                    <a:lnTo>
                      <a:pt x="4376" y="1300"/>
                    </a:lnTo>
                    <a:lnTo>
                      <a:pt x="4336" y="1243"/>
                    </a:lnTo>
                    <a:lnTo>
                      <a:pt x="4295" y="1187"/>
                    </a:lnTo>
                    <a:lnTo>
                      <a:pt x="4252" y="1132"/>
                    </a:lnTo>
                    <a:lnTo>
                      <a:pt x="4209" y="1079"/>
                    </a:lnTo>
                    <a:lnTo>
                      <a:pt x="4165" y="1026"/>
                    </a:lnTo>
                    <a:lnTo>
                      <a:pt x="4118" y="974"/>
                    </a:lnTo>
                    <a:lnTo>
                      <a:pt x="4071" y="924"/>
                    </a:lnTo>
                    <a:lnTo>
                      <a:pt x="4023" y="874"/>
                    </a:lnTo>
                    <a:lnTo>
                      <a:pt x="3973" y="825"/>
                    </a:lnTo>
                    <a:lnTo>
                      <a:pt x="3923" y="778"/>
                    </a:lnTo>
                    <a:lnTo>
                      <a:pt x="3872" y="732"/>
                    </a:lnTo>
                    <a:lnTo>
                      <a:pt x="3818" y="687"/>
                    </a:lnTo>
                    <a:lnTo>
                      <a:pt x="3765" y="644"/>
                    </a:lnTo>
                    <a:lnTo>
                      <a:pt x="3711" y="601"/>
                    </a:lnTo>
                    <a:lnTo>
                      <a:pt x="3655" y="560"/>
                    </a:lnTo>
                    <a:lnTo>
                      <a:pt x="3599" y="520"/>
                    </a:lnTo>
                    <a:lnTo>
                      <a:pt x="3541" y="482"/>
                    </a:lnTo>
                    <a:lnTo>
                      <a:pt x="3484" y="443"/>
                    </a:lnTo>
                    <a:lnTo>
                      <a:pt x="3423" y="408"/>
                    </a:lnTo>
                    <a:lnTo>
                      <a:pt x="3364" y="373"/>
                    </a:lnTo>
                    <a:lnTo>
                      <a:pt x="3303" y="340"/>
                    </a:lnTo>
                    <a:lnTo>
                      <a:pt x="3241" y="308"/>
                    </a:lnTo>
                    <a:lnTo>
                      <a:pt x="3179" y="277"/>
                    </a:lnTo>
                    <a:lnTo>
                      <a:pt x="3115" y="249"/>
                    </a:lnTo>
                    <a:lnTo>
                      <a:pt x="3052" y="221"/>
                    </a:lnTo>
                    <a:lnTo>
                      <a:pt x="2987" y="194"/>
                    </a:lnTo>
                    <a:lnTo>
                      <a:pt x="2921" y="171"/>
                    </a:lnTo>
                    <a:lnTo>
                      <a:pt x="2854" y="147"/>
                    </a:lnTo>
                    <a:lnTo>
                      <a:pt x="2788" y="126"/>
                    </a:lnTo>
                    <a:lnTo>
                      <a:pt x="2720" y="106"/>
                    </a:lnTo>
                    <a:lnTo>
                      <a:pt x="2652" y="88"/>
                    </a:lnTo>
                    <a:lnTo>
                      <a:pt x="2585" y="72"/>
                    </a:lnTo>
                    <a:lnTo>
                      <a:pt x="2515" y="57"/>
                    </a:lnTo>
                    <a:lnTo>
                      <a:pt x="2445" y="44"/>
                    </a:lnTo>
                    <a:lnTo>
                      <a:pt x="2375" y="32"/>
                    </a:lnTo>
                    <a:lnTo>
                      <a:pt x="2304" y="22"/>
                    </a:lnTo>
                    <a:lnTo>
                      <a:pt x="2234" y="14"/>
                    </a:lnTo>
                    <a:lnTo>
                      <a:pt x="2161" y="7"/>
                    </a:lnTo>
                    <a:lnTo>
                      <a:pt x="2089" y="3"/>
                    </a:lnTo>
                    <a:lnTo>
                      <a:pt x="2017" y="0"/>
                    </a:lnTo>
                    <a:lnTo>
                      <a:pt x="1943" y="0"/>
                    </a:lnTo>
                    <a:lnTo>
                      <a:pt x="1943" y="0"/>
                    </a:lnTo>
                    <a:lnTo>
                      <a:pt x="1873" y="0"/>
                    </a:lnTo>
                    <a:lnTo>
                      <a:pt x="1800" y="3"/>
                    </a:lnTo>
                    <a:lnTo>
                      <a:pt x="1730" y="7"/>
                    </a:lnTo>
                    <a:lnTo>
                      <a:pt x="1659" y="13"/>
                    </a:lnTo>
                    <a:lnTo>
                      <a:pt x="1589" y="22"/>
                    </a:lnTo>
                    <a:lnTo>
                      <a:pt x="1520" y="31"/>
                    </a:lnTo>
                    <a:lnTo>
                      <a:pt x="1452" y="42"/>
                    </a:lnTo>
                    <a:lnTo>
                      <a:pt x="1383" y="56"/>
                    </a:lnTo>
                    <a:lnTo>
                      <a:pt x="1317" y="70"/>
                    </a:lnTo>
                    <a:lnTo>
                      <a:pt x="1250" y="87"/>
                    </a:lnTo>
                    <a:lnTo>
                      <a:pt x="1184" y="104"/>
                    </a:lnTo>
                    <a:lnTo>
                      <a:pt x="1119" y="123"/>
                    </a:lnTo>
                    <a:lnTo>
                      <a:pt x="1054" y="144"/>
                    </a:lnTo>
                    <a:lnTo>
                      <a:pt x="991" y="168"/>
                    </a:lnTo>
                    <a:lnTo>
                      <a:pt x="928" y="191"/>
                    </a:lnTo>
                    <a:lnTo>
                      <a:pt x="866" y="216"/>
                    </a:lnTo>
                    <a:lnTo>
                      <a:pt x="805" y="243"/>
                    </a:lnTo>
                    <a:lnTo>
                      <a:pt x="745" y="272"/>
                    </a:lnTo>
                    <a:lnTo>
                      <a:pt x="684" y="302"/>
                    </a:lnTo>
                    <a:lnTo>
                      <a:pt x="627" y="333"/>
                    </a:lnTo>
                    <a:lnTo>
                      <a:pt x="569" y="365"/>
                    </a:lnTo>
                    <a:lnTo>
                      <a:pt x="512" y="399"/>
                    </a:lnTo>
                    <a:lnTo>
                      <a:pt x="456" y="435"/>
                    </a:lnTo>
                    <a:lnTo>
                      <a:pt x="401" y="471"/>
                    </a:lnTo>
                    <a:lnTo>
                      <a:pt x="348" y="510"/>
                    </a:lnTo>
                    <a:lnTo>
                      <a:pt x="295" y="548"/>
                    </a:lnTo>
                    <a:lnTo>
                      <a:pt x="244" y="589"/>
                    </a:lnTo>
                    <a:lnTo>
                      <a:pt x="192" y="631"/>
                    </a:lnTo>
                    <a:lnTo>
                      <a:pt x="143" y="673"/>
                    </a:lnTo>
                    <a:lnTo>
                      <a:pt x="95" y="718"/>
                    </a:lnTo>
                    <a:lnTo>
                      <a:pt x="46" y="763"/>
                    </a:lnTo>
                    <a:lnTo>
                      <a:pt x="0" y="809"/>
                    </a:lnTo>
                    <a:lnTo>
                      <a:pt x="244" y="1036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86000">
                    <a:srgbClr val="CFCFCF"/>
                  </a:gs>
                  <a:gs pos="0">
                    <a:srgbClr val="A6A6A6"/>
                  </a:gs>
                  <a:gs pos="35000">
                    <a:srgbClr val="262626"/>
                  </a:gs>
                  <a:gs pos="66000">
                    <a:srgbClr val="454545"/>
                  </a:gs>
                  <a:gs pos="46000">
                    <a:srgbClr val="616161"/>
                  </a:gs>
                  <a:gs pos="100000">
                    <a:srgbClr val="A6A6A6"/>
                  </a:gs>
                </a:gsLst>
                <a:lin ang="1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32" name="Forma Livre 13">
                <a:extLst>
                  <a:ext uri="{FF2B5EF4-FFF2-40B4-BE49-F238E27FC236}">
                    <a16:creationId xmlns:a16="http://schemas.microsoft.com/office/drawing/2014/main" id="{72D6F51C-50AB-3F42-97E4-FE3DFBADA24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85175" y="374650"/>
                <a:ext cx="2987675" cy="2986088"/>
              </a:xfrm>
              <a:custGeom>
                <a:avLst/>
                <a:gdLst/>
                <a:ahLst/>
                <a:cxnLst>
                  <a:cxn ang="0">
                    <a:pos x="3147" y="371"/>
                  </a:cxn>
                  <a:cxn ang="0">
                    <a:pos x="3686" y="529"/>
                  </a:cxn>
                  <a:cxn ang="0">
                    <a:pos x="4171" y="794"/>
                  </a:cxn>
                  <a:cxn ang="0">
                    <a:pos x="4591" y="1153"/>
                  </a:cxn>
                  <a:cxn ang="0">
                    <a:pos x="4927" y="1591"/>
                  </a:cxn>
                  <a:cxn ang="0">
                    <a:pos x="5169" y="2092"/>
                  </a:cxn>
                  <a:cxn ang="0">
                    <a:pos x="5297" y="2643"/>
                  </a:cxn>
                  <a:cxn ang="0">
                    <a:pos x="5307" y="3142"/>
                  </a:cxn>
                  <a:cxn ang="0">
                    <a:pos x="5204" y="3672"/>
                  </a:cxn>
                  <a:cxn ang="0">
                    <a:pos x="4987" y="4159"/>
                  </a:cxn>
                  <a:cxn ang="0">
                    <a:pos x="4663" y="4587"/>
                  </a:cxn>
                  <a:cxn ang="0">
                    <a:pos x="4299" y="4896"/>
                  </a:cxn>
                  <a:cxn ang="0">
                    <a:pos x="3829" y="5145"/>
                  </a:cxn>
                  <a:cxn ang="0">
                    <a:pos x="3310" y="5284"/>
                  </a:cxn>
                  <a:cxn ang="0">
                    <a:pos x="2814" y="5308"/>
                  </a:cxn>
                  <a:cxn ang="0">
                    <a:pos x="2256" y="5215"/>
                  </a:cxn>
                  <a:cxn ang="0">
                    <a:pos x="1738" y="5008"/>
                  </a:cxn>
                  <a:cxn ang="0">
                    <a:pos x="1280" y="4699"/>
                  </a:cxn>
                  <a:cxn ang="0">
                    <a:pos x="895" y="4303"/>
                  </a:cxn>
                  <a:cxn ang="0">
                    <a:pos x="599" y="3836"/>
                  </a:cxn>
                  <a:cxn ang="0">
                    <a:pos x="407" y="3311"/>
                  </a:cxn>
                  <a:cxn ang="0">
                    <a:pos x="335" y="2807"/>
                  </a:cxn>
                  <a:cxn ang="0">
                    <a:pos x="370" y="2260"/>
                  </a:cxn>
                  <a:cxn ang="0">
                    <a:pos x="525" y="1747"/>
                  </a:cxn>
                  <a:cxn ang="0">
                    <a:pos x="790" y="1285"/>
                  </a:cxn>
                  <a:cxn ang="0">
                    <a:pos x="1115" y="929"/>
                  </a:cxn>
                  <a:cxn ang="0">
                    <a:pos x="1549" y="620"/>
                  </a:cxn>
                  <a:cxn ang="0">
                    <a:pos x="2043" y="421"/>
                  </a:cxn>
                  <a:cxn ang="0">
                    <a:pos x="2580" y="334"/>
                  </a:cxn>
                  <a:cxn ang="0">
                    <a:pos x="2345" y="23"/>
                  </a:cxn>
                  <a:cxn ang="0">
                    <a:pos x="1741" y="171"/>
                  </a:cxn>
                  <a:cxn ang="0">
                    <a:pos x="1202" y="445"/>
                  </a:cxn>
                  <a:cxn ang="0">
                    <a:pos x="745" y="827"/>
                  </a:cxn>
                  <a:cxn ang="0">
                    <a:pos x="382" y="1300"/>
                  </a:cxn>
                  <a:cxn ang="0">
                    <a:pos x="133" y="1852"/>
                  </a:cxn>
                  <a:cxn ang="0">
                    <a:pos x="10" y="2462"/>
                  </a:cxn>
                  <a:cxn ang="0">
                    <a:pos x="21" y="3038"/>
                  </a:cxn>
                  <a:cxn ang="0">
                    <a:pos x="165" y="3659"/>
                  </a:cxn>
                  <a:cxn ang="0">
                    <a:pos x="436" y="4225"/>
                  </a:cxn>
                  <a:cxn ang="0">
                    <a:pos x="817" y="4718"/>
                  </a:cxn>
                  <a:cxn ang="0">
                    <a:pos x="1288" y="5122"/>
                  </a:cxn>
                  <a:cxn ang="0">
                    <a:pos x="1835" y="5420"/>
                  </a:cxn>
                  <a:cxn ang="0">
                    <a:pos x="2443" y="5598"/>
                  </a:cxn>
                  <a:cxn ang="0">
                    <a:pos x="3016" y="5641"/>
                  </a:cxn>
                  <a:cxn ang="0">
                    <a:pos x="3644" y="5554"/>
                  </a:cxn>
                  <a:cxn ang="0">
                    <a:pos x="4215" y="5333"/>
                  </a:cxn>
                  <a:cxn ang="0">
                    <a:pos x="4710" y="4998"/>
                  </a:cxn>
                  <a:cxn ang="0">
                    <a:pos x="5117" y="4563"/>
                  </a:cxn>
                  <a:cxn ang="0">
                    <a:pos x="5418" y="4044"/>
                  </a:cxn>
                  <a:cxn ang="0">
                    <a:pos x="5599" y="3459"/>
                  </a:cxn>
                  <a:cxn ang="0">
                    <a:pos x="5643" y="2820"/>
                  </a:cxn>
                  <a:cxn ang="0">
                    <a:pos x="5562" y="2253"/>
                  </a:cxn>
                  <a:cxn ang="0">
                    <a:pos x="5346" y="1660"/>
                  </a:cxn>
                  <a:cxn ang="0">
                    <a:pos x="5012" y="1134"/>
                  </a:cxn>
                  <a:cxn ang="0">
                    <a:pos x="4579" y="688"/>
                  </a:cxn>
                  <a:cxn ang="0">
                    <a:pos x="4061" y="340"/>
                  </a:cxn>
                  <a:cxn ang="0">
                    <a:pos x="3481" y="107"/>
                  </a:cxn>
                  <a:cxn ang="0">
                    <a:pos x="2848" y="4"/>
                  </a:cxn>
                </a:cxnLst>
                <a:rect l="0" t="0" r="r" b="b"/>
                <a:pathLst>
                  <a:path w="5646" h="5642">
                    <a:moveTo>
                      <a:pt x="2704" y="331"/>
                    </a:moveTo>
                    <a:lnTo>
                      <a:pt x="2704" y="331"/>
                    </a:lnTo>
                    <a:lnTo>
                      <a:pt x="2767" y="333"/>
                    </a:lnTo>
                    <a:lnTo>
                      <a:pt x="2832" y="334"/>
                    </a:lnTo>
                    <a:lnTo>
                      <a:pt x="2895" y="339"/>
                    </a:lnTo>
                    <a:lnTo>
                      <a:pt x="2959" y="345"/>
                    </a:lnTo>
                    <a:lnTo>
                      <a:pt x="3022" y="352"/>
                    </a:lnTo>
                    <a:lnTo>
                      <a:pt x="3086" y="361"/>
                    </a:lnTo>
                    <a:lnTo>
                      <a:pt x="3147" y="371"/>
                    </a:lnTo>
                    <a:lnTo>
                      <a:pt x="3209" y="383"/>
                    </a:lnTo>
                    <a:lnTo>
                      <a:pt x="3270" y="396"/>
                    </a:lnTo>
                    <a:lnTo>
                      <a:pt x="3332" y="411"/>
                    </a:lnTo>
                    <a:lnTo>
                      <a:pt x="3392" y="427"/>
                    </a:lnTo>
                    <a:lnTo>
                      <a:pt x="3451" y="445"/>
                    </a:lnTo>
                    <a:lnTo>
                      <a:pt x="3510" y="464"/>
                    </a:lnTo>
                    <a:lnTo>
                      <a:pt x="3569" y="483"/>
                    </a:lnTo>
                    <a:lnTo>
                      <a:pt x="3628" y="505"/>
                    </a:lnTo>
                    <a:lnTo>
                      <a:pt x="3686" y="529"/>
                    </a:lnTo>
                    <a:lnTo>
                      <a:pt x="3742" y="553"/>
                    </a:lnTo>
                    <a:lnTo>
                      <a:pt x="3798" y="579"/>
                    </a:lnTo>
                    <a:lnTo>
                      <a:pt x="3854" y="606"/>
                    </a:lnTo>
                    <a:lnTo>
                      <a:pt x="3908" y="634"/>
                    </a:lnTo>
                    <a:lnTo>
                      <a:pt x="3963" y="663"/>
                    </a:lnTo>
                    <a:lnTo>
                      <a:pt x="4016" y="694"/>
                    </a:lnTo>
                    <a:lnTo>
                      <a:pt x="4067" y="727"/>
                    </a:lnTo>
                    <a:lnTo>
                      <a:pt x="4120" y="761"/>
                    </a:lnTo>
                    <a:lnTo>
                      <a:pt x="4171" y="794"/>
                    </a:lnTo>
                    <a:lnTo>
                      <a:pt x="4221" y="830"/>
                    </a:lnTo>
                    <a:lnTo>
                      <a:pt x="4271" y="867"/>
                    </a:lnTo>
                    <a:lnTo>
                      <a:pt x="4318" y="904"/>
                    </a:lnTo>
                    <a:lnTo>
                      <a:pt x="4367" y="943"/>
                    </a:lnTo>
                    <a:lnTo>
                      <a:pt x="4412" y="983"/>
                    </a:lnTo>
                    <a:lnTo>
                      <a:pt x="4458" y="1024"/>
                    </a:lnTo>
                    <a:lnTo>
                      <a:pt x="4504" y="1066"/>
                    </a:lnTo>
                    <a:lnTo>
                      <a:pt x="4546" y="1108"/>
                    </a:lnTo>
                    <a:lnTo>
                      <a:pt x="4591" y="1153"/>
                    </a:lnTo>
                    <a:lnTo>
                      <a:pt x="4632" y="1198"/>
                    </a:lnTo>
                    <a:lnTo>
                      <a:pt x="4673" y="1244"/>
                    </a:lnTo>
                    <a:lnTo>
                      <a:pt x="4712" y="1290"/>
                    </a:lnTo>
                    <a:lnTo>
                      <a:pt x="4751" y="1338"/>
                    </a:lnTo>
                    <a:lnTo>
                      <a:pt x="4788" y="1387"/>
                    </a:lnTo>
                    <a:lnTo>
                      <a:pt x="4825" y="1436"/>
                    </a:lnTo>
                    <a:lnTo>
                      <a:pt x="4861" y="1487"/>
                    </a:lnTo>
                    <a:lnTo>
                      <a:pt x="4894" y="1538"/>
                    </a:lnTo>
                    <a:lnTo>
                      <a:pt x="4927" y="1591"/>
                    </a:lnTo>
                    <a:lnTo>
                      <a:pt x="4959" y="1642"/>
                    </a:lnTo>
                    <a:lnTo>
                      <a:pt x="4990" y="1697"/>
                    </a:lnTo>
                    <a:lnTo>
                      <a:pt x="5020" y="1751"/>
                    </a:lnTo>
                    <a:lnTo>
                      <a:pt x="5048" y="1806"/>
                    </a:lnTo>
                    <a:lnTo>
                      <a:pt x="5074" y="1862"/>
                    </a:lnTo>
                    <a:lnTo>
                      <a:pt x="5099" y="1918"/>
                    </a:lnTo>
                    <a:lnTo>
                      <a:pt x="5124" y="1975"/>
                    </a:lnTo>
                    <a:lnTo>
                      <a:pt x="5146" y="2033"/>
                    </a:lnTo>
                    <a:lnTo>
                      <a:pt x="5169" y="2092"/>
                    </a:lnTo>
                    <a:lnTo>
                      <a:pt x="5188" y="2151"/>
                    </a:lnTo>
                    <a:lnTo>
                      <a:pt x="5207" y="2210"/>
                    </a:lnTo>
                    <a:lnTo>
                      <a:pt x="5225" y="2270"/>
                    </a:lnTo>
                    <a:lnTo>
                      <a:pt x="5241" y="2331"/>
                    </a:lnTo>
                    <a:lnTo>
                      <a:pt x="5254" y="2393"/>
                    </a:lnTo>
                    <a:lnTo>
                      <a:pt x="5267" y="2455"/>
                    </a:lnTo>
                    <a:lnTo>
                      <a:pt x="5279" y="2517"/>
                    </a:lnTo>
                    <a:lnTo>
                      <a:pt x="5288" y="2580"/>
                    </a:lnTo>
                    <a:lnTo>
                      <a:pt x="5297" y="2643"/>
                    </a:lnTo>
                    <a:lnTo>
                      <a:pt x="5304" y="2707"/>
                    </a:lnTo>
                    <a:lnTo>
                      <a:pt x="5309" y="2770"/>
                    </a:lnTo>
                    <a:lnTo>
                      <a:pt x="5313" y="2835"/>
                    </a:lnTo>
                    <a:lnTo>
                      <a:pt x="5313" y="2835"/>
                    </a:lnTo>
                    <a:lnTo>
                      <a:pt x="5315" y="2897"/>
                    </a:lnTo>
                    <a:lnTo>
                      <a:pt x="5315" y="2959"/>
                    </a:lnTo>
                    <a:lnTo>
                      <a:pt x="5313" y="3021"/>
                    </a:lnTo>
                    <a:lnTo>
                      <a:pt x="5312" y="3081"/>
                    </a:lnTo>
                    <a:lnTo>
                      <a:pt x="5307" y="3142"/>
                    </a:lnTo>
                    <a:lnTo>
                      <a:pt x="5301" y="3202"/>
                    </a:lnTo>
                    <a:lnTo>
                      <a:pt x="5294" y="3263"/>
                    </a:lnTo>
                    <a:lnTo>
                      <a:pt x="5285" y="3323"/>
                    </a:lnTo>
                    <a:lnTo>
                      <a:pt x="5276" y="3382"/>
                    </a:lnTo>
                    <a:lnTo>
                      <a:pt x="5264" y="3441"/>
                    </a:lnTo>
                    <a:lnTo>
                      <a:pt x="5251" y="3500"/>
                    </a:lnTo>
                    <a:lnTo>
                      <a:pt x="5238" y="3557"/>
                    </a:lnTo>
                    <a:lnTo>
                      <a:pt x="5222" y="3615"/>
                    </a:lnTo>
                    <a:lnTo>
                      <a:pt x="5204" y="3672"/>
                    </a:lnTo>
                    <a:lnTo>
                      <a:pt x="5186" y="3728"/>
                    </a:lnTo>
                    <a:lnTo>
                      <a:pt x="5166" y="3785"/>
                    </a:lnTo>
                    <a:lnTo>
                      <a:pt x="5145" y="3841"/>
                    </a:lnTo>
                    <a:lnTo>
                      <a:pt x="5121" y="3895"/>
                    </a:lnTo>
                    <a:lnTo>
                      <a:pt x="5098" y="3948"/>
                    </a:lnTo>
                    <a:lnTo>
                      <a:pt x="5073" y="4003"/>
                    </a:lnTo>
                    <a:lnTo>
                      <a:pt x="5045" y="4056"/>
                    </a:lnTo>
                    <a:lnTo>
                      <a:pt x="5017" y="4107"/>
                    </a:lnTo>
                    <a:lnTo>
                      <a:pt x="4987" y="4159"/>
                    </a:lnTo>
                    <a:lnTo>
                      <a:pt x="4956" y="4209"/>
                    </a:lnTo>
                    <a:lnTo>
                      <a:pt x="4924" y="4259"/>
                    </a:lnTo>
                    <a:lnTo>
                      <a:pt x="4891" y="4309"/>
                    </a:lnTo>
                    <a:lnTo>
                      <a:pt x="4856" y="4357"/>
                    </a:lnTo>
                    <a:lnTo>
                      <a:pt x="4819" y="4405"/>
                    </a:lnTo>
                    <a:lnTo>
                      <a:pt x="4782" y="4452"/>
                    </a:lnTo>
                    <a:lnTo>
                      <a:pt x="4744" y="4498"/>
                    </a:lnTo>
                    <a:lnTo>
                      <a:pt x="4704" y="4542"/>
                    </a:lnTo>
                    <a:lnTo>
                      <a:pt x="4663" y="4587"/>
                    </a:lnTo>
                    <a:lnTo>
                      <a:pt x="4663" y="4587"/>
                    </a:lnTo>
                    <a:lnTo>
                      <a:pt x="4620" y="4631"/>
                    </a:lnTo>
                    <a:lnTo>
                      <a:pt x="4576" y="4672"/>
                    </a:lnTo>
                    <a:lnTo>
                      <a:pt x="4532" y="4713"/>
                    </a:lnTo>
                    <a:lnTo>
                      <a:pt x="4488" y="4752"/>
                    </a:lnTo>
                    <a:lnTo>
                      <a:pt x="4442" y="4790"/>
                    </a:lnTo>
                    <a:lnTo>
                      <a:pt x="4395" y="4827"/>
                    </a:lnTo>
                    <a:lnTo>
                      <a:pt x="4346" y="4862"/>
                    </a:lnTo>
                    <a:lnTo>
                      <a:pt x="4299" y="4896"/>
                    </a:lnTo>
                    <a:lnTo>
                      <a:pt x="4249" y="4930"/>
                    </a:lnTo>
                    <a:lnTo>
                      <a:pt x="4199" y="4961"/>
                    </a:lnTo>
                    <a:lnTo>
                      <a:pt x="4148" y="4992"/>
                    </a:lnTo>
                    <a:lnTo>
                      <a:pt x="4097" y="5022"/>
                    </a:lnTo>
                    <a:lnTo>
                      <a:pt x="4044" y="5048"/>
                    </a:lnTo>
                    <a:lnTo>
                      <a:pt x="3991" y="5075"/>
                    </a:lnTo>
                    <a:lnTo>
                      <a:pt x="3938" y="5100"/>
                    </a:lnTo>
                    <a:lnTo>
                      <a:pt x="3883" y="5123"/>
                    </a:lnTo>
                    <a:lnTo>
                      <a:pt x="3829" y="5145"/>
                    </a:lnTo>
                    <a:lnTo>
                      <a:pt x="3773" y="5166"/>
                    </a:lnTo>
                    <a:lnTo>
                      <a:pt x="3717" y="5187"/>
                    </a:lnTo>
                    <a:lnTo>
                      <a:pt x="3660" y="5204"/>
                    </a:lnTo>
                    <a:lnTo>
                      <a:pt x="3603" y="5221"/>
                    </a:lnTo>
                    <a:lnTo>
                      <a:pt x="3546" y="5237"/>
                    </a:lnTo>
                    <a:lnTo>
                      <a:pt x="3487" y="5250"/>
                    </a:lnTo>
                    <a:lnTo>
                      <a:pt x="3428" y="5263"/>
                    </a:lnTo>
                    <a:lnTo>
                      <a:pt x="3369" y="5274"/>
                    </a:lnTo>
                    <a:lnTo>
                      <a:pt x="3310" y="5284"/>
                    </a:lnTo>
                    <a:lnTo>
                      <a:pt x="3249" y="5291"/>
                    </a:lnTo>
                    <a:lnTo>
                      <a:pt x="3189" y="5299"/>
                    </a:lnTo>
                    <a:lnTo>
                      <a:pt x="3128" y="5303"/>
                    </a:lnTo>
                    <a:lnTo>
                      <a:pt x="3066" y="5308"/>
                    </a:lnTo>
                    <a:lnTo>
                      <a:pt x="3004" y="5309"/>
                    </a:lnTo>
                    <a:lnTo>
                      <a:pt x="2943" y="5311"/>
                    </a:lnTo>
                    <a:lnTo>
                      <a:pt x="2943" y="5311"/>
                    </a:lnTo>
                    <a:lnTo>
                      <a:pt x="2879" y="5309"/>
                    </a:lnTo>
                    <a:lnTo>
                      <a:pt x="2814" y="5308"/>
                    </a:lnTo>
                    <a:lnTo>
                      <a:pt x="2751" y="5303"/>
                    </a:lnTo>
                    <a:lnTo>
                      <a:pt x="2688" y="5297"/>
                    </a:lnTo>
                    <a:lnTo>
                      <a:pt x="2624" y="5290"/>
                    </a:lnTo>
                    <a:lnTo>
                      <a:pt x="2561" y="5281"/>
                    </a:lnTo>
                    <a:lnTo>
                      <a:pt x="2499" y="5271"/>
                    </a:lnTo>
                    <a:lnTo>
                      <a:pt x="2437" y="5259"/>
                    </a:lnTo>
                    <a:lnTo>
                      <a:pt x="2376" y="5246"/>
                    </a:lnTo>
                    <a:lnTo>
                      <a:pt x="2315" y="5231"/>
                    </a:lnTo>
                    <a:lnTo>
                      <a:pt x="2256" y="5215"/>
                    </a:lnTo>
                    <a:lnTo>
                      <a:pt x="2195" y="5197"/>
                    </a:lnTo>
                    <a:lnTo>
                      <a:pt x="2136" y="5178"/>
                    </a:lnTo>
                    <a:lnTo>
                      <a:pt x="2077" y="5159"/>
                    </a:lnTo>
                    <a:lnTo>
                      <a:pt x="2020" y="5137"/>
                    </a:lnTo>
                    <a:lnTo>
                      <a:pt x="1962" y="5113"/>
                    </a:lnTo>
                    <a:lnTo>
                      <a:pt x="1905" y="5089"/>
                    </a:lnTo>
                    <a:lnTo>
                      <a:pt x="1849" y="5063"/>
                    </a:lnTo>
                    <a:lnTo>
                      <a:pt x="1793" y="5036"/>
                    </a:lnTo>
                    <a:lnTo>
                      <a:pt x="1738" y="5008"/>
                    </a:lnTo>
                    <a:lnTo>
                      <a:pt x="1685" y="4979"/>
                    </a:lnTo>
                    <a:lnTo>
                      <a:pt x="1631" y="4948"/>
                    </a:lnTo>
                    <a:lnTo>
                      <a:pt x="1579" y="4915"/>
                    </a:lnTo>
                    <a:lnTo>
                      <a:pt x="1527" y="4881"/>
                    </a:lnTo>
                    <a:lnTo>
                      <a:pt x="1476" y="4848"/>
                    </a:lnTo>
                    <a:lnTo>
                      <a:pt x="1426" y="4812"/>
                    </a:lnTo>
                    <a:lnTo>
                      <a:pt x="1377" y="4775"/>
                    </a:lnTo>
                    <a:lnTo>
                      <a:pt x="1328" y="4738"/>
                    </a:lnTo>
                    <a:lnTo>
                      <a:pt x="1280" y="4699"/>
                    </a:lnTo>
                    <a:lnTo>
                      <a:pt x="1234" y="4659"/>
                    </a:lnTo>
                    <a:lnTo>
                      <a:pt x="1188" y="4618"/>
                    </a:lnTo>
                    <a:lnTo>
                      <a:pt x="1143" y="4576"/>
                    </a:lnTo>
                    <a:lnTo>
                      <a:pt x="1100" y="4534"/>
                    </a:lnTo>
                    <a:lnTo>
                      <a:pt x="1057" y="4489"/>
                    </a:lnTo>
                    <a:lnTo>
                      <a:pt x="1014" y="4444"/>
                    </a:lnTo>
                    <a:lnTo>
                      <a:pt x="974" y="4398"/>
                    </a:lnTo>
                    <a:lnTo>
                      <a:pt x="935" y="4352"/>
                    </a:lnTo>
                    <a:lnTo>
                      <a:pt x="895" y="4303"/>
                    </a:lnTo>
                    <a:lnTo>
                      <a:pt x="858" y="4255"/>
                    </a:lnTo>
                    <a:lnTo>
                      <a:pt x="821" y="4206"/>
                    </a:lnTo>
                    <a:lnTo>
                      <a:pt x="786" y="4155"/>
                    </a:lnTo>
                    <a:lnTo>
                      <a:pt x="752" y="4104"/>
                    </a:lnTo>
                    <a:lnTo>
                      <a:pt x="719" y="4051"/>
                    </a:lnTo>
                    <a:lnTo>
                      <a:pt x="687" y="4000"/>
                    </a:lnTo>
                    <a:lnTo>
                      <a:pt x="656" y="3945"/>
                    </a:lnTo>
                    <a:lnTo>
                      <a:pt x="628" y="3891"/>
                    </a:lnTo>
                    <a:lnTo>
                      <a:pt x="599" y="3836"/>
                    </a:lnTo>
                    <a:lnTo>
                      <a:pt x="572" y="3780"/>
                    </a:lnTo>
                    <a:lnTo>
                      <a:pt x="547" y="3724"/>
                    </a:lnTo>
                    <a:lnTo>
                      <a:pt x="523" y="3667"/>
                    </a:lnTo>
                    <a:lnTo>
                      <a:pt x="500" y="3609"/>
                    </a:lnTo>
                    <a:lnTo>
                      <a:pt x="478" y="3550"/>
                    </a:lnTo>
                    <a:lnTo>
                      <a:pt x="459" y="3491"/>
                    </a:lnTo>
                    <a:lnTo>
                      <a:pt x="439" y="3432"/>
                    </a:lnTo>
                    <a:lnTo>
                      <a:pt x="422" y="3372"/>
                    </a:lnTo>
                    <a:lnTo>
                      <a:pt x="407" y="3311"/>
                    </a:lnTo>
                    <a:lnTo>
                      <a:pt x="392" y="3249"/>
                    </a:lnTo>
                    <a:lnTo>
                      <a:pt x="379" y="3187"/>
                    </a:lnTo>
                    <a:lnTo>
                      <a:pt x="367" y="3125"/>
                    </a:lnTo>
                    <a:lnTo>
                      <a:pt x="358" y="3062"/>
                    </a:lnTo>
                    <a:lnTo>
                      <a:pt x="349" y="2999"/>
                    </a:lnTo>
                    <a:lnTo>
                      <a:pt x="342" y="2935"/>
                    </a:lnTo>
                    <a:lnTo>
                      <a:pt x="338" y="2872"/>
                    </a:lnTo>
                    <a:lnTo>
                      <a:pt x="335" y="2807"/>
                    </a:lnTo>
                    <a:lnTo>
                      <a:pt x="335" y="2807"/>
                    </a:lnTo>
                    <a:lnTo>
                      <a:pt x="332" y="2745"/>
                    </a:lnTo>
                    <a:lnTo>
                      <a:pt x="332" y="2683"/>
                    </a:lnTo>
                    <a:lnTo>
                      <a:pt x="333" y="2621"/>
                    </a:lnTo>
                    <a:lnTo>
                      <a:pt x="336" y="2561"/>
                    </a:lnTo>
                    <a:lnTo>
                      <a:pt x="339" y="2500"/>
                    </a:lnTo>
                    <a:lnTo>
                      <a:pt x="345" y="2438"/>
                    </a:lnTo>
                    <a:lnTo>
                      <a:pt x="352" y="2379"/>
                    </a:lnTo>
                    <a:lnTo>
                      <a:pt x="361" y="2319"/>
                    </a:lnTo>
                    <a:lnTo>
                      <a:pt x="370" y="2260"/>
                    </a:lnTo>
                    <a:lnTo>
                      <a:pt x="382" y="2201"/>
                    </a:lnTo>
                    <a:lnTo>
                      <a:pt x="395" y="2142"/>
                    </a:lnTo>
                    <a:lnTo>
                      <a:pt x="410" y="2085"/>
                    </a:lnTo>
                    <a:lnTo>
                      <a:pt x="425" y="2027"/>
                    </a:lnTo>
                    <a:lnTo>
                      <a:pt x="442" y="1970"/>
                    </a:lnTo>
                    <a:lnTo>
                      <a:pt x="461" y="1913"/>
                    </a:lnTo>
                    <a:lnTo>
                      <a:pt x="481" y="1857"/>
                    </a:lnTo>
                    <a:lnTo>
                      <a:pt x="503" y="1801"/>
                    </a:lnTo>
                    <a:lnTo>
                      <a:pt x="525" y="1747"/>
                    </a:lnTo>
                    <a:lnTo>
                      <a:pt x="548" y="1694"/>
                    </a:lnTo>
                    <a:lnTo>
                      <a:pt x="575" y="1639"/>
                    </a:lnTo>
                    <a:lnTo>
                      <a:pt x="602" y="1586"/>
                    </a:lnTo>
                    <a:lnTo>
                      <a:pt x="630" y="1535"/>
                    </a:lnTo>
                    <a:lnTo>
                      <a:pt x="659" y="1483"/>
                    </a:lnTo>
                    <a:lnTo>
                      <a:pt x="690" y="1433"/>
                    </a:lnTo>
                    <a:lnTo>
                      <a:pt x="722" y="1383"/>
                    </a:lnTo>
                    <a:lnTo>
                      <a:pt x="756" y="1333"/>
                    </a:lnTo>
                    <a:lnTo>
                      <a:pt x="790" y="1285"/>
                    </a:lnTo>
                    <a:lnTo>
                      <a:pt x="827" y="1237"/>
                    </a:lnTo>
                    <a:lnTo>
                      <a:pt x="864" y="1190"/>
                    </a:lnTo>
                    <a:lnTo>
                      <a:pt x="902" y="1144"/>
                    </a:lnTo>
                    <a:lnTo>
                      <a:pt x="944" y="1100"/>
                    </a:lnTo>
                    <a:lnTo>
                      <a:pt x="985" y="1055"/>
                    </a:lnTo>
                    <a:lnTo>
                      <a:pt x="985" y="1055"/>
                    </a:lnTo>
                    <a:lnTo>
                      <a:pt x="1026" y="1011"/>
                    </a:lnTo>
                    <a:lnTo>
                      <a:pt x="1070" y="970"/>
                    </a:lnTo>
                    <a:lnTo>
                      <a:pt x="1115" y="929"/>
                    </a:lnTo>
                    <a:lnTo>
                      <a:pt x="1159" y="890"/>
                    </a:lnTo>
                    <a:lnTo>
                      <a:pt x="1206" y="852"/>
                    </a:lnTo>
                    <a:lnTo>
                      <a:pt x="1252" y="815"/>
                    </a:lnTo>
                    <a:lnTo>
                      <a:pt x="1300" y="780"/>
                    </a:lnTo>
                    <a:lnTo>
                      <a:pt x="1349" y="746"/>
                    </a:lnTo>
                    <a:lnTo>
                      <a:pt x="1398" y="712"/>
                    </a:lnTo>
                    <a:lnTo>
                      <a:pt x="1448" y="681"/>
                    </a:lnTo>
                    <a:lnTo>
                      <a:pt x="1498" y="650"/>
                    </a:lnTo>
                    <a:lnTo>
                      <a:pt x="1549" y="620"/>
                    </a:lnTo>
                    <a:lnTo>
                      <a:pt x="1602" y="594"/>
                    </a:lnTo>
                    <a:lnTo>
                      <a:pt x="1656" y="567"/>
                    </a:lnTo>
                    <a:lnTo>
                      <a:pt x="1709" y="542"/>
                    </a:lnTo>
                    <a:lnTo>
                      <a:pt x="1763" y="519"/>
                    </a:lnTo>
                    <a:lnTo>
                      <a:pt x="1818" y="497"/>
                    </a:lnTo>
                    <a:lnTo>
                      <a:pt x="1874" y="474"/>
                    </a:lnTo>
                    <a:lnTo>
                      <a:pt x="1930" y="455"/>
                    </a:lnTo>
                    <a:lnTo>
                      <a:pt x="1986" y="438"/>
                    </a:lnTo>
                    <a:lnTo>
                      <a:pt x="2043" y="421"/>
                    </a:lnTo>
                    <a:lnTo>
                      <a:pt x="2101" y="405"/>
                    </a:lnTo>
                    <a:lnTo>
                      <a:pt x="2160" y="392"/>
                    </a:lnTo>
                    <a:lnTo>
                      <a:pt x="2219" y="379"/>
                    </a:lnTo>
                    <a:lnTo>
                      <a:pt x="2278" y="368"/>
                    </a:lnTo>
                    <a:lnTo>
                      <a:pt x="2337" y="358"/>
                    </a:lnTo>
                    <a:lnTo>
                      <a:pt x="2397" y="351"/>
                    </a:lnTo>
                    <a:lnTo>
                      <a:pt x="2458" y="343"/>
                    </a:lnTo>
                    <a:lnTo>
                      <a:pt x="2518" y="339"/>
                    </a:lnTo>
                    <a:lnTo>
                      <a:pt x="2580" y="334"/>
                    </a:lnTo>
                    <a:lnTo>
                      <a:pt x="2642" y="333"/>
                    </a:lnTo>
                    <a:lnTo>
                      <a:pt x="2704" y="331"/>
                    </a:lnTo>
                    <a:close/>
                    <a:moveTo>
                      <a:pt x="2704" y="0"/>
                    </a:moveTo>
                    <a:lnTo>
                      <a:pt x="2704" y="0"/>
                    </a:lnTo>
                    <a:lnTo>
                      <a:pt x="2630" y="1"/>
                    </a:lnTo>
                    <a:lnTo>
                      <a:pt x="2558" y="4"/>
                    </a:lnTo>
                    <a:lnTo>
                      <a:pt x="2487" y="9"/>
                    </a:lnTo>
                    <a:lnTo>
                      <a:pt x="2415" y="14"/>
                    </a:lnTo>
                    <a:lnTo>
                      <a:pt x="2345" y="23"/>
                    </a:lnTo>
                    <a:lnTo>
                      <a:pt x="2275" y="32"/>
                    </a:lnTo>
                    <a:lnTo>
                      <a:pt x="2205" y="44"/>
                    </a:lnTo>
                    <a:lnTo>
                      <a:pt x="2138" y="57"/>
                    </a:lnTo>
                    <a:lnTo>
                      <a:pt x="2070" y="72"/>
                    </a:lnTo>
                    <a:lnTo>
                      <a:pt x="2002" y="88"/>
                    </a:lnTo>
                    <a:lnTo>
                      <a:pt x="1936" y="107"/>
                    </a:lnTo>
                    <a:lnTo>
                      <a:pt x="1869" y="127"/>
                    </a:lnTo>
                    <a:lnTo>
                      <a:pt x="1804" y="149"/>
                    </a:lnTo>
                    <a:lnTo>
                      <a:pt x="1741" y="171"/>
                    </a:lnTo>
                    <a:lnTo>
                      <a:pt x="1678" y="196"/>
                    </a:lnTo>
                    <a:lnTo>
                      <a:pt x="1614" y="222"/>
                    </a:lnTo>
                    <a:lnTo>
                      <a:pt x="1552" y="249"/>
                    </a:lnTo>
                    <a:lnTo>
                      <a:pt x="1492" y="278"/>
                    </a:lnTo>
                    <a:lnTo>
                      <a:pt x="1433" y="308"/>
                    </a:lnTo>
                    <a:lnTo>
                      <a:pt x="1373" y="340"/>
                    </a:lnTo>
                    <a:lnTo>
                      <a:pt x="1315" y="374"/>
                    </a:lnTo>
                    <a:lnTo>
                      <a:pt x="1258" y="408"/>
                    </a:lnTo>
                    <a:lnTo>
                      <a:pt x="1202" y="445"/>
                    </a:lnTo>
                    <a:lnTo>
                      <a:pt x="1147" y="482"/>
                    </a:lnTo>
                    <a:lnTo>
                      <a:pt x="1092" y="520"/>
                    </a:lnTo>
                    <a:lnTo>
                      <a:pt x="1039" y="560"/>
                    </a:lnTo>
                    <a:lnTo>
                      <a:pt x="988" y="601"/>
                    </a:lnTo>
                    <a:lnTo>
                      <a:pt x="936" y="644"/>
                    </a:lnTo>
                    <a:lnTo>
                      <a:pt x="886" y="688"/>
                    </a:lnTo>
                    <a:lnTo>
                      <a:pt x="837" y="732"/>
                    </a:lnTo>
                    <a:lnTo>
                      <a:pt x="790" y="778"/>
                    </a:lnTo>
                    <a:lnTo>
                      <a:pt x="745" y="827"/>
                    </a:lnTo>
                    <a:lnTo>
                      <a:pt x="699" y="874"/>
                    </a:lnTo>
                    <a:lnTo>
                      <a:pt x="655" y="924"/>
                    </a:lnTo>
                    <a:lnTo>
                      <a:pt x="612" y="974"/>
                    </a:lnTo>
                    <a:lnTo>
                      <a:pt x="571" y="1026"/>
                    </a:lnTo>
                    <a:lnTo>
                      <a:pt x="531" y="1079"/>
                    </a:lnTo>
                    <a:lnTo>
                      <a:pt x="491" y="1134"/>
                    </a:lnTo>
                    <a:lnTo>
                      <a:pt x="454" y="1188"/>
                    </a:lnTo>
                    <a:lnTo>
                      <a:pt x="417" y="1244"/>
                    </a:lnTo>
                    <a:lnTo>
                      <a:pt x="382" y="1300"/>
                    </a:lnTo>
                    <a:lnTo>
                      <a:pt x="349" y="1358"/>
                    </a:lnTo>
                    <a:lnTo>
                      <a:pt x="317" y="1417"/>
                    </a:lnTo>
                    <a:lnTo>
                      <a:pt x="286" y="1476"/>
                    </a:lnTo>
                    <a:lnTo>
                      <a:pt x="257" y="1536"/>
                    </a:lnTo>
                    <a:lnTo>
                      <a:pt x="229" y="1598"/>
                    </a:lnTo>
                    <a:lnTo>
                      <a:pt x="202" y="1660"/>
                    </a:lnTo>
                    <a:lnTo>
                      <a:pt x="177" y="1723"/>
                    </a:lnTo>
                    <a:lnTo>
                      <a:pt x="155" y="1787"/>
                    </a:lnTo>
                    <a:lnTo>
                      <a:pt x="133" y="1852"/>
                    </a:lnTo>
                    <a:lnTo>
                      <a:pt x="112" y="1916"/>
                    </a:lnTo>
                    <a:lnTo>
                      <a:pt x="94" y="1983"/>
                    </a:lnTo>
                    <a:lnTo>
                      <a:pt x="77" y="2049"/>
                    </a:lnTo>
                    <a:lnTo>
                      <a:pt x="62" y="2115"/>
                    </a:lnTo>
                    <a:lnTo>
                      <a:pt x="47" y="2183"/>
                    </a:lnTo>
                    <a:lnTo>
                      <a:pt x="35" y="2253"/>
                    </a:lnTo>
                    <a:lnTo>
                      <a:pt x="25" y="2322"/>
                    </a:lnTo>
                    <a:lnTo>
                      <a:pt x="16" y="2391"/>
                    </a:lnTo>
                    <a:lnTo>
                      <a:pt x="10" y="2462"/>
                    </a:lnTo>
                    <a:lnTo>
                      <a:pt x="4" y="2533"/>
                    </a:lnTo>
                    <a:lnTo>
                      <a:pt x="2" y="2604"/>
                    </a:lnTo>
                    <a:lnTo>
                      <a:pt x="0" y="2676"/>
                    </a:lnTo>
                    <a:lnTo>
                      <a:pt x="0" y="2748"/>
                    </a:lnTo>
                    <a:lnTo>
                      <a:pt x="3" y="2820"/>
                    </a:lnTo>
                    <a:lnTo>
                      <a:pt x="3" y="2820"/>
                    </a:lnTo>
                    <a:lnTo>
                      <a:pt x="7" y="2894"/>
                    </a:lnTo>
                    <a:lnTo>
                      <a:pt x="12" y="2966"/>
                    </a:lnTo>
                    <a:lnTo>
                      <a:pt x="21" y="3038"/>
                    </a:lnTo>
                    <a:lnTo>
                      <a:pt x="30" y="3109"/>
                    </a:lnTo>
                    <a:lnTo>
                      <a:pt x="41" y="3180"/>
                    </a:lnTo>
                    <a:lnTo>
                      <a:pt x="53" y="3251"/>
                    </a:lnTo>
                    <a:lnTo>
                      <a:pt x="68" y="3320"/>
                    </a:lnTo>
                    <a:lnTo>
                      <a:pt x="84" y="3389"/>
                    </a:lnTo>
                    <a:lnTo>
                      <a:pt x="102" y="3459"/>
                    </a:lnTo>
                    <a:lnTo>
                      <a:pt x="121" y="3526"/>
                    </a:lnTo>
                    <a:lnTo>
                      <a:pt x="143" y="3593"/>
                    </a:lnTo>
                    <a:lnTo>
                      <a:pt x="165" y="3659"/>
                    </a:lnTo>
                    <a:lnTo>
                      <a:pt x="189" y="3726"/>
                    </a:lnTo>
                    <a:lnTo>
                      <a:pt x="215" y="3790"/>
                    </a:lnTo>
                    <a:lnTo>
                      <a:pt x="242" y="3855"/>
                    </a:lnTo>
                    <a:lnTo>
                      <a:pt x="271" y="3919"/>
                    </a:lnTo>
                    <a:lnTo>
                      <a:pt x="301" y="3982"/>
                    </a:lnTo>
                    <a:lnTo>
                      <a:pt x="333" y="4044"/>
                    </a:lnTo>
                    <a:lnTo>
                      <a:pt x="366" y="4106"/>
                    </a:lnTo>
                    <a:lnTo>
                      <a:pt x="401" y="4165"/>
                    </a:lnTo>
                    <a:lnTo>
                      <a:pt x="436" y="4225"/>
                    </a:lnTo>
                    <a:lnTo>
                      <a:pt x="473" y="4284"/>
                    </a:lnTo>
                    <a:lnTo>
                      <a:pt x="512" y="4342"/>
                    </a:lnTo>
                    <a:lnTo>
                      <a:pt x="551" y="4398"/>
                    </a:lnTo>
                    <a:lnTo>
                      <a:pt x="593" y="4454"/>
                    </a:lnTo>
                    <a:lnTo>
                      <a:pt x="635" y="4508"/>
                    </a:lnTo>
                    <a:lnTo>
                      <a:pt x="678" y="4563"/>
                    </a:lnTo>
                    <a:lnTo>
                      <a:pt x="722" y="4616"/>
                    </a:lnTo>
                    <a:lnTo>
                      <a:pt x="770" y="4668"/>
                    </a:lnTo>
                    <a:lnTo>
                      <a:pt x="817" y="4718"/>
                    </a:lnTo>
                    <a:lnTo>
                      <a:pt x="864" y="4768"/>
                    </a:lnTo>
                    <a:lnTo>
                      <a:pt x="914" y="4815"/>
                    </a:lnTo>
                    <a:lnTo>
                      <a:pt x="964" y="4862"/>
                    </a:lnTo>
                    <a:lnTo>
                      <a:pt x="1016" y="4909"/>
                    </a:lnTo>
                    <a:lnTo>
                      <a:pt x="1069" y="4954"/>
                    </a:lnTo>
                    <a:lnTo>
                      <a:pt x="1122" y="4998"/>
                    </a:lnTo>
                    <a:lnTo>
                      <a:pt x="1176" y="5041"/>
                    </a:lnTo>
                    <a:lnTo>
                      <a:pt x="1232" y="5082"/>
                    </a:lnTo>
                    <a:lnTo>
                      <a:pt x="1288" y="5122"/>
                    </a:lnTo>
                    <a:lnTo>
                      <a:pt x="1346" y="5160"/>
                    </a:lnTo>
                    <a:lnTo>
                      <a:pt x="1403" y="5197"/>
                    </a:lnTo>
                    <a:lnTo>
                      <a:pt x="1464" y="5234"/>
                    </a:lnTo>
                    <a:lnTo>
                      <a:pt x="1523" y="5268"/>
                    </a:lnTo>
                    <a:lnTo>
                      <a:pt x="1585" y="5302"/>
                    </a:lnTo>
                    <a:lnTo>
                      <a:pt x="1647" y="5333"/>
                    </a:lnTo>
                    <a:lnTo>
                      <a:pt x="1709" y="5364"/>
                    </a:lnTo>
                    <a:lnTo>
                      <a:pt x="1772" y="5393"/>
                    </a:lnTo>
                    <a:lnTo>
                      <a:pt x="1835" y="5420"/>
                    </a:lnTo>
                    <a:lnTo>
                      <a:pt x="1900" y="5446"/>
                    </a:lnTo>
                    <a:lnTo>
                      <a:pt x="1967" y="5471"/>
                    </a:lnTo>
                    <a:lnTo>
                      <a:pt x="2033" y="5493"/>
                    </a:lnTo>
                    <a:lnTo>
                      <a:pt x="2099" y="5515"/>
                    </a:lnTo>
                    <a:lnTo>
                      <a:pt x="2167" y="5535"/>
                    </a:lnTo>
                    <a:lnTo>
                      <a:pt x="2235" y="5554"/>
                    </a:lnTo>
                    <a:lnTo>
                      <a:pt x="2303" y="5570"/>
                    </a:lnTo>
                    <a:lnTo>
                      <a:pt x="2372" y="5585"/>
                    </a:lnTo>
                    <a:lnTo>
                      <a:pt x="2443" y="5598"/>
                    </a:lnTo>
                    <a:lnTo>
                      <a:pt x="2512" y="5610"/>
                    </a:lnTo>
                    <a:lnTo>
                      <a:pt x="2583" y="5619"/>
                    </a:lnTo>
                    <a:lnTo>
                      <a:pt x="2654" y="5628"/>
                    </a:lnTo>
                    <a:lnTo>
                      <a:pt x="2726" y="5633"/>
                    </a:lnTo>
                    <a:lnTo>
                      <a:pt x="2798" y="5638"/>
                    </a:lnTo>
                    <a:lnTo>
                      <a:pt x="2870" y="5641"/>
                    </a:lnTo>
                    <a:lnTo>
                      <a:pt x="2943" y="5642"/>
                    </a:lnTo>
                    <a:lnTo>
                      <a:pt x="2943" y="5642"/>
                    </a:lnTo>
                    <a:lnTo>
                      <a:pt x="3016" y="5641"/>
                    </a:lnTo>
                    <a:lnTo>
                      <a:pt x="3088" y="5638"/>
                    </a:lnTo>
                    <a:lnTo>
                      <a:pt x="3159" y="5633"/>
                    </a:lnTo>
                    <a:lnTo>
                      <a:pt x="3231" y="5628"/>
                    </a:lnTo>
                    <a:lnTo>
                      <a:pt x="3302" y="5619"/>
                    </a:lnTo>
                    <a:lnTo>
                      <a:pt x="3372" y="5610"/>
                    </a:lnTo>
                    <a:lnTo>
                      <a:pt x="3441" y="5598"/>
                    </a:lnTo>
                    <a:lnTo>
                      <a:pt x="3509" y="5585"/>
                    </a:lnTo>
                    <a:lnTo>
                      <a:pt x="3578" y="5570"/>
                    </a:lnTo>
                    <a:lnTo>
                      <a:pt x="3644" y="5554"/>
                    </a:lnTo>
                    <a:lnTo>
                      <a:pt x="3711" y="5535"/>
                    </a:lnTo>
                    <a:lnTo>
                      <a:pt x="3777" y="5515"/>
                    </a:lnTo>
                    <a:lnTo>
                      <a:pt x="3842" y="5493"/>
                    </a:lnTo>
                    <a:lnTo>
                      <a:pt x="3905" y="5471"/>
                    </a:lnTo>
                    <a:lnTo>
                      <a:pt x="3969" y="5446"/>
                    </a:lnTo>
                    <a:lnTo>
                      <a:pt x="4032" y="5420"/>
                    </a:lnTo>
                    <a:lnTo>
                      <a:pt x="4094" y="5393"/>
                    </a:lnTo>
                    <a:lnTo>
                      <a:pt x="4154" y="5364"/>
                    </a:lnTo>
                    <a:lnTo>
                      <a:pt x="4215" y="5333"/>
                    </a:lnTo>
                    <a:lnTo>
                      <a:pt x="4274" y="5302"/>
                    </a:lnTo>
                    <a:lnTo>
                      <a:pt x="4331" y="5268"/>
                    </a:lnTo>
                    <a:lnTo>
                      <a:pt x="4389" y="5234"/>
                    </a:lnTo>
                    <a:lnTo>
                      <a:pt x="4445" y="5197"/>
                    </a:lnTo>
                    <a:lnTo>
                      <a:pt x="4499" y="5160"/>
                    </a:lnTo>
                    <a:lnTo>
                      <a:pt x="4554" y="5122"/>
                    </a:lnTo>
                    <a:lnTo>
                      <a:pt x="4607" y="5082"/>
                    </a:lnTo>
                    <a:lnTo>
                      <a:pt x="4659" y="5041"/>
                    </a:lnTo>
                    <a:lnTo>
                      <a:pt x="4710" y="4998"/>
                    </a:lnTo>
                    <a:lnTo>
                      <a:pt x="4760" y="4954"/>
                    </a:lnTo>
                    <a:lnTo>
                      <a:pt x="4809" y="4909"/>
                    </a:lnTo>
                    <a:lnTo>
                      <a:pt x="4856" y="4862"/>
                    </a:lnTo>
                    <a:lnTo>
                      <a:pt x="4903" y="4815"/>
                    </a:lnTo>
                    <a:lnTo>
                      <a:pt x="4947" y="4768"/>
                    </a:lnTo>
                    <a:lnTo>
                      <a:pt x="4992" y="4718"/>
                    </a:lnTo>
                    <a:lnTo>
                      <a:pt x="5034" y="4668"/>
                    </a:lnTo>
                    <a:lnTo>
                      <a:pt x="5076" y="4616"/>
                    </a:lnTo>
                    <a:lnTo>
                      <a:pt x="5117" y="4563"/>
                    </a:lnTo>
                    <a:lnTo>
                      <a:pt x="5155" y="4508"/>
                    </a:lnTo>
                    <a:lnTo>
                      <a:pt x="5194" y="4454"/>
                    </a:lnTo>
                    <a:lnTo>
                      <a:pt x="5229" y="4398"/>
                    </a:lnTo>
                    <a:lnTo>
                      <a:pt x="5264" y="4342"/>
                    </a:lnTo>
                    <a:lnTo>
                      <a:pt x="5298" y="4284"/>
                    </a:lnTo>
                    <a:lnTo>
                      <a:pt x="5329" y="4225"/>
                    </a:lnTo>
                    <a:lnTo>
                      <a:pt x="5360" y="4165"/>
                    </a:lnTo>
                    <a:lnTo>
                      <a:pt x="5390" y="4106"/>
                    </a:lnTo>
                    <a:lnTo>
                      <a:pt x="5418" y="4044"/>
                    </a:lnTo>
                    <a:lnTo>
                      <a:pt x="5444" y="3982"/>
                    </a:lnTo>
                    <a:lnTo>
                      <a:pt x="5469" y="3919"/>
                    </a:lnTo>
                    <a:lnTo>
                      <a:pt x="5493" y="3855"/>
                    </a:lnTo>
                    <a:lnTo>
                      <a:pt x="5514" y="3790"/>
                    </a:lnTo>
                    <a:lnTo>
                      <a:pt x="5534" y="3726"/>
                    </a:lnTo>
                    <a:lnTo>
                      <a:pt x="5553" y="3659"/>
                    </a:lnTo>
                    <a:lnTo>
                      <a:pt x="5570" y="3593"/>
                    </a:lnTo>
                    <a:lnTo>
                      <a:pt x="5584" y="3526"/>
                    </a:lnTo>
                    <a:lnTo>
                      <a:pt x="5599" y="3459"/>
                    </a:lnTo>
                    <a:lnTo>
                      <a:pt x="5611" y="3389"/>
                    </a:lnTo>
                    <a:lnTo>
                      <a:pt x="5621" y="3320"/>
                    </a:lnTo>
                    <a:lnTo>
                      <a:pt x="5630" y="3251"/>
                    </a:lnTo>
                    <a:lnTo>
                      <a:pt x="5636" y="3180"/>
                    </a:lnTo>
                    <a:lnTo>
                      <a:pt x="5642" y="3109"/>
                    </a:lnTo>
                    <a:lnTo>
                      <a:pt x="5645" y="3038"/>
                    </a:lnTo>
                    <a:lnTo>
                      <a:pt x="5646" y="2966"/>
                    </a:lnTo>
                    <a:lnTo>
                      <a:pt x="5646" y="2894"/>
                    </a:lnTo>
                    <a:lnTo>
                      <a:pt x="5643" y="2820"/>
                    </a:lnTo>
                    <a:lnTo>
                      <a:pt x="5643" y="2820"/>
                    </a:lnTo>
                    <a:lnTo>
                      <a:pt x="5640" y="2748"/>
                    </a:lnTo>
                    <a:lnTo>
                      <a:pt x="5634" y="2676"/>
                    </a:lnTo>
                    <a:lnTo>
                      <a:pt x="5627" y="2604"/>
                    </a:lnTo>
                    <a:lnTo>
                      <a:pt x="5617" y="2533"/>
                    </a:lnTo>
                    <a:lnTo>
                      <a:pt x="5606" y="2462"/>
                    </a:lnTo>
                    <a:lnTo>
                      <a:pt x="5593" y="2391"/>
                    </a:lnTo>
                    <a:lnTo>
                      <a:pt x="5578" y="2322"/>
                    </a:lnTo>
                    <a:lnTo>
                      <a:pt x="5562" y="2253"/>
                    </a:lnTo>
                    <a:lnTo>
                      <a:pt x="5545" y="2183"/>
                    </a:lnTo>
                    <a:lnTo>
                      <a:pt x="5525" y="2115"/>
                    </a:lnTo>
                    <a:lnTo>
                      <a:pt x="5505" y="2049"/>
                    </a:lnTo>
                    <a:lnTo>
                      <a:pt x="5481" y="1983"/>
                    </a:lnTo>
                    <a:lnTo>
                      <a:pt x="5458" y="1916"/>
                    </a:lnTo>
                    <a:lnTo>
                      <a:pt x="5431" y="1852"/>
                    </a:lnTo>
                    <a:lnTo>
                      <a:pt x="5404" y="1787"/>
                    </a:lnTo>
                    <a:lnTo>
                      <a:pt x="5375" y="1723"/>
                    </a:lnTo>
                    <a:lnTo>
                      <a:pt x="5346" y="1660"/>
                    </a:lnTo>
                    <a:lnTo>
                      <a:pt x="5313" y="1598"/>
                    </a:lnTo>
                    <a:lnTo>
                      <a:pt x="5281" y="1536"/>
                    </a:lnTo>
                    <a:lnTo>
                      <a:pt x="5247" y="1476"/>
                    </a:lnTo>
                    <a:lnTo>
                      <a:pt x="5210" y="1417"/>
                    </a:lnTo>
                    <a:lnTo>
                      <a:pt x="5173" y="1358"/>
                    </a:lnTo>
                    <a:lnTo>
                      <a:pt x="5135" y="1300"/>
                    </a:lnTo>
                    <a:lnTo>
                      <a:pt x="5095" y="1244"/>
                    </a:lnTo>
                    <a:lnTo>
                      <a:pt x="5054" y="1188"/>
                    </a:lnTo>
                    <a:lnTo>
                      <a:pt x="5012" y="1134"/>
                    </a:lnTo>
                    <a:lnTo>
                      <a:pt x="4968" y="1079"/>
                    </a:lnTo>
                    <a:lnTo>
                      <a:pt x="4924" y="1026"/>
                    </a:lnTo>
                    <a:lnTo>
                      <a:pt x="4878" y="974"/>
                    </a:lnTo>
                    <a:lnTo>
                      <a:pt x="4831" y="924"/>
                    </a:lnTo>
                    <a:lnTo>
                      <a:pt x="4782" y="874"/>
                    </a:lnTo>
                    <a:lnTo>
                      <a:pt x="4732" y="827"/>
                    </a:lnTo>
                    <a:lnTo>
                      <a:pt x="4682" y="778"/>
                    </a:lnTo>
                    <a:lnTo>
                      <a:pt x="4631" y="732"/>
                    </a:lnTo>
                    <a:lnTo>
                      <a:pt x="4579" y="688"/>
                    </a:lnTo>
                    <a:lnTo>
                      <a:pt x="4524" y="644"/>
                    </a:lnTo>
                    <a:lnTo>
                      <a:pt x="4470" y="601"/>
                    </a:lnTo>
                    <a:lnTo>
                      <a:pt x="4415" y="560"/>
                    </a:lnTo>
                    <a:lnTo>
                      <a:pt x="4358" y="520"/>
                    </a:lnTo>
                    <a:lnTo>
                      <a:pt x="4300" y="482"/>
                    </a:lnTo>
                    <a:lnTo>
                      <a:pt x="4243" y="445"/>
                    </a:lnTo>
                    <a:lnTo>
                      <a:pt x="4184" y="408"/>
                    </a:lnTo>
                    <a:lnTo>
                      <a:pt x="4123" y="374"/>
                    </a:lnTo>
                    <a:lnTo>
                      <a:pt x="4061" y="340"/>
                    </a:lnTo>
                    <a:lnTo>
                      <a:pt x="4001" y="308"/>
                    </a:lnTo>
                    <a:lnTo>
                      <a:pt x="3938" y="278"/>
                    </a:lnTo>
                    <a:lnTo>
                      <a:pt x="3874" y="249"/>
                    </a:lnTo>
                    <a:lnTo>
                      <a:pt x="3811" y="222"/>
                    </a:lnTo>
                    <a:lnTo>
                      <a:pt x="3746" y="196"/>
                    </a:lnTo>
                    <a:lnTo>
                      <a:pt x="3680" y="171"/>
                    </a:lnTo>
                    <a:lnTo>
                      <a:pt x="3615" y="149"/>
                    </a:lnTo>
                    <a:lnTo>
                      <a:pt x="3547" y="127"/>
                    </a:lnTo>
                    <a:lnTo>
                      <a:pt x="3481" y="107"/>
                    </a:lnTo>
                    <a:lnTo>
                      <a:pt x="3411" y="88"/>
                    </a:lnTo>
                    <a:lnTo>
                      <a:pt x="3344" y="72"/>
                    </a:lnTo>
                    <a:lnTo>
                      <a:pt x="3274" y="57"/>
                    </a:lnTo>
                    <a:lnTo>
                      <a:pt x="3205" y="44"/>
                    </a:lnTo>
                    <a:lnTo>
                      <a:pt x="3134" y="32"/>
                    </a:lnTo>
                    <a:lnTo>
                      <a:pt x="3063" y="23"/>
                    </a:lnTo>
                    <a:lnTo>
                      <a:pt x="2993" y="14"/>
                    </a:lnTo>
                    <a:lnTo>
                      <a:pt x="2920" y="9"/>
                    </a:lnTo>
                    <a:lnTo>
                      <a:pt x="2848" y="4"/>
                    </a:lnTo>
                    <a:lnTo>
                      <a:pt x="2776" y="1"/>
                    </a:lnTo>
                    <a:lnTo>
                      <a:pt x="2704" y="0"/>
                    </a:lnTo>
                    <a:lnTo>
                      <a:pt x="2704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33" name="Forma Livre 16">
                <a:extLst>
                  <a:ext uri="{FF2B5EF4-FFF2-40B4-BE49-F238E27FC236}">
                    <a16:creationId xmlns:a16="http://schemas.microsoft.com/office/drawing/2014/main" id="{0B4641F8-FE48-7640-A5CF-153B89A9A22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13750" y="404813"/>
                <a:ext cx="2928938" cy="2925763"/>
              </a:xfrm>
              <a:custGeom>
                <a:avLst/>
                <a:gdLst/>
                <a:ahLst/>
                <a:cxnLst>
                  <a:cxn ang="0">
                    <a:pos x="3124" y="135"/>
                  </a:cxn>
                  <a:cxn ang="0">
                    <a:pos x="3699" y="303"/>
                  </a:cxn>
                  <a:cxn ang="0">
                    <a:pos x="4218" y="588"/>
                  </a:cxn>
                  <a:cxn ang="0">
                    <a:pos x="4666" y="971"/>
                  </a:cxn>
                  <a:cxn ang="0">
                    <a:pos x="5027" y="1439"/>
                  </a:cxn>
                  <a:cxn ang="0">
                    <a:pos x="5285" y="1974"/>
                  </a:cxn>
                  <a:cxn ang="0">
                    <a:pos x="5422" y="2564"/>
                  </a:cxn>
                  <a:cxn ang="0">
                    <a:pos x="5433" y="3100"/>
                  </a:cxn>
                  <a:cxn ang="0">
                    <a:pos x="5322" y="3670"/>
                  </a:cxn>
                  <a:cxn ang="0">
                    <a:pos x="5088" y="4194"/>
                  </a:cxn>
                  <a:cxn ang="0">
                    <a:pos x="4737" y="4656"/>
                  </a:cxn>
                  <a:cxn ang="0">
                    <a:pos x="4345" y="4991"/>
                  </a:cxn>
                  <a:cxn ang="0">
                    <a:pos x="3839" y="5259"/>
                  </a:cxn>
                  <a:cxn ang="0">
                    <a:pos x="3279" y="5408"/>
                  </a:cxn>
                  <a:cxn ang="0">
                    <a:pos x="2748" y="5433"/>
                  </a:cxn>
                  <a:cxn ang="0">
                    <a:pos x="2149" y="5336"/>
                  </a:cxn>
                  <a:cxn ang="0">
                    <a:pos x="1597" y="5113"/>
                  </a:cxn>
                  <a:cxn ang="0">
                    <a:pos x="1107" y="4784"/>
                  </a:cxn>
                  <a:cxn ang="0">
                    <a:pos x="696" y="4361"/>
                  </a:cxn>
                  <a:cxn ang="0">
                    <a:pos x="379" y="3861"/>
                  </a:cxn>
                  <a:cxn ang="0">
                    <a:pos x="173" y="3299"/>
                  </a:cxn>
                  <a:cxn ang="0">
                    <a:pos x="96" y="2761"/>
                  </a:cxn>
                  <a:cxn ang="0">
                    <a:pos x="136" y="2172"/>
                  </a:cxn>
                  <a:cxn ang="0">
                    <a:pos x="302" y="1620"/>
                  </a:cxn>
                  <a:cxn ang="0">
                    <a:pos x="588" y="1122"/>
                  </a:cxn>
                  <a:cxn ang="0">
                    <a:pos x="938" y="738"/>
                  </a:cxn>
                  <a:cxn ang="0">
                    <a:pos x="1408" y="405"/>
                  </a:cxn>
                  <a:cxn ang="0">
                    <a:pos x="1939" y="190"/>
                  </a:cxn>
                  <a:cxn ang="0">
                    <a:pos x="2517" y="96"/>
                  </a:cxn>
                  <a:cxn ang="0">
                    <a:pos x="2298" y="22"/>
                  </a:cxn>
                  <a:cxn ang="0">
                    <a:pos x="1706" y="168"/>
                  </a:cxn>
                  <a:cxn ang="0">
                    <a:pos x="1178" y="436"/>
                  </a:cxn>
                  <a:cxn ang="0">
                    <a:pos x="730" y="811"/>
                  </a:cxn>
                  <a:cxn ang="0">
                    <a:pos x="374" y="1275"/>
                  </a:cxn>
                  <a:cxn ang="0">
                    <a:pos x="130" y="1815"/>
                  </a:cxn>
                  <a:cxn ang="0">
                    <a:pos x="10" y="2413"/>
                  </a:cxn>
                  <a:cxn ang="0">
                    <a:pos x="21" y="2978"/>
                  </a:cxn>
                  <a:cxn ang="0">
                    <a:pos x="162" y="3587"/>
                  </a:cxn>
                  <a:cxn ang="0">
                    <a:pos x="428" y="4141"/>
                  </a:cxn>
                  <a:cxn ang="0">
                    <a:pos x="801" y="4623"/>
                  </a:cxn>
                  <a:cxn ang="0">
                    <a:pos x="1263" y="5020"/>
                  </a:cxn>
                  <a:cxn ang="0">
                    <a:pos x="1800" y="5312"/>
                  </a:cxn>
                  <a:cxn ang="0">
                    <a:pos x="2394" y="5486"/>
                  </a:cxn>
                  <a:cxn ang="0">
                    <a:pos x="2956" y="5529"/>
                  </a:cxn>
                  <a:cxn ang="0">
                    <a:pos x="3572" y="5443"/>
                  </a:cxn>
                  <a:cxn ang="0">
                    <a:pos x="4131" y="5228"/>
                  </a:cxn>
                  <a:cxn ang="0">
                    <a:pos x="4616" y="4898"/>
                  </a:cxn>
                  <a:cxn ang="0">
                    <a:pos x="5015" y="4472"/>
                  </a:cxn>
                  <a:cxn ang="0">
                    <a:pos x="5310" y="3963"/>
                  </a:cxn>
                  <a:cxn ang="0">
                    <a:pos x="5487" y="3389"/>
                  </a:cxn>
                  <a:cxn ang="0">
                    <a:pos x="5531" y="2764"/>
                  </a:cxn>
                  <a:cxn ang="0">
                    <a:pos x="5452" y="2208"/>
                  </a:cxn>
                  <a:cxn ang="0">
                    <a:pos x="5239" y="1627"/>
                  </a:cxn>
                  <a:cxn ang="0">
                    <a:pos x="4912" y="1111"/>
                  </a:cxn>
                  <a:cxn ang="0">
                    <a:pos x="4488" y="675"/>
                  </a:cxn>
                  <a:cxn ang="0">
                    <a:pos x="3982" y="334"/>
                  </a:cxn>
                  <a:cxn ang="0">
                    <a:pos x="3411" y="104"/>
                  </a:cxn>
                  <a:cxn ang="0">
                    <a:pos x="2792" y="4"/>
                  </a:cxn>
                </a:cxnLst>
                <a:rect l="0" t="0" r="r" b="b"/>
                <a:pathLst>
                  <a:path w="5534" h="5530">
                    <a:moveTo>
                      <a:pt x="2649" y="93"/>
                    </a:moveTo>
                    <a:lnTo>
                      <a:pt x="2649" y="93"/>
                    </a:lnTo>
                    <a:lnTo>
                      <a:pt x="2718" y="94"/>
                    </a:lnTo>
                    <a:lnTo>
                      <a:pt x="2788" y="97"/>
                    </a:lnTo>
                    <a:lnTo>
                      <a:pt x="2856" y="101"/>
                    </a:lnTo>
                    <a:lnTo>
                      <a:pt x="2923" y="107"/>
                    </a:lnTo>
                    <a:lnTo>
                      <a:pt x="2991" y="115"/>
                    </a:lnTo>
                    <a:lnTo>
                      <a:pt x="3058" y="124"/>
                    </a:lnTo>
                    <a:lnTo>
                      <a:pt x="3124" y="135"/>
                    </a:lnTo>
                    <a:lnTo>
                      <a:pt x="3190" y="147"/>
                    </a:lnTo>
                    <a:lnTo>
                      <a:pt x="3257" y="162"/>
                    </a:lnTo>
                    <a:lnTo>
                      <a:pt x="3321" y="178"/>
                    </a:lnTo>
                    <a:lnTo>
                      <a:pt x="3385" y="194"/>
                    </a:lnTo>
                    <a:lnTo>
                      <a:pt x="3450" y="214"/>
                    </a:lnTo>
                    <a:lnTo>
                      <a:pt x="3513" y="234"/>
                    </a:lnTo>
                    <a:lnTo>
                      <a:pt x="3575" y="256"/>
                    </a:lnTo>
                    <a:lnTo>
                      <a:pt x="3637" y="278"/>
                    </a:lnTo>
                    <a:lnTo>
                      <a:pt x="3699" y="303"/>
                    </a:lnTo>
                    <a:lnTo>
                      <a:pt x="3759" y="330"/>
                    </a:lnTo>
                    <a:lnTo>
                      <a:pt x="3820" y="358"/>
                    </a:lnTo>
                    <a:lnTo>
                      <a:pt x="3879" y="386"/>
                    </a:lnTo>
                    <a:lnTo>
                      <a:pt x="3938" y="417"/>
                    </a:lnTo>
                    <a:lnTo>
                      <a:pt x="3995" y="448"/>
                    </a:lnTo>
                    <a:lnTo>
                      <a:pt x="4053" y="480"/>
                    </a:lnTo>
                    <a:lnTo>
                      <a:pt x="4109" y="516"/>
                    </a:lnTo>
                    <a:lnTo>
                      <a:pt x="4163" y="551"/>
                    </a:lnTo>
                    <a:lnTo>
                      <a:pt x="4218" y="588"/>
                    </a:lnTo>
                    <a:lnTo>
                      <a:pt x="4272" y="625"/>
                    </a:lnTo>
                    <a:lnTo>
                      <a:pt x="4325" y="665"/>
                    </a:lnTo>
                    <a:lnTo>
                      <a:pt x="4377" y="705"/>
                    </a:lnTo>
                    <a:lnTo>
                      <a:pt x="4427" y="746"/>
                    </a:lnTo>
                    <a:lnTo>
                      <a:pt x="4477" y="789"/>
                    </a:lnTo>
                    <a:lnTo>
                      <a:pt x="4526" y="833"/>
                    </a:lnTo>
                    <a:lnTo>
                      <a:pt x="4575" y="877"/>
                    </a:lnTo>
                    <a:lnTo>
                      <a:pt x="4620" y="924"/>
                    </a:lnTo>
                    <a:lnTo>
                      <a:pt x="4666" y="971"/>
                    </a:lnTo>
                    <a:lnTo>
                      <a:pt x="4712" y="1019"/>
                    </a:lnTo>
                    <a:lnTo>
                      <a:pt x="4754" y="1067"/>
                    </a:lnTo>
                    <a:lnTo>
                      <a:pt x="4797" y="1117"/>
                    </a:lnTo>
                    <a:lnTo>
                      <a:pt x="4838" y="1169"/>
                    </a:lnTo>
                    <a:lnTo>
                      <a:pt x="4878" y="1221"/>
                    </a:lnTo>
                    <a:lnTo>
                      <a:pt x="4918" y="1274"/>
                    </a:lnTo>
                    <a:lnTo>
                      <a:pt x="4955" y="1328"/>
                    </a:lnTo>
                    <a:lnTo>
                      <a:pt x="4992" y="1383"/>
                    </a:lnTo>
                    <a:lnTo>
                      <a:pt x="5027" y="1439"/>
                    </a:lnTo>
                    <a:lnTo>
                      <a:pt x="5061" y="1495"/>
                    </a:lnTo>
                    <a:lnTo>
                      <a:pt x="5093" y="1552"/>
                    </a:lnTo>
                    <a:lnTo>
                      <a:pt x="5126" y="1610"/>
                    </a:lnTo>
                    <a:lnTo>
                      <a:pt x="5155" y="1669"/>
                    </a:lnTo>
                    <a:lnTo>
                      <a:pt x="5183" y="1728"/>
                    </a:lnTo>
                    <a:lnTo>
                      <a:pt x="5211" y="1788"/>
                    </a:lnTo>
                    <a:lnTo>
                      <a:pt x="5236" y="1850"/>
                    </a:lnTo>
                    <a:lnTo>
                      <a:pt x="5262" y="1912"/>
                    </a:lnTo>
                    <a:lnTo>
                      <a:pt x="5285" y="1974"/>
                    </a:lnTo>
                    <a:lnTo>
                      <a:pt x="5306" y="2037"/>
                    </a:lnTo>
                    <a:lnTo>
                      <a:pt x="5326" y="2101"/>
                    </a:lnTo>
                    <a:lnTo>
                      <a:pt x="5344" y="2166"/>
                    </a:lnTo>
                    <a:lnTo>
                      <a:pt x="5362" y="2231"/>
                    </a:lnTo>
                    <a:lnTo>
                      <a:pt x="5376" y="2295"/>
                    </a:lnTo>
                    <a:lnTo>
                      <a:pt x="5391" y="2362"/>
                    </a:lnTo>
                    <a:lnTo>
                      <a:pt x="5403" y="2428"/>
                    </a:lnTo>
                    <a:lnTo>
                      <a:pt x="5413" y="2496"/>
                    </a:lnTo>
                    <a:lnTo>
                      <a:pt x="5422" y="2564"/>
                    </a:lnTo>
                    <a:lnTo>
                      <a:pt x="5430" y="2632"/>
                    </a:lnTo>
                    <a:lnTo>
                      <a:pt x="5435" y="2699"/>
                    </a:lnTo>
                    <a:lnTo>
                      <a:pt x="5438" y="2769"/>
                    </a:lnTo>
                    <a:lnTo>
                      <a:pt x="5438" y="2769"/>
                    </a:lnTo>
                    <a:lnTo>
                      <a:pt x="5441" y="2835"/>
                    </a:lnTo>
                    <a:lnTo>
                      <a:pt x="5441" y="2903"/>
                    </a:lnTo>
                    <a:lnTo>
                      <a:pt x="5440" y="2968"/>
                    </a:lnTo>
                    <a:lnTo>
                      <a:pt x="5437" y="3034"/>
                    </a:lnTo>
                    <a:lnTo>
                      <a:pt x="5433" y="3100"/>
                    </a:lnTo>
                    <a:lnTo>
                      <a:pt x="5427" y="3165"/>
                    </a:lnTo>
                    <a:lnTo>
                      <a:pt x="5419" y="3230"/>
                    </a:lnTo>
                    <a:lnTo>
                      <a:pt x="5410" y="3294"/>
                    </a:lnTo>
                    <a:lnTo>
                      <a:pt x="5399" y="3358"/>
                    </a:lnTo>
                    <a:lnTo>
                      <a:pt x="5387" y="3422"/>
                    </a:lnTo>
                    <a:lnTo>
                      <a:pt x="5374" y="3484"/>
                    </a:lnTo>
                    <a:lnTo>
                      <a:pt x="5357" y="3547"/>
                    </a:lnTo>
                    <a:lnTo>
                      <a:pt x="5341" y="3609"/>
                    </a:lnTo>
                    <a:lnTo>
                      <a:pt x="5322" y="3670"/>
                    </a:lnTo>
                    <a:lnTo>
                      <a:pt x="5303" y="3731"/>
                    </a:lnTo>
                    <a:lnTo>
                      <a:pt x="5281" y="3792"/>
                    </a:lnTo>
                    <a:lnTo>
                      <a:pt x="5257" y="3851"/>
                    </a:lnTo>
                    <a:lnTo>
                      <a:pt x="5233" y="3910"/>
                    </a:lnTo>
                    <a:lnTo>
                      <a:pt x="5207" y="3969"/>
                    </a:lnTo>
                    <a:lnTo>
                      <a:pt x="5179" y="4026"/>
                    </a:lnTo>
                    <a:lnTo>
                      <a:pt x="5151" y="4082"/>
                    </a:lnTo>
                    <a:lnTo>
                      <a:pt x="5120" y="4140"/>
                    </a:lnTo>
                    <a:lnTo>
                      <a:pt x="5088" y="4194"/>
                    </a:lnTo>
                    <a:lnTo>
                      <a:pt x="5055" y="4249"/>
                    </a:lnTo>
                    <a:lnTo>
                      <a:pt x="5020" y="4304"/>
                    </a:lnTo>
                    <a:lnTo>
                      <a:pt x="4984" y="4357"/>
                    </a:lnTo>
                    <a:lnTo>
                      <a:pt x="4946" y="4408"/>
                    </a:lnTo>
                    <a:lnTo>
                      <a:pt x="4908" y="4460"/>
                    </a:lnTo>
                    <a:lnTo>
                      <a:pt x="4866" y="4510"/>
                    </a:lnTo>
                    <a:lnTo>
                      <a:pt x="4825" y="4560"/>
                    </a:lnTo>
                    <a:lnTo>
                      <a:pt x="4782" y="4609"/>
                    </a:lnTo>
                    <a:lnTo>
                      <a:pt x="4737" y="4656"/>
                    </a:lnTo>
                    <a:lnTo>
                      <a:pt x="4737" y="4656"/>
                    </a:lnTo>
                    <a:lnTo>
                      <a:pt x="4691" y="4703"/>
                    </a:lnTo>
                    <a:lnTo>
                      <a:pt x="4645" y="4749"/>
                    </a:lnTo>
                    <a:lnTo>
                      <a:pt x="4597" y="4792"/>
                    </a:lnTo>
                    <a:lnTo>
                      <a:pt x="4548" y="4834"/>
                    </a:lnTo>
                    <a:lnTo>
                      <a:pt x="4499" y="4876"/>
                    </a:lnTo>
                    <a:lnTo>
                      <a:pt x="4448" y="4915"/>
                    </a:lnTo>
                    <a:lnTo>
                      <a:pt x="4398" y="4954"/>
                    </a:lnTo>
                    <a:lnTo>
                      <a:pt x="4345" y="4991"/>
                    </a:lnTo>
                    <a:lnTo>
                      <a:pt x="4291" y="5026"/>
                    </a:lnTo>
                    <a:lnTo>
                      <a:pt x="4237" y="5060"/>
                    </a:lnTo>
                    <a:lnTo>
                      <a:pt x="4182" y="5094"/>
                    </a:lnTo>
                    <a:lnTo>
                      <a:pt x="4128" y="5125"/>
                    </a:lnTo>
                    <a:lnTo>
                      <a:pt x="4070" y="5154"/>
                    </a:lnTo>
                    <a:lnTo>
                      <a:pt x="4014" y="5182"/>
                    </a:lnTo>
                    <a:lnTo>
                      <a:pt x="3955" y="5210"/>
                    </a:lnTo>
                    <a:lnTo>
                      <a:pt x="3898" y="5235"/>
                    </a:lnTo>
                    <a:lnTo>
                      <a:pt x="3839" y="5259"/>
                    </a:lnTo>
                    <a:lnTo>
                      <a:pt x="3778" y="5283"/>
                    </a:lnTo>
                    <a:lnTo>
                      <a:pt x="3718" y="5303"/>
                    </a:lnTo>
                    <a:lnTo>
                      <a:pt x="3658" y="5322"/>
                    </a:lnTo>
                    <a:lnTo>
                      <a:pt x="3596" y="5340"/>
                    </a:lnTo>
                    <a:lnTo>
                      <a:pt x="3534" y="5358"/>
                    </a:lnTo>
                    <a:lnTo>
                      <a:pt x="3470" y="5372"/>
                    </a:lnTo>
                    <a:lnTo>
                      <a:pt x="3407" y="5386"/>
                    </a:lnTo>
                    <a:lnTo>
                      <a:pt x="3344" y="5398"/>
                    </a:lnTo>
                    <a:lnTo>
                      <a:pt x="3279" y="5408"/>
                    </a:lnTo>
                    <a:lnTo>
                      <a:pt x="3214" y="5417"/>
                    </a:lnTo>
                    <a:lnTo>
                      <a:pt x="3149" y="5424"/>
                    </a:lnTo>
                    <a:lnTo>
                      <a:pt x="3084" y="5430"/>
                    </a:lnTo>
                    <a:lnTo>
                      <a:pt x="3018" y="5433"/>
                    </a:lnTo>
                    <a:lnTo>
                      <a:pt x="2951" y="5436"/>
                    </a:lnTo>
                    <a:lnTo>
                      <a:pt x="2885" y="5437"/>
                    </a:lnTo>
                    <a:lnTo>
                      <a:pt x="2885" y="5437"/>
                    </a:lnTo>
                    <a:lnTo>
                      <a:pt x="2816" y="5436"/>
                    </a:lnTo>
                    <a:lnTo>
                      <a:pt x="2748" y="5433"/>
                    </a:lnTo>
                    <a:lnTo>
                      <a:pt x="2679" y="5428"/>
                    </a:lnTo>
                    <a:lnTo>
                      <a:pt x="2611" y="5423"/>
                    </a:lnTo>
                    <a:lnTo>
                      <a:pt x="2543" y="5415"/>
                    </a:lnTo>
                    <a:lnTo>
                      <a:pt x="2477" y="5406"/>
                    </a:lnTo>
                    <a:lnTo>
                      <a:pt x="2410" y="5395"/>
                    </a:lnTo>
                    <a:lnTo>
                      <a:pt x="2344" y="5383"/>
                    </a:lnTo>
                    <a:lnTo>
                      <a:pt x="2279" y="5368"/>
                    </a:lnTo>
                    <a:lnTo>
                      <a:pt x="2213" y="5352"/>
                    </a:lnTo>
                    <a:lnTo>
                      <a:pt x="2149" y="5336"/>
                    </a:lnTo>
                    <a:lnTo>
                      <a:pt x="2085" y="5316"/>
                    </a:lnTo>
                    <a:lnTo>
                      <a:pt x="2021" y="5296"/>
                    </a:lnTo>
                    <a:lnTo>
                      <a:pt x="1959" y="5274"/>
                    </a:lnTo>
                    <a:lnTo>
                      <a:pt x="1897" y="5252"/>
                    </a:lnTo>
                    <a:lnTo>
                      <a:pt x="1835" y="5226"/>
                    </a:lnTo>
                    <a:lnTo>
                      <a:pt x="1775" y="5200"/>
                    </a:lnTo>
                    <a:lnTo>
                      <a:pt x="1715" y="5172"/>
                    </a:lnTo>
                    <a:lnTo>
                      <a:pt x="1656" y="5144"/>
                    </a:lnTo>
                    <a:lnTo>
                      <a:pt x="1597" y="5113"/>
                    </a:lnTo>
                    <a:lnTo>
                      <a:pt x="1539" y="5082"/>
                    </a:lnTo>
                    <a:lnTo>
                      <a:pt x="1482" y="5050"/>
                    </a:lnTo>
                    <a:lnTo>
                      <a:pt x="1426" y="5014"/>
                    </a:lnTo>
                    <a:lnTo>
                      <a:pt x="1371" y="4979"/>
                    </a:lnTo>
                    <a:lnTo>
                      <a:pt x="1317" y="4942"/>
                    </a:lnTo>
                    <a:lnTo>
                      <a:pt x="1262" y="4905"/>
                    </a:lnTo>
                    <a:lnTo>
                      <a:pt x="1210" y="4865"/>
                    </a:lnTo>
                    <a:lnTo>
                      <a:pt x="1159" y="4825"/>
                    </a:lnTo>
                    <a:lnTo>
                      <a:pt x="1107" y="4784"/>
                    </a:lnTo>
                    <a:lnTo>
                      <a:pt x="1057" y="4741"/>
                    </a:lnTo>
                    <a:lnTo>
                      <a:pt x="1008" y="4697"/>
                    </a:lnTo>
                    <a:lnTo>
                      <a:pt x="961" y="4651"/>
                    </a:lnTo>
                    <a:lnTo>
                      <a:pt x="914" y="4606"/>
                    </a:lnTo>
                    <a:lnTo>
                      <a:pt x="868" y="4559"/>
                    </a:lnTo>
                    <a:lnTo>
                      <a:pt x="823" y="4511"/>
                    </a:lnTo>
                    <a:lnTo>
                      <a:pt x="780" y="4463"/>
                    </a:lnTo>
                    <a:lnTo>
                      <a:pt x="737" y="4413"/>
                    </a:lnTo>
                    <a:lnTo>
                      <a:pt x="696" y="4361"/>
                    </a:lnTo>
                    <a:lnTo>
                      <a:pt x="656" y="4309"/>
                    </a:lnTo>
                    <a:lnTo>
                      <a:pt x="616" y="4256"/>
                    </a:lnTo>
                    <a:lnTo>
                      <a:pt x="579" y="4202"/>
                    </a:lnTo>
                    <a:lnTo>
                      <a:pt x="543" y="4147"/>
                    </a:lnTo>
                    <a:lnTo>
                      <a:pt x="507" y="4091"/>
                    </a:lnTo>
                    <a:lnTo>
                      <a:pt x="473" y="4035"/>
                    </a:lnTo>
                    <a:lnTo>
                      <a:pt x="441" y="3978"/>
                    </a:lnTo>
                    <a:lnTo>
                      <a:pt x="410" y="3920"/>
                    </a:lnTo>
                    <a:lnTo>
                      <a:pt x="379" y="3861"/>
                    </a:lnTo>
                    <a:lnTo>
                      <a:pt x="351" y="3802"/>
                    </a:lnTo>
                    <a:lnTo>
                      <a:pt x="323" y="3742"/>
                    </a:lnTo>
                    <a:lnTo>
                      <a:pt x="298" y="3680"/>
                    </a:lnTo>
                    <a:lnTo>
                      <a:pt x="273" y="3618"/>
                    </a:lnTo>
                    <a:lnTo>
                      <a:pt x="251" y="3556"/>
                    </a:lnTo>
                    <a:lnTo>
                      <a:pt x="229" y="3493"/>
                    </a:lnTo>
                    <a:lnTo>
                      <a:pt x="208" y="3429"/>
                    </a:lnTo>
                    <a:lnTo>
                      <a:pt x="190" y="3364"/>
                    </a:lnTo>
                    <a:lnTo>
                      <a:pt x="173" y="3299"/>
                    </a:lnTo>
                    <a:lnTo>
                      <a:pt x="158" y="3235"/>
                    </a:lnTo>
                    <a:lnTo>
                      <a:pt x="145" y="3168"/>
                    </a:lnTo>
                    <a:lnTo>
                      <a:pt x="131" y="3102"/>
                    </a:lnTo>
                    <a:lnTo>
                      <a:pt x="121" y="3034"/>
                    </a:lnTo>
                    <a:lnTo>
                      <a:pt x="112" y="2966"/>
                    </a:lnTo>
                    <a:lnTo>
                      <a:pt x="105" y="2898"/>
                    </a:lnTo>
                    <a:lnTo>
                      <a:pt x="99" y="2831"/>
                    </a:lnTo>
                    <a:lnTo>
                      <a:pt x="96" y="2761"/>
                    </a:lnTo>
                    <a:lnTo>
                      <a:pt x="96" y="2761"/>
                    </a:lnTo>
                    <a:lnTo>
                      <a:pt x="93" y="2695"/>
                    </a:lnTo>
                    <a:lnTo>
                      <a:pt x="93" y="2627"/>
                    </a:lnTo>
                    <a:lnTo>
                      <a:pt x="94" y="2562"/>
                    </a:lnTo>
                    <a:lnTo>
                      <a:pt x="97" y="2496"/>
                    </a:lnTo>
                    <a:lnTo>
                      <a:pt x="102" y="2430"/>
                    </a:lnTo>
                    <a:lnTo>
                      <a:pt x="108" y="2365"/>
                    </a:lnTo>
                    <a:lnTo>
                      <a:pt x="115" y="2300"/>
                    </a:lnTo>
                    <a:lnTo>
                      <a:pt x="124" y="2236"/>
                    </a:lnTo>
                    <a:lnTo>
                      <a:pt x="136" y="2172"/>
                    </a:lnTo>
                    <a:lnTo>
                      <a:pt x="147" y="2108"/>
                    </a:lnTo>
                    <a:lnTo>
                      <a:pt x="162" y="2046"/>
                    </a:lnTo>
                    <a:lnTo>
                      <a:pt x="177" y="1983"/>
                    </a:lnTo>
                    <a:lnTo>
                      <a:pt x="195" y="1921"/>
                    </a:lnTo>
                    <a:lnTo>
                      <a:pt x="212" y="1859"/>
                    </a:lnTo>
                    <a:lnTo>
                      <a:pt x="233" y="1799"/>
                    </a:lnTo>
                    <a:lnTo>
                      <a:pt x="254" y="1738"/>
                    </a:lnTo>
                    <a:lnTo>
                      <a:pt x="277" y="1679"/>
                    </a:lnTo>
                    <a:lnTo>
                      <a:pt x="302" y="1620"/>
                    </a:lnTo>
                    <a:lnTo>
                      <a:pt x="327" y="1561"/>
                    </a:lnTo>
                    <a:lnTo>
                      <a:pt x="355" y="1504"/>
                    </a:lnTo>
                    <a:lnTo>
                      <a:pt x="383" y="1448"/>
                    </a:lnTo>
                    <a:lnTo>
                      <a:pt x="414" y="1390"/>
                    </a:lnTo>
                    <a:lnTo>
                      <a:pt x="447" y="1336"/>
                    </a:lnTo>
                    <a:lnTo>
                      <a:pt x="479" y="1281"/>
                    </a:lnTo>
                    <a:lnTo>
                      <a:pt x="515" y="1226"/>
                    </a:lnTo>
                    <a:lnTo>
                      <a:pt x="550" y="1173"/>
                    </a:lnTo>
                    <a:lnTo>
                      <a:pt x="588" y="1122"/>
                    </a:lnTo>
                    <a:lnTo>
                      <a:pt x="627" y="1070"/>
                    </a:lnTo>
                    <a:lnTo>
                      <a:pt x="668" y="1020"/>
                    </a:lnTo>
                    <a:lnTo>
                      <a:pt x="709" y="970"/>
                    </a:lnTo>
                    <a:lnTo>
                      <a:pt x="753" y="921"/>
                    </a:lnTo>
                    <a:lnTo>
                      <a:pt x="798" y="874"/>
                    </a:lnTo>
                    <a:lnTo>
                      <a:pt x="798" y="874"/>
                    </a:lnTo>
                    <a:lnTo>
                      <a:pt x="843" y="827"/>
                    </a:lnTo>
                    <a:lnTo>
                      <a:pt x="889" y="781"/>
                    </a:lnTo>
                    <a:lnTo>
                      <a:pt x="938" y="738"/>
                    </a:lnTo>
                    <a:lnTo>
                      <a:pt x="986" y="696"/>
                    </a:lnTo>
                    <a:lnTo>
                      <a:pt x="1035" y="654"/>
                    </a:lnTo>
                    <a:lnTo>
                      <a:pt x="1087" y="615"/>
                    </a:lnTo>
                    <a:lnTo>
                      <a:pt x="1138" y="576"/>
                    </a:lnTo>
                    <a:lnTo>
                      <a:pt x="1190" y="539"/>
                    </a:lnTo>
                    <a:lnTo>
                      <a:pt x="1243" y="504"/>
                    </a:lnTo>
                    <a:lnTo>
                      <a:pt x="1297" y="470"/>
                    </a:lnTo>
                    <a:lnTo>
                      <a:pt x="1352" y="436"/>
                    </a:lnTo>
                    <a:lnTo>
                      <a:pt x="1408" y="405"/>
                    </a:lnTo>
                    <a:lnTo>
                      <a:pt x="1464" y="376"/>
                    </a:lnTo>
                    <a:lnTo>
                      <a:pt x="1521" y="348"/>
                    </a:lnTo>
                    <a:lnTo>
                      <a:pt x="1579" y="320"/>
                    </a:lnTo>
                    <a:lnTo>
                      <a:pt x="1636" y="295"/>
                    </a:lnTo>
                    <a:lnTo>
                      <a:pt x="1697" y="271"/>
                    </a:lnTo>
                    <a:lnTo>
                      <a:pt x="1756" y="247"/>
                    </a:lnTo>
                    <a:lnTo>
                      <a:pt x="1816" y="227"/>
                    </a:lnTo>
                    <a:lnTo>
                      <a:pt x="1878" y="208"/>
                    </a:lnTo>
                    <a:lnTo>
                      <a:pt x="1939" y="190"/>
                    </a:lnTo>
                    <a:lnTo>
                      <a:pt x="2002" y="172"/>
                    </a:lnTo>
                    <a:lnTo>
                      <a:pt x="2064" y="158"/>
                    </a:lnTo>
                    <a:lnTo>
                      <a:pt x="2127" y="144"/>
                    </a:lnTo>
                    <a:lnTo>
                      <a:pt x="2191" y="132"/>
                    </a:lnTo>
                    <a:lnTo>
                      <a:pt x="2256" y="122"/>
                    </a:lnTo>
                    <a:lnTo>
                      <a:pt x="2320" y="113"/>
                    </a:lnTo>
                    <a:lnTo>
                      <a:pt x="2385" y="106"/>
                    </a:lnTo>
                    <a:lnTo>
                      <a:pt x="2450" y="100"/>
                    </a:lnTo>
                    <a:lnTo>
                      <a:pt x="2517" y="96"/>
                    </a:lnTo>
                    <a:lnTo>
                      <a:pt x="2583" y="94"/>
                    </a:lnTo>
                    <a:lnTo>
                      <a:pt x="2649" y="93"/>
                    </a:lnTo>
                    <a:close/>
                    <a:moveTo>
                      <a:pt x="2649" y="0"/>
                    </a:moveTo>
                    <a:lnTo>
                      <a:pt x="2649" y="0"/>
                    </a:lnTo>
                    <a:lnTo>
                      <a:pt x="2578" y="1"/>
                    </a:lnTo>
                    <a:lnTo>
                      <a:pt x="2508" y="4"/>
                    </a:lnTo>
                    <a:lnTo>
                      <a:pt x="2437" y="9"/>
                    </a:lnTo>
                    <a:lnTo>
                      <a:pt x="2368" y="14"/>
                    </a:lnTo>
                    <a:lnTo>
                      <a:pt x="2298" y="22"/>
                    </a:lnTo>
                    <a:lnTo>
                      <a:pt x="2231" y="32"/>
                    </a:lnTo>
                    <a:lnTo>
                      <a:pt x="2163" y="44"/>
                    </a:lnTo>
                    <a:lnTo>
                      <a:pt x="2095" y="56"/>
                    </a:lnTo>
                    <a:lnTo>
                      <a:pt x="2029" y="71"/>
                    </a:lnTo>
                    <a:lnTo>
                      <a:pt x="1962" y="87"/>
                    </a:lnTo>
                    <a:lnTo>
                      <a:pt x="1897" y="104"/>
                    </a:lnTo>
                    <a:lnTo>
                      <a:pt x="1832" y="125"/>
                    </a:lnTo>
                    <a:lnTo>
                      <a:pt x="1769" y="146"/>
                    </a:lnTo>
                    <a:lnTo>
                      <a:pt x="1706" y="168"/>
                    </a:lnTo>
                    <a:lnTo>
                      <a:pt x="1644" y="191"/>
                    </a:lnTo>
                    <a:lnTo>
                      <a:pt x="1583" y="218"/>
                    </a:lnTo>
                    <a:lnTo>
                      <a:pt x="1523" y="244"/>
                    </a:lnTo>
                    <a:lnTo>
                      <a:pt x="1462" y="273"/>
                    </a:lnTo>
                    <a:lnTo>
                      <a:pt x="1403" y="302"/>
                    </a:lnTo>
                    <a:lnTo>
                      <a:pt x="1346" y="334"/>
                    </a:lnTo>
                    <a:lnTo>
                      <a:pt x="1289" y="367"/>
                    </a:lnTo>
                    <a:lnTo>
                      <a:pt x="1232" y="401"/>
                    </a:lnTo>
                    <a:lnTo>
                      <a:pt x="1178" y="436"/>
                    </a:lnTo>
                    <a:lnTo>
                      <a:pt x="1123" y="473"/>
                    </a:lnTo>
                    <a:lnTo>
                      <a:pt x="1070" y="510"/>
                    </a:lnTo>
                    <a:lnTo>
                      <a:pt x="1019" y="550"/>
                    </a:lnTo>
                    <a:lnTo>
                      <a:pt x="969" y="590"/>
                    </a:lnTo>
                    <a:lnTo>
                      <a:pt x="918" y="631"/>
                    </a:lnTo>
                    <a:lnTo>
                      <a:pt x="870" y="675"/>
                    </a:lnTo>
                    <a:lnTo>
                      <a:pt x="821" y="718"/>
                    </a:lnTo>
                    <a:lnTo>
                      <a:pt x="775" y="763"/>
                    </a:lnTo>
                    <a:lnTo>
                      <a:pt x="730" y="811"/>
                    </a:lnTo>
                    <a:lnTo>
                      <a:pt x="686" y="858"/>
                    </a:lnTo>
                    <a:lnTo>
                      <a:pt x="641" y="906"/>
                    </a:lnTo>
                    <a:lnTo>
                      <a:pt x="600" y="955"/>
                    </a:lnTo>
                    <a:lnTo>
                      <a:pt x="559" y="1007"/>
                    </a:lnTo>
                    <a:lnTo>
                      <a:pt x="520" y="1058"/>
                    </a:lnTo>
                    <a:lnTo>
                      <a:pt x="482" y="1111"/>
                    </a:lnTo>
                    <a:lnTo>
                      <a:pt x="445" y="1165"/>
                    </a:lnTo>
                    <a:lnTo>
                      <a:pt x="410" y="1219"/>
                    </a:lnTo>
                    <a:lnTo>
                      <a:pt x="374" y="1275"/>
                    </a:lnTo>
                    <a:lnTo>
                      <a:pt x="342" y="1331"/>
                    </a:lnTo>
                    <a:lnTo>
                      <a:pt x="311" y="1389"/>
                    </a:lnTo>
                    <a:lnTo>
                      <a:pt x="280" y="1448"/>
                    </a:lnTo>
                    <a:lnTo>
                      <a:pt x="252" y="1507"/>
                    </a:lnTo>
                    <a:lnTo>
                      <a:pt x="224" y="1567"/>
                    </a:lnTo>
                    <a:lnTo>
                      <a:pt x="199" y="1627"/>
                    </a:lnTo>
                    <a:lnTo>
                      <a:pt x="174" y="1689"/>
                    </a:lnTo>
                    <a:lnTo>
                      <a:pt x="152" y="1751"/>
                    </a:lnTo>
                    <a:lnTo>
                      <a:pt x="130" y="1815"/>
                    </a:lnTo>
                    <a:lnTo>
                      <a:pt x="111" y="1878"/>
                    </a:lnTo>
                    <a:lnTo>
                      <a:pt x="91" y="1943"/>
                    </a:lnTo>
                    <a:lnTo>
                      <a:pt x="75" y="2008"/>
                    </a:lnTo>
                    <a:lnTo>
                      <a:pt x="60" y="2074"/>
                    </a:lnTo>
                    <a:lnTo>
                      <a:pt x="47" y="2141"/>
                    </a:lnTo>
                    <a:lnTo>
                      <a:pt x="35" y="2208"/>
                    </a:lnTo>
                    <a:lnTo>
                      <a:pt x="25" y="2276"/>
                    </a:lnTo>
                    <a:lnTo>
                      <a:pt x="16" y="2344"/>
                    </a:lnTo>
                    <a:lnTo>
                      <a:pt x="10" y="2413"/>
                    </a:lnTo>
                    <a:lnTo>
                      <a:pt x="4" y="2483"/>
                    </a:lnTo>
                    <a:lnTo>
                      <a:pt x="2" y="2552"/>
                    </a:lnTo>
                    <a:lnTo>
                      <a:pt x="0" y="2623"/>
                    </a:lnTo>
                    <a:lnTo>
                      <a:pt x="0" y="2693"/>
                    </a:lnTo>
                    <a:lnTo>
                      <a:pt x="3" y="2764"/>
                    </a:lnTo>
                    <a:lnTo>
                      <a:pt x="3" y="2764"/>
                    </a:lnTo>
                    <a:lnTo>
                      <a:pt x="7" y="2836"/>
                    </a:lnTo>
                    <a:lnTo>
                      <a:pt x="12" y="2907"/>
                    </a:lnTo>
                    <a:lnTo>
                      <a:pt x="21" y="2978"/>
                    </a:lnTo>
                    <a:lnTo>
                      <a:pt x="30" y="3047"/>
                    </a:lnTo>
                    <a:lnTo>
                      <a:pt x="40" y="3117"/>
                    </a:lnTo>
                    <a:lnTo>
                      <a:pt x="53" y="3186"/>
                    </a:lnTo>
                    <a:lnTo>
                      <a:pt x="66" y="3254"/>
                    </a:lnTo>
                    <a:lnTo>
                      <a:pt x="83" y="3322"/>
                    </a:lnTo>
                    <a:lnTo>
                      <a:pt x="100" y="3389"/>
                    </a:lnTo>
                    <a:lnTo>
                      <a:pt x="119" y="3456"/>
                    </a:lnTo>
                    <a:lnTo>
                      <a:pt x="140" y="3522"/>
                    </a:lnTo>
                    <a:lnTo>
                      <a:pt x="162" y="3587"/>
                    </a:lnTo>
                    <a:lnTo>
                      <a:pt x="186" y="3652"/>
                    </a:lnTo>
                    <a:lnTo>
                      <a:pt x="211" y="3715"/>
                    </a:lnTo>
                    <a:lnTo>
                      <a:pt x="237" y="3779"/>
                    </a:lnTo>
                    <a:lnTo>
                      <a:pt x="265" y="3841"/>
                    </a:lnTo>
                    <a:lnTo>
                      <a:pt x="295" y="3902"/>
                    </a:lnTo>
                    <a:lnTo>
                      <a:pt x="326" y="3963"/>
                    </a:lnTo>
                    <a:lnTo>
                      <a:pt x="358" y="4023"/>
                    </a:lnTo>
                    <a:lnTo>
                      <a:pt x="392" y="4082"/>
                    </a:lnTo>
                    <a:lnTo>
                      <a:pt x="428" y="4141"/>
                    </a:lnTo>
                    <a:lnTo>
                      <a:pt x="464" y="4199"/>
                    </a:lnTo>
                    <a:lnTo>
                      <a:pt x="501" y="4255"/>
                    </a:lnTo>
                    <a:lnTo>
                      <a:pt x="541" y="4311"/>
                    </a:lnTo>
                    <a:lnTo>
                      <a:pt x="581" y="4365"/>
                    </a:lnTo>
                    <a:lnTo>
                      <a:pt x="622" y="4419"/>
                    </a:lnTo>
                    <a:lnTo>
                      <a:pt x="665" y="4472"/>
                    </a:lnTo>
                    <a:lnTo>
                      <a:pt x="709" y="4523"/>
                    </a:lnTo>
                    <a:lnTo>
                      <a:pt x="753" y="4575"/>
                    </a:lnTo>
                    <a:lnTo>
                      <a:pt x="801" y="4623"/>
                    </a:lnTo>
                    <a:lnTo>
                      <a:pt x="848" y="4672"/>
                    </a:lnTo>
                    <a:lnTo>
                      <a:pt x="896" y="4719"/>
                    </a:lnTo>
                    <a:lnTo>
                      <a:pt x="945" y="4766"/>
                    </a:lnTo>
                    <a:lnTo>
                      <a:pt x="995" y="4812"/>
                    </a:lnTo>
                    <a:lnTo>
                      <a:pt x="1047" y="4855"/>
                    </a:lnTo>
                    <a:lnTo>
                      <a:pt x="1100" y="4898"/>
                    </a:lnTo>
                    <a:lnTo>
                      <a:pt x="1153" y="4940"/>
                    </a:lnTo>
                    <a:lnTo>
                      <a:pt x="1207" y="4980"/>
                    </a:lnTo>
                    <a:lnTo>
                      <a:pt x="1263" y="5020"/>
                    </a:lnTo>
                    <a:lnTo>
                      <a:pt x="1319" y="5057"/>
                    </a:lnTo>
                    <a:lnTo>
                      <a:pt x="1377" y="5094"/>
                    </a:lnTo>
                    <a:lnTo>
                      <a:pt x="1434" y="5129"/>
                    </a:lnTo>
                    <a:lnTo>
                      <a:pt x="1493" y="5163"/>
                    </a:lnTo>
                    <a:lnTo>
                      <a:pt x="1552" y="5196"/>
                    </a:lnTo>
                    <a:lnTo>
                      <a:pt x="1613" y="5228"/>
                    </a:lnTo>
                    <a:lnTo>
                      <a:pt x="1675" y="5257"/>
                    </a:lnTo>
                    <a:lnTo>
                      <a:pt x="1737" y="5285"/>
                    </a:lnTo>
                    <a:lnTo>
                      <a:pt x="1800" y="5312"/>
                    </a:lnTo>
                    <a:lnTo>
                      <a:pt x="1863" y="5339"/>
                    </a:lnTo>
                    <a:lnTo>
                      <a:pt x="1927" y="5362"/>
                    </a:lnTo>
                    <a:lnTo>
                      <a:pt x="1992" y="5384"/>
                    </a:lnTo>
                    <a:lnTo>
                      <a:pt x="2058" y="5405"/>
                    </a:lnTo>
                    <a:lnTo>
                      <a:pt x="2123" y="5426"/>
                    </a:lnTo>
                    <a:lnTo>
                      <a:pt x="2191" y="5443"/>
                    </a:lnTo>
                    <a:lnTo>
                      <a:pt x="2257" y="5459"/>
                    </a:lnTo>
                    <a:lnTo>
                      <a:pt x="2325" y="5474"/>
                    </a:lnTo>
                    <a:lnTo>
                      <a:pt x="2394" y="5486"/>
                    </a:lnTo>
                    <a:lnTo>
                      <a:pt x="2462" y="5498"/>
                    </a:lnTo>
                    <a:lnTo>
                      <a:pt x="2531" y="5508"/>
                    </a:lnTo>
                    <a:lnTo>
                      <a:pt x="2602" y="5515"/>
                    </a:lnTo>
                    <a:lnTo>
                      <a:pt x="2671" y="5521"/>
                    </a:lnTo>
                    <a:lnTo>
                      <a:pt x="2742" y="5526"/>
                    </a:lnTo>
                    <a:lnTo>
                      <a:pt x="2813" y="5529"/>
                    </a:lnTo>
                    <a:lnTo>
                      <a:pt x="2885" y="5530"/>
                    </a:lnTo>
                    <a:lnTo>
                      <a:pt x="2885" y="5530"/>
                    </a:lnTo>
                    <a:lnTo>
                      <a:pt x="2956" y="5529"/>
                    </a:lnTo>
                    <a:lnTo>
                      <a:pt x="3027" y="5526"/>
                    </a:lnTo>
                    <a:lnTo>
                      <a:pt x="3097" y="5521"/>
                    </a:lnTo>
                    <a:lnTo>
                      <a:pt x="3167" y="5515"/>
                    </a:lnTo>
                    <a:lnTo>
                      <a:pt x="3236" y="5508"/>
                    </a:lnTo>
                    <a:lnTo>
                      <a:pt x="3305" y="5498"/>
                    </a:lnTo>
                    <a:lnTo>
                      <a:pt x="3373" y="5486"/>
                    </a:lnTo>
                    <a:lnTo>
                      <a:pt x="3439" y="5474"/>
                    </a:lnTo>
                    <a:lnTo>
                      <a:pt x="3506" y="5459"/>
                    </a:lnTo>
                    <a:lnTo>
                      <a:pt x="3572" y="5443"/>
                    </a:lnTo>
                    <a:lnTo>
                      <a:pt x="3637" y="5426"/>
                    </a:lnTo>
                    <a:lnTo>
                      <a:pt x="3702" y="5405"/>
                    </a:lnTo>
                    <a:lnTo>
                      <a:pt x="3765" y="5384"/>
                    </a:lnTo>
                    <a:lnTo>
                      <a:pt x="3829" y="5362"/>
                    </a:lnTo>
                    <a:lnTo>
                      <a:pt x="3890" y="5339"/>
                    </a:lnTo>
                    <a:lnTo>
                      <a:pt x="3952" y="5312"/>
                    </a:lnTo>
                    <a:lnTo>
                      <a:pt x="4013" y="5285"/>
                    </a:lnTo>
                    <a:lnTo>
                      <a:pt x="4072" y="5257"/>
                    </a:lnTo>
                    <a:lnTo>
                      <a:pt x="4131" y="5228"/>
                    </a:lnTo>
                    <a:lnTo>
                      <a:pt x="4188" y="5196"/>
                    </a:lnTo>
                    <a:lnTo>
                      <a:pt x="4246" y="5163"/>
                    </a:lnTo>
                    <a:lnTo>
                      <a:pt x="4302" y="5129"/>
                    </a:lnTo>
                    <a:lnTo>
                      <a:pt x="4356" y="5094"/>
                    </a:lnTo>
                    <a:lnTo>
                      <a:pt x="4411" y="5057"/>
                    </a:lnTo>
                    <a:lnTo>
                      <a:pt x="4464" y="5020"/>
                    </a:lnTo>
                    <a:lnTo>
                      <a:pt x="4516" y="4980"/>
                    </a:lnTo>
                    <a:lnTo>
                      <a:pt x="4567" y="4940"/>
                    </a:lnTo>
                    <a:lnTo>
                      <a:pt x="4616" y="4898"/>
                    </a:lnTo>
                    <a:lnTo>
                      <a:pt x="4666" y="4855"/>
                    </a:lnTo>
                    <a:lnTo>
                      <a:pt x="4713" y="4812"/>
                    </a:lnTo>
                    <a:lnTo>
                      <a:pt x="4760" y="4766"/>
                    </a:lnTo>
                    <a:lnTo>
                      <a:pt x="4805" y="4719"/>
                    </a:lnTo>
                    <a:lnTo>
                      <a:pt x="4850" y="4672"/>
                    </a:lnTo>
                    <a:lnTo>
                      <a:pt x="4893" y="4623"/>
                    </a:lnTo>
                    <a:lnTo>
                      <a:pt x="4934" y="4575"/>
                    </a:lnTo>
                    <a:lnTo>
                      <a:pt x="4976" y="4523"/>
                    </a:lnTo>
                    <a:lnTo>
                      <a:pt x="5015" y="4472"/>
                    </a:lnTo>
                    <a:lnTo>
                      <a:pt x="5052" y="4419"/>
                    </a:lnTo>
                    <a:lnTo>
                      <a:pt x="5089" y="4365"/>
                    </a:lnTo>
                    <a:lnTo>
                      <a:pt x="5126" y="4311"/>
                    </a:lnTo>
                    <a:lnTo>
                      <a:pt x="5160" y="4255"/>
                    </a:lnTo>
                    <a:lnTo>
                      <a:pt x="5192" y="4199"/>
                    </a:lnTo>
                    <a:lnTo>
                      <a:pt x="5225" y="4141"/>
                    </a:lnTo>
                    <a:lnTo>
                      <a:pt x="5254" y="4082"/>
                    </a:lnTo>
                    <a:lnTo>
                      <a:pt x="5282" y="4023"/>
                    </a:lnTo>
                    <a:lnTo>
                      <a:pt x="5310" y="3963"/>
                    </a:lnTo>
                    <a:lnTo>
                      <a:pt x="5335" y="3902"/>
                    </a:lnTo>
                    <a:lnTo>
                      <a:pt x="5360" y="3841"/>
                    </a:lnTo>
                    <a:lnTo>
                      <a:pt x="5382" y="3779"/>
                    </a:lnTo>
                    <a:lnTo>
                      <a:pt x="5405" y="3715"/>
                    </a:lnTo>
                    <a:lnTo>
                      <a:pt x="5424" y="3652"/>
                    </a:lnTo>
                    <a:lnTo>
                      <a:pt x="5443" y="3587"/>
                    </a:lnTo>
                    <a:lnTo>
                      <a:pt x="5459" y="3522"/>
                    </a:lnTo>
                    <a:lnTo>
                      <a:pt x="5474" y="3456"/>
                    </a:lnTo>
                    <a:lnTo>
                      <a:pt x="5487" y="3389"/>
                    </a:lnTo>
                    <a:lnTo>
                      <a:pt x="5499" y="3322"/>
                    </a:lnTo>
                    <a:lnTo>
                      <a:pt x="5509" y="3254"/>
                    </a:lnTo>
                    <a:lnTo>
                      <a:pt x="5518" y="3186"/>
                    </a:lnTo>
                    <a:lnTo>
                      <a:pt x="5524" y="3117"/>
                    </a:lnTo>
                    <a:lnTo>
                      <a:pt x="5530" y="3047"/>
                    </a:lnTo>
                    <a:lnTo>
                      <a:pt x="5533" y="2978"/>
                    </a:lnTo>
                    <a:lnTo>
                      <a:pt x="5534" y="2907"/>
                    </a:lnTo>
                    <a:lnTo>
                      <a:pt x="5534" y="2836"/>
                    </a:lnTo>
                    <a:lnTo>
                      <a:pt x="5531" y="2764"/>
                    </a:lnTo>
                    <a:lnTo>
                      <a:pt x="5531" y="2764"/>
                    </a:lnTo>
                    <a:lnTo>
                      <a:pt x="5528" y="2693"/>
                    </a:lnTo>
                    <a:lnTo>
                      <a:pt x="5522" y="2623"/>
                    </a:lnTo>
                    <a:lnTo>
                      <a:pt x="5515" y="2552"/>
                    </a:lnTo>
                    <a:lnTo>
                      <a:pt x="5505" y="2483"/>
                    </a:lnTo>
                    <a:lnTo>
                      <a:pt x="5494" y="2413"/>
                    </a:lnTo>
                    <a:lnTo>
                      <a:pt x="5483" y="2344"/>
                    </a:lnTo>
                    <a:lnTo>
                      <a:pt x="5468" y="2276"/>
                    </a:lnTo>
                    <a:lnTo>
                      <a:pt x="5452" y="2208"/>
                    </a:lnTo>
                    <a:lnTo>
                      <a:pt x="5434" y="2141"/>
                    </a:lnTo>
                    <a:lnTo>
                      <a:pt x="5415" y="2074"/>
                    </a:lnTo>
                    <a:lnTo>
                      <a:pt x="5394" y="2008"/>
                    </a:lnTo>
                    <a:lnTo>
                      <a:pt x="5372" y="1943"/>
                    </a:lnTo>
                    <a:lnTo>
                      <a:pt x="5348" y="1878"/>
                    </a:lnTo>
                    <a:lnTo>
                      <a:pt x="5323" y="1815"/>
                    </a:lnTo>
                    <a:lnTo>
                      <a:pt x="5297" y="1751"/>
                    </a:lnTo>
                    <a:lnTo>
                      <a:pt x="5269" y="1689"/>
                    </a:lnTo>
                    <a:lnTo>
                      <a:pt x="5239" y="1627"/>
                    </a:lnTo>
                    <a:lnTo>
                      <a:pt x="5208" y="1567"/>
                    </a:lnTo>
                    <a:lnTo>
                      <a:pt x="5176" y="1507"/>
                    </a:lnTo>
                    <a:lnTo>
                      <a:pt x="5142" y="1448"/>
                    </a:lnTo>
                    <a:lnTo>
                      <a:pt x="5107" y="1389"/>
                    </a:lnTo>
                    <a:lnTo>
                      <a:pt x="5070" y="1331"/>
                    </a:lnTo>
                    <a:lnTo>
                      <a:pt x="5033" y="1275"/>
                    </a:lnTo>
                    <a:lnTo>
                      <a:pt x="4993" y="1219"/>
                    </a:lnTo>
                    <a:lnTo>
                      <a:pt x="4953" y="1165"/>
                    </a:lnTo>
                    <a:lnTo>
                      <a:pt x="4912" y="1111"/>
                    </a:lnTo>
                    <a:lnTo>
                      <a:pt x="4869" y="1058"/>
                    </a:lnTo>
                    <a:lnTo>
                      <a:pt x="4825" y="1007"/>
                    </a:lnTo>
                    <a:lnTo>
                      <a:pt x="4781" y="955"/>
                    </a:lnTo>
                    <a:lnTo>
                      <a:pt x="4734" y="906"/>
                    </a:lnTo>
                    <a:lnTo>
                      <a:pt x="4687" y="858"/>
                    </a:lnTo>
                    <a:lnTo>
                      <a:pt x="4639" y="811"/>
                    </a:lnTo>
                    <a:lnTo>
                      <a:pt x="4589" y="763"/>
                    </a:lnTo>
                    <a:lnTo>
                      <a:pt x="4539" y="718"/>
                    </a:lnTo>
                    <a:lnTo>
                      <a:pt x="4488" y="675"/>
                    </a:lnTo>
                    <a:lnTo>
                      <a:pt x="4434" y="631"/>
                    </a:lnTo>
                    <a:lnTo>
                      <a:pt x="4381" y="590"/>
                    </a:lnTo>
                    <a:lnTo>
                      <a:pt x="4327" y="550"/>
                    </a:lnTo>
                    <a:lnTo>
                      <a:pt x="4272" y="510"/>
                    </a:lnTo>
                    <a:lnTo>
                      <a:pt x="4215" y="473"/>
                    </a:lnTo>
                    <a:lnTo>
                      <a:pt x="4159" y="436"/>
                    </a:lnTo>
                    <a:lnTo>
                      <a:pt x="4100" y="401"/>
                    </a:lnTo>
                    <a:lnTo>
                      <a:pt x="4041" y="367"/>
                    </a:lnTo>
                    <a:lnTo>
                      <a:pt x="3982" y="334"/>
                    </a:lnTo>
                    <a:lnTo>
                      <a:pt x="3921" y="302"/>
                    </a:lnTo>
                    <a:lnTo>
                      <a:pt x="3860" y="273"/>
                    </a:lnTo>
                    <a:lnTo>
                      <a:pt x="3798" y="244"/>
                    </a:lnTo>
                    <a:lnTo>
                      <a:pt x="3734" y="218"/>
                    </a:lnTo>
                    <a:lnTo>
                      <a:pt x="3671" y="191"/>
                    </a:lnTo>
                    <a:lnTo>
                      <a:pt x="3607" y="168"/>
                    </a:lnTo>
                    <a:lnTo>
                      <a:pt x="3543" y="146"/>
                    </a:lnTo>
                    <a:lnTo>
                      <a:pt x="3478" y="125"/>
                    </a:lnTo>
                    <a:lnTo>
                      <a:pt x="3411" y="104"/>
                    </a:lnTo>
                    <a:lnTo>
                      <a:pt x="3344" y="87"/>
                    </a:lnTo>
                    <a:lnTo>
                      <a:pt x="3277" y="71"/>
                    </a:lnTo>
                    <a:lnTo>
                      <a:pt x="3209" y="56"/>
                    </a:lnTo>
                    <a:lnTo>
                      <a:pt x="3140" y="44"/>
                    </a:lnTo>
                    <a:lnTo>
                      <a:pt x="3072" y="32"/>
                    </a:lnTo>
                    <a:lnTo>
                      <a:pt x="3003" y="22"/>
                    </a:lnTo>
                    <a:lnTo>
                      <a:pt x="2932" y="14"/>
                    </a:lnTo>
                    <a:lnTo>
                      <a:pt x="2863" y="9"/>
                    </a:lnTo>
                    <a:lnTo>
                      <a:pt x="2792" y="4"/>
                    </a:lnTo>
                    <a:lnTo>
                      <a:pt x="2721" y="1"/>
                    </a:lnTo>
                    <a:lnTo>
                      <a:pt x="2649" y="0"/>
                    </a:lnTo>
                    <a:lnTo>
                      <a:pt x="2649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34" name="Forma Livre 19">
                <a:extLst>
                  <a:ext uri="{FF2B5EF4-FFF2-40B4-BE49-F238E27FC236}">
                    <a16:creationId xmlns:a16="http://schemas.microsoft.com/office/drawing/2014/main" id="{CBFA174E-6A12-E847-9845-C071DD570C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96300" y="485775"/>
                <a:ext cx="2763838" cy="2762250"/>
              </a:xfrm>
              <a:custGeom>
                <a:avLst/>
                <a:gdLst/>
                <a:ahLst/>
                <a:cxnLst>
                  <a:cxn ang="0">
                    <a:pos x="2956" y="87"/>
                  </a:cxn>
                  <a:cxn ang="0">
                    <a:pos x="3507" y="249"/>
                  </a:cxn>
                  <a:cxn ang="0">
                    <a:pos x="4005" y="520"/>
                  </a:cxn>
                  <a:cxn ang="0">
                    <a:pos x="4434" y="887"/>
                  </a:cxn>
                  <a:cxn ang="0">
                    <a:pos x="4781" y="1335"/>
                  </a:cxn>
                  <a:cxn ang="0">
                    <a:pos x="5027" y="1850"/>
                  </a:cxn>
                  <a:cxn ang="0">
                    <a:pos x="5160" y="2415"/>
                  </a:cxn>
                  <a:cxn ang="0">
                    <a:pos x="5170" y="2929"/>
                  </a:cxn>
                  <a:cxn ang="0">
                    <a:pos x="5064" y="3478"/>
                  </a:cxn>
                  <a:cxn ang="0">
                    <a:pos x="4838" y="3980"/>
                  </a:cxn>
                  <a:cxn ang="0">
                    <a:pos x="4502" y="4424"/>
                  </a:cxn>
                  <a:cxn ang="0">
                    <a:pos x="4125" y="4746"/>
                  </a:cxn>
                  <a:cxn ang="0">
                    <a:pos x="3638" y="5004"/>
                  </a:cxn>
                  <a:cxn ang="0">
                    <a:pos x="3102" y="5145"/>
                  </a:cxn>
                  <a:cxn ang="0">
                    <a:pos x="2592" y="5170"/>
                  </a:cxn>
                  <a:cxn ang="0">
                    <a:pos x="2018" y="5076"/>
                  </a:cxn>
                  <a:cxn ang="0">
                    <a:pos x="1489" y="4864"/>
                  </a:cxn>
                  <a:cxn ang="0">
                    <a:pos x="1019" y="4547"/>
                  </a:cxn>
                  <a:cxn ang="0">
                    <a:pos x="625" y="4143"/>
                  </a:cxn>
                  <a:cxn ang="0">
                    <a:pos x="321" y="3663"/>
                  </a:cxn>
                  <a:cxn ang="0">
                    <a:pos x="124" y="3124"/>
                  </a:cxn>
                  <a:cxn ang="0">
                    <a:pos x="48" y="2608"/>
                  </a:cxn>
                  <a:cxn ang="0">
                    <a:pos x="87" y="2043"/>
                  </a:cxn>
                  <a:cxn ang="0">
                    <a:pos x="248" y="1512"/>
                  </a:cxn>
                  <a:cxn ang="0">
                    <a:pos x="522" y="1033"/>
                  </a:cxn>
                  <a:cxn ang="0">
                    <a:pos x="858" y="666"/>
                  </a:cxn>
                  <a:cxn ang="0">
                    <a:pos x="1309" y="346"/>
                  </a:cxn>
                  <a:cxn ang="0">
                    <a:pos x="1819" y="138"/>
                  </a:cxn>
                  <a:cxn ang="0">
                    <a:pos x="2373" y="50"/>
                  </a:cxn>
                  <a:cxn ang="0">
                    <a:pos x="2170" y="20"/>
                  </a:cxn>
                  <a:cxn ang="0">
                    <a:pos x="1610" y="157"/>
                  </a:cxn>
                  <a:cxn ang="0">
                    <a:pos x="1111" y="411"/>
                  </a:cxn>
                  <a:cxn ang="0">
                    <a:pos x="688" y="763"/>
                  </a:cxn>
                  <a:cxn ang="0">
                    <a:pos x="354" y="1203"/>
                  </a:cxn>
                  <a:cxn ang="0">
                    <a:pos x="122" y="1713"/>
                  </a:cxn>
                  <a:cxn ang="0">
                    <a:pos x="9" y="2278"/>
                  </a:cxn>
                  <a:cxn ang="0">
                    <a:pos x="18" y="2811"/>
                  </a:cxn>
                  <a:cxn ang="0">
                    <a:pos x="152" y="3386"/>
                  </a:cxn>
                  <a:cxn ang="0">
                    <a:pos x="402" y="3910"/>
                  </a:cxn>
                  <a:cxn ang="0">
                    <a:pos x="755" y="4365"/>
                  </a:cxn>
                  <a:cxn ang="0">
                    <a:pos x="1191" y="4740"/>
                  </a:cxn>
                  <a:cxn ang="0">
                    <a:pos x="1698" y="5015"/>
                  </a:cxn>
                  <a:cxn ang="0">
                    <a:pos x="2260" y="5181"/>
                  </a:cxn>
                  <a:cxn ang="0">
                    <a:pos x="2791" y="5220"/>
                  </a:cxn>
                  <a:cxn ang="0">
                    <a:pos x="3373" y="5139"/>
                  </a:cxn>
                  <a:cxn ang="0">
                    <a:pos x="3899" y="4936"/>
                  </a:cxn>
                  <a:cxn ang="0">
                    <a:pos x="4359" y="4625"/>
                  </a:cxn>
                  <a:cxn ang="0">
                    <a:pos x="4735" y="4222"/>
                  </a:cxn>
                  <a:cxn ang="0">
                    <a:pos x="5014" y="3742"/>
                  </a:cxn>
                  <a:cxn ang="0">
                    <a:pos x="5182" y="3199"/>
                  </a:cxn>
                  <a:cxn ang="0">
                    <a:pos x="5223" y="2609"/>
                  </a:cxn>
                  <a:cxn ang="0">
                    <a:pos x="5148" y="2084"/>
                  </a:cxn>
                  <a:cxn ang="0">
                    <a:pos x="4946" y="1536"/>
                  </a:cxn>
                  <a:cxn ang="0">
                    <a:pos x="4638" y="1048"/>
                  </a:cxn>
                  <a:cxn ang="0">
                    <a:pos x="4237" y="635"/>
                  </a:cxn>
                  <a:cxn ang="0">
                    <a:pos x="3759" y="314"/>
                  </a:cxn>
                  <a:cxn ang="0">
                    <a:pos x="3220" y="98"/>
                  </a:cxn>
                  <a:cxn ang="0">
                    <a:pos x="2636" y="3"/>
                  </a:cxn>
                </a:cxnLst>
                <a:rect l="0" t="0" r="r" b="b"/>
                <a:pathLst>
                  <a:path w="5224" h="5220">
                    <a:moveTo>
                      <a:pt x="2502" y="47"/>
                    </a:moveTo>
                    <a:lnTo>
                      <a:pt x="2502" y="47"/>
                    </a:lnTo>
                    <a:lnTo>
                      <a:pt x="2568" y="47"/>
                    </a:lnTo>
                    <a:lnTo>
                      <a:pt x="2633" y="50"/>
                    </a:lnTo>
                    <a:lnTo>
                      <a:pt x="2699" y="54"/>
                    </a:lnTo>
                    <a:lnTo>
                      <a:pt x="2764" y="60"/>
                    </a:lnTo>
                    <a:lnTo>
                      <a:pt x="2829" y="67"/>
                    </a:lnTo>
                    <a:lnTo>
                      <a:pt x="2892" y="76"/>
                    </a:lnTo>
                    <a:lnTo>
                      <a:pt x="2956" y="87"/>
                    </a:lnTo>
                    <a:lnTo>
                      <a:pt x="3019" y="98"/>
                    </a:lnTo>
                    <a:lnTo>
                      <a:pt x="3082" y="112"/>
                    </a:lnTo>
                    <a:lnTo>
                      <a:pt x="3144" y="128"/>
                    </a:lnTo>
                    <a:lnTo>
                      <a:pt x="3206" y="144"/>
                    </a:lnTo>
                    <a:lnTo>
                      <a:pt x="3268" y="162"/>
                    </a:lnTo>
                    <a:lnTo>
                      <a:pt x="3329" y="181"/>
                    </a:lnTo>
                    <a:lnTo>
                      <a:pt x="3389" y="203"/>
                    </a:lnTo>
                    <a:lnTo>
                      <a:pt x="3448" y="225"/>
                    </a:lnTo>
                    <a:lnTo>
                      <a:pt x="3507" y="249"/>
                    </a:lnTo>
                    <a:lnTo>
                      <a:pt x="3566" y="274"/>
                    </a:lnTo>
                    <a:lnTo>
                      <a:pt x="3623" y="300"/>
                    </a:lnTo>
                    <a:lnTo>
                      <a:pt x="3679" y="327"/>
                    </a:lnTo>
                    <a:lnTo>
                      <a:pt x="3735" y="356"/>
                    </a:lnTo>
                    <a:lnTo>
                      <a:pt x="3792" y="387"/>
                    </a:lnTo>
                    <a:lnTo>
                      <a:pt x="3846" y="418"/>
                    </a:lnTo>
                    <a:lnTo>
                      <a:pt x="3901" y="451"/>
                    </a:lnTo>
                    <a:lnTo>
                      <a:pt x="3954" y="485"/>
                    </a:lnTo>
                    <a:lnTo>
                      <a:pt x="4005" y="520"/>
                    </a:lnTo>
                    <a:lnTo>
                      <a:pt x="4057" y="557"/>
                    </a:lnTo>
                    <a:lnTo>
                      <a:pt x="4107" y="594"/>
                    </a:lnTo>
                    <a:lnTo>
                      <a:pt x="4157" y="634"/>
                    </a:lnTo>
                    <a:lnTo>
                      <a:pt x="4206" y="673"/>
                    </a:lnTo>
                    <a:lnTo>
                      <a:pt x="4253" y="713"/>
                    </a:lnTo>
                    <a:lnTo>
                      <a:pt x="4300" y="756"/>
                    </a:lnTo>
                    <a:lnTo>
                      <a:pt x="4346" y="799"/>
                    </a:lnTo>
                    <a:lnTo>
                      <a:pt x="4392" y="843"/>
                    </a:lnTo>
                    <a:lnTo>
                      <a:pt x="4434" y="887"/>
                    </a:lnTo>
                    <a:lnTo>
                      <a:pt x="4478" y="934"/>
                    </a:lnTo>
                    <a:lnTo>
                      <a:pt x="4520" y="982"/>
                    </a:lnTo>
                    <a:lnTo>
                      <a:pt x="4561" y="1029"/>
                    </a:lnTo>
                    <a:lnTo>
                      <a:pt x="4599" y="1077"/>
                    </a:lnTo>
                    <a:lnTo>
                      <a:pt x="4639" y="1127"/>
                    </a:lnTo>
                    <a:lnTo>
                      <a:pt x="4676" y="1179"/>
                    </a:lnTo>
                    <a:lnTo>
                      <a:pt x="4711" y="1231"/>
                    </a:lnTo>
                    <a:lnTo>
                      <a:pt x="4747" y="1282"/>
                    </a:lnTo>
                    <a:lnTo>
                      <a:pt x="4781" y="1335"/>
                    </a:lnTo>
                    <a:lnTo>
                      <a:pt x="4813" y="1390"/>
                    </a:lnTo>
                    <a:lnTo>
                      <a:pt x="4844" y="1444"/>
                    </a:lnTo>
                    <a:lnTo>
                      <a:pt x="4875" y="1500"/>
                    </a:lnTo>
                    <a:lnTo>
                      <a:pt x="4903" y="1557"/>
                    </a:lnTo>
                    <a:lnTo>
                      <a:pt x="4931" y="1614"/>
                    </a:lnTo>
                    <a:lnTo>
                      <a:pt x="4958" y="1672"/>
                    </a:lnTo>
                    <a:lnTo>
                      <a:pt x="4983" y="1731"/>
                    </a:lnTo>
                    <a:lnTo>
                      <a:pt x="5005" y="1789"/>
                    </a:lnTo>
                    <a:lnTo>
                      <a:pt x="5027" y="1850"/>
                    </a:lnTo>
                    <a:lnTo>
                      <a:pt x="5048" y="1910"/>
                    </a:lnTo>
                    <a:lnTo>
                      <a:pt x="5067" y="1971"/>
                    </a:lnTo>
                    <a:lnTo>
                      <a:pt x="5084" y="2033"/>
                    </a:lnTo>
                    <a:lnTo>
                      <a:pt x="5101" y="2096"/>
                    </a:lnTo>
                    <a:lnTo>
                      <a:pt x="5115" y="2158"/>
                    </a:lnTo>
                    <a:lnTo>
                      <a:pt x="5129" y="2221"/>
                    </a:lnTo>
                    <a:lnTo>
                      <a:pt x="5140" y="2286"/>
                    </a:lnTo>
                    <a:lnTo>
                      <a:pt x="5151" y="2350"/>
                    </a:lnTo>
                    <a:lnTo>
                      <a:pt x="5160" y="2415"/>
                    </a:lnTo>
                    <a:lnTo>
                      <a:pt x="5167" y="2479"/>
                    </a:lnTo>
                    <a:lnTo>
                      <a:pt x="5171" y="2546"/>
                    </a:lnTo>
                    <a:lnTo>
                      <a:pt x="5176" y="2612"/>
                    </a:lnTo>
                    <a:lnTo>
                      <a:pt x="5176" y="2612"/>
                    </a:lnTo>
                    <a:lnTo>
                      <a:pt x="5177" y="2676"/>
                    </a:lnTo>
                    <a:lnTo>
                      <a:pt x="5177" y="2740"/>
                    </a:lnTo>
                    <a:lnTo>
                      <a:pt x="5177" y="2804"/>
                    </a:lnTo>
                    <a:lnTo>
                      <a:pt x="5174" y="2867"/>
                    </a:lnTo>
                    <a:lnTo>
                      <a:pt x="5170" y="2929"/>
                    </a:lnTo>
                    <a:lnTo>
                      <a:pt x="5164" y="2993"/>
                    </a:lnTo>
                    <a:lnTo>
                      <a:pt x="5157" y="3055"/>
                    </a:lnTo>
                    <a:lnTo>
                      <a:pt x="5148" y="3116"/>
                    </a:lnTo>
                    <a:lnTo>
                      <a:pt x="5137" y="3177"/>
                    </a:lnTo>
                    <a:lnTo>
                      <a:pt x="5126" y="3239"/>
                    </a:lnTo>
                    <a:lnTo>
                      <a:pt x="5112" y="3299"/>
                    </a:lnTo>
                    <a:lnTo>
                      <a:pt x="5098" y="3358"/>
                    </a:lnTo>
                    <a:lnTo>
                      <a:pt x="5081" y="3419"/>
                    </a:lnTo>
                    <a:lnTo>
                      <a:pt x="5064" y="3478"/>
                    </a:lnTo>
                    <a:lnTo>
                      <a:pt x="5045" y="3535"/>
                    </a:lnTo>
                    <a:lnTo>
                      <a:pt x="5024" y="3594"/>
                    </a:lnTo>
                    <a:lnTo>
                      <a:pt x="5002" y="3650"/>
                    </a:lnTo>
                    <a:lnTo>
                      <a:pt x="4978" y="3708"/>
                    </a:lnTo>
                    <a:lnTo>
                      <a:pt x="4953" y="3764"/>
                    </a:lnTo>
                    <a:lnTo>
                      <a:pt x="4927" y="3818"/>
                    </a:lnTo>
                    <a:lnTo>
                      <a:pt x="4899" y="3873"/>
                    </a:lnTo>
                    <a:lnTo>
                      <a:pt x="4869" y="3927"/>
                    </a:lnTo>
                    <a:lnTo>
                      <a:pt x="4838" y="3980"/>
                    </a:lnTo>
                    <a:lnTo>
                      <a:pt x="4807" y="4034"/>
                    </a:lnTo>
                    <a:lnTo>
                      <a:pt x="4773" y="4085"/>
                    </a:lnTo>
                    <a:lnTo>
                      <a:pt x="4738" y="4135"/>
                    </a:lnTo>
                    <a:lnTo>
                      <a:pt x="4703" y="4187"/>
                    </a:lnTo>
                    <a:lnTo>
                      <a:pt x="4666" y="4236"/>
                    </a:lnTo>
                    <a:lnTo>
                      <a:pt x="4626" y="4284"/>
                    </a:lnTo>
                    <a:lnTo>
                      <a:pt x="4586" y="4331"/>
                    </a:lnTo>
                    <a:lnTo>
                      <a:pt x="4545" y="4379"/>
                    </a:lnTo>
                    <a:lnTo>
                      <a:pt x="4502" y="4424"/>
                    </a:lnTo>
                    <a:lnTo>
                      <a:pt x="4502" y="4424"/>
                    </a:lnTo>
                    <a:lnTo>
                      <a:pt x="4458" y="4468"/>
                    </a:lnTo>
                    <a:lnTo>
                      <a:pt x="4414" y="4513"/>
                    </a:lnTo>
                    <a:lnTo>
                      <a:pt x="4368" y="4554"/>
                    </a:lnTo>
                    <a:lnTo>
                      <a:pt x="4321" y="4595"/>
                    </a:lnTo>
                    <a:lnTo>
                      <a:pt x="4272" y="4635"/>
                    </a:lnTo>
                    <a:lnTo>
                      <a:pt x="4225" y="4673"/>
                    </a:lnTo>
                    <a:lnTo>
                      <a:pt x="4175" y="4710"/>
                    </a:lnTo>
                    <a:lnTo>
                      <a:pt x="4125" y="4746"/>
                    </a:lnTo>
                    <a:lnTo>
                      <a:pt x="4073" y="4780"/>
                    </a:lnTo>
                    <a:lnTo>
                      <a:pt x="4021" y="4812"/>
                    </a:lnTo>
                    <a:lnTo>
                      <a:pt x="3970" y="4843"/>
                    </a:lnTo>
                    <a:lnTo>
                      <a:pt x="3915" y="4874"/>
                    </a:lnTo>
                    <a:lnTo>
                      <a:pt x="3862" y="4902"/>
                    </a:lnTo>
                    <a:lnTo>
                      <a:pt x="3808" y="4930"/>
                    </a:lnTo>
                    <a:lnTo>
                      <a:pt x="3752" y="4955"/>
                    </a:lnTo>
                    <a:lnTo>
                      <a:pt x="3696" y="4980"/>
                    </a:lnTo>
                    <a:lnTo>
                      <a:pt x="3638" y="5004"/>
                    </a:lnTo>
                    <a:lnTo>
                      <a:pt x="3581" y="5024"/>
                    </a:lnTo>
                    <a:lnTo>
                      <a:pt x="3523" y="5045"/>
                    </a:lnTo>
                    <a:lnTo>
                      <a:pt x="3464" y="5064"/>
                    </a:lnTo>
                    <a:lnTo>
                      <a:pt x="3405" y="5082"/>
                    </a:lnTo>
                    <a:lnTo>
                      <a:pt x="3346" y="5097"/>
                    </a:lnTo>
                    <a:lnTo>
                      <a:pt x="3286" y="5111"/>
                    </a:lnTo>
                    <a:lnTo>
                      <a:pt x="3224" y="5125"/>
                    </a:lnTo>
                    <a:lnTo>
                      <a:pt x="3163" y="5136"/>
                    </a:lnTo>
                    <a:lnTo>
                      <a:pt x="3102" y="5145"/>
                    </a:lnTo>
                    <a:lnTo>
                      <a:pt x="3040" y="5154"/>
                    </a:lnTo>
                    <a:lnTo>
                      <a:pt x="2978" y="5161"/>
                    </a:lnTo>
                    <a:lnTo>
                      <a:pt x="2914" y="5166"/>
                    </a:lnTo>
                    <a:lnTo>
                      <a:pt x="2851" y="5170"/>
                    </a:lnTo>
                    <a:lnTo>
                      <a:pt x="2788" y="5173"/>
                    </a:lnTo>
                    <a:lnTo>
                      <a:pt x="2723" y="5173"/>
                    </a:lnTo>
                    <a:lnTo>
                      <a:pt x="2723" y="5173"/>
                    </a:lnTo>
                    <a:lnTo>
                      <a:pt x="2658" y="5173"/>
                    </a:lnTo>
                    <a:lnTo>
                      <a:pt x="2592" y="5170"/>
                    </a:lnTo>
                    <a:lnTo>
                      <a:pt x="2527" y="5166"/>
                    </a:lnTo>
                    <a:lnTo>
                      <a:pt x="2460" y="5160"/>
                    </a:lnTo>
                    <a:lnTo>
                      <a:pt x="2397" y="5153"/>
                    </a:lnTo>
                    <a:lnTo>
                      <a:pt x="2332" y="5144"/>
                    </a:lnTo>
                    <a:lnTo>
                      <a:pt x="2269" y="5133"/>
                    </a:lnTo>
                    <a:lnTo>
                      <a:pt x="2205" y="5122"/>
                    </a:lnTo>
                    <a:lnTo>
                      <a:pt x="2142" y="5108"/>
                    </a:lnTo>
                    <a:lnTo>
                      <a:pt x="2080" y="5092"/>
                    </a:lnTo>
                    <a:lnTo>
                      <a:pt x="2018" y="5076"/>
                    </a:lnTo>
                    <a:lnTo>
                      <a:pt x="1956" y="5058"/>
                    </a:lnTo>
                    <a:lnTo>
                      <a:pt x="1896" y="5039"/>
                    </a:lnTo>
                    <a:lnTo>
                      <a:pt x="1835" y="5017"/>
                    </a:lnTo>
                    <a:lnTo>
                      <a:pt x="1776" y="4995"/>
                    </a:lnTo>
                    <a:lnTo>
                      <a:pt x="1717" y="4971"/>
                    </a:lnTo>
                    <a:lnTo>
                      <a:pt x="1658" y="4946"/>
                    </a:lnTo>
                    <a:lnTo>
                      <a:pt x="1601" y="4920"/>
                    </a:lnTo>
                    <a:lnTo>
                      <a:pt x="1545" y="4893"/>
                    </a:lnTo>
                    <a:lnTo>
                      <a:pt x="1489" y="4864"/>
                    </a:lnTo>
                    <a:lnTo>
                      <a:pt x="1433" y="4833"/>
                    </a:lnTo>
                    <a:lnTo>
                      <a:pt x="1378" y="4802"/>
                    </a:lnTo>
                    <a:lnTo>
                      <a:pt x="1325" y="4769"/>
                    </a:lnTo>
                    <a:lnTo>
                      <a:pt x="1272" y="4735"/>
                    </a:lnTo>
                    <a:lnTo>
                      <a:pt x="1219" y="4700"/>
                    </a:lnTo>
                    <a:lnTo>
                      <a:pt x="1167" y="4663"/>
                    </a:lnTo>
                    <a:lnTo>
                      <a:pt x="1117" y="4626"/>
                    </a:lnTo>
                    <a:lnTo>
                      <a:pt x="1067" y="4586"/>
                    </a:lnTo>
                    <a:lnTo>
                      <a:pt x="1019" y="4547"/>
                    </a:lnTo>
                    <a:lnTo>
                      <a:pt x="971" y="4507"/>
                    </a:lnTo>
                    <a:lnTo>
                      <a:pt x="924" y="4464"/>
                    </a:lnTo>
                    <a:lnTo>
                      <a:pt x="878" y="4421"/>
                    </a:lnTo>
                    <a:lnTo>
                      <a:pt x="833" y="4377"/>
                    </a:lnTo>
                    <a:lnTo>
                      <a:pt x="790" y="4331"/>
                    </a:lnTo>
                    <a:lnTo>
                      <a:pt x="747" y="4286"/>
                    </a:lnTo>
                    <a:lnTo>
                      <a:pt x="705" y="4238"/>
                    </a:lnTo>
                    <a:lnTo>
                      <a:pt x="665" y="4191"/>
                    </a:lnTo>
                    <a:lnTo>
                      <a:pt x="625" y="4143"/>
                    </a:lnTo>
                    <a:lnTo>
                      <a:pt x="587" y="4092"/>
                    </a:lnTo>
                    <a:lnTo>
                      <a:pt x="548" y="4041"/>
                    </a:lnTo>
                    <a:lnTo>
                      <a:pt x="513" y="3989"/>
                    </a:lnTo>
                    <a:lnTo>
                      <a:pt x="477" y="3938"/>
                    </a:lnTo>
                    <a:lnTo>
                      <a:pt x="444" y="3885"/>
                    </a:lnTo>
                    <a:lnTo>
                      <a:pt x="411" y="3830"/>
                    </a:lnTo>
                    <a:lnTo>
                      <a:pt x="380" y="3775"/>
                    </a:lnTo>
                    <a:lnTo>
                      <a:pt x="349" y="3719"/>
                    </a:lnTo>
                    <a:lnTo>
                      <a:pt x="321" y="3663"/>
                    </a:lnTo>
                    <a:lnTo>
                      <a:pt x="293" y="3606"/>
                    </a:lnTo>
                    <a:lnTo>
                      <a:pt x="267" y="3548"/>
                    </a:lnTo>
                    <a:lnTo>
                      <a:pt x="243" y="3489"/>
                    </a:lnTo>
                    <a:lnTo>
                      <a:pt x="219" y="3430"/>
                    </a:lnTo>
                    <a:lnTo>
                      <a:pt x="197" y="3370"/>
                    </a:lnTo>
                    <a:lnTo>
                      <a:pt x="177" y="3310"/>
                    </a:lnTo>
                    <a:lnTo>
                      <a:pt x="158" y="3248"/>
                    </a:lnTo>
                    <a:lnTo>
                      <a:pt x="140" y="3187"/>
                    </a:lnTo>
                    <a:lnTo>
                      <a:pt x="124" y="3124"/>
                    </a:lnTo>
                    <a:lnTo>
                      <a:pt x="109" y="3062"/>
                    </a:lnTo>
                    <a:lnTo>
                      <a:pt x="96" y="2998"/>
                    </a:lnTo>
                    <a:lnTo>
                      <a:pt x="84" y="2934"/>
                    </a:lnTo>
                    <a:lnTo>
                      <a:pt x="74" y="2870"/>
                    </a:lnTo>
                    <a:lnTo>
                      <a:pt x="65" y="2805"/>
                    </a:lnTo>
                    <a:lnTo>
                      <a:pt x="57" y="2740"/>
                    </a:lnTo>
                    <a:lnTo>
                      <a:pt x="53" y="2674"/>
                    </a:lnTo>
                    <a:lnTo>
                      <a:pt x="48" y="2608"/>
                    </a:lnTo>
                    <a:lnTo>
                      <a:pt x="48" y="2608"/>
                    </a:lnTo>
                    <a:lnTo>
                      <a:pt x="47" y="2544"/>
                    </a:lnTo>
                    <a:lnTo>
                      <a:pt x="47" y="2479"/>
                    </a:lnTo>
                    <a:lnTo>
                      <a:pt x="48" y="2416"/>
                    </a:lnTo>
                    <a:lnTo>
                      <a:pt x="50" y="2353"/>
                    </a:lnTo>
                    <a:lnTo>
                      <a:pt x="54" y="2291"/>
                    </a:lnTo>
                    <a:lnTo>
                      <a:pt x="60" y="2227"/>
                    </a:lnTo>
                    <a:lnTo>
                      <a:pt x="68" y="2165"/>
                    </a:lnTo>
                    <a:lnTo>
                      <a:pt x="76" y="2104"/>
                    </a:lnTo>
                    <a:lnTo>
                      <a:pt x="87" y="2043"/>
                    </a:lnTo>
                    <a:lnTo>
                      <a:pt x="99" y="1981"/>
                    </a:lnTo>
                    <a:lnTo>
                      <a:pt x="112" y="1921"/>
                    </a:lnTo>
                    <a:lnTo>
                      <a:pt x="127" y="1862"/>
                    </a:lnTo>
                    <a:lnTo>
                      <a:pt x="143" y="1801"/>
                    </a:lnTo>
                    <a:lnTo>
                      <a:pt x="161" y="1742"/>
                    </a:lnTo>
                    <a:lnTo>
                      <a:pt x="181" y="1685"/>
                    </a:lnTo>
                    <a:lnTo>
                      <a:pt x="202" y="1626"/>
                    </a:lnTo>
                    <a:lnTo>
                      <a:pt x="224" y="1570"/>
                    </a:lnTo>
                    <a:lnTo>
                      <a:pt x="248" y="1512"/>
                    </a:lnTo>
                    <a:lnTo>
                      <a:pt x="271" y="1456"/>
                    </a:lnTo>
                    <a:lnTo>
                      <a:pt x="298" y="1402"/>
                    </a:lnTo>
                    <a:lnTo>
                      <a:pt x="326" y="1347"/>
                    </a:lnTo>
                    <a:lnTo>
                      <a:pt x="355" y="1293"/>
                    </a:lnTo>
                    <a:lnTo>
                      <a:pt x="386" y="1240"/>
                    </a:lnTo>
                    <a:lnTo>
                      <a:pt x="419" y="1186"/>
                    </a:lnTo>
                    <a:lnTo>
                      <a:pt x="451" y="1135"/>
                    </a:lnTo>
                    <a:lnTo>
                      <a:pt x="486" y="1083"/>
                    </a:lnTo>
                    <a:lnTo>
                      <a:pt x="522" y="1033"/>
                    </a:lnTo>
                    <a:lnTo>
                      <a:pt x="560" y="984"/>
                    </a:lnTo>
                    <a:lnTo>
                      <a:pt x="598" y="936"/>
                    </a:lnTo>
                    <a:lnTo>
                      <a:pt x="638" y="889"/>
                    </a:lnTo>
                    <a:lnTo>
                      <a:pt x="679" y="841"/>
                    </a:lnTo>
                    <a:lnTo>
                      <a:pt x="722" y="796"/>
                    </a:lnTo>
                    <a:lnTo>
                      <a:pt x="722" y="796"/>
                    </a:lnTo>
                    <a:lnTo>
                      <a:pt x="766" y="751"/>
                    </a:lnTo>
                    <a:lnTo>
                      <a:pt x="812" y="707"/>
                    </a:lnTo>
                    <a:lnTo>
                      <a:pt x="858" y="666"/>
                    </a:lnTo>
                    <a:lnTo>
                      <a:pt x="904" y="625"/>
                    </a:lnTo>
                    <a:lnTo>
                      <a:pt x="952" y="585"/>
                    </a:lnTo>
                    <a:lnTo>
                      <a:pt x="1001" y="547"/>
                    </a:lnTo>
                    <a:lnTo>
                      <a:pt x="1049" y="510"/>
                    </a:lnTo>
                    <a:lnTo>
                      <a:pt x="1100" y="474"/>
                    </a:lnTo>
                    <a:lnTo>
                      <a:pt x="1151" y="440"/>
                    </a:lnTo>
                    <a:lnTo>
                      <a:pt x="1203" y="408"/>
                    </a:lnTo>
                    <a:lnTo>
                      <a:pt x="1256" y="377"/>
                    </a:lnTo>
                    <a:lnTo>
                      <a:pt x="1309" y="346"/>
                    </a:lnTo>
                    <a:lnTo>
                      <a:pt x="1362" y="318"/>
                    </a:lnTo>
                    <a:lnTo>
                      <a:pt x="1418" y="290"/>
                    </a:lnTo>
                    <a:lnTo>
                      <a:pt x="1473" y="265"/>
                    </a:lnTo>
                    <a:lnTo>
                      <a:pt x="1529" y="240"/>
                    </a:lnTo>
                    <a:lnTo>
                      <a:pt x="1586" y="216"/>
                    </a:lnTo>
                    <a:lnTo>
                      <a:pt x="1644" y="196"/>
                    </a:lnTo>
                    <a:lnTo>
                      <a:pt x="1701" y="175"/>
                    </a:lnTo>
                    <a:lnTo>
                      <a:pt x="1760" y="156"/>
                    </a:lnTo>
                    <a:lnTo>
                      <a:pt x="1819" y="138"/>
                    </a:lnTo>
                    <a:lnTo>
                      <a:pt x="1879" y="123"/>
                    </a:lnTo>
                    <a:lnTo>
                      <a:pt x="1940" y="109"/>
                    </a:lnTo>
                    <a:lnTo>
                      <a:pt x="2000" y="95"/>
                    </a:lnTo>
                    <a:lnTo>
                      <a:pt x="2061" y="84"/>
                    </a:lnTo>
                    <a:lnTo>
                      <a:pt x="2123" y="75"/>
                    </a:lnTo>
                    <a:lnTo>
                      <a:pt x="2185" y="66"/>
                    </a:lnTo>
                    <a:lnTo>
                      <a:pt x="2248" y="59"/>
                    </a:lnTo>
                    <a:lnTo>
                      <a:pt x="2310" y="54"/>
                    </a:lnTo>
                    <a:lnTo>
                      <a:pt x="2373" y="50"/>
                    </a:lnTo>
                    <a:lnTo>
                      <a:pt x="2437" y="47"/>
                    </a:lnTo>
                    <a:lnTo>
                      <a:pt x="2502" y="47"/>
                    </a:lnTo>
                    <a:close/>
                    <a:moveTo>
                      <a:pt x="2502" y="0"/>
                    </a:moveTo>
                    <a:lnTo>
                      <a:pt x="2502" y="0"/>
                    </a:lnTo>
                    <a:lnTo>
                      <a:pt x="2434" y="0"/>
                    </a:lnTo>
                    <a:lnTo>
                      <a:pt x="2367" y="3"/>
                    </a:lnTo>
                    <a:lnTo>
                      <a:pt x="2301" y="7"/>
                    </a:lnTo>
                    <a:lnTo>
                      <a:pt x="2235" y="13"/>
                    </a:lnTo>
                    <a:lnTo>
                      <a:pt x="2170" y="20"/>
                    </a:lnTo>
                    <a:lnTo>
                      <a:pt x="2105" y="29"/>
                    </a:lnTo>
                    <a:lnTo>
                      <a:pt x="2040" y="39"/>
                    </a:lnTo>
                    <a:lnTo>
                      <a:pt x="1977" y="53"/>
                    </a:lnTo>
                    <a:lnTo>
                      <a:pt x="1915" y="66"/>
                    </a:lnTo>
                    <a:lnTo>
                      <a:pt x="1853" y="81"/>
                    </a:lnTo>
                    <a:lnTo>
                      <a:pt x="1791" y="98"/>
                    </a:lnTo>
                    <a:lnTo>
                      <a:pt x="1731" y="116"/>
                    </a:lnTo>
                    <a:lnTo>
                      <a:pt x="1670" y="137"/>
                    </a:lnTo>
                    <a:lnTo>
                      <a:pt x="1610" y="157"/>
                    </a:lnTo>
                    <a:lnTo>
                      <a:pt x="1552" y="179"/>
                    </a:lnTo>
                    <a:lnTo>
                      <a:pt x="1493" y="204"/>
                    </a:lnTo>
                    <a:lnTo>
                      <a:pt x="1437" y="230"/>
                    </a:lnTo>
                    <a:lnTo>
                      <a:pt x="1380" y="256"/>
                    </a:lnTo>
                    <a:lnTo>
                      <a:pt x="1325" y="284"/>
                    </a:lnTo>
                    <a:lnTo>
                      <a:pt x="1271" y="314"/>
                    </a:lnTo>
                    <a:lnTo>
                      <a:pt x="1216" y="345"/>
                    </a:lnTo>
                    <a:lnTo>
                      <a:pt x="1163" y="377"/>
                    </a:lnTo>
                    <a:lnTo>
                      <a:pt x="1111" y="411"/>
                    </a:lnTo>
                    <a:lnTo>
                      <a:pt x="1061" y="445"/>
                    </a:lnTo>
                    <a:lnTo>
                      <a:pt x="1011" y="480"/>
                    </a:lnTo>
                    <a:lnTo>
                      <a:pt x="961" y="517"/>
                    </a:lnTo>
                    <a:lnTo>
                      <a:pt x="914" y="555"/>
                    </a:lnTo>
                    <a:lnTo>
                      <a:pt x="867" y="595"/>
                    </a:lnTo>
                    <a:lnTo>
                      <a:pt x="820" y="635"/>
                    </a:lnTo>
                    <a:lnTo>
                      <a:pt x="775" y="678"/>
                    </a:lnTo>
                    <a:lnTo>
                      <a:pt x="731" y="721"/>
                    </a:lnTo>
                    <a:lnTo>
                      <a:pt x="688" y="763"/>
                    </a:lnTo>
                    <a:lnTo>
                      <a:pt x="646" y="809"/>
                    </a:lnTo>
                    <a:lnTo>
                      <a:pt x="606" y="855"/>
                    </a:lnTo>
                    <a:lnTo>
                      <a:pt x="566" y="902"/>
                    </a:lnTo>
                    <a:lnTo>
                      <a:pt x="528" y="949"/>
                    </a:lnTo>
                    <a:lnTo>
                      <a:pt x="489" y="998"/>
                    </a:lnTo>
                    <a:lnTo>
                      <a:pt x="454" y="1048"/>
                    </a:lnTo>
                    <a:lnTo>
                      <a:pt x="419" y="1098"/>
                    </a:lnTo>
                    <a:lnTo>
                      <a:pt x="386" y="1150"/>
                    </a:lnTo>
                    <a:lnTo>
                      <a:pt x="354" y="1203"/>
                    </a:lnTo>
                    <a:lnTo>
                      <a:pt x="323" y="1256"/>
                    </a:lnTo>
                    <a:lnTo>
                      <a:pt x="292" y="1310"/>
                    </a:lnTo>
                    <a:lnTo>
                      <a:pt x="264" y="1365"/>
                    </a:lnTo>
                    <a:lnTo>
                      <a:pt x="237" y="1421"/>
                    </a:lnTo>
                    <a:lnTo>
                      <a:pt x="211" y="1478"/>
                    </a:lnTo>
                    <a:lnTo>
                      <a:pt x="187" y="1536"/>
                    </a:lnTo>
                    <a:lnTo>
                      <a:pt x="163" y="1593"/>
                    </a:lnTo>
                    <a:lnTo>
                      <a:pt x="141" y="1652"/>
                    </a:lnTo>
                    <a:lnTo>
                      <a:pt x="122" y="1713"/>
                    </a:lnTo>
                    <a:lnTo>
                      <a:pt x="103" y="1773"/>
                    </a:lnTo>
                    <a:lnTo>
                      <a:pt x="85" y="1834"/>
                    </a:lnTo>
                    <a:lnTo>
                      <a:pt x="71" y="1896"/>
                    </a:lnTo>
                    <a:lnTo>
                      <a:pt x="56" y="1958"/>
                    </a:lnTo>
                    <a:lnTo>
                      <a:pt x="44" y="2021"/>
                    </a:lnTo>
                    <a:lnTo>
                      <a:pt x="32" y="2084"/>
                    </a:lnTo>
                    <a:lnTo>
                      <a:pt x="23" y="2148"/>
                    </a:lnTo>
                    <a:lnTo>
                      <a:pt x="15" y="2213"/>
                    </a:lnTo>
                    <a:lnTo>
                      <a:pt x="9" y="2278"/>
                    </a:lnTo>
                    <a:lnTo>
                      <a:pt x="4" y="2342"/>
                    </a:lnTo>
                    <a:lnTo>
                      <a:pt x="1" y="2409"/>
                    </a:lnTo>
                    <a:lnTo>
                      <a:pt x="0" y="2475"/>
                    </a:lnTo>
                    <a:lnTo>
                      <a:pt x="0" y="2543"/>
                    </a:lnTo>
                    <a:lnTo>
                      <a:pt x="1" y="2609"/>
                    </a:lnTo>
                    <a:lnTo>
                      <a:pt x="1" y="2609"/>
                    </a:lnTo>
                    <a:lnTo>
                      <a:pt x="6" y="2677"/>
                    </a:lnTo>
                    <a:lnTo>
                      <a:pt x="10" y="2745"/>
                    </a:lnTo>
                    <a:lnTo>
                      <a:pt x="18" y="2811"/>
                    </a:lnTo>
                    <a:lnTo>
                      <a:pt x="26" y="2878"/>
                    </a:lnTo>
                    <a:lnTo>
                      <a:pt x="37" y="2942"/>
                    </a:lnTo>
                    <a:lnTo>
                      <a:pt x="48" y="3007"/>
                    </a:lnTo>
                    <a:lnTo>
                      <a:pt x="62" y="3072"/>
                    </a:lnTo>
                    <a:lnTo>
                      <a:pt x="76" y="3136"/>
                    </a:lnTo>
                    <a:lnTo>
                      <a:pt x="94" y="3199"/>
                    </a:lnTo>
                    <a:lnTo>
                      <a:pt x="112" y="3262"/>
                    </a:lnTo>
                    <a:lnTo>
                      <a:pt x="131" y="3324"/>
                    </a:lnTo>
                    <a:lnTo>
                      <a:pt x="152" y="3386"/>
                    </a:lnTo>
                    <a:lnTo>
                      <a:pt x="174" y="3447"/>
                    </a:lnTo>
                    <a:lnTo>
                      <a:pt x="199" y="3507"/>
                    </a:lnTo>
                    <a:lnTo>
                      <a:pt x="224" y="3568"/>
                    </a:lnTo>
                    <a:lnTo>
                      <a:pt x="250" y="3627"/>
                    </a:lnTo>
                    <a:lnTo>
                      <a:pt x="278" y="3684"/>
                    </a:lnTo>
                    <a:lnTo>
                      <a:pt x="308" y="3742"/>
                    </a:lnTo>
                    <a:lnTo>
                      <a:pt x="337" y="3799"/>
                    </a:lnTo>
                    <a:lnTo>
                      <a:pt x="370" y="3855"/>
                    </a:lnTo>
                    <a:lnTo>
                      <a:pt x="402" y="3910"/>
                    </a:lnTo>
                    <a:lnTo>
                      <a:pt x="438" y="3964"/>
                    </a:lnTo>
                    <a:lnTo>
                      <a:pt x="473" y="4017"/>
                    </a:lnTo>
                    <a:lnTo>
                      <a:pt x="510" y="4070"/>
                    </a:lnTo>
                    <a:lnTo>
                      <a:pt x="548" y="4122"/>
                    </a:lnTo>
                    <a:lnTo>
                      <a:pt x="587" y="4172"/>
                    </a:lnTo>
                    <a:lnTo>
                      <a:pt x="626" y="4222"/>
                    </a:lnTo>
                    <a:lnTo>
                      <a:pt x="669" y="4271"/>
                    </a:lnTo>
                    <a:lnTo>
                      <a:pt x="710" y="4318"/>
                    </a:lnTo>
                    <a:lnTo>
                      <a:pt x="755" y="4365"/>
                    </a:lnTo>
                    <a:lnTo>
                      <a:pt x="799" y="4411"/>
                    </a:lnTo>
                    <a:lnTo>
                      <a:pt x="845" y="4457"/>
                    </a:lnTo>
                    <a:lnTo>
                      <a:pt x="892" y="4499"/>
                    </a:lnTo>
                    <a:lnTo>
                      <a:pt x="939" y="4542"/>
                    </a:lnTo>
                    <a:lnTo>
                      <a:pt x="988" y="4583"/>
                    </a:lnTo>
                    <a:lnTo>
                      <a:pt x="1038" y="4625"/>
                    </a:lnTo>
                    <a:lnTo>
                      <a:pt x="1088" y="4665"/>
                    </a:lnTo>
                    <a:lnTo>
                      <a:pt x="1139" y="4701"/>
                    </a:lnTo>
                    <a:lnTo>
                      <a:pt x="1191" y="4740"/>
                    </a:lnTo>
                    <a:lnTo>
                      <a:pt x="1244" y="4775"/>
                    </a:lnTo>
                    <a:lnTo>
                      <a:pt x="1299" y="4809"/>
                    </a:lnTo>
                    <a:lnTo>
                      <a:pt x="1353" y="4843"/>
                    </a:lnTo>
                    <a:lnTo>
                      <a:pt x="1409" y="4875"/>
                    </a:lnTo>
                    <a:lnTo>
                      <a:pt x="1465" y="4906"/>
                    </a:lnTo>
                    <a:lnTo>
                      <a:pt x="1523" y="4936"/>
                    </a:lnTo>
                    <a:lnTo>
                      <a:pt x="1580" y="4964"/>
                    </a:lnTo>
                    <a:lnTo>
                      <a:pt x="1639" y="4990"/>
                    </a:lnTo>
                    <a:lnTo>
                      <a:pt x="1698" y="5015"/>
                    </a:lnTo>
                    <a:lnTo>
                      <a:pt x="1759" y="5039"/>
                    </a:lnTo>
                    <a:lnTo>
                      <a:pt x="1819" y="5063"/>
                    </a:lnTo>
                    <a:lnTo>
                      <a:pt x="1881" y="5083"/>
                    </a:lnTo>
                    <a:lnTo>
                      <a:pt x="1941" y="5104"/>
                    </a:lnTo>
                    <a:lnTo>
                      <a:pt x="2005" y="5122"/>
                    </a:lnTo>
                    <a:lnTo>
                      <a:pt x="2068" y="5139"/>
                    </a:lnTo>
                    <a:lnTo>
                      <a:pt x="2132" y="5154"/>
                    </a:lnTo>
                    <a:lnTo>
                      <a:pt x="2195" y="5167"/>
                    </a:lnTo>
                    <a:lnTo>
                      <a:pt x="2260" y="5181"/>
                    </a:lnTo>
                    <a:lnTo>
                      <a:pt x="2325" y="5191"/>
                    </a:lnTo>
                    <a:lnTo>
                      <a:pt x="2390" y="5200"/>
                    </a:lnTo>
                    <a:lnTo>
                      <a:pt x="2456" y="5207"/>
                    </a:lnTo>
                    <a:lnTo>
                      <a:pt x="2522" y="5213"/>
                    </a:lnTo>
                    <a:lnTo>
                      <a:pt x="2589" y="5217"/>
                    </a:lnTo>
                    <a:lnTo>
                      <a:pt x="2656" y="5220"/>
                    </a:lnTo>
                    <a:lnTo>
                      <a:pt x="2723" y="5220"/>
                    </a:lnTo>
                    <a:lnTo>
                      <a:pt x="2723" y="5220"/>
                    </a:lnTo>
                    <a:lnTo>
                      <a:pt x="2791" y="5220"/>
                    </a:lnTo>
                    <a:lnTo>
                      <a:pt x="2857" y="5217"/>
                    </a:lnTo>
                    <a:lnTo>
                      <a:pt x="2923" y="5213"/>
                    </a:lnTo>
                    <a:lnTo>
                      <a:pt x="2990" y="5207"/>
                    </a:lnTo>
                    <a:lnTo>
                      <a:pt x="3054" y="5200"/>
                    </a:lnTo>
                    <a:lnTo>
                      <a:pt x="3119" y="5191"/>
                    </a:lnTo>
                    <a:lnTo>
                      <a:pt x="3184" y="5181"/>
                    </a:lnTo>
                    <a:lnTo>
                      <a:pt x="3248" y="5167"/>
                    </a:lnTo>
                    <a:lnTo>
                      <a:pt x="3309" y="5154"/>
                    </a:lnTo>
                    <a:lnTo>
                      <a:pt x="3373" y="5139"/>
                    </a:lnTo>
                    <a:lnTo>
                      <a:pt x="3433" y="5122"/>
                    </a:lnTo>
                    <a:lnTo>
                      <a:pt x="3495" y="5104"/>
                    </a:lnTo>
                    <a:lnTo>
                      <a:pt x="3554" y="5083"/>
                    </a:lnTo>
                    <a:lnTo>
                      <a:pt x="3615" y="5063"/>
                    </a:lnTo>
                    <a:lnTo>
                      <a:pt x="3674" y="5039"/>
                    </a:lnTo>
                    <a:lnTo>
                      <a:pt x="3731" y="5015"/>
                    </a:lnTo>
                    <a:lnTo>
                      <a:pt x="3789" y="4990"/>
                    </a:lnTo>
                    <a:lnTo>
                      <a:pt x="3845" y="4964"/>
                    </a:lnTo>
                    <a:lnTo>
                      <a:pt x="3899" y="4936"/>
                    </a:lnTo>
                    <a:lnTo>
                      <a:pt x="3954" y="4906"/>
                    </a:lnTo>
                    <a:lnTo>
                      <a:pt x="4008" y="4875"/>
                    </a:lnTo>
                    <a:lnTo>
                      <a:pt x="4061" y="4843"/>
                    </a:lnTo>
                    <a:lnTo>
                      <a:pt x="4113" y="4809"/>
                    </a:lnTo>
                    <a:lnTo>
                      <a:pt x="4164" y="4775"/>
                    </a:lnTo>
                    <a:lnTo>
                      <a:pt x="4215" y="4740"/>
                    </a:lnTo>
                    <a:lnTo>
                      <a:pt x="4263" y="4701"/>
                    </a:lnTo>
                    <a:lnTo>
                      <a:pt x="4312" y="4665"/>
                    </a:lnTo>
                    <a:lnTo>
                      <a:pt x="4359" y="4625"/>
                    </a:lnTo>
                    <a:lnTo>
                      <a:pt x="4405" y="4583"/>
                    </a:lnTo>
                    <a:lnTo>
                      <a:pt x="4450" y="4542"/>
                    </a:lnTo>
                    <a:lnTo>
                      <a:pt x="4493" y="4499"/>
                    </a:lnTo>
                    <a:lnTo>
                      <a:pt x="4537" y="4457"/>
                    </a:lnTo>
                    <a:lnTo>
                      <a:pt x="4579" y="4411"/>
                    </a:lnTo>
                    <a:lnTo>
                      <a:pt x="4620" y="4365"/>
                    </a:lnTo>
                    <a:lnTo>
                      <a:pt x="4658" y="4318"/>
                    </a:lnTo>
                    <a:lnTo>
                      <a:pt x="4697" y="4271"/>
                    </a:lnTo>
                    <a:lnTo>
                      <a:pt x="4735" y="4222"/>
                    </a:lnTo>
                    <a:lnTo>
                      <a:pt x="4770" y="4172"/>
                    </a:lnTo>
                    <a:lnTo>
                      <a:pt x="4806" y="4122"/>
                    </a:lnTo>
                    <a:lnTo>
                      <a:pt x="4840" y="4070"/>
                    </a:lnTo>
                    <a:lnTo>
                      <a:pt x="4872" y="4017"/>
                    </a:lnTo>
                    <a:lnTo>
                      <a:pt x="4903" y="3964"/>
                    </a:lnTo>
                    <a:lnTo>
                      <a:pt x="4933" y="3910"/>
                    </a:lnTo>
                    <a:lnTo>
                      <a:pt x="4961" y="3855"/>
                    </a:lnTo>
                    <a:lnTo>
                      <a:pt x="4987" y="3799"/>
                    </a:lnTo>
                    <a:lnTo>
                      <a:pt x="5014" y="3742"/>
                    </a:lnTo>
                    <a:lnTo>
                      <a:pt x="5037" y="3684"/>
                    </a:lnTo>
                    <a:lnTo>
                      <a:pt x="5061" y="3627"/>
                    </a:lnTo>
                    <a:lnTo>
                      <a:pt x="5083" y="3568"/>
                    </a:lnTo>
                    <a:lnTo>
                      <a:pt x="5102" y="3507"/>
                    </a:lnTo>
                    <a:lnTo>
                      <a:pt x="5121" y="3447"/>
                    </a:lnTo>
                    <a:lnTo>
                      <a:pt x="5139" y="3386"/>
                    </a:lnTo>
                    <a:lnTo>
                      <a:pt x="5154" y="3324"/>
                    </a:lnTo>
                    <a:lnTo>
                      <a:pt x="5168" y="3262"/>
                    </a:lnTo>
                    <a:lnTo>
                      <a:pt x="5182" y="3199"/>
                    </a:lnTo>
                    <a:lnTo>
                      <a:pt x="5192" y="3136"/>
                    </a:lnTo>
                    <a:lnTo>
                      <a:pt x="5202" y="3072"/>
                    </a:lnTo>
                    <a:lnTo>
                      <a:pt x="5210" y="3007"/>
                    </a:lnTo>
                    <a:lnTo>
                      <a:pt x="5216" y="2942"/>
                    </a:lnTo>
                    <a:lnTo>
                      <a:pt x="5220" y="2878"/>
                    </a:lnTo>
                    <a:lnTo>
                      <a:pt x="5224" y="2811"/>
                    </a:lnTo>
                    <a:lnTo>
                      <a:pt x="5224" y="2745"/>
                    </a:lnTo>
                    <a:lnTo>
                      <a:pt x="5224" y="2677"/>
                    </a:lnTo>
                    <a:lnTo>
                      <a:pt x="5223" y="2609"/>
                    </a:lnTo>
                    <a:lnTo>
                      <a:pt x="5223" y="2609"/>
                    </a:lnTo>
                    <a:lnTo>
                      <a:pt x="5219" y="2543"/>
                    </a:lnTo>
                    <a:lnTo>
                      <a:pt x="5214" y="2475"/>
                    </a:lnTo>
                    <a:lnTo>
                      <a:pt x="5207" y="2409"/>
                    </a:lnTo>
                    <a:lnTo>
                      <a:pt x="5198" y="2342"/>
                    </a:lnTo>
                    <a:lnTo>
                      <a:pt x="5188" y="2278"/>
                    </a:lnTo>
                    <a:lnTo>
                      <a:pt x="5176" y="2213"/>
                    </a:lnTo>
                    <a:lnTo>
                      <a:pt x="5163" y="2148"/>
                    </a:lnTo>
                    <a:lnTo>
                      <a:pt x="5148" y="2084"/>
                    </a:lnTo>
                    <a:lnTo>
                      <a:pt x="5132" y="2021"/>
                    </a:lnTo>
                    <a:lnTo>
                      <a:pt x="5112" y="1958"/>
                    </a:lnTo>
                    <a:lnTo>
                      <a:pt x="5093" y="1896"/>
                    </a:lnTo>
                    <a:lnTo>
                      <a:pt x="5073" y="1834"/>
                    </a:lnTo>
                    <a:lnTo>
                      <a:pt x="5050" y="1773"/>
                    </a:lnTo>
                    <a:lnTo>
                      <a:pt x="5027" y="1713"/>
                    </a:lnTo>
                    <a:lnTo>
                      <a:pt x="5000" y="1652"/>
                    </a:lnTo>
                    <a:lnTo>
                      <a:pt x="4974" y="1593"/>
                    </a:lnTo>
                    <a:lnTo>
                      <a:pt x="4946" y="1536"/>
                    </a:lnTo>
                    <a:lnTo>
                      <a:pt x="4918" y="1478"/>
                    </a:lnTo>
                    <a:lnTo>
                      <a:pt x="4887" y="1421"/>
                    </a:lnTo>
                    <a:lnTo>
                      <a:pt x="4854" y="1365"/>
                    </a:lnTo>
                    <a:lnTo>
                      <a:pt x="4822" y="1310"/>
                    </a:lnTo>
                    <a:lnTo>
                      <a:pt x="4787" y="1256"/>
                    </a:lnTo>
                    <a:lnTo>
                      <a:pt x="4751" y="1203"/>
                    </a:lnTo>
                    <a:lnTo>
                      <a:pt x="4714" y="1150"/>
                    </a:lnTo>
                    <a:lnTo>
                      <a:pt x="4678" y="1098"/>
                    </a:lnTo>
                    <a:lnTo>
                      <a:pt x="4638" y="1048"/>
                    </a:lnTo>
                    <a:lnTo>
                      <a:pt x="4598" y="998"/>
                    </a:lnTo>
                    <a:lnTo>
                      <a:pt x="4557" y="949"/>
                    </a:lnTo>
                    <a:lnTo>
                      <a:pt x="4514" y="902"/>
                    </a:lnTo>
                    <a:lnTo>
                      <a:pt x="4470" y="855"/>
                    </a:lnTo>
                    <a:lnTo>
                      <a:pt x="4425" y="809"/>
                    </a:lnTo>
                    <a:lnTo>
                      <a:pt x="4380" y="763"/>
                    </a:lnTo>
                    <a:lnTo>
                      <a:pt x="4333" y="721"/>
                    </a:lnTo>
                    <a:lnTo>
                      <a:pt x="4285" y="678"/>
                    </a:lnTo>
                    <a:lnTo>
                      <a:pt x="4237" y="635"/>
                    </a:lnTo>
                    <a:lnTo>
                      <a:pt x="4187" y="595"/>
                    </a:lnTo>
                    <a:lnTo>
                      <a:pt x="4136" y="555"/>
                    </a:lnTo>
                    <a:lnTo>
                      <a:pt x="4085" y="517"/>
                    </a:lnTo>
                    <a:lnTo>
                      <a:pt x="4033" y="480"/>
                    </a:lnTo>
                    <a:lnTo>
                      <a:pt x="3980" y="445"/>
                    </a:lnTo>
                    <a:lnTo>
                      <a:pt x="3926" y="411"/>
                    </a:lnTo>
                    <a:lnTo>
                      <a:pt x="3871" y="377"/>
                    </a:lnTo>
                    <a:lnTo>
                      <a:pt x="3815" y="345"/>
                    </a:lnTo>
                    <a:lnTo>
                      <a:pt x="3759" y="314"/>
                    </a:lnTo>
                    <a:lnTo>
                      <a:pt x="3702" y="284"/>
                    </a:lnTo>
                    <a:lnTo>
                      <a:pt x="3644" y="256"/>
                    </a:lnTo>
                    <a:lnTo>
                      <a:pt x="3585" y="230"/>
                    </a:lnTo>
                    <a:lnTo>
                      <a:pt x="3526" y="204"/>
                    </a:lnTo>
                    <a:lnTo>
                      <a:pt x="3466" y="179"/>
                    </a:lnTo>
                    <a:lnTo>
                      <a:pt x="3405" y="157"/>
                    </a:lnTo>
                    <a:lnTo>
                      <a:pt x="3345" y="137"/>
                    </a:lnTo>
                    <a:lnTo>
                      <a:pt x="3283" y="116"/>
                    </a:lnTo>
                    <a:lnTo>
                      <a:pt x="3220" y="98"/>
                    </a:lnTo>
                    <a:lnTo>
                      <a:pt x="3158" y="81"/>
                    </a:lnTo>
                    <a:lnTo>
                      <a:pt x="3094" y="66"/>
                    </a:lnTo>
                    <a:lnTo>
                      <a:pt x="3029" y="53"/>
                    </a:lnTo>
                    <a:lnTo>
                      <a:pt x="2964" y="39"/>
                    </a:lnTo>
                    <a:lnTo>
                      <a:pt x="2900" y="29"/>
                    </a:lnTo>
                    <a:lnTo>
                      <a:pt x="2835" y="20"/>
                    </a:lnTo>
                    <a:lnTo>
                      <a:pt x="2768" y="13"/>
                    </a:lnTo>
                    <a:lnTo>
                      <a:pt x="2702" y="7"/>
                    </a:lnTo>
                    <a:lnTo>
                      <a:pt x="2636" y="3"/>
                    </a:lnTo>
                    <a:lnTo>
                      <a:pt x="2568" y="0"/>
                    </a:lnTo>
                    <a:lnTo>
                      <a:pt x="2502" y="0"/>
                    </a:lnTo>
                    <a:lnTo>
                      <a:pt x="2502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35" name="Forma Livre 22">
                <a:extLst>
                  <a:ext uri="{FF2B5EF4-FFF2-40B4-BE49-F238E27FC236}">
                    <a16:creationId xmlns:a16="http://schemas.microsoft.com/office/drawing/2014/main" id="{042A4BB3-97F0-8444-A9A8-5FFFF5B49E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2041525"/>
                <a:ext cx="153988" cy="301625"/>
              </a:xfrm>
              <a:custGeom>
                <a:avLst/>
                <a:gdLst/>
                <a:ahLst/>
                <a:cxnLst>
                  <a:cxn ang="0">
                    <a:pos x="105" y="569"/>
                  </a:cxn>
                  <a:cxn ang="0">
                    <a:pos x="105" y="569"/>
                  </a:cxn>
                  <a:cxn ang="0">
                    <a:pos x="112" y="570"/>
                  </a:cxn>
                  <a:cxn ang="0">
                    <a:pos x="121" y="567"/>
                  </a:cxn>
                  <a:cxn ang="0">
                    <a:pos x="130" y="563"/>
                  </a:cxn>
                  <a:cxn ang="0">
                    <a:pos x="139" y="555"/>
                  </a:cxn>
                  <a:cxn ang="0">
                    <a:pos x="149" y="547"/>
                  </a:cxn>
                  <a:cxn ang="0">
                    <a:pos x="159" y="535"/>
                  </a:cxn>
                  <a:cxn ang="0">
                    <a:pos x="170" y="520"/>
                  </a:cxn>
                  <a:cxn ang="0">
                    <a:pos x="180" y="505"/>
                  </a:cxn>
                  <a:cxn ang="0">
                    <a:pos x="190" y="488"/>
                  </a:cxn>
                  <a:cxn ang="0">
                    <a:pos x="201" y="467"/>
                  </a:cxn>
                  <a:cxn ang="0">
                    <a:pos x="220" y="424"/>
                  </a:cxn>
                  <a:cxn ang="0">
                    <a:pos x="239" y="374"/>
                  </a:cxn>
                  <a:cxn ang="0">
                    <a:pos x="257" y="321"/>
                  </a:cxn>
                  <a:cxn ang="0">
                    <a:pos x="257" y="321"/>
                  </a:cxn>
                  <a:cxn ang="0">
                    <a:pos x="271" y="265"/>
                  </a:cxn>
                  <a:cxn ang="0">
                    <a:pos x="282" y="213"/>
                  </a:cxn>
                  <a:cxn ang="0">
                    <a:pos x="288" y="166"/>
                  </a:cxn>
                  <a:cxn ang="0">
                    <a:pos x="289" y="144"/>
                  </a:cxn>
                  <a:cxn ang="0">
                    <a:pos x="291" y="123"/>
                  </a:cxn>
                  <a:cxn ang="0">
                    <a:pos x="289" y="104"/>
                  </a:cxn>
                  <a:cxn ang="0">
                    <a:pos x="288" y="87"/>
                  </a:cxn>
                  <a:cxn ang="0">
                    <a:pos x="286" y="72"/>
                  </a:cxn>
                  <a:cxn ang="0">
                    <a:pos x="283" y="58"/>
                  </a:cxn>
                  <a:cxn ang="0">
                    <a:pos x="279" y="48"/>
                  </a:cxn>
                  <a:cxn ang="0">
                    <a:pos x="273" y="39"/>
                  </a:cxn>
                  <a:cxn ang="0">
                    <a:pos x="267" y="32"/>
                  </a:cxn>
                  <a:cxn ang="0">
                    <a:pos x="260" y="29"/>
                  </a:cxn>
                  <a:cxn ang="0">
                    <a:pos x="156" y="0"/>
                  </a:cxn>
                  <a:cxn ang="0">
                    <a:pos x="156" y="0"/>
                  </a:cxn>
                  <a:cxn ang="0">
                    <a:pos x="164" y="2"/>
                  </a:cxn>
                  <a:cxn ang="0">
                    <a:pos x="170" y="8"/>
                  </a:cxn>
                  <a:cxn ang="0">
                    <a:pos x="176" y="17"/>
                  </a:cxn>
                  <a:cxn ang="0">
                    <a:pos x="180" y="29"/>
                  </a:cxn>
                  <a:cxn ang="0">
                    <a:pos x="183" y="42"/>
                  </a:cxn>
                  <a:cxn ang="0">
                    <a:pos x="184" y="57"/>
                  </a:cxn>
                  <a:cxn ang="0">
                    <a:pos x="186" y="75"/>
                  </a:cxn>
                  <a:cxn ang="0">
                    <a:pos x="186" y="94"/>
                  </a:cxn>
                  <a:cxn ang="0">
                    <a:pos x="186" y="115"/>
                  </a:cxn>
                  <a:cxn ang="0">
                    <a:pos x="184" y="135"/>
                  </a:cxn>
                  <a:cxn ang="0">
                    <a:pos x="177" y="184"/>
                  </a:cxn>
                  <a:cxn ang="0">
                    <a:pos x="167" y="235"/>
                  </a:cxn>
                  <a:cxn ang="0">
                    <a:pos x="154" y="290"/>
                  </a:cxn>
                  <a:cxn ang="0">
                    <a:pos x="154" y="290"/>
                  </a:cxn>
                  <a:cxn ang="0">
                    <a:pos x="136" y="345"/>
                  </a:cxn>
                  <a:cxn ang="0">
                    <a:pos x="117" y="393"/>
                  </a:cxn>
                  <a:cxn ang="0">
                    <a:pos x="97" y="437"/>
                  </a:cxn>
                  <a:cxn ang="0">
                    <a:pos x="87" y="457"/>
                  </a:cxn>
                  <a:cxn ang="0">
                    <a:pos x="77" y="474"/>
                  </a:cxn>
                  <a:cxn ang="0">
                    <a:pos x="67" y="490"/>
                  </a:cxn>
                  <a:cxn ang="0">
                    <a:pos x="56" y="505"/>
                  </a:cxn>
                  <a:cxn ang="0">
                    <a:pos x="46" y="517"/>
                  </a:cxn>
                  <a:cxn ang="0">
                    <a:pos x="36" y="526"/>
                  </a:cxn>
                  <a:cxn ang="0">
                    <a:pos x="27" y="533"/>
                  </a:cxn>
                  <a:cxn ang="0">
                    <a:pos x="18" y="538"/>
                  </a:cxn>
                  <a:cxn ang="0">
                    <a:pos x="9" y="539"/>
                  </a:cxn>
                  <a:cxn ang="0">
                    <a:pos x="0" y="539"/>
                  </a:cxn>
                  <a:cxn ang="0">
                    <a:pos x="105" y="569"/>
                  </a:cxn>
                </a:cxnLst>
                <a:rect l="0" t="0" r="r" b="b"/>
                <a:pathLst>
                  <a:path w="291" h="570">
                    <a:moveTo>
                      <a:pt x="105" y="569"/>
                    </a:moveTo>
                    <a:lnTo>
                      <a:pt x="105" y="569"/>
                    </a:lnTo>
                    <a:lnTo>
                      <a:pt x="112" y="570"/>
                    </a:lnTo>
                    <a:lnTo>
                      <a:pt x="121" y="567"/>
                    </a:lnTo>
                    <a:lnTo>
                      <a:pt x="130" y="563"/>
                    </a:lnTo>
                    <a:lnTo>
                      <a:pt x="139" y="555"/>
                    </a:lnTo>
                    <a:lnTo>
                      <a:pt x="149" y="547"/>
                    </a:lnTo>
                    <a:lnTo>
                      <a:pt x="159" y="535"/>
                    </a:lnTo>
                    <a:lnTo>
                      <a:pt x="170" y="520"/>
                    </a:lnTo>
                    <a:lnTo>
                      <a:pt x="180" y="505"/>
                    </a:lnTo>
                    <a:lnTo>
                      <a:pt x="190" y="488"/>
                    </a:lnTo>
                    <a:lnTo>
                      <a:pt x="201" y="467"/>
                    </a:lnTo>
                    <a:lnTo>
                      <a:pt x="220" y="424"/>
                    </a:lnTo>
                    <a:lnTo>
                      <a:pt x="239" y="37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71" y="265"/>
                    </a:lnTo>
                    <a:lnTo>
                      <a:pt x="282" y="213"/>
                    </a:lnTo>
                    <a:lnTo>
                      <a:pt x="288" y="166"/>
                    </a:lnTo>
                    <a:lnTo>
                      <a:pt x="289" y="144"/>
                    </a:lnTo>
                    <a:lnTo>
                      <a:pt x="291" y="123"/>
                    </a:lnTo>
                    <a:lnTo>
                      <a:pt x="289" y="104"/>
                    </a:lnTo>
                    <a:lnTo>
                      <a:pt x="288" y="87"/>
                    </a:lnTo>
                    <a:lnTo>
                      <a:pt x="286" y="72"/>
                    </a:lnTo>
                    <a:lnTo>
                      <a:pt x="283" y="58"/>
                    </a:lnTo>
                    <a:lnTo>
                      <a:pt x="279" y="48"/>
                    </a:lnTo>
                    <a:lnTo>
                      <a:pt x="273" y="39"/>
                    </a:lnTo>
                    <a:lnTo>
                      <a:pt x="267" y="32"/>
                    </a:lnTo>
                    <a:lnTo>
                      <a:pt x="260" y="29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4" y="2"/>
                    </a:lnTo>
                    <a:lnTo>
                      <a:pt x="170" y="8"/>
                    </a:lnTo>
                    <a:lnTo>
                      <a:pt x="176" y="17"/>
                    </a:lnTo>
                    <a:lnTo>
                      <a:pt x="180" y="29"/>
                    </a:lnTo>
                    <a:lnTo>
                      <a:pt x="183" y="42"/>
                    </a:lnTo>
                    <a:lnTo>
                      <a:pt x="184" y="57"/>
                    </a:lnTo>
                    <a:lnTo>
                      <a:pt x="186" y="75"/>
                    </a:lnTo>
                    <a:lnTo>
                      <a:pt x="186" y="94"/>
                    </a:lnTo>
                    <a:lnTo>
                      <a:pt x="186" y="115"/>
                    </a:lnTo>
                    <a:lnTo>
                      <a:pt x="184" y="135"/>
                    </a:lnTo>
                    <a:lnTo>
                      <a:pt x="177" y="184"/>
                    </a:lnTo>
                    <a:lnTo>
                      <a:pt x="167" y="235"/>
                    </a:lnTo>
                    <a:lnTo>
                      <a:pt x="154" y="290"/>
                    </a:lnTo>
                    <a:lnTo>
                      <a:pt x="154" y="290"/>
                    </a:lnTo>
                    <a:lnTo>
                      <a:pt x="136" y="345"/>
                    </a:lnTo>
                    <a:lnTo>
                      <a:pt x="117" y="393"/>
                    </a:lnTo>
                    <a:lnTo>
                      <a:pt x="97" y="437"/>
                    </a:lnTo>
                    <a:lnTo>
                      <a:pt x="87" y="457"/>
                    </a:lnTo>
                    <a:lnTo>
                      <a:pt x="77" y="474"/>
                    </a:lnTo>
                    <a:lnTo>
                      <a:pt x="67" y="490"/>
                    </a:lnTo>
                    <a:lnTo>
                      <a:pt x="56" y="505"/>
                    </a:lnTo>
                    <a:lnTo>
                      <a:pt x="46" y="517"/>
                    </a:lnTo>
                    <a:lnTo>
                      <a:pt x="36" y="526"/>
                    </a:lnTo>
                    <a:lnTo>
                      <a:pt x="27" y="533"/>
                    </a:lnTo>
                    <a:lnTo>
                      <a:pt x="18" y="538"/>
                    </a:lnTo>
                    <a:lnTo>
                      <a:pt x="9" y="539"/>
                    </a:lnTo>
                    <a:lnTo>
                      <a:pt x="0" y="539"/>
                    </a:lnTo>
                    <a:lnTo>
                      <a:pt x="105" y="569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rgbClr val="414141"/>
                  </a:gs>
                  <a:gs pos="67000">
                    <a:srgbClr val="FFFFFF"/>
                  </a:gs>
                  <a:gs pos="100000">
                    <a:srgbClr val="CFCFCF"/>
                  </a:gs>
                  <a:gs pos="0">
                    <a:srgbClr val="A6A6A6"/>
                  </a:gs>
                  <a:gs pos="86000">
                    <a:srgbClr val="A6A6A6"/>
                  </a:gs>
                  <a:gs pos="16000">
                    <a:srgbClr val="262626"/>
                  </a:gs>
                </a:gsLst>
                <a:lin ang="17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36" name="Forma Livre 23">
                <a:extLst>
                  <a:ext uri="{FF2B5EF4-FFF2-40B4-BE49-F238E27FC236}">
                    <a16:creationId xmlns:a16="http://schemas.microsoft.com/office/drawing/2014/main" id="{53EE4E86-CA72-6E46-8E0C-F5E9E7E2A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2912" y="2041525"/>
                <a:ext cx="112713" cy="285750"/>
              </a:xfrm>
              <a:custGeom>
                <a:avLst/>
                <a:gdLst/>
                <a:ahLst/>
                <a:cxnLst>
                  <a:cxn ang="0">
                    <a:pos x="182" y="292"/>
                  </a:cxn>
                  <a:cxn ang="0">
                    <a:pos x="182" y="292"/>
                  </a:cxn>
                  <a:cxn ang="0">
                    <a:pos x="165" y="347"/>
                  </a:cxn>
                  <a:cxn ang="0">
                    <a:pos x="146" y="397"/>
                  </a:cxn>
                  <a:cxn ang="0">
                    <a:pos x="125" y="439"/>
                  </a:cxn>
                  <a:cxn ang="0">
                    <a:pos x="115" y="460"/>
                  </a:cxn>
                  <a:cxn ang="0">
                    <a:pos x="105" y="478"/>
                  </a:cxn>
                  <a:cxn ang="0">
                    <a:pos x="95" y="492"/>
                  </a:cxn>
                  <a:cxn ang="0">
                    <a:pos x="84" y="507"/>
                  </a:cxn>
                  <a:cxn ang="0">
                    <a:pos x="74" y="519"/>
                  </a:cxn>
                  <a:cxn ang="0">
                    <a:pos x="65" y="528"/>
                  </a:cxn>
                  <a:cxn ang="0">
                    <a:pos x="55" y="535"/>
                  </a:cxn>
                  <a:cxn ang="0">
                    <a:pos x="46" y="540"/>
                  </a:cxn>
                  <a:cxn ang="0">
                    <a:pos x="37" y="541"/>
                  </a:cxn>
                  <a:cxn ang="0">
                    <a:pos x="30" y="541"/>
                  </a:cxn>
                  <a:cxn ang="0">
                    <a:pos x="30" y="541"/>
                  </a:cxn>
                  <a:cxn ang="0">
                    <a:pos x="22" y="537"/>
                  </a:cxn>
                  <a:cxn ang="0">
                    <a:pos x="16" y="531"/>
                  </a:cxn>
                  <a:cxn ang="0">
                    <a:pos x="10" y="522"/>
                  </a:cxn>
                  <a:cxn ang="0">
                    <a:pos x="6" y="512"/>
                  </a:cxn>
                  <a:cxn ang="0">
                    <a:pos x="3" y="498"/>
                  </a:cxn>
                  <a:cxn ang="0">
                    <a:pos x="2" y="482"/>
                  </a:cxn>
                  <a:cxn ang="0">
                    <a:pos x="0" y="466"/>
                  </a:cxn>
                  <a:cxn ang="0">
                    <a:pos x="0" y="447"/>
                  </a:cxn>
                  <a:cxn ang="0">
                    <a:pos x="0" y="426"/>
                  </a:cxn>
                  <a:cxn ang="0">
                    <a:pos x="2" y="404"/>
                  </a:cxn>
                  <a:cxn ang="0">
                    <a:pos x="9" y="357"/>
                  </a:cxn>
                  <a:cxn ang="0">
                    <a:pos x="19" y="304"/>
                  </a:cxn>
                  <a:cxn ang="0">
                    <a:pos x="33" y="249"/>
                  </a:cxn>
                  <a:cxn ang="0">
                    <a:pos x="33" y="249"/>
                  </a:cxn>
                  <a:cxn ang="0">
                    <a:pos x="50" y="196"/>
                  </a:cxn>
                  <a:cxn ang="0">
                    <a:pos x="69" y="146"/>
                  </a:cxn>
                  <a:cxn ang="0">
                    <a:pos x="89" y="102"/>
                  </a:cxn>
                  <a:cxn ang="0">
                    <a:pos x="99" y="83"/>
                  </a:cxn>
                  <a:cxn ang="0">
                    <a:pos x="109" y="65"/>
                  </a:cxn>
                  <a:cxn ang="0">
                    <a:pos x="120" y="49"/>
                  </a:cxn>
                  <a:cxn ang="0">
                    <a:pos x="130" y="35"/>
                  </a:cxn>
                  <a:cxn ang="0">
                    <a:pos x="140" y="24"/>
                  </a:cxn>
                  <a:cxn ang="0">
                    <a:pos x="151" y="15"/>
                  </a:cxn>
                  <a:cxn ang="0">
                    <a:pos x="159" y="7"/>
                  </a:cxn>
                  <a:cxn ang="0">
                    <a:pos x="168" y="3"/>
                  </a:cxn>
                  <a:cxn ang="0">
                    <a:pos x="177" y="0"/>
                  </a:cxn>
                  <a:cxn ang="0">
                    <a:pos x="186" y="2"/>
                  </a:cxn>
                  <a:cxn ang="0">
                    <a:pos x="186" y="2"/>
                  </a:cxn>
                  <a:cxn ang="0">
                    <a:pos x="193" y="4"/>
                  </a:cxn>
                  <a:cxn ang="0">
                    <a:pos x="199" y="10"/>
                  </a:cxn>
                  <a:cxn ang="0">
                    <a:pos x="204" y="19"/>
                  </a:cxn>
                  <a:cxn ang="0">
                    <a:pos x="208" y="31"/>
                  </a:cxn>
                  <a:cxn ang="0">
                    <a:pos x="211" y="44"/>
                  </a:cxn>
                  <a:cxn ang="0">
                    <a:pos x="214" y="59"/>
                  </a:cxn>
                  <a:cxn ang="0">
                    <a:pos x="215" y="77"/>
                  </a:cxn>
                  <a:cxn ang="0">
                    <a:pos x="215" y="96"/>
                  </a:cxn>
                  <a:cxn ang="0">
                    <a:pos x="214" y="117"/>
                  </a:cxn>
                  <a:cxn ang="0">
                    <a:pos x="212" y="139"/>
                  </a:cxn>
                  <a:cxn ang="0">
                    <a:pos x="207" y="186"/>
                  </a:cxn>
                  <a:cxn ang="0">
                    <a:pos x="196" y="237"/>
                  </a:cxn>
                  <a:cxn ang="0">
                    <a:pos x="182" y="292"/>
                  </a:cxn>
                  <a:cxn ang="0">
                    <a:pos x="182" y="292"/>
                  </a:cxn>
                </a:cxnLst>
                <a:rect l="0" t="0" r="r" b="b"/>
                <a:pathLst>
                  <a:path w="215" h="541">
                    <a:moveTo>
                      <a:pt x="182" y="292"/>
                    </a:moveTo>
                    <a:lnTo>
                      <a:pt x="182" y="292"/>
                    </a:lnTo>
                    <a:lnTo>
                      <a:pt x="165" y="347"/>
                    </a:lnTo>
                    <a:lnTo>
                      <a:pt x="146" y="397"/>
                    </a:lnTo>
                    <a:lnTo>
                      <a:pt x="125" y="439"/>
                    </a:lnTo>
                    <a:lnTo>
                      <a:pt x="115" y="460"/>
                    </a:lnTo>
                    <a:lnTo>
                      <a:pt x="105" y="478"/>
                    </a:lnTo>
                    <a:lnTo>
                      <a:pt x="95" y="492"/>
                    </a:lnTo>
                    <a:lnTo>
                      <a:pt x="84" y="507"/>
                    </a:lnTo>
                    <a:lnTo>
                      <a:pt x="74" y="519"/>
                    </a:lnTo>
                    <a:lnTo>
                      <a:pt x="65" y="528"/>
                    </a:lnTo>
                    <a:lnTo>
                      <a:pt x="55" y="535"/>
                    </a:lnTo>
                    <a:lnTo>
                      <a:pt x="46" y="540"/>
                    </a:lnTo>
                    <a:lnTo>
                      <a:pt x="37" y="541"/>
                    </a:lnTo>
                    <a:lnTo>
                      <a:pt x="30" y="541"/>
                    </a:lnTo>
                    <a:lnTo>
                      <a:pt x="30" y="541"/>
                    </a:lnTo>
                    <a:lnTo>
                      <a:pt x="22" y="537"/>
                    </a:lnTo>
                    <a:lnTo>
                      <a:pt x="16" y="531"/>
                    </a:lnTo>
                    <a:lnTo>
                      <a:pt x="10" y="522"/>
                    </a:lnTo>
                    <a:lnTo>
                      <a:pt x="6" y="512"/>
                    </a:lnTo>
                    <a:lnTo>
                      <a:pt x="3" y="498"/>
                    </a:lnTo>
                    <a:lnTo>
                      <a:pt x="2" y="482"/>
                    </a:lnTo>
                    <a:lnTo>
                      <a:pt x="0" y="466"/>
                    </a:lnTo>
                    <a:lnTo>
                      <a:pt x="0" y="447"/>
                    </a:lnTo>
                    <a:lnTo>
                      <a:pt x="0" y="426"/>
                    </a:lnTo>
                    <a:lnTo>
                      <a:pt x="2" y="404"/>
                    </a:lnTo>
                    <a:lnTo>
                      <a:pt x="9" y="357"/>
                    </a:lnTo>
                    <a:lnTo>
                      <a:pt x="19" y="304"/>
                    </a:lnTo>
                    <a:lnTo>
                      <a:pt x="33" y="249"/>
                    </a:lnTo>
                    <a:lnTo>
                      <a:pt x="33" y="249"/>
                    </a:lnTo>
                    <a:lnTo>
                      <a:pt x="50" y="196"/>
                    </a:lnTo>
                    <a:lnTo>
                      <a:pt x="69" y="146"/>
                    </a:lnTo>
                    <a:lnTo>
                      <a:pt x="89" y="102"/>
                    </a:lnTo>
                    <a:lnTo>
                      <a:pt x="99" y="83"/>
                    </a:lnTo>
                    <a:lnTo>
                      <a:pt x="109" y="65"/>
                    </a:lnTo>
                    <a:lnTo>
                      <a:pt x="120" y="49"/>
                    </a:lnTo>
                    <a:lnTo>
                      <a:pt x="130" y="35"/>
                    </a:lnTo>
                    <a:lnTo>
                      <a:pt x="140" y="24"/>
                    </a:lnTo>
                    <a:lnTo>
                      <a:pt x="151" y="15"/>
                    </a:lnTo>
                    <a:lnTo>
                      <a:pt x="159" y="7"/>
                    </a:lnTo>
                    <a:lnTo>
                      <a:pt x="168" y="3"/>
                    </a:lnTo>
                    <a:lnTo>
                      <a:pt x="177" y="0"/>
                    </a:lnTo>
                    <a:lnTo>
                      <a:pt x="186" y="2"/>
                    </a:lnTo>
                    <a:lnTo>
                      <a:pt x="186" y="2"/>
                    </a:lnTo>
                    <a:lnTo>
                      <a:pt x="193" y="4"/>
                    </a:lnTo>
                    <a:lnTo>
                      <a:pt x="199" y="10"/>
                    </a:lnTo>
                    <a:lnTo>
                      <a:pt x="204" y="19"/>
                    </a:lnTo>
                    <a:lnTo>
                      <a:pt x="208" y="31"/>
                    </a:lnTo>
                    <a:lnTo>
                      <a:pt x="211" y="44"/>
                    </a:lnTo>
                    <a:lnTo>
                      <a:pt x="214" y="59"/>
                    </a:lnTo>
                    <a:lnTo>
                      <a:pt x="215" y="77"/>
                    </a:lnTo>
                    <a:lnTo>
                      <a:pt x="215" y="96"/>
                    </a:lnTo>
                    <a:lnTo>
                      <a:pt x="214" y="117"/>
                    </a:lnTo>
                    <a:lnTo>
                      <a:pt x="212" y="139"/>
                    </a:lnTo>
                    <a:lnTo>
                      <a:pt x="207" y="186"/>
                    </a:lnTo>
                    <a:lnTo>
                      <a:pt x="196" y="237"/>
                    </a:lnTo>
                    <a:lnTo>
                      <a:pt x="182" y="292"/>
                    </a:lnTo>
                    <a:lnTo>
                      <a:pt x="182" y="29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FDFDF"/>
                  </a:gs>
                  <a:gs pos="100000">
                    <a:srgbClr val="858585"/>
                  </a:gs>
                </a:gsLst>
                <a:lin ang="10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  <p:sp>
            <p:nvSpPr>
              <p:cNvPr id="37" name="Forma Livre 24">
                <a:extLst>
                  <a:ext uri="{FF2B5EF4-FFF2-40B4-BE49-F238E27FC236}">
                    <a16:creationId xmlns:a16="http://schemas.microsoft.com/office/drawing/2014/main" id="{1B120CBD-ABDD-9547-A4D3-BF95818C07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5762" y="0"/>
                <a:ext cx="2743200" cy="2217738"/>
              </a:xfrm>
              <a:custGeom>
                <a:avLst/>
                <a:gdLst/>
                <a:ahLst/>
                <a:cxnLst>
                  <a:cxn ang="0">
                    <a:pos x="219" y="4047"/>
                  </a:cxn>
                  <a:cxn ang="0">
                    <a:pos x="148" y="3985"/>
                  </a:cxn>
                  <a:cxn ang="0">
                    <a:pos x="138" y="3856"/>
                  </a:cxn>
                  <a:cxn ang="0">
                    <a:pos x="162" y="3490"/>
                  </a:cxn>
                  <a:cxn ang="0">
                    <a:pos x="227" y="3055"/>
                  </a:cxn>
                  <a:cxn ang="0">
                    <a:pos x="346" y="2546"/>
                  </a:cxn>
                  <a:cxn ang="0">
                    <a:pos x="539" y="2001"/>
                  </a:cxn>
                  <a:cxn ang="0">
                    <a:pos x="697" y="1673"/>
                  </a:cxn>
                  <a:cxn ang="0">
                    <a:pos x="855" y="1410"/>
                  </a:cxn>
                  <a:cxn ang="0">
                    <a:pos x="1005" y="1197"/>
                  </a:cxn>
                  <a:cxn ang="0">
                    <a:pos x="1242" y="927"/>
                  </a:cxn>
                  <a:cxn ang="0">
                    <a:pos x="1505" y="696"/>
                  </a:cxn>
                  <a:cxn ang="0">
                    <a:pos x="1792" y="504"/>
                  </a:cxn>
                  <a:cxn ang="0">
                    <a:pos x="2103" y="351"/>
                  </a:cxn>
                  <a:cxn ang="0">
                    <a:pos x="2436" y="237"/>
                  </a:cxn>
                  <a:cxn ang="0">
                    <a:pos x="2795" y="164"/>
                  </a:cxn>
                  <a:cxn ang="0">
                    <a:pos x="3039" y="143"/>
                  </a:cxn>
                  <a:cxn ang="0">
                    <a:pos x="3336" y="155"/>
                  </a:cxn>
                  <a:cxn ang="0">
                    <a:pos x="3653" y="202"/>
                  </a:cxn>
                  <a:cxn ang="0">
                    <a:pos x="4002" y="307"/>
                  </a:cxn>
                  <a:cxn ang="0">
                    <a:pos x="4320" y="464"/>
                  </a:cxn>
                  <a:cxn ang="0">
                    <a:pos x="4490" y="585"/>
                  </a:cxn>
                  <a:cxn ang="0">
                    <a:pos x="4615" y="694"/>
                  </a:cxn>
                  <a:cxn ang="0">
                    <a:pos x="4752" y="843"/>
                  </a:cxn>
                  <a:cxn ang="0">
                    <a:pos x="4873" y="1007"/>
                  </a:cxn>
                  <a:cxn ang="0">
                    <a:pos x="4956" y="1152"/>
                  </a:cxn>
                  <a:cxn ang="0">
                    <a:pos x="5184" y="1309"/>
                  </a:cxn>
                  <a:cxn ang="0">
                    <a:pos x="5053" y="1032"/>
                  </a:cxn>
                  <a:cxn ang="0">
                    <a:pos x="4890" y="787"/>
                  </a:cxn>
                  <a:cxn ang="0">
                    <a:pos x="4693" y="572"/>
                  </a:cxn>
                  <a:cxn ang="0">
                    <a:pos x="4545" y="447"/>
                  </a:cxn>
                  <a:cxn ang="0">
                    <a:pos x="4362" y="323"/>
                  </a:cxn>
                  <a:cxn ang="0">
                    <a:pos x="4062" y="177"/>
                  </a:cxn>
                  <a:cxn ang="0">
                    <a:pos x="3695" y="63"/>
                  </a:cxn>
                  <a:cxn ang="0">
                    <a:pos x="3361" y="12"/>
                  </a:cxn>
                  <a:cxn ang="0">
                    <a:pos x="3045" y="0"/>
                  </a:cxn>
                  <a:cxn ang="0">
                    <a:pos x="2851" y="13"/>
                  </a:cxn>
                  <a:cxn ang="0">
                    <a:pos x="2405" y="99"/>
                  </a:cxn>
                  <a:cxn ang="0">
                    <a:pos x="1994" y="242"/>
                  </a:cxn>
                  <a:cxn ang="0">
                    <a:pos x="1617" y="442"/>
                  </a:cxn>
                  <a:cxn ang="0">
                    <a:pos x="1276" y="699"/>
                  </a:cxn>
                  <a:cxn ang="0">
                    <a:pos x="971" y="1011"/>
                  </a:cxn>
                  <a:cxn ang="0">
                    <a:pos x="703" y="1382"/>
                  </a:cxn>
                  <a:cxn ang="0">
                    <a:pos x="549" y="1648"/>
                  </a:cxn>
                  <a:cxn ang="0">
                    <a:pos x="319" y="2173"/>
                  </a:cxn>
                  <a:cxn ang="0">
                    <a:pos x="162" y="2691"/>
                  </a:cxn>
                  <a:cxn ang="0">
                    <a:pos x="64" y="3168"/>
                  </a:cxn>
                  <a:cxn ang="0">
                    <a:pos x="14" y="3571"/>
                  </a:cxn>
                  <a:cxn ang="0">
                    <a:pos x="0" y="3864"/>
                  </a:cxn>
                  <a:cxn ang="0">
                    <a:pos x="5" y="4018"/>
                  </a:cxn>
                  <a:cxn ang="0">
                    <a:pos x="39" y="4077"/>
                  </a:cxn>
                  <a:cxn ang="0">
                    <a:pos x="132" y="4161"/>
                  </a:cxn>
                  <a:cxn ang="0">
                    <a:pos x="182" y="4190"/>
                  </a:cxn>
                  <a:cxn ang="0">
                    <a:pos x="202" y="4174"/>
                  </a:cxn>
                  <a:cxn ang="0">
                    <a:pos x="228" y="4099"/>
                  </a:cxn>
                  <a:cxn ang="0">
                    <a:pos x="227" y="4053"/>
                  </a:cxn>
                </a:cxnLst>
                <a:rect l="0" t="0" r="r" b="b"/>
                <a:pathLst>
                  <a:path w="5184" h="4192">
                    <a:moveTo>
                      <a:pt x="222" y="4050"/>
                    </a:moveTo>
                    <a:lnTo>
                      <a:pt x="222" y="4050"/>
                    </a:lnTo>
                    <a:lnTo>
                      <a:pt x="222" y="4050"/>
                    </a:lnTo>
                    <a:lnTo>
                      <a:pt x="222" y="4050"/>
                    </a:lnTo>
                    <a:lnTo>
                      <a:pt x="219" y="4047"/>
                    </a:lnTo>
                    <a:lnTo>
                      <a:pt x="219" y="4047"/>
                    </a:lnTo>
                    <a:lnTo>
                      <a:pt x="197" y="4032"/>
                    </a:lnTo>
                    <a:lnTo>
                      <a:pt x="175" y="4015"/>
                    </a:lnTo>
                    <a:lnTo>
                      <a:pt x="156" y="3994"/>
                    </a:lnTo>
                    <a:lnTo>
                      <a:pt x="148" y="3985"/>
                    </a:lnTo>
                    <a:lnTo>
                      <a:pt x="141" y="3975"/>
                    </a:lnTo>
                    <a:lnTo>
                      <a:pt x="141" y="3975"/>
                    </a:lnTo>
                    <a:lnTo>
                      <a:pt x="140" y="3956"/>
                    </a:lnTo>
                    <a:lnTo>
                      <a:pt x="138" y="3929"/>
                    </a:lnTo>
                    <a:lnTo>
                      <a:pt x="138" y="3856"/>
                    </a:lnTo>
                    <a:lnTo>
                      <a:pt x="141" y="3757"/>
                    </a:lnTo>
                    <a:lnTo>
                      <a:pt x="144" y="3698"/>
                    </a:lnTo>
                    <a:lnTo>
                      <a:pt x="148" y="3633"/>
                    </a:lnTo>
                    <a:lnTo>
                      <a:pt x="154" y="3564"/>
                    </a:lnTo>
                    <a:lnTo>
                      <a:pt x="162" y="3490"/>
                    </a:lnTo>
                    <a:lnTo>
                      <a:pt x="171" y="3410"/>
                    </a:lnTo>
                    <a:lnTo>
                      <a:pt x="182" y="3328"/>
                    </a:lnTo>
                    <a:lnTo>
                      <a:pt x="194" y="3241"/>
                    </a:lnTo>
                    <a:lnTo>
                      <a:pt x="209" y="3149"/>
                    </a:lnTo>
                    <a:lnTo>
                      <a:pt x="227" y="3055"/>
                    </a:lnTo>
                    <a:lnTo>
                      <a:pt x="246" y="2958"/>
                    </a:lnTo>
                    <a:lnTo>
                      <a:pt x="266" y="2857"/>
                    </a:lnTo>
                    <a:lnTo>
                      <a:pt x="290" y="2756"/>
                    </a:lnTo>
                    <a:lnTo>
                      <a:pt x="317" y="2651"/>
                    </a:lnTo>
                    <a:lnTo>
                      <a:pt x="346" y="2546"/>
                    </a:lnTo>
                    <a:lnTo>
                      <a:pt x="378" y="2439"/>
                    </a:lnTo>
                    <a:lnTo>
                      <a:pt x="414" y="2330"/>
                    </a:lnTo>
                    <a:lnTo>
                      <a:pt x="452" y="2220"/>
                    </a:lnTo>
                    <a:lnTo>
                      <a:pt x="495" y="2111"/>
                    </a:lnTo>
                    <a:lnTo>
                      <a:pt x="539" y="2001"/>
                    </a:lnTo>
                    <a:lnTo>
                      <a:pt x="588" y="1892"/>
                    </a:lnTo>
                    <a:lnTo>
                      <a:pt x="614" y="1837"/>
                    </a:lnTo>
                    <a:lnTo>
                      <a:pt x="641" y="1783"/>
                    </a:lnTo>
                    <a:lnTo>
                      <a:pt x="667" y="1728"/>
                    </a:lnTo>
                    <a:lnTo>
                      <a:pt x="697" y="1673"/>
                    </a:lnTo>
                    <a:lnTo>
                      <a:pt x="726" y="1620"/>
                    </a:lnTo>
                    <a:lnTo>
                      <a:pt x="756" y="1567"/>
                    </a:lnTo>
                    <a:lnTo>
                      <a:pt x="788" y="1514"/>
                    </a:lnTo>
                    <a:lnTo>
                      <a:pt x="821" y="1461"/>
                    </a:lnTo>
                    <a:lnTo>
                      <a:pt x="855" y="1410"/>
                    </a:lnTo>
                    <a:lnTo>
                      <a:pt x="889" y="1358"/>
                    </a:lnTo>
                    <a:lnTo>
                      <a:pt x="924" y="1306"/>
                    </a:lnTo>
                    <a:lnTo>
                      <a:pt x="961" y="1256"/>
                    </a:lnTo>
                    <a:lnTo>
                      <a:pt x="961" y="1256"/>
                    </a:lnTo>
                    <a:lnTo>
                      <a:pt x="1005" y="1197"/>
                    </a:lnTo>
                    <a:lnTo>
                      <a:pt x="1051" y="1140"/>
                    </a:lnTo>
                    <a:lnTo>
                      <a:pt x="1098" y="1084"/>
                    </a:lnTo>
                    <a:lnTo>
                      <a:pt x="1145" y="1031"/>
                    </a:lnTo>
                    <a:lnTo>
                      <a:pt x="1194" y="978"/>
                    </a:lnTo>
                    <a:lnTo>
                      <a:pt x="1242" y="927"/>
                    </a:lnTo>
                    <a:lnTo>
                      <a:pt x="1294" y="877"/>
                    </a:lnTo>
                    <a:lnTo>
                      <a:pt x="1346" y="830"/>
                    </a:lnTo>
                    <a:lnTo>
                      <a:pt x="1397" y="784"/>
                    </a:lnTo>
                    <a:lnTo>
                      <a:pt x="1450" y="739"/>
                    </a:lnTo>
                    <a:lnTo>
                      <a:pt x="1505" y="696"/>
                    </a:lnTo>
                    <a:lnTo>
                      <a:pt x="1561" y="655"/>
                    </a:lnTo>
                    <a:lnTo>
                      <a:pt x="1617" y="615"/>
                    </a:lnTo>
                    <a:lnTo>
                      <a:pt x="1674" y="576"/>
                    </a:lnTo>
                    <a:lnTo>
                      <a:pt x="1733" y="540"/>
                    </a:lnTo>
                    <a:lnTo>
                      <a:pt x="1792" y="504"/>
                    </a:lnTo>
                    <a:lnTo>
                      <a:pt x="1853" y="470"/>
                    </a:lnTo>
                    <a:lnTo>
                      <a:pt x="1913" y="438"/>
                    </a:lnTo>
                    <a:lnTo>
                      <a:pt x="1975" y="407"/>
                    </a:lnTo>
                    <a:lnTo>
                      <a:pt x="2038" y="379"/>
                    </a:lnTo>
                    <a:lnTo>
                      <a:pt x="2103" y="351"/>
                    </a:lnTo>
                    <a:lnTo>
                      <a:pt x="2168" y="324"/>
                    </a:lnTo>
                    <a:lnTo>
                      <a:pt x="2233" y="301"/>
                    </a:lnTo>
                    <a:lnTo>
                      <a:pt x="2301" y="279"/>
                    </a:lnTo>
                    <a:lnTo>
                      <a:pt x="2369" y="257"/>
                    </a:lnTo>
                    <a:lnTo>
                      <a:pt x="2436" y="237"/>
                    </a:lnTo>
                    <a:lnTo>
                      <a:pt x="2507" y="220"/>
                    </a:lnTo>
                    <a:lnTo>
                      <a:pt x="2578" y="203"/>
                    </a:lnTo>
                    <a:lnTo>
                      <a:pt x="2649" y="189"/>
                    </a:lnTo>
                    <a:lnTo>
                      <a:pt x="2721" y="175"/>
                    </a:lnTo>
                    <a:lnTo>
                      <a:pt x="2795" y="164"/>
                    </a:lnTo>
                    <a:lnTo>
                      <a:pt x="2868" y="153"/>
                    </a:lnTo>
                    <a:lnTo>
                      <a:pt x="2868" y="153"/>
                    </a:lnTo>
                    <a:lnTo>
                      <a:pt x="2916" y="149"/>
                    </a:lnTo>
                    <a:lnTo>
                      <a:pt x="2969" y="146"/>
                    </a:lnTo>
                    <a:lnTo>
                      <a:pt x="3039" y="143"/>
                    </a:lnTo>
                    <a:lnTo>
                      <a:pt x="3125" y="143"/>
                    </a:lnTo>
                    <a:lnTo>
                      <a:pt x="3174" y="144"/>
                    </a:lnTo>
                    <a:lnTo>
                      <a:pt x="3225" y="146"/>
                    </a:lnTo>
                    <a:lnTo>
                      <a:pt x="3278" y="150"/>
                    </a:lnTo>
                    <a:lnTo>
                      <a:pt x="3336" y="155"/>
                    </a:lnTo>
                    <a:lnTo>
                      <a:pt x="3395" y="161"/>
                    </a:lnTo>
                    <a:lnTo>
                      <a:pt x="3457" y="168"/>
                    </a:lnTo>
                    <a:lnTo>
                      <a:pt x="3520" y="178"/>
                    </a:lnTo>
                    <a:lnTo>
                      <a:pt x="3586" y="189"/>
                    </a:lnTo>
                    <a:lnTo>
                      <a:pt x="3653" y="202"/>
                    </a:lnTo>
                    <a:lnTo>
                      <a:pt x="3720" y="218"/>
                    </a:lnTo>
                    <a:lnTo>
                      <a:pt x="3790" y="236"/>
                    </a:lnTo>
                    <a:lnTo>
                      <a:pt x="3861" y="257"/>
                    </a:lnTo>
                    <a:lnTo>
                      <a:pt x="3931" y="280"/>
                    </a:lnTo>
                    <a:lnTo>
                      <a:pt x="4002" y="307"/>
                    </a:lnTo>
                    <a:lnTo>
                      <a:pt x="4073" y="336"/>
                    </a:lnTo>
                    <a:lnTo>
                      <a:pt x="4145" y="369"/>
                    </a:lnTo>
                    <a:lnTo>
                      <a:pt x="4216" y="405"/>
                    </a:lnTo>
                    <a:lnTo>
                      <a:pt x="4285" y="444"/>
                    </a:lnTo>
                    <a:lnTo>
                      <a:pt x="4320" y="464"/>
                    </a:lnTo>
                    <a:lnTo>
                      <a:pt x="4354" y="487"/>
                    </a:lnTo>
                    <a:lnTo>
                      <a:pt x="4390" y="510"/>
                    </a:lnTo>
                    <a:lnTo>
                      <a:pt x="4424" y="534"/>
                    </a:lnTo>
                    <a:lnTo>
                      <a:pt x="4458" y="559"/>
                    </a:lnTo>
                    <a:lnTo>
                      <a:pt x="4490" y="585"/>
                    </a:lnTo>
                    <a:lnTo>
                      <a:pt x="4524" y="612"/>
                    </a:lnTo>
                    <a:lnTo>
                      <a:pt x="4556" y="640"/>
                    </a:lnTo>
                    <a:lnTo>
                      <a:pt x="4556" y="640"/>
                    </a:lnTo>
                    <a:lnTo>
                      <a:pt x="4586" y="666"/>
                    </a:lnTo>
                    <a:lnTo>
                      <a:pt x="4615" y="694"/>
                    </a:lnTo>
                    <a:lnTo>
                      <a:pt x="4645" y="722"/>
                    </a:lnTo>
                    <a:lnTo>
                      <a:pt x="4673" y="752"/>
                    </a:lnTo>
                    <a:lnTo>
                      <a:pt x="4699" y="781"/>
                    </a:lnTo>
                    <a:lnTo>
                      <a:pt x="4726" y="812"/>
                    </a:lnTo>
                    <a:lnTo>
                      <a:pt x="4752" y="843"/>
                    </a:lnTo>
                    <a:lnTo>
                      <a:pt x="4777" y="874"/>
                    </a:lnTo>
                    <a:lnTo>
                      <a:pt x="4803" y="907"/>
                    </a:lnTo>
                    <a:lnTo>
                      <a:pt x="4826" y="939"/>
                    </a:lnTo>
                    <a:lnTo>
                      <a:pt x="4850" y="973"/>
                    </a:lnTo>
                    <a:lnTo>
                      <a:pt x="4873" y="1007"/>
                    </a:lnTo>
                    <a:lnTo>
                      <a:pt x="4894" y="1042"/>
                    </a:lnTo>
                    <a:lnTo>
                      <a:pt x="4916" y="1078"/>
                    </a:lnTo>
                    <a:lnTo>
                      <a:pt x="4937" y="1115"/>
                    </a:lnTo>
                    <a:lnTo>
                      <a:pt x="4956" y="1152"/>
                    </a:lnTo>
                    <a:lnTo>
                      <a:pt x="4956" y="1152"/>
                    </a:lnTo>
                    <a:lnTo>
                      <a:pt x="5015" y="1188"/>
                    </a:lnTo>
                    <a:lnTo>
                      <a:pt x="5072" y="1227"/>
                    </a:lnTo>
                    <a:lnTo>
                      <a:pt x="5130" y="1268"/>
                    </a:lnTo>
                    <a:lnTo>
                      <a:pt x="5184" y="1309"/>
                    </a:lnTo>
                    <a:lnTo>
                      <a:pt x="5184" y="1309"/>
                    </a:lnTo>
                    <a:lnTo>
                      <a:pt x="5161" y="1250"/>
                    </a:lnTo>
                    <a:lnTo>
                      <a:pt x="5136" y="1194"/>
                    </a:lnTo>
                    <a:lnTo>
                      <a:pt x="5111" y="1140"/>
                    </a:lnTo>
                    <a:lnTo>
                      <a:pt x="5083" y="1085"/>
                    </a:lnTo>
                    <a:lnTo>
                      <a:pt x="5053" y="1032"/>
                    </a:lnTo>
                    <a:lnTo>
                      <a:pt x="5024" y="980"/>
                    </a:lnTo>
                    <a:lnTo>
                      <a:pt x="4993" y="930"/>
                    </a:lnTo>
                    <a:lnTo>
                      <a:pt x="4959" y="882"/>
                    </a:lnTo>
                    <a:lnTo>
                      <a:pt x="4925" y="833"/>
                    </a:lnTo>
                    <a:lnTo>
                      <a:pt x="4890" y="787"/>
                    </a:lnTo>
                    <a:lnTo>
                      <a:pt x="4853" y="742"/>
                    </a:lnTo>
                    <a:lnTo>
                      <a:pt x="4816" y="697"/>
                    </a:lnTo>
                    <a:lnTo>
                      <a:pt x="4776" y="655"/>
                    </a:lnTo>
                    <a:lnTo>
                      <a:pt x="4735" y="612"/>
                    </a:lnTo>
                    <a:lnTo>
                      <a:pt x="4693" y="572"/>
                    </a:lnTo>
                    <a:lnTo>
                      <a:pt x="4651" y="532"/>
                    </a:lnTo>
                    <a:lnTo>
                      <a:pt x="4651" y="532"/>
                    </a:lnTo>
                    <a:lnTo>
                      <a:pt x="4615" y="503"/>
                    </a:lnTo>
                    <a:lnTo>
                      <a:pt x="4580" y="475"/>
                    </a:lnTo>
                    <a:lnTo>
                      <a:pt x="4545" y="447"/>
                    </a:lnTo>
                    <a:lnTo>
                      <a:pt x="4509" y="420"/>
                    </a:lnTo>
                    <a:lnTo>
                      <a:pt x="4472" y="394"/>
                    </a:lnTo>
                    <a:lnTo>
                      <a:pt x="4435" y="370"/>
                    </a:lnTo>
                    <a:lnTo>
                      <a:pt x="4399" y="346"/>
                    </a:lnTo>
                    <a:lnTo>
                      <a:pt x="4362" y="323"/>
                    </a:lnTo>
                    <a:lnTo>
                      <a:pt x="4325" y="302"/>
                    </a:lnTo>
                    <a:lnTo>
                      <a:pt x="4288" y="282"/>
                    </a:lnTo>
                    <a:lnTo>
                      <a:pt x="4213" y="243"/>
                    </a:lnTo>
                    <a:lnTo>
                      <a:pt x="4138" y="208"/>
                    </a:lnTo>
                    <a:lnTo>
                      <a:pt x="4062" y="177"/>
                    </a:lnTo>
                    <a:lnTo>
                      <a:pt x="3987" y="149"/>
                    </a:lnTo>
                    <a:lnTo>
                      <a:pt x="3914" y="122"/>
                    </a:lnTo>
                    <a:lnTo>
                      <a:pt x="3840" y="100"/>
                    </a:lnTo>
                    <a:lnTo>
                      <a:pt x="3768" y="81"/>
                    </a:lnTo>
                    <a:lnTo>
                      <a:pt x="3695" y="63"/>
                    </a:lnTo>
                    <a:lnTo>
                      <a:pt x="3625" y="50"/>
                    </a:lnTo>
                    <a:lnTo>
                      <a:pt x="3555" y="37"/>
                    </a:lnTo>
                    <a:lnTo>
                      <a:pt x="3489" y="27"/>
                    </a:lnTo>
                    <a:lnTo>
                      <a:pt x="3424" y="19"/>
                    </a:lnTo>
                    <a:lnTo>
                      <a:pt x="3361" y="12"/>
                    </a:lnTo>
                    <a:lnTo>
                      <a:pt x="3302" y="7"/>
                    </a:lnTo>
                    <a:lnTo>
                      <a:pt x="3244" y="3"/>
                    </a:lnTo>
                    <a:lnTo>
                      <a:pt x="3190" y="1"/>
                    </a:lnTo>
                    <a:lnTo>
                      <a:pt x="3138" y="0"/>
                    </a:lnTo>
                    <a:lnTo>
                      <a:pt x="3045" y="0"/>
                    </a:lnTo>
                    <a:lnTo>
                      <a:pt x="2970" y="3"/>
                    </a:lnTo>
                    <a:lnTo>
                      <a:pt x="2910" y="7"/>
                    </a:lnTo>
                    <a:lnTo>
                      <a:pt x="2870" y="10"/>
                    </a:lnTo>
                    <a:lnTo>
                      <a:pt x="2851" y="13"/>
                    </a:lnTo>
                    <a:lnTo>
                      <a:pt x="2851" y="13"/>
                    </a:lnTo>
                    <a:lnTo>
                      <a:pt x="2759" y="25"/>
                    </a:lnTo>
                    <a:lnTo>
                      <a:pt x="2668" y="40"/>
                    </a:lnTo>
                    <a:lnTo>
                      <a:pt x="2579" y="58"/>
                    </a:lnTo>
                    <a:lnTo>
                      <a:pt x="2491" y="77"/>
                    </a:lnTo>
                    <a:lnTo>
                      <a:pt x="2405" y="99"/>
                    </a:lnTo>
                    <a:lnTo>
                      <a:pt x="2320" y="122"/>
                    </a:lnTo>
                    <a:lnTo>
                      <a:pt x="2236" y="149"/>
                    </a:lnTo>
                    <a:lnTo>
                      <a:pt x="2155" y="177"/>
                    </a:lnTo>
                    <a:lnTo>
                      <a:pt x="2074" y="208"/>
                    </a:lnTo>
                    <a:lnTo>
                      <a:pt x="1994" y="242"/>
                    </a:lnTo>
                    <a:lnTo>
                      <a:pt x="1916" y="277"/>
                    </a:lnTo>
                    <a:lnTo>
                      <a:pt x="1839" y="314"/>
                    </a:lnTo>
                    <a:lnTo>
                      <a:pt x="1764" y="355"/>
                    </a:lnTo>
                    <a:lnTo>
                      <a:pt x="1690" y="397"/>
                    </a:lnTo>
                    <a:lnTo>
                      <a:pt x="1617" y="442"/>
                    </a:lnTo>
                    <a:lnTo>
                      <a:pt x="1546" y="488"/>
                    </a:lnTo>
                    <a:lnTo>
                      <a:pt x="1477" y="538"/>
                    </a:lnTo>
                    <a:lnTo>
                      <a:pt x="1409" y="590"/>
                    </a:lnTo>
                    <a:lnTo>
                      <a:pt x="1341" y="643"/>
                    </a:lnTo>
                    <a:lnTo>
                      <a:pt x="1276" y="699"/>
                    </a:lnTo>
                    <a:lnTo>
                      <a:pt x="1213" y="756"/>
                    </a:lnTo>
                    <a:lnTo>
                      <a:pt x="1149" y="817"/>
                    </a:lnTo>
                    <a:lnTo>
                      <a:pt x="1089" y="880"/>
                    </a:lnTo>
                    <a:lnTo>
                      <a:pt x="1030" y="945"/>
                    </a:lnTo>
                    <a:lnTo>
                      <a:pt x="971" y="1011"/>
                    </a:lnTo>
                    <a:lnTo>
                      <a:pt x="915" y="1082"/>
                    </a:lnTo>
                    <a:lnTo>
                      <a:pt x="859" y="1153"/>
                    </a:lnTo>
                    <a:lnTo>
                      <a:pt x="806" y="1227"/>
                    </a:lnTo>
                    <a:lnTo>
                      <a:pt x="753" y="1303"/>
                    </a:lnTo>
                    <a:lnTo>
                      <a:pt x="703" y="1382"/>
                    </a:lnTo>
                    <a:lnTo>
                      <a:pt x="653" y="1463"/>
                    </a:lnTo>
                    <a:lnTo>
                      <a:pt x="605" y="1545"/>
                    </a:lnTo>
                    <a:lnTo>
                      <a:pt x="605" y="1545"/>
                    </a:lnTo>
                    <a:lnTo>
                      <a:pt x="577" y="1597"/>
                    </a:lnTo>
                    <a:lnTo>
                      <a:pt x="549" y="1648"/>
                    </a:lnTo>
                    <a:lnTo>
                      <a:pt x="498" y="1752"/>
                    </a:lnTo>
                    <a:lnTo>
                      <a:pt x="448" y="1856"/>
                    </a:lnTo>
                    <a:lnTo>
                      <a:pt x="402" y="1962"/>
                    </a:lnTo>
                    <a:lnTo>
                      <a:pt x="359" y="2067"/>
                    </a:lnTo>
                    <a:lnTo>
                      <a:pt x="319" y="2173"/>
                    </a:lnTo>
                    <a:lnTo>
                      <a:pt x="283" y="2278"/>
                    </a:lnTo>
                    <a:lnTo>
                      <a:pt x="249" y="2383"/>
                    </a:lnTo>
                    <a:lnTo>
                      <a:pt x="218" y="2487"/>
                    </a:lnTo>
                    <a:lnTo>
                      <a:pt x="188" y="2591"/>
                    </a:lnTo>
                    <a:lnTo>
                      <a:pt x="162" y="2691"/>
                    </a:lnTo>
                    <a:lnTo>
                      <a:pt x="138" y="2791"/>
                    </a:lnTo>
                    <a:lnTo>
                      <a:pt x="116" y="2888"/>
                    </a:lnTo>
                    <a:lnTo>
                      <a:pt x="97" y="2984"/>
                    </a:lnTo>
                    <a:lnTo>
                      <a:pt x="79" y="3077"/>
                    </a:lnTo>
                    <a:lnTo>
                      <a:pt x="64" y="3168"/>
                    </a:lnTo>
                    <a:lnTo>
                      <a:pt x="51" y="3255"/>
                    </a:lnTo>
                    <a:lnTo>
                      <a:pt x="39" y="3340"/>
                    </a:lnTo>
                    <a:lnTo>
                      <a:pt x="29" y="3421"/>
                    </a:lnTo>
                    <a:lnTo>
                      <a:pt x="22" y="3497"/>
                    </a:lnTo>
                    <a:lnTo>
                      <a:pt x="14" y="3571"/>
                    </a:lnTo>
                    <a:lnTo>
                      <a:pt x="8" y="3639"/>
                    </a:lnTo>
                    <a:lnTo>
                      <a:pt x="4" y="3702"/>
                    </a:lnTo>
                    <a:lnTo>
                      <a:pt x="1" y="3763"/>
                    </a:lnTo>
                    <a:lnTo>
                      <a:pt x="0" y="3816"/>
                    </a:lnTo>
                    <a:lnTo>
                      <a:pt x="0" y="3864"/>
                    </a:lnTo>
                    <a:lnTo>
                      <a:pt x="0" y="3907"/>
                    </a:lnTo>
                    <a:lnTo>
                      <a:pt x="0" y="3944"/>
                    </a:lnTo>
                    <a:lnTo>
                      <a:pt x="1" y="3975"/>
                    </a:lnTo>
                    <a:lnTo>
                      <a:pt x="4" y="4000"/>
                    </a:lnTo>
                    <a:lnTo>
                      <a:pt x="5" y="4018"/>
                    </a:lnTo>
                    <a:lnTo>
                      <a:pt x="8" y="4028"/>
                    </a:lnTo>
                    <a:lnTo>
                      <a:pt x="8" y="4028"/>
                    </a:lnTo>
                    <a:lnTo>
                      <a:pt x="17" y="4044"/>
                    </a:lnTo>
                    <a:lnTo>
                      <a:pt x="28" y="4061"/>
                    </a:lnTo>
                    <a:lnTo>
                      <a:pt x="39" y="4077"/>
                    </a:lnTo>
                    <a:lnTo>
                      <a:pt x="51" y="4091"/>
                    </a:lnTo>
                    <a:lnTo>
                      <a:pt x="64" y="4105"/>
                    </a:lnTo>
                    <a:lnTo>
                      <a:pt x="79" y="4118"/>
                    </a:lnTo>
                    <a:lnTo>
                      <a:pt x="106" y="4142"/>
                    </a:lnTo>
                    <a:lnTo>
                      <a:pt x="132" y="4161"/>
                    </a:lnTo>
                    <a:lnTo>
                      <a:pt x="154" y="4176"/>
                    </a:lnTo>
                    <a:lnTo>
                      <a:pt x="181" y="4192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7" y="4190"/>
                    </a:lnTo>
                    <a:lnTo>
                      <a:pt x="191" y="4187"/>
                    </a:lnTo>
                    <a:lnTo>
                      <a:pt x="197" y="4181"/>
                    </a:lnTo>
                    <a:lnTo>
                      <a:pt x="202" y="4174"/>
                    </a:lnTo>
                    <a:lnTo>
                      <a:pt x="207" y="4164"/>
                    </a:lnTo>
                    <a:lnTo>
                      <a:pt x="212" y="4153"/>
                    </a:lnTo>
                    <a:lnTo>
                      <a:pt x="222" y="4127"/>
                    </a:lnTo>
                    <a:lnTo>
                      <a:pt x="222" y="4127"/>
                    </a:lnTo>
                    <a:lnTo>
                      <a:pt x="228" y="4099"/>
                    </a:lnTo>
                    <a:lnTo>
                      <a:pt x="230" y="4086"/>
                    </a:lnTo>
                    <a:lnTo>
                      <a:pt x="231" y="4075"/>
                    </a:lnTo>
                    <a:lnTo>
                      <a:pt x="230" y="4066"/>
                    </a:lnTo>
                    <a:lnTo>
                      <a:pt x="228" y="4059"/>
                    </a:lnTo>
                    <a:lnTo>
                      <a:pt x="227" y="4053"/>
                    </a:lnTo>
                    <a:lnTo>
                      <a:pt x="222" y="4050"/>
                    </a:lnTo>
                    <a:lnTo>
                      <a:pt x="222" y="4050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414141"/>
                  </a:gs>
                  <a:gs pos="0">
                    <a:srgbClr val="A6A6A6"/>
                  </a:gs>
                  <a:gs pos="100000">
                    <a:srgbClr val="A6A6A6"/>
                  </a:gs>
                  <a:gs pos="74000">
                    <a:srgbClr val="DFDFD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round/>
                <a:headEnd/>
                <a:tailEnd/>
              </a:ln>
              <a:effectLst>
                <a:innerShdw blurRad="66675" dist="50800" dir="13500000">
                  <a:srgbClr val="000000">
                    <a:alpha val="50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38" name="Linha 28">
                <a:extLst>
                  <a:ext uri="{FF2B5EF4-FFF2-40B4-BE49-F238E27FC236}">
                    <a16:creationId xmlns:a16="http://schemas.microsoft.com/office/drawing/2014/main" id="{688C1EAA-E2BA-4949-B9C6-5257771525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  <p:sp>
            <p:nvSpPr>
              <p:cNvPr id="39" name="Linha 29">
                <a:extLst>
                  <a:ext uri="{FF2B5EF4-FFF2-40B4-BE49-F238E27FC236}">
                    <a16:creationId xmlns:a16="http://schemas.microsoft.com/office/drawing/2014/main" id="{2174EDD6-C364-D54B-B033-FC9F895E5E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</p:grpSp>
        <p:grpSp>
          <p:nvGrpSpPr>
            <p:cNvPr id="18" name="Grupo 84">
              <a:extLst>
                <a:ext uri="{FF2B5EF4-FFF2-40B4-BE49-F238E27FC236}">
                  <a16:creationId xmlns:a16="http://schemas.microsoft.com/office/drawing/2014/main" id="{DF409AA7-8B1C-A540-8757-523D0D2AA594}"/>
                </a:ext>
              </a:extLst>
            </p:cNvPr>
            <p:cNvGrpSpPr/>
            <p:nvPr/>
          </p:nvGrpSpPr>
          <p:grpSpPr>
            <a:xfrm flipH="1">
              <a:off x="6358035" y="1509364"/>
              <a:ext cx="941843" cy="1552796"/>
              <a:chOff x="8843962" y="2613025"/>
              <a:chExt cx="2043113" cy="3368437"/>
            </a:xfrm>
          </p:grpSpPr>
          <p:grpSp>
            <p:nvGrpSpPr>
              <p:cNvPr id="19" name="Grupo 70">
                <a:extLst>
                  <a:ext uri="{FF2B5EF4-FFF2-40B4-BE49-F238E27FC236}">
                    <a16:creationId xmlns:a16="http://schemas.microsoft.com/office/drawing/2014/main" id="{75647093-356B-2643-9355-AF7A89D1A1F7}"/>
                  </a:ext>
                </a:extLst>
              </p:cNvPr>
              <p:cNvGrpSpPr/>
              <p:nvPr/>
            </p:nvGrpSpPr>
            <p:grpSpPr>
              <a:xfrm>
                <a:off x="8843962" y="2613025"/>
                <a:ext cx="2043113" cy="3368437"/>
                <a:chOff x="8843962" y="2613025"/>
                <a:chExt cx="2043113" cy="3368437"/>
              </a:xfrm>
            </p:grpSpPr>
            <p:sp>
              <p:nvSpPr>
                <p:cNvPr id="24" name="Forma Livre 27">
                  <a:extLst>
                    <a:ext uri="{FF2B5EF4-FFF2-40B4-BE49-F238E27FC236}">
                      <a16:creationId xmlns:a16="http://schemas.microsoft.com/office/drawing/2014/main" id="{F0EA3497-1E43-AA4E-86C6-659B0AD5B3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3962" y="2613025"/>
                  <a:ext cx="2043113" cy="2081213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12"/>
                    </a:cxn>
                    <a:cxn ang="0">
                      <a:pos x="40" y="3"/>
                    </a:cxn>
                    <a:cxn ang="0">
                      <a:pos x="95" y="0"/>
                    </a:cxn>
                    <a:cxn ang="0">
                      <a:pos x="183" y="8"/>
                    </a:cxn>
                    <a:cxn ang="0">
                      <a:pos x="248" y="18"/>
                    </a:cxn>
                    <a:cxn ang="0">
                      <a:pos x="443" y="70"/>
                    </a:cxn>
                    <a:cxn ang="0">
                      <a:pos x="925" y="214"/>
                    </a:cxn>
                    <a:cxn ang="0">
                      <a:pos x="1357" y="338"/>
                    </a:cxn>
                    <a:cxn ang="0">
                      <a:pos x="1722" y="428"/>
                    </a:cxn>
                    <a:cxn ang="0">
                      <a:pos x="1932" y="468"/>
                    </a:cxn>
                    <a:cxn ang="0">
                      <a:pos x="2123" y="494"/>
                    </a:cxn>
                    <a:cxn ang="0">
                      <a:pos x="2240" y="502"/>
                    </a:cxn>
                    <a:cxn ang="0">
                      <a:pos x="2409" y="503"/>
                    </a:cxn>
                    <a:cxn ang="0">
                      <a:pos x="2571" y="496"/>
                    </a:cxn>
                    <a:cxn ang="0">
                      <a:pos x="2823" y="468"/>
                    </a:cxn>
                    <a:cxn ang="0">
                      <a:pos x="3087" y="419"/>
                    </a:cxn>
                    <a:cxn ang="0">
                      <a:pos x="3292" y="367"/>
                    </a:cxn>
                    <a:cxn ang="0">
                      <a:pos x="3454" y="322"/>
                    </a:cxn>
                    <a:cxn ang="0">
                      <a:pos x="3624" y="285"/>
                    </a:cxn>
                    <a:cxn ang="0">
                      <a:pos x="3770" y="267"/>
                    </a:cxn>
                    <a:cxn ang="0">
                      <a:pos x="3836" y="272"/>
                    </a:cxn>
                    <a:cxn ang="0">
                      <a:pos x="3861" y="282"/>
                    </a:cxn>
                    <a:cxn ang="0">
                      <a:pos x="3841" y="325"/>
                    </a:cxn>
                    <a:cxn ang="0">
                      <a:pos x="3789" y="485"/>
                    </a:cxn>
                    <a:cxn ang="0">
                      <a:pos x="3729" y="764"/>
                    </a:cxn>
                    <a:cxn ang="0">
                      <a:pos x="3680" y="1087"/>
                    </a:cxn>
                    <a:cxn ang="0">
                      <a:pos x="3656" y="1320"/>
                    </a:cxn>
                    <a:cxn ang="0">
                      <a:pos x="3640" y="1584"/>
                    </a:cxn>
                    <a:cxn ang="0">
                      <a:pos x="3633" y="1877"/>
                    </a:cxn>
                    <a:cxn ang="0">
                      <a:pos x="3633" y="2089"/>
                    </a:cxn>
                    <a:cxn ang="0">
                      <a:pos x="3649" y="3807"/>
                    </a:cxn>
                    <a:cxn ang="0">
                      <a:pos x="2377" y="3931"/>
                    </a:cxn>
                    <a:cxn ang="0">
                      <a:pos x="2378" y="3763"/>
                    </a:cxn>
                    <a:cxn ang="0">
                      <a:pos x="2368" y="3502"/>
                    </a:cxn>
                    <a:cxn ang="0">
                      <a:pos x="2346" y="3251"/>
                    </a:cxn>
                    <a:cxn ang="0">
                      <a:pos x="2307" y="2968"/>
                    </a:cxn>
                    <a:cxn ang="0">
                      <a:pos x="2247" y="2670"/>
                    </a:cxn>
                    <a:cxn ang="0">
                      <a:pos x="2176" y="2418"/>
                    </a:cxn>
                    <a:cxn ang="0">
                      <a:pos x="2125" y="2269"/>
                    </a:cxn>
                    <a:cxn ang="0">
                      <a:pos x="2064" y="2126"/>
                    </a:cxn>
                    <a:cxn ang="0">
                      <a:pos x="1995" y="1988"/>
                    </a:cxn>
                    <a:cxn ang="0">
                      <a:pos x="1917" y="1857"/>
                    </a:cxn>
                    <a:cxn ang="0">
                      <a:pos x="1828" y="1736"/>
                    </a:cxn>
                    <a:cxn ang="0">
                      <a:pos x="1730" y="1627"/>
                    </a:cxn>
                    <a:cxn ang="0">
                      <a:pos x="1619" y="1529"/>
                    </a:cxn>
                    <a:cxn ang="0">
                      <a:pos x="1516" y="1454"/>
                    </a:cxn>
                    <a:cxn ang="0">
                      <a:pos x="1290" y="1308"/>
                    </a:cxn>
                    <a:cxn ang="0">
                      <a:pos x="931" y="1093"/>
                    </a:cxn>
                    <a:cxn ang="0">
                      <a:pos x="698" y="941"/>
                    </a:cxn>
                    <a:cxn ang="0">
                      <a:pos x="534" y="819"/>
                    </a:cxn>
                    <a:cxn ang="0">
                      <a:pos x="387" y="687"/>
                    </a:cxn>
                    <a:cxn ang="0">
                      <a:pos x="263" y="541"/>
                    </a:cxn>
                    <a:cxn ang="0">
                      <a:pos x="210" y="462"/>
                    </a:cxn>
                    <a:cxn ang="0">
                      <a:pos x="165" y="379"/>
                    </a:cxn>
                    <a:cxn ang="0">
                      <a:pos x="129" y="291"/>
                    </a:cxn>
                    <a:cxn ang="0">
                      <a:pos x="102" y="199"/>
                    </a:cxn>
                    <a:cxn ang="0">
                      <a:pos x="89" y="134"/>
                    </a:cxn>
                    <a:cxn ang="0">
                      <a:pos x="28" y="64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3861" h="3931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22"/>
                      </a:lnTo>
                      <a:lnTo>
                        <a:pt x="5" y="18"/>
                      </a:lnTo>
                      <a:lnTo>
                        <a:pt x="8" y="15"/>
                      </a:lnTo>
                      <a:lnTo>
                        <a:pt x="12" y="12"/>
                      </a:lnTo>
                      <a:lnTo>
                        <a:pt x="20" y="9"/>
                      </a:lnTo>
                      <a:lnTo>
                        <a:pt x="28" y="6"/>
                      </a:lnTo>
                      <a:lnTo>
                        <a:pt x="40" y="3"/>
                      </a:lnTo>
                      <a:lnTo>
                        <a:pt x="55" y="2"/>
                      </a:lnTo>
                      <a:lnTo>
                        <a:pt x="74" y="0"/>
                      </a:lnTo>
                      <a:lnTo>
                        <a:pt x="95" y="0"/>
                      </a:lnTo>
                      <a:lnTo>
                        <a:pt x="120" y="2"/>
                      </a:lnTo>
                      <a:lnTo>
                        <a:pt x="149" y="3"/>
                      </a:lnTo>
                      <a:lnTo>
                        <a:pt x="183" y="8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48" y="18"/>
                      </a:lnTo>
                      <a:lnTo>
                        <a:pt x="277" y="25"/>
                      </a:lnTo>
                      <a:lnTo>
                        <a:pt x="353" y="43"/>
                      </a:lnTo>
                      <a:lnTo>
                        <a:pt x="443" y="70"/>
                      </a:lnTo>
                      <a:lnTo>
                        <a:pt x="547" y="101"/>
                      </a:lnTo>
                      <a:lnTo>
                        <a:pt x="791" y="174"/>
                      </a:lnTo>
                      <a:lnTo>
                        <a:pt x="925" y="214"/>
                      </a:lnTo>
                      <a:lnTo>
                        <a:pt x="1065" y="255"/>
                      </a:lnTo>
                      <a:lnTo>
                        <a:pt x="1209" y="298"/>
                      </a:lnTo>
                      <a:lnTo>
                        <a:pt x="1357" y="338"/>
                      </a:lnTo>
                      <a:lnTo>
                        <a:pt x="1506" y="376"/>
                      </a:lnTo>
                      <a:lnTo>
                        <a:pt x="1651" y="412"/>
                      </a:lnTo>
                      <a:lnTo>
                        <a:pt x="1722" y="428"/>
                      </a:lnTo>
                      <a:lnTo>
                        <a:pt x="1793" y="443"/>
                      </a:lnTo>
                      <a:lnTo>
                        <a:pt x="1864" y="456"/>
                      </a:lnTo>
                      <a:lnTo>
                        <a:pt x="1932" y="468"/>
                      </a:lnTo>
                      <a:lnTo>
                        <a:pt x="1996" y="478"/>
                      </a:lnTo>
                      <a:lnTo>
                        <a:pt x="2061" y="487"/>
                      </a:lnTo>
                      <a:lnTo>
                        <a:pt x="2123" y="494"/>
                      </a:lnTo>
                      <a:lnTo>
                        <a:pt x="2182" y="499"/>
                      </a:lnTo>
                      <a:lnTo>
                        <a:pt x="2182" y="499"/>
                      </a:lnTo>
                      <a:lnTo>
                        <a:pt x="2240" y="502"/>
                      </a:lnTo>
                      <a:lnTo>
                        <a:pt x="2296" y="503"/>
                      </a:lnTo>
                      <a:lnTo>
                        <a:pt x="2353" y="504"/>
                      </a:lnTo>
                      <a:lnTo>
                        <a:pt x="2409" y="503"/>
                      </a:lnTo>
                      <a:lnTo>
                        <a:pt x="2464" y="502"/>
                      </a:lnTo>
                      <a:lnTo>
                        <a:pt x="2518" y="500"/>
                      </a:lnTo>
                      <a:lnTo>
                        <a:pt x="2571" y="496"/>
                      </a:lnTo>
                      <a:lnTo>
                        <a:pt x="2624" y="493"/>
                      </a:lnTo>
                      <a:lnTo>
                        <a:pt x="2726" y="481"/>
                      </a:lnTo>
                      <a:lnTo>
                        <a:pt x="2823" y="468"/>
                      </a:lnTo>
                      <a:lnTo>
                        <a:pt x="2918" y="453"/>
                      </a:lnTo>
                      <a:lnTo>
                        <a:pt x="3005" y="437"/>
                      </a:lnTo>
                      <a:lnTo>
                        <a:pt x="3087" y="419"/>
                      </a:lnTo>
                      <a:lnTo>
                        <a:pt x="3163" y="401"/>
                      </a:lnTo>
                      <a:lnTo>
                        <a:pt x="3232" y="384"/>
                      </a:lnTo>
                      <a:lnTo>
                        <a:pt x="3292" y="367"/>
                      </a:lnTo>
                      <a:lnTo>
                        <a:pt x="3391" y="339"/>
                      </a:lnTo>
                      <a:lnTo>
                        <a:pt x="3454" y="322"/>
                      </a:lnTo>
                      <a:lnTo>
                        <a:pt x="3454" y="322"/>
                      </a:lnTo>
                      <a:lnTo>
                        <a:pt x="3505" y="308"/>
                      </a:lnTo>
                      <a:lnTo>
                        <a:pt x="3562" y="297"/>
                      </a:lnTo>
                      <a:lnTo>
                        <a:pt x="3624" y="285"/>
                      </a:lnTo>
                      <a:lnTo>
                        <a:pt x="3686" y="274"/>
                      </a:lnTo>
                      <a:lnTo>
                        <a:pt x="3743" y="269"/>
                      </a:lnTo>
                      <a:lnTo>
                        <a:pt x="3770" y="267"/>
                      </a:lnTo>
                      <a:lnTo>
                        <a:pt x="3795" y="267"/>
                      </a:lnTo>
                      <a:lnTo>
                        <a:pt x="3817" y="269"/>
                      </a:lnTo>
                      <a:lnTo>
                        <a:pt x="3836" y="272"/>
                      </a:lnTo>
                      <a:lnTo>
                        <a:pt x="3851" y="276"/>
                      </a:lnTo>
                      <a:lnTo>
                        <a:pt x="3857" y="279"/>
                      </a:lnTo>
                      <a:lnTo>
                        <a:pt x="3861" y="282"/>
                      </a:lnTo>
                      <a:lnTo>
                        <a:pt x="3861" y="282"/>
                      </a:lnTo>
                      <a:lnTo>
                        <a:pt x="3854" y="297"/>
                      </a:lnTo>
                      <a:lnTo>
                        <a:pt x="3841" y="325"/>
                      </a:lnTo>
                      <a:lnTo>
                        <a:pt x="3826" y="364"/>
                      </a:lnTo>
                      <a:lnTo>
                        <a:pt x="3808" y="418"/>
                      </a:lnTo>
                      <a:lnTo>
                        <a:pt x="3789" y="485"/>
                      </a:lnTo>
                      <a:lnTo>
                        <a:pt x="3770" y="565"/>
                      </a:lnTo>
                      <a:lnTo>
                        <a:pt x="3749" y="658"/>
                      </a:lnTo>
                      <a:lnTo>
                        <a:pt x="3729" y="764"/>
                      </a:lnTo>
                      <a:lnTo>
                        <a:pt x="3708" y="882"/>
                      </a:lnTo>
                      <a:lnTo>
                        <a:pt x="3689" y="1015"/>
                      </a:lnTo>
                      <a:lnTo>
                        <a:pt x="3680" y="1087"/>
                      </a:lnTo>
                      <a:lnTo>
                        <a:pt x="3671" y="1161"/>
                      </a:lnTo>
                      <a:lnTo>
                        <a:pt x="3664" y="1239"/>
                      </a:lnTo>
                      <a:lnTo>
                        <a:pt x="3656" y="1320"/>
                      </a:lnTo>
                      <a:lnTo>
                        <a:pt x="3650" y="1404"/>
                      </a:lnTo>
                      <a:lnTo>
                        <a:pt x="3645" y="1492"/>
                      </a:lnTo>
                      <a:lnTo>
                        <a:pt x="3640" y="1584"/>
                      </a:lnTo>
                      <a:lnTo>
                        <a:pt x="3637" y="1678"/>
                      </a:lnTo>
                      <a:lnTo>
                        <a:pt x="3634" y="1777"/>
                      </a:lnTo>
                      <a:lnTo>
                        <a:pt x="3633" y="1877"/>
                      </a:lnTo>
                      <a:lnTo>
                        <a:pt x="3631" y="1982"/>
                      </a:lnTo>
                      <a:lnTo>
                        <a:pt x="3633" y="2089"/>
                      </a:lnTo>
                      <a:lnTo>
                        <a:pt x="3633" y="2089"/>
                      </a:lnTo>
                      <a:lnTo>
                        <a:pt x="3642" y="2869"/>
                      </a:lnTo>
                      <a:lnTo>
                        <a:pt x="3646" y="3447"/>
                      </a:lnTo>
                      <a:lnTo>
                        <a:pt x="3649" y="3807"/>
                      </a:lnTo>
                      <a:lnTo>
                        <a:pt x="3649" y="3931"/>
                      </a:lnTo>
                      <a:lnTo>
                        <a:pt x="2377" y="3931"/>
                      </a:lnTo>
                      <a:lnTo>
                        <a:pt x="2377" y="3931"/>
                      </a:lnTo>
                      <a:lnTo>
                        <a:pt x="2378" y="3910"/>
                      </a:lnTo>
                      <a:lnTo>
                        <a:pt x="2378" y="3853"/>
                      </a:lnTo>
                      <a:lnTo>
                        <a:pt x="2378" y="3763"/>
                      </a:lnTo>
                      <a:lnTo>
                        <a:pt x="2375" y="3645"/>
                      </a:lnTo>
                      <a:lnTo>
                        <a:pt x="2371" y="3576"/>
                      </a:lnTo>
                      <a:lnTo>
                        <a:pt x="2368" y="3502"/>
                      </a:lnTo>
                      <a:lnTo>
                        <a:pt x="2362" y="3422"/>
                      </a:lnTo>
                      <a:lnTo>
                        <a:pt x="2355" y="3338"/>
                      </a:lnTo>
                      <a:lnTo>
                        <a:pt x="2346" y="3251"/>
                      </a:lnTo>
                      <a:lnTo>
                        <a:pt x="2335" y="3160"/>
                      </a:lnTo>
                      <a:lnTo>
                        <a:pt x="2322" y="3066"/>
                      </a:lnTo>
                      <a:lnTo>
                        <a:pt x="2307" y="2968"/>
                      </a:lnTo>
                      <a:lnTo>
                        <a:pt x="2290" y="2869"/>
                      </a:lnTo>
                      <a:lnTo>
                        <a:pt x="2269" y="2771"/>
                      </a:lnTo>
                      <a:lnTo>
                        <a:pt x="2247" y="2670"/>
                      </a:lnTo>
                      <a:lnTo>
                        <a:pt x="2220" y="2569"/>
                      </a:lnTo>
                      <a:lnTo>
                        <a:pt x="2192" y="2468"/>
                      </a:lnTo>
                      <a:lnTo>
                        <a:pt x="2176" y="2418"/>
                      </a:lnTo>
                      <a:lnTo>
                        <a:pt x="2160" y="2368"/>
                      </a:lnTo>
                      <a:lnTo>
                        <a:pt x="2142" y="2319"/>
                      </a:lnTo>
                      <a:lnTo>
                        <a:pt x="2125" y="2269"/>
                      </a:lnTo>
                      <a:lnTo>
                        <a:pt x="2106" y="2221"/>
                      </a:lnTo>
                      <a:lnTo>
                        <a:pt x="2085" y="2174"/>
                      </a:lnTo>
                      <a:lnTo>
                        <a:pt x="2064" y="2126"/>
                      </a:lnTo>
                      <a:lnTo>
                        <a:pt x="2042" y="2079"/>
                      </a:lnTo>
                      <a:lnTo>
                        <a:pt x="2019" y="2033"/>
                      </a:lnTo>
                      <a:lnTo>
                        <a:pt x="1995" y="1988"/>
                      </a:lnTo>
                      <a:lnTo>
                        <a:pt x="1970" y="1944"/>
                      </a:lnTo>
                      <a:lnTo>
                        <a:pt x="1943" y="1899"/>
                      </a:lnTo>
                      <a:lnTo>
                        <a:pt x="1917" y="1857"/>
                      </a:lnTo>
                      <a:lnTo>
                        <a:pt x="1889" y="1815"/>
                      </a:lnTo>
                      <a:lnTo>
                        <a:pt x="1859" y="1775"/>
                      </a:lnTo>
                      <a:lnTo>
                        <a:pt x="1828" y="1736"/>
                      </a:lnTo>
                      <a:lnTo>
                        <a:pt x="1796" y="1697"/>
                      </a:lnTo>
                      <a:lnTo>
                        <a:pt x="1763" y="1662"/>
                      </a:lnTo>
                      <a:lnTo>
                        <a:pt x="1730" y="1627"/>
                      </a:lnTo>
                      <a:lnTo>
                        <a:pt x="1694" y="1593"/>
                      </a:lnTo>
                      <a:lnTo>
                        <a:pt x="1657" y="1560"/>
                      </a:lnTo>
                      <a:lnTo>
                        <a:pt x="1619" y="1529"/>
                      </a:lnTo>
                      <a:lnTo>
                        <a:pt x="1619" y="1529"/>
                      </a:lnTo>
                      <a:lnTo>
                        <a:pt x="1569" y="1491"/>
                      </a:lnTo>
                      <a:lnTo>
                        <a:pt x="1516" y="1454"/>
                      </a:lnTo>
                      <a:lnTo>
                        <a:pt x="1461" y="1417"/>
                      </a:lnTo>
                      <a:lnTo>
                        <a:pt x="1405" y="1380"/>
                      </a:lnTo>
                      <a:lnTo>
                        <a:pt x="1290" y="1308"/>
                      </a:lnTo>
                      <a:lnTo>
                        <a:pt x="1172" y="1237"/>
                      </a:lnTo>
                      <a:lnTo>
                        <a:pt x="1051" y="1165"/>
                      </a:lnTo>
                      <a:lnTo>
                        <a:pt x="931" y="1093"/>
                      </a:lnTo>
                      <a:lnTo>
                        <a:pt x="813" y="1019"/>
                      </a:lnTo>
                      <a:lnTo>
                        <a:pt x="754" y="981"/>
                      </a:lnTo>
                      <a:lnTo>
                        <a:pt x="698" y="941"/>
                      </a:lnTo>
                      <a:lnTo>
                        <a:pt x="642" y="901"/>
                      </a:lnTo>
                      <a:lnTo>
                        <a:pt x="587" y="861"/>
                      </a:lnTo>
                      <a:lnTo>
                        <a:pt x="534" y="819"/>
                      </a:lnTo>
                      <a:lnTo>
                        <a:pt x="482" y="776"/>
                      </a:lnTo>
                      <a:lnTo>
                        <a:pt x="434" y="732"/>
                      </a:lnTo>
                      <a:lnTo>
                        <a:pt x="387" y="687"/>
                      </a:lnTo>
                      <a:lnTo>
                        <a:pt x="342" y="640"/>
                      </a:lnTo>
                      <a:lnTo>
                        <a:pt x="301" y="591"/>
                      </a:lnTo>
                      <a:lnTo>
                        <a:pt x="263" y="541"/>
                      </a:lnTo>
                      <a:lnTo>
                        <a:pt x="244" y="515"/>
                      </a:lnTo>
                      <a:lnTo>
                        <a:pt x="226" y="488"/>
                      </a:lnTo>
                      <a:lnTo>
                        <a:pt x="210" y="462"/>
                      </a:lnTo>
                      <a:lnTo>
                        <a:pt x="195" y="435"/>
                      </a:lnTo>
                      <a:lnTo>
                        <a:pt x="179" y="407"/>
                      </a:lnTo>
                      <a:lnTo>
                        <a:pt x="165" y="379"/>
                      </a:lnTo>
                      <a:lnTo>
                        <a:pt x="152" y="350"/>
                      </a:lnTo>
                      <a:lnTo>
                        <a:pt x="140" y="322"/>
                      </a:lnTo>
                      <a:lnTo>
                        <a:pt x="129" y="291"/>
                      </a:lnTo>
                      <a:lnTo>
                        <a:pt x="118" y="261"/>
                      </a:lnTo>
                      <a:lnTo>
                        <a:pt x="109" y="230"/>
                      </a:lnTo>
                      <a:lnTo>
                        <a:pt x="102" y="199"/>
                      </a:lnTo>
                      <a:lnTo>
                        <a:pt x="95" y="167"/>
                      </a:lnTo>
                      <a:lnTo>
                        <a:pt x="89" y="134"/>
                      </a:lnTo>
                      <a:lnTo>
                        <a:pt x="89" y="134"/>
                      </a:lnTo>
                      <a:lnTo>
                        <a:pt x="73" y="117"/>
                      </a:lnTo>
                      <a:lnTo>
                        <a:pt x="56" y="99"/>
                      </a:lnTo>
                      <a:lnTo>
                        <a:pt x="28" y="64"/>
                      </a:lnTo>
                      <a:lnTo>
                        <a:pt x="8" y="36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5">
                        <a:lumMod val="75000"/>
                      </a:schemeClr>
                    </a:gs>
                    <a:gs pos="3000">
                      <a:schemeClr val="accent5">
                        <a:lumMod val="50000"/>
                      </a:schemeClr>
                    </a:gs>
                  </a:gsLst>
                  <a:lin ang="540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050" dirty="0"/>
                </a:p>
              </p:txBody>
            </p:sp>
            <p:sp>
              <p:nvSpPr>
                <p:cNvPr id="25" name="Retângulo 30">
                  <a:extLst>
                    <a:ext uri="{FF2B5EF4-FFF2-40B4-BE49-F238E27FC236}">
                      <a16:creationId xmlns:a16="http://schemas.microsoft.com/office/drawing/2014/main" id="{4BF2528A-C1B3-9A45-A27E-51A42FB940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01263" y="4679950"/>
                  <a:ext cx="673101" cy="857548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050" dirty="0"/>
                </a:p>
              </p:txBody>
            </p:sp>
            <p:sp>
              <p:nvSpPr>
                <p:cNvPr id="26" name="Forma Livre 31">
                  <a:extLst>
                    <a:ext uri="{FF2B5EF4-FFF2-40B4-BE49-F238E27FC236}">
                      <a16:creationId xmlns:a16="http://schemas.microsoft.com/office/drawing/2014/main" id="{0176FF7C-00A5-AE44-B970-386A26E3A6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01263" y="5530611"/>
                  <a:ext cx="673101" cy="45085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719"/>
                    </a:cxn>
                    <a:cxn ang="0">
                      <a:pos x="0" y="719"/>
                    </a:cxn>
                    <a:cxn ang="0">
                      <a:pos x="1" y="727"/>
                    </a:cxn>
                    <a:cxn ang="0">
                      <a:pos x="4" y="734"/>
                    </a:cxn>
                    <a:cxn ang="0">
                      <a:pos x="7" y="740"/>
                    </a:cxn>
                    <a:cxn ang="0">
                      <a:pos x="13" y="747"/>
                    </a:cxn>
                    <a:cxn ang="0">
                      <a:pos x="20" y="753"/>
                    </a:cxn>
                    <a:cxn ang="0">
                      <a:pos x="29" y="759"/>
                    </a:cxn>
                    <a:cxn ang="0">
                      <a:pos x="50" y="771"/>
                    </a:cxn>
                    <a:cxn ang="0">
                      <a:pos x="76" y="783"/>
                    </a:cxn>
                    <a:cxn ang="0">
                      <a:pos x="109" y="795"/>
                    </a:cxn>
                    <a:cxn ang="0">
                      <a:pos x="146" y="805"/>
                    </a:cxn>
                    <a:cxn ang="0">
                      <a:pos x="187" y="814"/>
                    </a:cxn>
                    <a:cxn ang="0">
                      <a:pos x="231" y="823"/>
                    </a:cxn>
                    <a:cxn ang="0">
                      <a:pos x="280" y="830"/>
                    </a:cxn>
                    <a:cxn ang="0">
                      <a:pos x="333" y="837"/>
                    </a:cxn>
                    <a:cxn ang="0">
                      <a:pos x="389" y="842"/>
                    </a:cxn>
                    <a:cxn ang="0">
                      <a:pos x="446" y="846"/>
                    </a:cxn>
                    <a:cxn ang="0">
                      <a:pos x="508" y="851"/>
                    </a:cxn>
                    <a:cxn ang="0">
                      <a:pos x="570" y="852"/>
                    </a:cxn>
                    <a:cxn ang="0">
                      <a:pos x="637" y="852"/>
                    </a:cxn>
                    <a:cxn ang="0">
                      <a:pos x="637" y="852"/>
                    </a:cxn>
                    <a:cxn ang="0">
                      <a:pos x="701" y="852"/>
                    </a:cxn>
                    <a:cxn ang="0">
                      <a:pos x="763" y="851"/>
                    </a:cxn>
                    <a:cxn ang="0">
                      <a:pos x="825" y="846"/>
                    </a:cxn>
                    <a:cxn ang="0">
                      <a:pos x="883" y="842"/>
                    </a:cxn>
                    <a:cxn ang="0">
                      <a:pos x="939" y="837"/>
                    </a:cxn>
                    <a:cxn ang="0">
                      <a:pos x="992" y="830"/>
                    </a:cxn>
                    <a:cxn ang="0">
                      <a:pos x="1041" y="823"/>
                    </a:cxn>
                    <a:cxn ang="0">
                      <a:pos x="1085" y="814"/>
                    </a:cxn>
                    <a:cxn ang="0">
                      <a:pos x="1126" y="805"/>
                    </a:cxn>
                    <a:cxn ang="0">
                      <a:pos x="1163" y="795"/>
                    </a:cxn>
                    <a:cxn ang="0">
                      <a:pos x="1195" y="783"/>
                    </a:cxn>
                    <a:cxn ang="0">
                      <a:pos x="1222" y="771"/>
                    </a:cxn>
                    <a:cxn ang="0">
                      <a:pos x="1243" y="759"/>
                    </a:cxn>
                    <a:cxn ang="0">
                      <a:pos x="1251" y="753"/>
                    </a:cxn>
                    <a:cxn ang="0">
                      <a:pos x="1259" y="747"/>
                    </a:cxn>
                    <a:cxn ang="0">
                      <a:pos x="1265" y="740"/>
                    </a:cxn>
                    <a:cxn ang="0">
                      <a:pos x="1268" y="734"/>
                    </a:cxn>
                    <a:cxn ang="0">
                      <a:pos x="1271" y="727"/>
                    </a:cxn>
                    <a:cxn ang="0">
                      <a:pos x="1272" y="719"/>
                    </a:cxn>
                    <a:cxn ang="0">
                      <a:pos x="127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72" h="852">
                      <a:moveTo>
                        <a:pt x="0" y="0"/>
                      </a:move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1" y="727"/>
                      </a:lnTo>
                      <a:lnTo>
                        <a:pt x="4" y="734"/>
                      </a:lnTo>
                      <a:lnTo>
                        <a:pt x="7" y="740"/>
                      </a:lnTo>
                      <a:lnTo>
                        <a:pt x="13" y="747"/>
                      </a:lnTo>
                      <a:lnTo>
                        <a:pt x="20" y="753"/>
                      </a:lnTo>
                      <a:lnTo>
                        <a:pt x="29" y="759"/>
                      </a:lnTo>
                      <a:lnTo>
                        <a:pt x="50" y="771"/>
                      </a:lnTo>
                      <a:lnTo>
                        <a:pt x="76" y="783"/>
                      </a:lnTo>
                      <a:lnTo>
                        <a:pt x="109" y="795"/>
                      </a:lnTo>
                      <a:lnTo>
                        <a:pt x="146" y="805"/>
                      </a:lnTo>
                      <a:lnTo>
                        <a:pt x="187" y="814"/>
                      </a:lnTo>
                      <a:lnTo>
                        <a:pt x="231" y="823"/>
                      </a:lnTo>
                      <a:lnTo>
                        <a:pt x="280" y="830"/>
                      </a:lnTo>
                      <a:lnTo>
                        <a:pt x="333" y="837"/>
                      </a:lnTo>
                      <a:lnTo>
                        <a:pt x="389" y="842"/>
                      </a:lnTo>
                      <a:lnTo>
                        <a:pt x="446" y="846"/>
                      </a:lnTo>
                      <a:lnTo>
                        <a:pt x="508" y="851"/>
                      </a:lnTo>
                      <a:lnTo>
                        <a:pt x="570" y="852"/>
                      </a:lnTo>
                      <a:lnTo>
                        <a:pt x="637" y="852"/>
                      </a:lnTo>
                      <a:lnTo>
                        <a:pt x="637" y="852"/>
                      </a:lnTo>
                      <a:lnTo>
                        <a:pt x="701" y="852"/>
                      </a:lnTo>
                      <a:lnTo>
                        <a:pt x="763" y="851"/>
                      </a:lnTo>
                      <a:lnTo>
                        <a:pt x="825" y="846"/>
                      </a:lnTo>
                      <a:lnTo>
                        <a:pt x="883" y="842"/>
                      </a:lnTo>
                      <a:lnTo>
                        <a:pt x="939" y="837"/>
                      </a:lnTo>
                      <a:lnTo>
                        <a:pt x="992" y="830"/>
                      </a:lnTo>
                      <a:lnTo>
                        <a:pt x="1041" y="823"/>
                      </a:lnTo>
                      <a:lnTo>
                        <a:pt x="1085" y="814"/>
                      </a:lnTo>
                      <a:lnTo>
                        <a:pt x="1126" y="805"/>
                      </a:lnTo>
                      <a:lnTo>
                        <a:pt x="1163" y="795"/>
                      </a:lnTo>
                      <a:lnTo>
                        <a:pt x="1195" y="783"/>
                      </a:lnTo>
                      <a:lnTo>
                        <a:pt x="1222" y="771"/>
                      </a:lnTo>
                      <a:lnTo>
                        <a:pt x="1243" y="759"/>
                      </a:lnTo>
                      <a:lnTo>
                        <a:pt x="1251" y="753"/>
                      </a:lnTo>
                      <a:lnTo>
                        <a:pt x="1259" y="747"/>
                      </a:lnTo>
                      <a:lnTo>
                        <a:pt x="1265" y="740"/>
                      </a:lnTo>
                      <a:lnTo>
                        <a:pt x="1268" y="734"/>
                      </a:lnTo>
                      <a:lnTo>
                        <a:pt x="1271" y="727"/>
                      </a:lnTo>
                      <a:lnTo>
                        <a:pt x="1272" y="719"/>
                      </a:lnTo>
                      <a:lnTo>
                        <a:pt x="127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050" dirty="0"/>
                </a:p>
              </p:txBody>
            </p:sp>
          </p:grpSp>
          <p:grpSp>
            <p:nvGrpSpPr>
              <p:cNvPr id="20" name="Grupo 83">
                <a:extLst>
                  <a:ext uri="{FF2B5EF4-FFF2-40B4-BE49-F238E27FC236}">
                    <a16:creationId xmlns:a16="http://schemas.microsoft.com/office/drawing/2014/main" id="{9239B76A-F284-2E4A-967E-4731FA5F1D87}"/>
                  </a:ext>
                </a:extLst>
              </p:cNvPr>
              <p:cNvGrpSpPr/>
              <p:nvPr/>
            </p:nvGrpSpPr>
            <p:grpSpPr>
              <a:xfrm>
                <a:off x="8913812" y="2667000"/>
                <a:ext cx="1672695" cy="3201098"/>
                <a:chOff x="8913812" y="2667000"/>
                <a:chExt cx="1672695" cy="3201098"/>
              </a:xfrm>
            </p:grpSpPr>
            <p:sp>
              <p:nvSpPr>
                <p:cNvPr id="21" name="Forma Livre 20">
                  <a:extLst>
                    <a:ext uri="{FF2B5EF4-FFF2-40B4-BE49-F238E27FC236}">
                      <a16:creationId xmlns:a16="http://schemas.microsoft.com/office/drawing/2014/main" id="{C52CF721-9A45-544C-BE6C-BA68457D511B}"/>
                    </a:ext>
                  </a:extLst>
                </p:cNvPr>
                <p:cNvSpPr/>
                <p:nvPr/>
              </p:nvSpPr>
              <p:spPr>
                <a:xfrm>
                  <a:off x="8913812" y="2667000"/>
                  <a:ext cx="1672695" cy="411700"/>
                </a:xfrm>
                <a:custGeom>
                  <a:avLst/>
                  <a:gdLst>
                    <a:gd name="connsiteX0" fmla="*/ 44450 w 1367367"/>
                    <a:gd name="connsiteY0" fmla="*/ 0 h 336550"/>
                    <a:gd name="connsiteX1" fmla="*/ 336550 w 1367367"/>
                    <a:gd name="connsiteY1" fmla="*/ 88900 h 336550"/>
                    <a:gd name="connsiteX2" fmla="*/ 734483 w 1367367"/>
                    <a:gd name="connsiteY2" fmla="*/ 186267 h 336550"/>
                    <a:gd name="connsiteX3" fmla="*/ 1123950 w 1367367"/>
                    <a:gd name="connsiteY3" fmla="*/ 232833 h 336550"/>
                    <a:gd name="connsiteX4" fmla="*/ 1339850 w 1367367"/>
                    <a:gd name="connsiteY4" fmla="*/ 198967 h 336550"/>
                    <a:gd name="connsiteX5" fmla="*/ 1289050 w 1367367"/>
                    <a:gd name="connsiteY5" fmla="*/ 266700 h 336550"/>
                    <a:gd name="connsiteX6" fmla="*/ 1077383 w 1367367"/>
                    <a:gd name="connsiteY6" fmla="*/ 313267 h 336550"/>
                    <a:gd name="connsiteX7" fmla="*/ 683683 w 1367367"/>
                    <a:gd name="connsiteY7" fmla="*/ 317500 h 336550"/>
                    <a:gd name="connsiteX8" fmla="*/ 209550 w 1367367"/>
                    <a:gd name="connsiteY8" fmla="*/ 198967 h 336550"/>
                    <a:gd name="connsiteX9" fmla="*/ 69850 w 1367367"/>
                    <a:gd name="connsiteY9" fmla="*/ 88900 h 336550"/>
                    <a:gd name="connsiteX10" fmla="*/ 44450 w 1367367"/>
                    <a:gd name="connsiteY10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67367" h="336550">
                      <a:moveTo>
                        <a:pt x="44450" y="0"/>
                      </a:moveTo>
                      <a:cubicBezTo>
                        <a:pt x="88900" y="0"/>
                        <a:pt x="221545" y="57856"/>
                        <a:pt x="336550" y="88900"/>
                      </a:cubicBezTo>
                      <a:cubicBezTo>
                        <a:pt x="451556" y="119945"/>
                        <a:pt x="603250" y="162278"/>
                        <a:pt x="734483" y="186267"/>
                      </a:cubicBezTo>
                      <a:cubicBezTo>
                        <a:pt x="865716" y="210256"/>
                        <a:pt x="1023056" y="230716"/>
                        <a:pt x="1123950" y="232833"/>
                      </a:cubicBezTo>
                      <a:cubicBezTo>
                        <a:pt x="1224844" y="234950"/>
                        <a:pt x="1312333" y="193323"/>
                        <a:pt x="1339850" y="198967"/>
                      </a:cubicBezTo>
                      <a:cubicBezTo>
                        <a:pt x="1367367" y="204611"/>
                        <a:pt x="1332794" y="247650"/>
                        <a:pt x="1289050" y="266700"/>
                      </a:cubicBezTo>
                      <a:cubicBezTo>
                        <a:pt x="1245306" y="285750"/>
                        <a:pt x="1178277" y="304800"/>
                        <a:pt x="1077383" y="313267"/>
                      </a:cubicBezTo>
                      <a:cubicBezTo>
                        <a:pt x="976489" y="321734"/>
                        <a:pt x="828322" y="336550"/>
                        <a:pt x="683683" y="317500"/>
                      </a:cubicBezTo>
                      <a:cubicBezTo>
                        <a:pt x="539044" y="298450"/>
                        <a:pt x="311855" y="237067"/>
                        <a:pt x="209550" y="198967"/>
                      </a:cubicBezTo>
                      <a:cubicBezTo>
                        <a:pt x="107245" y="160867"/>
                        <a:pt x="102305" y="122767"/>
                        <a:pt x="69850" y="88900"/>
                      </a:cubicBezTo>
                      <a:cubicBezTo>
                        <a:pt x="37395" y="55033"/>
                        <a:pt x="0" y="0"/>
                        <a:pt x="4445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1000">
                      <a:srgbClr val="FFFFFF"/>
                    </a:gs>
                    <a:gs pos="73000">
                      <a:srgbClr val="FFFFFF">
                        <a:alpha val="0"/>
                      </a:srgbClr>
                    </a:gs>
                  </a:gsLst>
                  <a:lin ang="564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t-BR" sz="1050" dirty="0"/>
                </a:p>
              </p:txBody>
            </p:sp>
            <p:sp>
              <p:nvSpPr>
                <p:cNvPr id="22" name="Forma Livre 21">
                  <a:extLst>
                    <a:ext uri="{FF2B5EF4-FFF2-40B4-BE49-F238E27FC236}">
                      <a16:creationId xmlns:a16="http://schemas.microsoft.com/office/drawing/2014/main" id="{617FD3C3-D251-5642-8E6D-D023C9E44C36}"/>
                    </a:ext>
                  </a:extLst>
                </p:cNvPr>
                <p:cNvSpPr/>
                <p:nvPr/>
              </p:nvSpPr>
              <p:spPr>
                <a:xfrm>
                  <a:off x="9070622" y="2808111"/>
                  <a:ext cx="1235428" cy="1897944"/>
                </a:xfrm>
                <a:custGeom>
                  <a:avLst/>
                  <a:gdLst>
                    <a:gd name="connsiteX0" fmla="*/ 1411 w 1235428"/>
                    <a:gd name="connsiteY0" fmla="*/ 11289 h 1897944"/>
                    <a:gd name="connsiteX1" fmla="*/ 200378 w 1235428"/>
                    <a:gd name="connsiteY1" fmla="*/ 222956 h 1897944"/>
                    <a:gd name="connsiteX2" fmla="*/ 450145 w 1235428"/>
                    <a:gd name="connsiteY2" fmla="*/ 349956 h 1897944"/>
                    <a:gd name="connsiteX3" fmla="*/ 797278 w 1235428"/>
                    <a:gd name="connsiteY3" fmla="*/ 608189 h 1897944"/>
                    <a:gd name="connsiteX4" fmla="*/ 1025878 w 1235428"/>
                    <a:gd name="connsiteY4" fmla="*/ 1124656 h 1897944"/>
                    <a:gd name="connsiteX5" fmla="*/ 1165578 w 1235428"/>
                    <a:gd name="connsiteY5" fmla="*/ 1353256 h 1897944"/>
                    <a:gd name="connsiteX6" fmla="*/ 1195211 w 1235428"/>
                    <a:gd name="connsiteY6" fmla="*/ 1882422 h 1897944"/>
                    <a:gd name="connsiteX7" fmla="*/ 1207911 w 1235428"/>
                    <a:gd name="connsiteY7" fmla="*/ 1260122 h 1897944"/>
                    <a:gd name="connsiteX8" fmla="*/ 1030111 w 1235428"/>
                    <a:gd name="connsiteY8" fmla="*/ 862189 h 1897944"/>
                    <a:gd name="connsiteX9" fmla="*/ 1008945 w 1235428"/>
                    <a:gd name="connsiteY9" fmla="*/ 468489 h 1897944"/>
                    <a:gd name="connsiteX10" fmla="*/ 509411 w 1235428"/>
                    <a:gd name="connsiteY10" fmla="*/ 273756 h 1897944"/>
                    <a:gd name="connsiteX11" fmla="*/ 191911 w 1235428"/>
                    <a:gd name="connsiteY11" fmla="*/ 155222 h 1897944"/>
                    <a:gd name="connsiteX12" fmla="*/ 1411 w 1235428"/>
                    <a:gd name="connsiteY12" fmla="*/ 11289 h 189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5428" h="1897944">
                      <a:moveTo>
                        <a:pt x="1411" y="11289"/>
                      </a:moveTo>
                      <a:cubicBezTo>
                        <a:pt x="2822" y="22578"/>
                        <a:pt x="125589" y="166512"/>
                        <a:pt x="200378" y="222956"/>
                      </a:cubicBezTo>
                      <a:cubicBezTo>
                        <a:pt x="275167" y="279401"/>
                        <a:pt x="350662" y="285751"/>
                        <a:pt x="450145" y="349956"/>
                      </a:cubicBezTo>
                      <a:cubicBezTo>
                        <a:pt x="549628" y="414161"/>
                        <a:pt x="701323" y="479072"/>
                        <a:pt x="797278" y="608189"/>
                      </a:cubicBezTo>
                      <a:cubicBezTo>
                        <a:pt x="893234" y="737306"/>
                        <a:pt x="964495" y="1000478"/>
                        <a:pt x="1025878" y="1124656"/>
                      </a:cubicBezTo>
                      <a:cubicBezTo>
                        <a:pt x="1087261" y="1248834"/>
                        <a:pt x="1137356" y="1226962"/>
                        <a:pt x="1165578" y="1353256"/>
                      </a:cubicBezTo>
                      <a:cubicBezTo>
                        <a:pt x="1193800" y="1479550"/>
                        <a:pt x="1188156" y="1897944"/>
                        <a:pt x="1195211" y="1882422"/>
                      </a:cubicBezTo>
                      <a:cubicBezTo>
                        <a:pt x="1202266" y="1866900"/>
                        <a:pt x="1235428" y="1430161"/>
                        <a:pt x="1207911" y="1260122"/>
                      </a:cubicBezTo>
                      <a:cubicBezTo>
                        <a:pt x="1180394" y="1090083"/>
                        <a:pt x="1063272" y="994128"/>
                        <a:pt x="1030111" y="862189"/>
                      </a:cubicBezTo>
                      <a:cubicBezTo>
                        <a:pt x="996950" y="730250"/>
                        <a:pt x="1095728" y="566561"/>
                        <a:pt x="1008945" y="468489"/>
                      </a:cubicBezTo>
                      <a:cubicBezTo>
                        <a:pt x="922162" y="370417"/>
                        <a:pt x="645583" y="325967"/>
                        <a:pt x="509411" y="273756"/>
                      </a:cubicBezTo>
                      <a:cubicBezTo>
                        <a:pt x="373239" y="221545"/>
                        <a:pt x="275872" y="202494"/>
                        <a:pt x="191911" y="155222"/>
                      </a:cubicBezTo>
                      <a:cubicBezTo>
                        <a:pt x="107950" y="107950"/>
                        <a:pt x="0" y="0"/>
                        <a:pt x="1411" y="1128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1878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t-BR" sz="1050" dirty="0"/>
                </a:p>
              </p:txBody>
            </p:sp>
            <p:sp>
              <p:nvSpPr>
                <p:cNvPr id="23" name="Forma Livre 22">
                  <a:extLst>
                    <a:ext uri="{FF2B5EF4-FFF2-40B4-BE49-F238E27FC236}">
                      <a16:creationId xmlns:a16="http://schemas.microsoft.com/office/drawing/2014/main" id="{BA754A26-8FDA-5141-B6B9-3E75F1349E08}"/>
                    </a:ext>
                  </a:extLst>
                </p:cNvPr>
                <p:cNvSpPr/>
                <p:nvPr/>
              </p:nvSpPr>
              <p:spPr>
                <a:xfrm>
                  <a:off x="10215562" y="4343403"/>
                  <a:ext cx="211137" cy="1524695"/>
                </a:xfrm>
                <a:custGeom>
                  <a:avLst/>
                  <a:gdLst>
                    <a:gd name="connsiteX0" fmla="*/ 37042 w 153459"/>
                    <a:gd name="connsiteY0" fmla="*/ 95250 h 2247900"/>
                    <a:gd name="connsiteX1" fmla="*/ 5292 w 153459"/>
                    <a:gd name="connsiteY1" fmla="*/ 520700 h 2247900"/>
                    <a:gd name="connsiteX2" fmla="*/ 68792 w 153459"/>
                    <a:gd name="connsiteY2" fmla="*/ 857250 h 2247900"/>
                    <a:gd name="connsiteX3" fmla="*/ 17992 w 153459"/>
                    <a:gd name="connsiteY3" fmla="*/ 1397000 h 2247900"/>
                    <a:gd name="connsiteX4" fmla="*/ 30692 w 153459"/>
                    <a:gd name="connsiteY4" fmla="*/ 2006600 h 2247900"/>
                    <a:gd name="connsiteX5" fmla="*/ 43392 w 153459"/>
                    <a:gd name="connsiteY5" fmla="*/ 2190750 h 2247900"/>
                    <a:gd name="connsiteX6" fmla="*/ 56092 w 153459"/>
                    <a:gd name="connsiteY6" fmla="*/ 1663700 h 2247900"/>
                    <a:gd name="connsiteX7" fmla="*/ 68792 w 153459"/>
                    <a:gd name="connsiteY7" fmla="*/ 1231900 h 2247900"/>
                    <a:gd name="connsiteX8" fmla="*/ 144992 w 153459"/>
                    <a:gd name="connsiteY8" fmla="*/ 1009650 h 2247900"/>
                    <a:gd name="connsiteX9" fmla="*/ 119592 w 153459"/>
                    <a:gd name="connsiteY9" fmla="*/ 768350 h 2247900"/>
                    <a:gd name="connsiteX10" fmla="*/ 62442 w 153459"/>
                    <a:gd name="connsiteY10" fmla="*/ 615950 h 2247900"/>
                    <a:gd name="connsiteX11" fmla="*/ 43392 w 153459"/>
                    <a:gd name="connsiteY11" fmla="*/ 215900 h 2247900"/>
                    <a:gd name="connsiteX12" fmla="*/ 43392 w 153459"/>
                    <a:gd name="connsiteY12" fmla="*/ 31750 h 2247900"/>
                    <a:gd name="connsiteX13" fmla="*/ 30692 w 153459"/>
                    <a:gd name="connsiteY13" fmla="*/ 25400 h 224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459" h="2247900">
                      <a:moveTo>
                        <a:pt x="37042" y="95250"/>
                      </a:moveTo>
                      <a:cubicBezTo>
                        <a:pt x="18521" y="244475"/>
                        <a:pt x="0" y="393700"/>
                        <a:pt x="5292" y="520700"/>
                      </a:cubicBezTo>
                      <a:cubicBezTo>
                        <a:pt x="10584" y="647700"/>
                        <a:pt x="66675" y="711200"/>
                        <a:pt x="68792" y="857250"/>
                      </a:cubicBezTo>
                      <a:cubicBezTo>
                        <a:pt x="70909" y="1003300"/>
                        <a:pt x="24342" y="1205442"/>
                        <a:pt x="17992" y="1397000"/>
                      </a:cubicBezTo>
                      <a:cubicBezTo>
                        <a:pt x="11642" y="1588558"/>
                        <a:pt x="26459" y="1874308"/>
                        <a:pt x="30692" y="2006600"/>
                      </a:cubicBezTo>
                      <a:cubicBezTo>
                        <a:pt x="34925" y="2138892"/>
                        <a:pt x="39159" y="2247900"/>
                        <a:pt x="43392" y="2190750"/>
                      </a:cubicBezTo>
                      <a:cubicBezTo>
                        <a:pt x="47625" y="2133600"/>
                        <a:pt x="51859" y="1823508"/>
                        <a:pt x="56092" y="1663700"/>
                      </a:cubicBezTo>
                      <a:cubicBezTo>
                        <a:pt x="60325" y="1503892"/>
                        <a:pt x="53975" y="1340908"/>
                        <a:pt x="68792" y="1231900"/>
                      </a:cubicBezTo>
                      <a:cubicBezTo>
                        <a:pt x="83609" y="1122892"/>
                        <a:pt x="136525" y="1086908"/>
                        <a:pt x="144992" y="1009650"/>
                      </a:cubicBezTo>
                      <a:cubicBezTo>
                        <a:pt x="153459" y="932392"/>
                        <a:pt x="133350" y="833967"/>
                        <a:pt x="119592" y="768350"/>
                      </a:cubicBezTo>
                      <a:cubicBezTo>
                        <a:pt x="105834" y="702733"/>
                        <a:pt x="75142" y="708025"/>
                        <a:pt x="62442" y="615950"/>
                      </a:cubicBezTo>
                      <a:cubicBezTo>
                        <a:pt x="49742" y="523875"/>
                        <a:pt x="46567" y="313267"/>
                        <a:pt x="43392" y="215900"/>
                      </a:cubicBezTo>
                      <a:cubicBezTo>
                        <a:pt x="40217" y="118533"/>
                        <a:pt x="45509" y="63500"/>
                        <a:pt x="43392" y="31750"/>
                      </a:cubicBezTo>
                      <a:cubicBezTo>
                        <a:pt x="41275" y="0"/>
                        <a:pt x="35983" y="12700"/>
                        <a:pt x="30692" y="25400"/>
                      </a:cubicBezTo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213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t-BR" sz="1050" dirty="0"/>
                </a:p>
              </p:txBody>
            </p:sp>
          </p:grpSp>
        </p:grpSp>
      </p:grpSp>
      <p:grpSp>
        <p:nvGrpSpPr>
          <p:cNvPr id="88" name="Grupo 207">
            <a:extLst>
              <a:ext uri="{FF2B5EF4-FFF2-40B4-BE49-F238E27FC236}">
                <a16:creationId xmlns:a16="http://schemas.microsoft.com/office/drawing/2014/main" id="{9AA4EA28-C275-7949-9EC2-399FEA4EB01F}"/>
              </a:ext>
            </a:extLst>
          </p:cNvPr>
          <p:cNvGrpSpPr/>
          <p:nvPr userDrawn="1"/>
        </p:nvGrpSpPr>
        <p:grpSpPr>
          <a:xfrm>
            <a:off x="2169712" y="656132"/>
            <a:ext cx="1261828" cy="2068020"/>
            <a:chOff x="4341810" y="304800"/>
            <a:chExt cx="1682437" cy="2757360"/>
          </a:xfrm>
        </p:grpSpPr>
        <p:grpSp>
          <p:nvGrpSpPr>
            <p:cNvPr id="89" name="Grupo 79">
              <a:extLst>
                <a:ext uri="{FF2B5EF4-FFF2-40B4-BE49-F238E27FC236}">
                  <a16:creationId xmlns:a16="http://schemas.microsoft.com/office/drawing/2014/main" id="{2F2E46F1-1B9A-E842-84C4-3CFC9AFA9EF8}"/>
                </a:ext>
              </a:extLst>
            </p:cNvPr>
            <p:cNvGrpSpPr/>
            <p:nvPr/>
          </p:nvGrpSpPr>
          <p:grpSpPr>
            <a:xfrm>
              <a:off x="4341810" y="304800"/>
              <a:ext cx="1682437" cy="1989067"/>
              <a:chOff x="7723187" y="0"/>
              <a:chExt cx="3649663" cy="4314826"/>
            </a:xfrm>
          </p:grpSpPr>
          <p:sp>
            <p:nvSpPr>
              <p:cNvPr id="99" name="Forma Livre 5">
                <a:extLst>
                  <a:ext uri="{FF2B5EF4-FFF2-40B4-BE49-F238E27FC236}">
                    <a16:creationId xmlns:a16="http://schemas.microsoft.com/office/drawing/2014/main" id="{9422EE13-F8B2-AC46-8964-C3F1DB5D0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7" y="1579563"/>
                <a:ext cx="2713038" cy="2735263"/>
              </a:xfrm>
              <a:custGeom>
                <a:avLst/>
                <a:gdLst/>
                <a:ahLst/>
                <a:cxnLst>
                  <a:cxn ang="0">
                    <a:pos x="5124" y="2784"/>
                  </a:cxn>
                  <a:cxn ang="0">
                    <a:pos x="5093" y="3105"/>
                  </a:cxn>
                  <a:cxn ang="0">
                    <a:pos x="5024" y="3413"/>
                  </a:cxn>
                  <a:cxn ang="0">
                    <a:pos x="4918" y="3705"/>
                  </a:cxn>
                  <a:cxn ang="0">
                    <a:pos x="4779" y="3978"/>
                  </a:cxn>
                  <a:cxn ang="0">
                    <a:pos x="4608" y="4229"/>
                  </a:cxn>
                  <a:cxn ang="0">
                    <a:pos x="4408" y="4456"/>
                  </a:cxn>
                  <a:cxn ang="0">
                    <a:pos x="4182" y="4656"/>
                  </a:cxn>
                  <a:cxn ang="0">
                    <a:pos x="3932" y="4827"/>
                  </a:cxn>
                  <a:cxn ang="0">
                    <a:pos x="3660" y="4966"/>
                  </a:cxn>
                  <a:cxn ang="0">
                    <a:pos x="3369" y="5071"/>
                  </a:cxn>
                  <a:cxn ang="0">
                    <a:pos x="3060" y="5140"/>
                  </a:cxn>
                  <a:cxn ang="0">
                    <a:pos x="2738" y="5168"/>
                  </a:cxn>
                  <a:cxn ang="0">
                    <a:pos x="2475" y="5162"/>
                  </a:cxn>
                  <a:cxn ang="0">
                    <a:pos x="2154" y="5116"/>
                  </a:cxn>
                  <a:cxn ang="0">
                    <a:pos x="1846" y="5034"/>
                  </a:cxn>
                  <a:cxn ang="0">
                    <a:pos x="1551" y="4914"/>
                  </a:cxn>
                  <a:cxn ang="0">
                    <a:pos x="1275" y="4762"/>
                  </a:cxn>
                  <a:cxn ang="0">
                    <a:pos x="1019" y="4578"/>
                  </a:cxn>
                  <a:cxn ang="0">
                    <a:pos x="784" y="4367"/>
                  </a:cxn>
                  <a:cxn ang="0">
                    <a:pos x="576" y="4131"/>
                  </a:cxn>
                  <a:cxn ang="0">
                    <a:pos x="397" y="3870"/>
                  </a:cxn>
                  <a:cxn ang="0">
                    <a:pos x="246" y="3590"/>
                  </a:cxn>
                  <a:cxn ang="0">
                    <a:pos x="130" y="3292"/>
                  </a:cxn>
                  <a:cxn ang="0">
                    <a:pos x="49" y="2978"/>
                  </a:cxn>
                  <a:cxn ang="0">
                    <a:pos x="6" y="2651"/>
                  </a:cxn>
                  <a:cxn ang="0">
                    <a:pos x="1" y="2386"/>
                  </a:cxn>
                  <a:cxn ang="0">
                    <a:pos x="32" y="2064"/>
                  </a:cxn>
                  <a:cxn ang="0">
                    <a:pos x="102" y="1756"/>
                  </a:cxn>
                  <a:cxn ang="0">
                    <a:pos x="208" y="1464"/>
                  </a:cxn>
                  <a:cxn ang="0">
                    <a:pos x="348" y="1191"/>
                  </a:cxn>
                  <a:cxn ang="0">
                    <a:pos x="519" y="941"/>
                  </a:cxn>
                  <a:cxn ang="0">
                    <a:pos x="718" y="714"/>
                  </a:cxn>
                  <a:cxn ang="0">
                    <a:pos x="943" y="515"/>
                  </a:cxn>
                  <a:cxn ang="0">
                    <a:pos x="1194" y="344"/>
                  </a:cxn>
                  <a:cxn ang="0">
                    <a:pos x="1467" y="204"/>
                  </a:cxn>
                  <a:cxn ang="0">
                    <a:pos x="1757" y="99"/>
                  </a:cxn>
                  <a:cxn ang="0">
                    <a:pos x="2065" y="31"/>
                  </a:cxn>
                  <a:cxn ang="0">
                    <a:pos x="2388" y="2"/>
                  </a:cxn>
                  <a:cxn ang="0">
                    <a:pos x="2652" y="9"/>
                  </a:cxn>
                  <a:cxn ang="0">
                    <a:pos x="2972" y="53"/>
                  </a:cxn>
                  <a:cxn ang="0">
                    <a:pos x="3282" y="137"/>
                  </a:cxn>
                  <a:cxn ang="0">
                    <a:pos x="3575" y="255"/>
                  </a:cxn>
                  <a:cxn ang="0">
                    <a:pos x="3851" y="408"/>
                  </a:cxn>
                  <a:cxn ang="0">
                    <a:pos x="4107" y="591"/>
                  </a:cxn>
                  <a:cxn ang="0">
                    <a:pos x="4342" y="802"/>
                  </a:cxn>
                  <a:cxn ang="0">
                    <a:pos x="4549" y="1038"/>
                  </a:cxn>
                  <a:cxn ang="0">
                    <a:pos x="4729" y="1299"/>
                  </a:cxn>
                  <a:cxn ang="0">
                    <a:pos x="4880" y="1579"/>
                  </a:cxn>
                  <a:cxn ang="0">
                    <a:pos x="4996" y="1877"/>
                  </a:cxn>
                  <a:cxn ang="0">
                    <a:pos x="5077" y="2191"/>
                  </a:cxn>
                  <a:cxn ang="0">
                    <a:pos x="5120" y="2518"/>
                  </a:cxn>
                </a:cxnLst>
                <a:rect l="0" t="0" r="r" b="b"/>
                <a:pathLst>
                  <a:path w="5126" h="5169">
                    <a:moveTo>
                      <a:pt x="5123" y="2585"/>
                    </a:moveTo>
                    <a:lnTo>
                      <a:pt x="5123" y="2585"/>
                    </a:lnTo>
                    <a:lnTo>
                      <a:pt x="5126" y="2651"/>
                    </a:lnTo>
                    <a:lnTo>
                      <a:pt x="5126" y="2717"/>
                    </a:lnTo>
                    <a:lnTo>
                      <a:pt x="5124" y="2784"/>
                    </a:lnTo>
                    <a:lnTo>
                      <a:pt x="5121" y="2849"/>
                    </a:lnTo>
                    <a:lnTo>
                      <a:pt x="5117" y="2914"/>
                    </a:lnTo>
                    <a:lnTo>
                      <a:pt x="5111" y="2978"/>
                    </a:lnTo>
                    <a:lnTo>
                      <a:pt x="5102" y="3042"/>
                    </a:lnTo>
                    <a:lnTo>
                      <a:pt x="5093" y="3105"/>
                    </a:lnTo>
                    <a:lnTo>
                      <a:pt x="5083" y="3169"/>
                    </a:lnTo>
                    <a:lnTo>
                      <a:pt x="5070" y="3231"/>
                    </a:lnTo>
                    <a:lnTo>
                      <a:pt x="5057" y="3292"/>
                    </a:lnTo>
                    <a:lnTo>
                      <a:pt x="5040" y="3353"/>
                    </a:lnTo>
                    <a:lnTo>
                      <a:pt x="5024" y="3413"/>
                    </a:lnTo>
                    <a:lnTo>
                      <a:pt x="5005" y="3474"/>
                    </a:lnTo>
                    <a:lnTo>
                      <a:pt x="4986" y="3533"/>
                    </a:lnTo>
                    <a:lnTo>
                      <a:pt x="4965" y="3590"/>
                    </a:lnTo>
                    <a:lnTo>
                      <a:pt x="4942" y="3648"/>
                    </a:lnTo>
                    <a:lnTo>
                      <a:pt x="4918" y="3705"/>
                    </a:lnTo>
                    <a:lnTo>
                      <a:pt x="4893" y="3761"/>
                    </a:lnTo>
                    <a:lnTo>
                      <a:pt x="4866" y="3816"/>
                    </a:lnTo>
                    <a:lnTo>
                      <a:pt x="4838" y="3870"/>
                    </a:lnTo>
                    <a:lnTo>
                      <a:pt x="4809" y="3925"/>
                    </a:lnTo>
                    <a:lnTo>
                      <a:pt x="4779" y="3978"/>
                    </a:lnTo>
                    <a:lnTo>
                      <a:pt x="4747" y="4030"/>
                    </a:lnTo>
                    <a:lnTo>
                      <a:pt x="4715" y="4081"/>
                    </a:lnTo>
                    <a:lnTo>
                      <a:pt x="4681" y="4131"/>
                    </a:lnTo>
                    <a:lnTo>
                      <a:pt x="4645" y="4180"/>
                    </a:lnTo>
                    <a:lnTo>
                      <a:pt x="4608" y="4229"/>
                    </a:lnTo>
                    <a:lnTo>
                      <a:pt x="4570" y="4276"/>
                    </a:lnTo>
                    <a:lnTo>
                      <a:pt x="4532" y="4323"/>
                    </a:lnTo>
                    <a:lnTo>
                      <a:pt x="4492" y="4367"/>
                    </a:lnTo>
                    <a:lnTo>
                      <a:pt x="4451" y="4412"/>
                    </a:lnTo>
                    <a:lnTo>
                      <a:pt x="4408" y="4456"/>
                    </a:lnTo>
                    <a:lnTo>
                      <a:pt x="4365" y="4497"/>
                    </a:lnTo>
                    <a:lnTo>
                      <a:pt x="4321" y="4538"/>
                    </a:lnTo>
                    <a:lnTo>
                      <a:pt x="4275" y="4578"/>
                    </a:lnTo>
                    <a:lnTo>
                      <a:pt x="4230" y="4618"/>
                    </a:lnTo>
                    <a:lnTo>
                      <a:pt x="4182" y="4656"/>
                    </a:lnTo>
                    <a:lnTo>
                      <a:pt x="4134" y="4692"/>
                    </a:lnTo>
                    <a:lnTo>
                      <a:pt x="4085" y="4727"/>
                    </a:lnTo>
                    <a:lnTo>
                      <a:pt x="4035" y="4762"/>
                    </a:lnTo>
                    <a:lnTo>
                      <a:pt x="3983" y="4795"/>
                    </a:lnTo>
                    <a:lnTo>
                      <a:pt x="3932" y="4827"/>
                    </a:lnTo>
                    <a:lnTo>
                      <a:pt x="3879" y="4857"/>
                    </a:lnTo>
                    <a:lnTo>
                      <a:pt x="3826" y="4886"/>
                    </a:lnTo>
                    <a:lnTo>
                      <a:pt x="3771" y="4914"/>
                    </a:lnTo>
                    <a:lnTo>
                      <a:pt x="3716" y="4941"/>
                    </a:lnTo>
                    <a:lnTo>
                      <a:pt x="3660" y="4966"/>
                    </a:lnTo>
                    <a:lnTo>
                      <a:pt x="3603" y="4989"/>
                    </a:lnTo>
                    <a:lnTo>
                      <a:pt x="3545" y="5012"/>
                    </a:lnTo>
                    <a:lnTo>
                      <a:pt x="3488" y="5034"/>
                    </a:lnTo>
                    <a:lnTo>
                      <a:pt x="3429" y="5053"/>
                    </a:lnTo>
                    <a:lnTo>
                      <a:pt x="3369" y="5071"/>
                    </a:lnTo>
                    <a:lnTo>
                      <a:pt x="3308" y="5088"/>
                    </a:lnTo>
                    <a:lnTo>
                      <a:pt x="3248" y="5103"/>
                    </a:lnTo>
                    <a:lnTo>
                      <a:pt x="3186" y="5116"/>
                    </a:lnTo>
                    <a:lnTo>
                      <a:pt x="3124" y="5128"/>
                    </a:lnTo>
                    <a:lnTo>
                      <a:pt x="3060" y="5140"/>
                    </a:lnTo>
                    <a:lnTo>
                      <a:pt x="2997" y="5149"/>
                    </a:lnTo>
                    <a:lnTo>
                      <a:pt x="2934" y="5156"/>
                    </a:lnTo>
                    <a:lnTo>
                      <a:pt x="2869" y="5162"/>
                    </a:lnTo>
                    <a:lnTo>
                      <a:pt x="2804" y="5165"/>
                    </a:lnTo>
                    <a:lnTo>
                      <a:pt x="2738" y="5168"/>
                    </a:lnTo>
                    <a:lnTo>
                      <a:pt x="2673" y="5169"/>
                    </a:lnTo>
                    <a:lnTo>
                      <a:pt x="2673" y="5169"/>
                    </a:lnTo>
                    <a:lnTo>
                      <a:pt x="2606" y="5168"/>
                    </a:lnTo>
                    <a:lnTo>
                      <a:pt x="2540" y="5165"/>
                    </a:lnTo>
                    <a:lnTo>
                      <a:pt x="2475" y="5162"/>
                    </a:lnTo>
                    <a:lnTo>
                      <a:pt x="2410" y="5156"/>
                    </a:lnTo>
                    <a:lnTo>
                      <a:pt x="2345" y="5149"/>
                    </a:lnTo>
                    <a:lnTo>
                      <a:pt x="2281" y="5140"/>
                    </a:lnTo>
                    <a:lnTo>
                      <a:pt x="2217" y="5128"/>
                    </a:lnTo>
                    <a:lnTo>
                      <a:pt x="2154" y="5116"/>
                    </a:lnTo>
                    <a:lnTo>
                      <a:pt x="2090" y="5103"/>
                    </a:lnTo>
                    <a:lnTo>
                      <a:pt x="2029" y="5088"/>
                    </a:lnTo>
                    <a:lnTo>
                      <a:pt x="1967" y="5071"/>
                    </a:lnTo>
                    <a:lnTo>
                      <a:pt x="1906" y="5053"/>
                    </a:lnTo>
                    <a:lnTo>
                      <a:pt x="1846" y="5034"/>
                    </a:lnTo>
                    <a:lnTo>
                      <a:pt x="1785" y="5012"/>
                    </a:lnTo>
                    <a:lnTo>
                      <a:pt x="1726" y="4989"/>
                    </a:lnTo>
                    <a:lnTo>
                      <a:pt x="1667" y="4966"/>
                    </a:lnTo>
                    <a:lnTo>
                      <a:pt x="1608" y="4941"/>
                    </a:lnTo>
                    <a:lnTo>
                      <a:pt x="1551" y="4914"/>
                    </a:lnTo>
                    <a:lnTo>
                      <a:pt x="1495" y="4886"/>
                    </a:lnTo>
                    <a:lnTo>
                      <a:pt x="1439" y="4857"/>
                    </a:lnTo>
                    <a:lnTo>
                      <a:pt x="1383" y="4827"/>
                    </a:lnTo>
                    <a:lnTo>
                      <a:pt x="1328" y="4795"/>
                    </a:lnTo>
                    <a:lnTo>
                      <a:pt x="1275" y="4762"/>
                    </a:lnTo>
                    <a:lnTo>
                      <a:pt x="1222" y="4727"/>
                    </a:lnTo>
                    <a:lnTo>
                      <a:pt x="1171" y="4692"/>
                    </a:lnTo>
                    <a:lnTo>
                      <a:pt x="1119" y="4656"/>
                    </a:lnTo>
                    <a:lnTo>
                      <a:pt x="1069" y="4618"/>
                    </a:lnTo>
                    <a:lnTo>
                      <a:pt x="1019" y="4578"/>
                    </a:lnTo>
                    <a:lnTo>
                      <a:pt x="970" y="4538"/>
                    </a:lnTo>
                    <a:lnTo>
                      <a:pt x="923" y="4497"/>
                    </a:lnTo>
                    <a:lnTo>
                      <a:pt x="876" y="4456"/>
                    </a:lnTo>
                    <a:lnTo>
                      <a:pt x="830" y="4412"/>
                    </a:lnTo>
                    <a:lnTo>
                      <a:pt x="784" y="4367"/>
                    </a:lnTo>
                    <a:lnTo>
                      <a:pt x="742" y="4323"/>
                    </a:lnTo>
                    <a:lnTo>
                      <a:pt x="699" y="4276"/>
                    </a:lnTo>
                    <a:lnTo>
                      <a:pt x="657" y="4229"/>
                    </a:lnTo>
                    <a:lnTo>
                      <a:pt x="616" y="4180"/>
                    </a:lnTo>
                    <a:lnTo>
                      <a:pt x="576" y="4131"/>
                    </a:lnTo>
                    <a:lnTo>
                      <a:pt x="538" y="4081"/>
                    </a:lnTo>
                    <a:lnTo>
                      <a:pt x="501" y="4030"/>
                    </a:lnTo>
                    <a:lnTo>
                      <a:pt x="464" y="3978"/>
                    </a:lnTo>
                    <a:lnTo>
                      <a:pt x="430" y="3925"/>
                    </a:lnTo>
                    <a:lnTo>
                      <a:pt x="397" y="3870"/>
                    </a:lnTo>
                    <a:lnTo>
                      <a:pt x="364" y="3816"/>
                    </a:lnTo>
                    <a:lnTo>
                      <a:pt x="333" y="3761"/>
                    </a:lnTo>
                    <a:lnTo>
                      <a:pt x="302" y="3705"/>
                    </a:lnTo>
                    <a:lnTo>
                      <a:pt x="274" y="3648"/>
                    </a:lnTo>
                    <a:lnTo>
                      <a:pt x="246" y="3590"/>
                    </a:lnTo>
                    <a:lnTo>
                      <a:pt x="221" y="3533"/>
                    </a:lnTo>
                    <a:lnTo>
                      <a:pt x="196" y="3474"/>
                    </a:lnTo>
                    <a:lnTo>
                      <a:pt x="172" y="3413"/>
                    </a:lnTo>
                    <a:lnTo>
                      <a:pt x="150" y="3353"/>
                    </a:lnTo>
                    <a:lnTo>
                      <a:pt x="130" y="3292"/>
                    </a:lnTo>
                    <a:lnTo>
                      <a:pt x="111" y="3231"/>
                    </a:lnTo>
                    <a:lnTo>
                      <a:pt x="93" y="3169"/>
                    </a:lnTo>
                    <a:lnTo>
                      <a:pt x="77" y="3105"/>
                    </a:lnTo>
                    <a:lnTo>
                      <a:pt x="62" y="3042"/>
                    </a:lnTo>
                    <a:lnTo>
                      <a:pt x="49" y="2978"/>
                    </a:lnTo>
                    <a:lnTo>
                      <a:pt x="37" y="2914"/>
                    </a:lnTo>
                    <a:lnTo>
                      <a:pt x="27" y="2849"/>
                    </a:lnTo>
                    <a:lnTo>
                      <a:pt x="19" y="2784"/>
                    </a:lnTo>
                    <a:lnTo>
                      <a:pt x="12" y="2717"/>
                    </a:lnTo>
                    <a:lnTo>
                      <a:pt x="6" y="2651"/>
                    </a:lnTo>
                    <a:lnTo>
                      <a:pt x="3" y="2585"/>
                    </a:lnTo>
                    <a:lnTo>
                      <a:pt x="3" y="2585"/>
                    </a:lnTo>
                    <a:lnTo>
                      <a:pt x="1" y="2518"/>
                    </a:lnTo>
                    <a:lnTo>
                      <a:pt x="0" y="2452"/>
                    </a:lnTo>
                    <a:lnTo>
                      <a:pt x="1" y="2386"/>
                    </a:lnTo>
                    <a:lnTo>
                      <a:pt x="4" y="2321"/>
                    </a:lnTo>
                    <a:lnTo>
                      <a:pt x="9" y="2256"/>
                    </a:lnTo>
                    <a:lnTo>
                      <a:pt x="16" y="2191"/>
                    </a:lnTo>
                    <a:lnTo>
                      <a:pt x="24" y="2128"/>
                    </a:lnTo>
                    <a:lnTo>
                      <a:pt x="32" y="2064"/>
                    </a:lnTo>
                    <a:lnTo>
                      <a:pt x="44" y="2001"/>
                    </a:lnTo>
                    <a:lnTo>
                      <a:pt x="56" y="1939"/>
                    </a:lnTo>
                    <a:lnTo>
                      <a:pt x="71" y="1877"/>
                    </a:lnTo>
                    <a:lnTo>
                      <a:pt x="86" y="1817"/>
                    </a:lnTo>
                    <a:lnTo>
                      <a:pt x="102" y="1756"/>
                    </a:lnTo>
                    <a:lnTo>
                      <a:pt x="121" y="1696"/>
                    </a:lnTo>
                    <a:lnTo>
                      <a:pt x="140" y="1637"/>
                    </a:lnTo>
                    <a:lnTo>
                      <a:pt x="162" y="1579"/>
                    </a:lnTo>
                    <a:lnTo>
                      <a:pt x="184" y="1522"/>
                    </a:lnTo>
                    <a:lnTo>
                      <a:pt x="208" y="1464"/>
                    </a:lnTo>
                    <a:lnTo>
                      <a:pt x="233" y="1408"/>
                    </a:lnTo>
                    <a:lnTo>
                      <a:pt x="259" y="1354"/>
                    </a:lnTo>
                    <a:lnTo>
                      <a:pt x="287" y="1299"/>
                    </a:lnTo>
                    <a:lnTo>
                      <a:pt x="317" y="1244"/>
                    </a:lnTo>
                    <a:lnTo>
                      <a:pt x="348" y="1191"/>
                    </a:lnTo>
                    <a:lnTo>
                      <a:pt x="379" y="1140"/>
                    </a:lnTo>
                    <a:lnTo>
                      <a:pt x="413" y="1090"/>
                    </a:lnTo>
                    <a:lnTo>
                      <a:pt x="447" y="1038"/>
                    </a:lnTo>
                    <a:lnTo>
                      <a:pt x="482" y="989"/>
                    </a:lnTo>
                    <a:lnTo>
                      <a:pt x="519" y="941"/>
                    </a:lnTo>
                    <a:lnTo>
                      <a:pt x="556" y="894"/>
                    </a:lnTo>
                    <a:lnTo>
                      <a:pt x="594" y="848"/>
                    </a:lnTo>
                    <a:lnTo>
                      <a:pt x="635" y="802"/>
                    </a:lnTo>
                    <a:lnTo>
                      <a:pt x="675" y="758"/>
                    </a:lnTo>
                    <a:lnTo>
                      <a:pt x="718" y="714"/>
                    </a:lnTo>
                    <a:lnTo>
                      <a:pt x="761" y="672"/>
                    </a:lnTo>
                    <a:lnTo>
                      <a:pt x="805" y="631"/>
                    </a:lnTo>
                    <a:lnTo>
                      <a:pt x="851" y="591"/>
                    </a:lnTo>
                    <a:lnTo>
                      <a:pt x="896" y="552"/>
                    </a:lnTo>
                    <a:lnTo>
                      <a:pt x="943" y="515"/>
                    </a:lnTo>
                    <a:lnTo>
                      <a:pt x="992" y="478"/>
                    </a:lnTo>
                    <a:lnTo>
                      <a:pt x="1041" y="442"/>
                    </a:lnTo>
                    <a:lnTo>
                      <a:pt x="1091" y="408"/>
                    </a:lnTo>
                    <a:lnTo>
                      <a:pt x="1143" y="375"/>
                    </a:lnTo>
                    <a:lnTo>
                      <a:pt x="1194" y="344"/>
                    </a:lnTo>
                    <a:lnTo>
                      <a:pt x="1247" y="313"/>
                    </a:lnTo>
                    <a:lnTo>
                      <a:pt x="1300" y="283"/>
                    </a:lnTo>
                    <a:lnTo>
                      <a:pt x="1355" y="255"/>
                    </a:lnTo>
                    <a:lnTo>
                      <a:pt x="1411" y="229"/>
                    </a:lnTo>
                    <a:lnTo>
                      <a:pt x="1467" y="204"/>
                    </a:lnTo>
                    <a:lnTo>
                      <a:pt x="1523" y="180"/>
                    </a:lnTo>
                    <a:lnTo>
                      <a:pt x="1580" y="158"/>
                    </a:lnTo>
                    <a:lnTo>
                      <a:pt x="1639" y="137"/>
                    </a:lnTo>
                    <a:lnTo>
                      <a:pt x="1698" y="117"/>
                    </a:lnTo>
                    <a:lnTo>
                      <a:pt x="1757" y="99"/>
                    </a:lnTo>
                    <a:lnTo>
                      <a:pt x="1818" y="83"/>
                    </a:lnTo>
                    <a:lnTo>
                      <a:pt x="1878" y="66"/>
                    </a:lnTo>
                    <a:lnTo>
                      <a:pt x="1940" y="53"/>
                    </a:lnTo>
                    <a:lnTo>
                      <a:pt x="2002" y="41"/>
                    </a:lnTo>
                    <a:lnTo>
                      <a:pt x="2065" y="31"/>
                    </a:lnTo>
                    <a:lnTo>
                      <a:pt x="2129" y="22"/>
                    </a:lnTo>
                    <a:lnTo>
                      <a:pt x="2194" y="15"/>
                    </a:lnTo>
                    <a:lnTo>
                      <a:pt x="2257" y="9"/>
                    </a:lnTo>
                    <a:lnTo>
                      <a:pt x="2322" y="5"/>
                    </a:lnTo>
                    <a:lnTo>
                      <a:pt x="2388" y="2"/>
                    </a:lnTo>
                    <a:lnTo>
                      <a:pt x="2455" y="0"/>
                    </a:lnTo>
                    <a:lnTo>
                      <a:pt x="2455" y="0"/>
                    </a:lnTo>
                    <a:lnTo>
                      <a:pt x="2521" y="2"/>
                    </a:lnTo>
                    <a:lnTo>
                      <a:pt x="2586" y="5"/>
                    </a:lnTo>
                    <a:lnTo>
                      <a:pt x="2652" y="9"/>
                    </a:lnTo>
                    <a:lnTo>
                      <a:pt x="2717" y="15"/>
                    </a:lnTo>
                    <a:lnTo>
                      <a:pt x="2782" y="22"/>
                    </a:lnTo>
                    <a:lnTo>
                      <a:pt x="2845" y="31"/>
                    </a:lnTo>
                    <a:lnTo>
                      <a:pt x="2909" y="41"/>
                    </a:lnTo>
                    <a:lnTo>
                      <a:pt x="2972" y="53"/>
                    </a:lnTo>
                    <a:lnTo>
                      <a:pt x="3035" y="66"/>
                    </a:lnTo>
                    <a:lnTo>
                      <a:pt x="3097" y="83"/>
                    </a:lnTo>
                    <a:lnTo>
                      <a:pt x="3159" y="99"/>
                    </a:lnTo>
                    <a:lnTo>
                      <a:pt x="3221" y="117"/>
                    </a:lnTo>
                    <a:lnTo>
                      <a:pt x="3282" y="137"/>
                    </a:lnTo>
                    <a:lnTo>
                      <a:pt x="3341" y="158"/>
                    </a:lnTo>
                    <a:lnTo>
                      <a:pt x="3401" y="180"/>
                    </a:lnTo>
                    <a:lnTo>
                      <a:pt x="3460" y="204"/>
                    </a:lnTo>
                    <a:lnTo>
                      <a:pt x="3517" y="229"/>
                    </a:lnTo>
                    <a:lnTo>
                      <a:pt x="3575" y="255"/>
                    </a:lnTo>
                    <a:lnTo>
                      <a:pt x="3631" y="283"/>
                    </a:lnTo>
                    <a:lnTo>
                      <a:pt x="3687" y="313"/>
                    </a:lnTo>
                    <a:lnTo>
                      <a:pt x="3743" y="344"/>
                    </a:lnTo>
                    <a:lnTo>
                      <a:pt x="3798" y="375"/>
                    </a:lnTo>
                    <a:lnTo>
                      <a:pt x="3851" y="408"/>
                    </a:lnTo>
                    <a:lnTo>
                      <a:pt x="3904" y="442"/>
                    </a:lnTo>
                    <a:lnTo>
                      <a:pt x="3957" y="478"/>
                    </a:lnTo>
                    <a:lnTo>
                      <a:pt x="4008" y="515"/>
                    </a:lnTo>
                    <a:lnTo>
                      <a:pt x="4059" y="552"/>
                    </a:lnTo>
                    <a:lnTo>
                      <a:pt x="4107" y="591"/>
                    </a:lnTo>
                    <a:lnTo>
                      <a:pt x="4156" y="631"/>
                    </a:lnTo>
                    <a:lnTo>
                      <a:pt x="4204" y="672"/>
                    </a:lnTo>
                    <a:lnTo>
                      <a:pt x="4250" y="714"/>
                    </a:lnTo>
                    <a:lnTo>
                      <a:pt x="4296" y="758"/>
                    </a:lnTo>
                    <a:lnTo>
                      <a:pt x="4342" y="802"/>
                    </a:lnTo>
                    <a:lnTo>
                      <a:pt x="4384" y="848"/>
                    </a:lnTo>
                    <a:lnTo>
                      <a:pt x="4427" y="894"/>
                    </a:lnTo>
                    <a:lnTo>
                      <a:pt x="4470" y="941"/>
                    </a:lnTo>
                    <a:lnTo>
                      <a:pt x="4510" y="989"/>
                    </a:lnTo>
                    <a:lnTo>
                      <a:pt x="4549" y="1038"/>
                    </a:lnTo>
                    <a:lnTo>
                      <a:pt x="4588" y="1090"/>
                    </a:lnTo>
                    <a:lnTo>
                      <a:pt x="4625" y="1140"/>
                    </a:lnTo>
                    <a:lnTo>
                      <a:pt x="4661" y="1191"/>
                    </a:lnTo>
                    <a:lnTo>
                      <a:pt x="4697" y="1244"/>
                    </a:lnTo>
                    <a:lnTo>
                      <a:pt x="4729" y="1299"/>
                    </a:lnTo>
                    <a:lnTo>
                      <a:pt x="4763" y="1354"/>
                    </a:lnTo>
                    <a:lnTo>
                      <a:pt x="4794" y="1408"/>
                    </a:lnTo>
                    <a:lnTo>
                      <a:pt x="4824" y="1464"/>
                    </a:lnTo>
                    <a:lnTo>
                      <a:pt x="4853" y="1522"/>
                    </a:lnTo>
                    <a:lnTo>
                      <a:pt x="4880" y="1579"/>
                    </a:lnTo>
                    <a:lnTo>
                      <a:pt x="4906" y="1637"/>
                    </a:lnTo>
                    <a:lnTo>
                      <a:pt x="4931" y="1696"/>
                    </a:lnTo>
                    <a:lnTo>
                      <a:pt x="4953" y="1756"/>
                    </a:lnTo>
                    <a:lnTo>
                      <a:pt x="4975" y="1817"/>
                    </a:lnTo>
                    <a:lnTo>
                      <a:pt x="4996" y="1877"/>
                    </a:lnTo>
                    <a:lnTo>
                      <a:pt x="5015" y="1939"/>
                    </a:lnTo>
                    <a:lnTo>
                      <a:pt x="5033" y="2001"/>
                    </a:lnTo>
                    <a:lnTo>
                      <a:pt x="5049" y="2064"/>
                    </a:lnTo>
                    <a:lnTo>
                      <a:pt x="5064" y="2128"/>
                    </a:lnTo>
                    <a:lnTo>
                      <a:pt x="5077" y="2191"/>
                    </a:lnTo>
                    <a:lnTo>
                      <a:pt x="5089" y="2256"/>
                    </a:lnTo>
                    <a:lnTo>
                      <a:pt x="5099" y="2321"/>
                    </a:lnTo>
                    <a:lnTo>
                      <a:pt x="5108" y="2386"/>
                    </a:lnTo>
                    <a:lnTo>
                      <a:pt x="5114" y="2452"/>
                    </a:lnTo>
                    <a:lnTo>
                      <a:pt x="5120" y="2518"/>
                    </a:lnTo>
                    <a:lnTo>
                      <a:pt x="5123" y="2585"/>
                    </a:lnTo>
                    <a:lnTo>
                      <a:pt x="5123" y="2585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100" name="Forma Livre 8">
                <a:extLst>
                  <a:ext uri="{FF2B5EF4-FFF2-40B4-BE49-F238E27FC236}">
                    <a16:creationId xmlns:a16="http://schemas.microsoft.com/office/drawing/2014/main" id="{D1AB5BDD-67AC-9842-8168-24DD4795A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3112" y="406400"/>
                <a:ext cx="2947988" cy="2871788"/>
              </a:xfrm>
              <a:custGeom>
                <a:avLst/>
                <a:gdLst/>
                <a:ahLst/>
                <a:cxnLst>
                  <a:cxn ang="0">
                    <a:pos x="5553" y="2571"/>
                  </a:cxn>
                  <a:cxn ang="0">
                    <a:pos x="5490" y="2225"/>
                  </a:cxn>
                  <a:cxn ang="0">
                    <a:pos x="5385" y="1893"/>
                  </a:cxn>
                  <a:cxn ang="0">
                    <a:pos x="5244" y="1577"/>
                  </a:cxn>
                  <a:cxn ang="0">
                    <a:pos x="5067" y="1284"/>
                  </a:cxn>
                  <a:cxn ang="0">
                    <a:pos x="4859" y="1014"/>
                  </a:cxn>
                  <a:cxn ang="0">
                    <a:pos x="4620" y="769"/>
                  </a:cxn>
                  <a:cxn ang="0">
                    <a:pos x="4356" y="554"/>
                  </a:cxn>
                  <a:cxn ang="0">
                    <a:pos x="4069" y="370"/>
                  </a:cxn>
                  <a:cxn ang="0">
                    <a:pos x="3759" y="219"/>
                  </a:cxn>
                  <a:cxn ang="0">
                    <a:pos x="3433" y="106"/>
                  </a:cxn>
                  <a:cxn ang="0">
                    <a:pos x="3091" y="32"/>
                  </a:cxn>
                  <a:cxn ang="0">
                    <a:pos x="2737" y="1"/>
                  </a:cxn>
                  <a:cxn ang="0">
                    <a:pos x="2463" y="7"/>
                  </a:cxn>
                  <a:cxn ang="0">
                    <a:pos x="2137" y="51"/>
                  </a:cxn>
                  <a:cxn ang="0">
                    <a:pos x="1825" y="131"/>
                  </a:cxn>
                  <a:cxn ang="0">
                    <a:pos x="1530" y="246"/>
                  </a:cxn>
                  <a:cxn ang="0">
                    <a:pos x="1254" y="393"/>
                  </a:cxn>
                  <a:cxn ang="0">
                    <a:pos x="1001" y="572"/>
                  </a:cxn>
                  <a:cxn ang="0">
                    <a:pos x="769" y="778"/>
                  </a:cxn>
                  <a:cxn ang="0">
                    <a:pos x="564" y="1008"/>
                  </a:cxn>
                  <a:cxn ang="0">
                    <a:pos x="387" y="1263"/>
                  </a:cxn>
                  <a:cxn ang="0">
                    <a:pos x="240" y="1539"/>
                  </a:cxn>
                  <a:cxn ang="0">
                    <a:pos x="127" y="1832"/>
                  </a:cxn>
                  <a:cxn ang="0">
                    <a:pos x="47" y="2142"/>
                  </a:cxn>
                  <a:cxn ang="0">
                    <a:pos x="4" y="2466"/>
                  </a:cxn>
                  <a:cxn ang="0">
                    <a:pos x="199" y="2438"/>
                  </a:cxn>
                  <a:cxn ang="0">
                    <a:pos x="550" y="2322"/>
                  </a:cxn>
                  <a:cxn ang="0">
                    <a:pos x="926" y="2258"/>
                  </a:cxn>
                  <a:cxn ang="0">
                    <a:pos x="1226" y="2248"/>
                  </a:cxn>
                  <a:cxn ang="0">
                    <a:pos x="1551" y="2278"/>
                  </a:cxn>
                  <a:cxn ang="0">
                    <a:pos x="1865" y="2345"/>
                  </a:cxn>
                  <a:cxn ang="0">
                    <a:pos x="2164" y="2450"/>
                  </a:cxn>
                  <a:cxn ang="0">
                    <a:pos x="2448" y="2590"/>
                  </a:cxn>
                  <a:cxn ang="0">
                    <a:pos x="2712" y="2761"/>
                  </a:cxn>
                  <a:cxn ang="0">
                    <a:pos x="2956" y="2962"/>
                  </a:cxn>
                  <a:cxn ang="0">
                    <a:pos x="3175" y="3187"/>
                  </a:cxn>
                  <a:cxn ang="0">
                    <a:pos x="3367" y="3439"/>
                  </a:cxn>
                  <a:cxn ang="0">
                    <a:pos x="3529" y="3711"/>
                  </a:cxn>
                  <a:cxn ang="0">
                    <a:pos x="3659" y="4003"/>
                  </a:cxn>
                  <a:cxn ang="0">
                    <a:pos x="3755" y="4311"/>
                  </a:cxn>
                  <a:cxn ang="0">
                    <a:pos x="3814" y="4632"/>
                  </a:cxn>
                  <a:cxn ang="0">
                    <a:pos x="3831" y="4908"/>
                  </a:cxn>
                  <a:cxn ang="0">
                    <a:pos x="3809" y="5281"/>
                  </a:cxn>
                  <a:cxn ang="0">
                    <a:pos x="3886" y="5390"/>
                  </a:cxn>
                  <a:cxn ang="0">
                    <a:pos x="4129" y="5281"/>
                  </a:cxn>
                  <a:cxn ang="0">
                    <a:pos x="4358" y="5150"/>
                  </a:cxn>
                  <a:cxn ang="0">
                    <a:pos x="4571" y="4998"/>
                  </a:cxn>
                  <a:cxn ang="0">
                    <a:pos x="4767" y="4825"/>
                  </a:cxn>
                  <a:cxn ang="0">
                    <a:pos x="4946" y="4635"/>
                  </a:cxn>
                  <a:cxn ang="0">
                    <a:pos x="5105" y="4427"/>
                  </a:cxn>
                  <a:cxn ang="0">
                    <a:pos x="5242" y="4203"/>
                  </a:cxn>
                  <a:cxn ang="0">
                    <a:pos x="5359" y="3966"/>
                  </a:cxn>
                  <a:cxn ang="0">
                    <a:pos x="5450" y="3715"/>
                  </a:cxn>
                  <a:cxn ang="0">
                    <a:pos x="5518" y="3453"/>
                  </a:cxn>
                  <a:cxn ang="0">
                    <a:pos x="5559" y="3181"/>
                  </a:cxn>
                  <a:cxn ang="0">
                    <a:pos x="5572" y="2900"/>
                  </a:cxn>
                </a:cxnLst>
                <a:rect l="0" t="0" r="r" b="b"/>
                <a:pathLst>
                  <a:path w="5572" h="5427">
                    <a:moveTo>
                      <a:pt x="5569" y="2786"/>
                    </a:moveTo>
                    <a:lnTo>
                      <a:pt x="5569" y="2786"/>
                    </a:lnTo>
                    <a:lnTo>
                      <a:pt x="5566" y="2714"/>
                    </a:lnTo>
                    <a:lnTo>
                      <a:pt x="5560" y="2642"/>
                    </a:lnTo>
                    <a:lnTo>
                      <a:pt x="5553" y="2571"/>
                    </a:lnTo>
                    <a:lnTo>
                      <a:pt x="5543" y="2500"/>
                    </a:lnTo>
                    <a:lnTo>
                      <a:pt x="5532" y="2431"/>
                    </a:lnTo>
                    <a:lnTo>
                      <a:pt x="5519" y="2362"/>
                    </a:lnTo>
                    <a:lnTo>
                      <a:pt x="5504" y="2292"/>
                    </a:lnTo>
                    <a:lnTo>
                      <a:pt x="5490" y="2225"/>
                    </a:lnTo>
                    <a:lnTo>
                      <a:pt x="5472" y="2157"/>
                    </a:lnTo>
                    <a:lnTo>
                      <a:pt x="5453" y="2089"/>
                    </a:lnTo>
                    <a:lnTo>
                      <a:pt x="5432" y="2023"/>
                    </a:lnTo>
                    <a:lnTo>
                      <a:pt x="5409" y="1958"/>
                    </a:lnTo>
                    <a:lnTo>
                      <a:pt x="5385" y="1893"/>
                    </a:lnTo>
                    <a:lnTo>
                      <a:pt x="5360" y="1828"/>
                    </a:lnTo>
                    <a:lnTo>
                      <a:pt x="5333" y="1765"/>
                    </a:lnTo>
                    <a:lnTo>
                      <a:pt x="5304" y="1701"/>
                    </a:lnTo>
                    <a:lnTo>
                      <a:pt x="5274" y="1639"/>
                    </a:lnTo>
                    <a:lnTo>
                      <a:pt x="5244" y="1577"/>
                    </a:lnTo>
                    <a:lnTo>
                      <a:pt x="5211" y="1517"/>
                    </a:lnTo>
                    <a:lnTo>
                      <a:pt x="5177" y="1458"/>
                    </a:lnTo>
                    <a:lnTo>
                      <a:pt x="5142" y="1399"/>
                    </a:lnTo>
                    <a:lnTo>
                      <a:pt x="5105" y="1341"/>
                    </a:lnTo>
                    <a:lnTo>
                      <a:pt x="5067" y="1284"/>
                    </a:lnTo>
                    <a:lnTo>
                      <a:pt x="5028" y="1228"/>
                    </a:lnTo>
                    <a:lnTo>
                      <a:pt x="4987" y="1173"/>
                    </a:lnTo>
                    <a:lnTo>
                      <a:pt x="4946" y="1119"/>
                    </a:lnTo>
                    <a:lnTo>
                      <a:pt x="4903" y="1066"/>
                    </a:lnTo>
                    <a:lnTo>
                      <a:pt x="4859" y="1014"/>
                    </a:lnTo>
                    <a:lnTo>
                      <a:pt x="4813" y="962"/>
                    </a:lnTo>
                    <a:lnTo>
                      <a:pt x="4766" y="912"/>
                    </a:lnTo>
                    <a:lnTo>
                      <a:pt x="4719" y="864"/>
                    </a:lnTo>
                    <a:lnTo>
                      <a:pt x="4670" y="817"/>
                    </a:lnTo>
                    <a:lnTo>
                      <a:pt x="4620" y="769"/>
                    </a:lnTo>
                    <a:lnTo>
                      <a:pt x="4570" y="724"/>
                    </a:lnTo>
                    <a:lnTo>
                      <a:pt x="4518" y="679"/>
                    </a:lnTo>
                    <a:lnTo>
                      <a:pt x="4465" y="637"/>
                    </a:lnTo>
                    <a:lnTo>
                      <a:pt x="4411" y="594"/>
                    </a:lnTo>
                    <a:lnTo>
                      <a:pt x="4356" y="554"/>
                    </a:lnTo>
                    <a:lnTo>
                      <a:pt x="4300" y="514"/>
                    </a:lnTo>
                    <a:lnTo>
                      <a:pt x="4244" y="476"/>
                    </a:lnTo>
                    <a:lnTo>
                      <a:pt x="4187" y="439"/>
                    </a:lnTo>
                    <a:lnTo>
                      <a:pt x="4128" y="404"/>
                    </a:lnTo>
                    <a:lnTo>
                      <a:pt x="4069" y="370"/>
                    </a:lnTo>
                    <a:lnTo>
                      <a:pt x="4008" y="336"/>
                    </a:lnTo>
                    <a:lnTo>
                      <a:pt x="3946" y="305"/>
                    </a:lnTo>
                    <a:lnTo>
                      <a:pt x="3886" y="275"/>
                    </a:lnTo>
                    <a:lnTo>
                      <a:pt x="3822" y="246"/>
                    </a:lnTo>
                    <a:lnTo>
                      <a:pt x="3759" y="219"/>
                    </a:lnTo>
                    <a:lnTo>
                      <a:pt x="3696" y="193"/>
                    </a:lnTo>
                    <a:lnTo>
                      <a:pt x="3631" y="169"/>
                    </a:lnTo>
                    <a:lnTo>
                      <a:pt x="3566" y="147"/>
                    </a:lnTo>
                    <a:lnTo>
                      <a:pt x="3500" y="125"/>
                    </a:lnTo>
                    <a:lnTo>
                      <a:pt x="3433" y="106"/>
                    </a:lnTo>
                    <a:lnTo>
                      <a:pt x="3365" y="88"/>
                    </a:lnTo>
                    <a:lnTo>
                      <a:pt x="3298" y="72"/>
                    </a:lnTo>
                    <a:lnTo>
                      <a:pt x="3230" y="57"/>
                    </a:lnTo>
                    <a:lnTo>
                      <a:pt x="3160" y="44"/>
                    </a:lnTo>
                    <a:lnTo>
                      <a:pt x="3091" y="32"/>
                    </a:lnTo>
                    <a:lnTo>
                      <a:pt x="3022" y="23"/>
                    </a:lnTo>
                    <a:lnTo>
                      <a:pt x="2951" y="14"/>
                    </a:lnTo>
                    <a:lnTo>
                      <a:pt x="2880" y="9"/>
                    </a:lnTo>
                    <a:lnTo>
                      <a:pt x="2810" y="4"/>
                    </a:lnTo>
                    <a:lnTo>
                      <a:pt x="2737" y="1"/>
                    </a:lnTo>
                    <a:lnTo>
                      <a:pt x="2667" y="0"/>
                    </a:lnTo>
                    <a:lnTo>
                      <a:pt x="2667" y="0"/>
                    </a:lnTo>
                    <a:lnTo>
                      <a:pt x="2599" y="1"/>
                    </a:lnTo>
                    <a:lnTo>
                      <a:pt x="2531" y="4"/>
                    </a:lnTo>
                    <a:lnTo>
                      <a:pt x="2463" y="7"/>
                    </a:lnTo>
                    <a:lnTo>
                      <a:pt x="2397" y="13"/>
                    </a:lnTo>
                    <a:lnTo>
                      <a:pt x="2332" y="20"/>
                    </a:lnTo>
                    <a:lnTo>
                      <a:pt x="2266" y="29"/>
                    </a:lnTo>
                    <a:lnTo>
                      <a:pt x="2201" y="39"/>
                    </a:lnTo>
                    <a:lnTo>
                      <a:pt x="2137" y="51"/>
                    </a:lnTo>
                    <a:lnTo>
                      <a:pt x="2074" y="65"/>
                    </a:lnTo>
                    <a:lnTo>
                      <a:pt x="2011" y="79"/>
                    </a:lnTo>
                    <a:lnTo>
                      <a:pt x="1949" y="94"/>
                    </a:lnTo>
                    <a:lnTo>
                      <a:pt x="1887" y="112"/>
                    </a:lnTo>
                    <a:lnTo>
                      <a:pt x="1825" y="131"/>
                    </a:lnTo>
                    <a:lnTo>
                      <a:pt x="1764" y="152"/>
                    </a:lnTo>
                    <a:lnTo>
                      <a:pt x="1705" y="174"/>
                    </a:lnTo>
                    <a:lnTo>
                      <a:pt x="1646" y="196"/>
                    </a:lnTo>
                    <a:lnTo>
                      <a:pt x="1587" y="221"/>
                    </a:lnTo>
                    <a:lnTo>
                      <a:pt x="1530" y="246"/>
                    </a:lnTo>
                    <a:lnTo>
                      <a:pt x="1474" y="274"/>
                    </a:lnTo>
                    <a:lnTo>
                      <a:pt x="1418" y="302"/>
                    </a:lnTo>
                    <a:lnTo>
                      <a:pt x="1362" y="331"/>
                    </a:lnTo>
                    <a:lnTo>
                      <a:pt x="1307" y="362"/>
                    </a:lnTo>
                    <a:lnTo>
                      <a:pt x="1254" y="393"/>
                    </a:lnTo>
                    <a:lnTo>
                      <a:pt x="1201" y="427"/>
                    </a:lnTo>
                    <a:lnTo>
                      <a:pt x="1150" y="461"/>
                    </a:lnTo>
                    <a:lnTo>
                      <a:pt x="1100" y="497"/>
                    </a:lnTo>
                    <a:lnTo>
                      <a:pt x="1049" y="533"/>
                    </a:lnTo>
                    <a:lnTo>
                      <a:pt x="1001" y="572"/>
                    </a:lnTo>
                    <a:lnTo>
                      <a:pt x="952" y="610"/>
                    </a:lnTo>
                    <a:lnTo>
                      <a:pt x="905" y="651"/>
                    </a:lnTo>
                    <a:lnTo>
                      <a:pt x="859" y="693"/>
                    </a:lnTo>
                    <a:lnTo>
                      <a:pt x="814" y="734"/>
                    </a:lnTo>
                    <a:lnTo>
                      <a:pt x="769" y="778"/>
                    </a:lnTo>
                    <a:lnTo>
                      <a:pt x="727" y="822"/>
                    </a:lnTo>
                    <a:lnTo>
                      <a:pt x="684" y="867"/>
                    </a:lnTo>
                    <a:lnTo>
                      <a:pt x="643" y="914"/>
                    </a:lnTo>
                    <a:lnTo>
                      <a:pt x="603" y="961"/>
                    </a:lnTo>
                    <a:lnTo>
                      <a:pt x="564" y="1008"/>
                    </a:lnTo>
                    <a:lnTo>
                      <a:pt x="526" y="1058"/>
                    </a:lnTo>
                    <a:lnTo>
                      <a:pt x="491" y="1108"/>
                    </a:lnTo>
                    <a:lnTo>
                      <a:pt x="455" y="1159"/>
                    </a:lnTo>
                    <a:lnTo>
                      <a:pt x="420" y="1210"/>
                    </a:lnTo>
                    <a:lnTo>
                      <a:pt x="387" y="1263"/>
                    </a:lnTo>
                    <a:lnTo>
                      <a:pt x="355" y="1316"/>
                    </a:lnTo>
                    <a:lnTo>
                      <a:pt x="326" y="1371"/>
                    </a:lnTo>
                    <a:lnTo>
                      <a:pt x="296" y="1425"/>
                    </a:lnTo>
                    <a:lnTo>
                      <a:pt x="268" y="1481"/>
                    </a:lnTo>
                    <a:lnTo>
                      <a:pt x="240" y="1539"/>
                    </a:lnTo>
                    <a:lnTo>
                      <a:pt x="215" y="1596"/>
                    </a:lnTo>
                    <a:lnTo>
                      <a:pt x="191" y="1654"/>
                    </a:lnTo>
                    <a:lnTo>
                      <a:pt x="168" y="1713"/>
                    </a:lnTo>
                    <a:lnTo>
                      <a:pt x="147" y="1772"/>
                    </a:lnTo>
                    <a:lnTo>
                      <a:pt x="127" y="1832"/>
                    </a:lnTo>
                    <a:lnTo>
                      <a:pt x="107" y="1893"/>
                    </a:lnTo>
                    <a:lnTo>
                      <a:pt x="90" y="1955"/>
                    </a:lnTo>
                    <a:lnTo>
                      <a:pt x="75" y="2017"/>
                    </a:lnTo>
                    <a:lnTo>
                      <a:pt x="60" y="2080"/>
                    </a:lnTo>
                    <a:lnTo>
                      <a:pt x="47" y="2142"/>
                    </a:lnTo>
                    <a:lnTo>
                      <a:pt x="35" y="2207"/>
                    </a:lnTo>
                    <a:lnTo>
                      <a:pt x="25" y="2270"/>
                    </a:lnTo>
                    <a:lnTo>
                      <a:pt x="17" y="2335"/>
                    </a:lnTo>
                    <a:lnTo>
                      <a:pt x="10" y="2401"/>
                    </a:lnTo>
                    <a:lnTo>
                      <a:pt x="4" y="2466"/>
                    </a:lnTo>
                    <a:lnTo>
                      <a:pt x="0" y="2533"/>
                    </a:lnTo>
                    <a:lnTo>
                      <a:pt x="0" y="2533"/>
                    </a:lnTo>
                    <a:lnTo>
                      <a:pt x="65" y="2500"/>
                    </a:lnTo>
                    <a:lnTo>
                      <a:pt x="131" y="2468"/>
                    </a:lnTo>
                    <a:lnTo>
                      <a:pt x="199" y="2438"/>
                    </a:lnTo>
                    <a:lnTo>
                      <a:pt x="267" y="2412"/>
                    </a:lnTo>
                    <a:lnTo>
                      <a:pt x="336" y="2387"/>
                    </a:lnTo>
                    <a:lnTo>
                      <a:pt x="407" y="2363"/>
                    </a:lnTo>
                    <a:lnTo>
                      <a:pt x="477" y="2341"/>
                    </a:lnTo>
                    <a:lnTo>
                      <a:pt x="550" y="2322"/>
                    </a:lnTo>
                    <a:lnTo>
                      <a:pt x="623" y="2304"/>
                    </a:lnTo>
                    <a:lnTo>
                      <a:pt x="697" y="2289"/>
                    </a:lnTo>
                    <a:lnTo>
                      <a:pt x="772" y="2278"/>
                    </a:lnTo>
                    <a:lnTo>
                      <a:pt x="849" y="2266"/>
                    </a:lnTo>
                    <a:lnTo>
                      <a:pt x="926" y="2258"/>
                    </a:lnTo>
                    <a:lnTo>
                      <a:pt x="1002" y="2253"/>
                    </a:lnTo>
                    <a:lnTo>
                      <a:pt x="1080" y="2248"/>
                    </a:lnTo>
                    <a:lnTo>
                      <a:pt x="1160" y="2248"/>
                    </a:lnTo>
                    <a:lnTo>
                      <a:pt x="1160" y="2248"/>
                    </a:lnTo>
                    <a:lnTo>
                      <a:pt x="1226" y="2248"/>
                    </a:lnTo>
                    <a:lnTo>
                      <a:pt x="1291" y="2251"/>
                    </a:lnTo>
                    <a:lnTo>
                      <a:pt x="1358" y="2256"/>
                    </a:lnTo>
                    <a:lnTo>
                      <a:pt x="1422" y="2261"/>
                    </a:lnTo>
                    <a:lnTo>
                      <a:pt x="1486" y="2269"/>
                    </a:lnTo>
                    <a:lnTo>
                      <a:pt x="1551" y="2278"/>
                    </a:lnTo>
                    <a:lnTo>
                      <a:pt x="1614" y="2288"/>
                    </a:lnTo>
                    <a:lnTo>
                      <a:pt x="1677" y="2300"/>
                    </a:lnTo>
                    <a:lnTo>
                      <a:pt x="1741" y="2313"/>
                    </a:lnTo>
                    <a:lnTo>
                      <a:pt x="1803" y="2329"/>
                    </a:lnTo>
                    <a:lnTo>
                      <a:pt x="1865" y="2345"/>
                    </a:lnTo>
                    <a:lnTo>
                      <a:pt x="1925" y="2363"/>
                    </a:lnTo>
                    <a:lnTo>
                      <a:pt x="1987" y="2384"/>
                    </a:lnTo>
                    <a:lnTo>
                      <a:pt x="2046" y="2404"/>
                    </a:lnTo>
                    <a:lnTo>
                      <a:pt x="2106" y="2427"/>
                    </a:lnTo>
                    <a:lnTo>
                      <a:pt x="2164" y="2450"/>
                    </a:lnTo>
                    <a:lnTo>
                      <a:pt x="2223" y="2475"/>
                    </a:lnTo>
                    <a:lnTo>
                      <a:pt x="2280" y="2502"/>
                    </a:lnTo>
                    <a:lnTo>
                      <a:pt x="2336" y="2530"/>
                    </a:lnTo>
                    <a:lnTo>
                      <a:pt x="2392" y="2559"/>
                    </a:lnTo>
                    <a:lnTo>
                      <a:pt x="2448" y="2590"/>
                    </a:lnTo>
                    <a:lnTo>
                      <a:pt x="2503" y="2621"/>
                    </a:lnTo>
                    <a:lnTo>
                      <a:pt x="2556" y="2655"/>
                    </a:lnTo>
                    <a:lnTo>
                      <a:pt x="2609" y="2689"/>
                    </a:lnTo>
                    <a:lnTo>
                      <a:pt x="2662" y="2724"/>
                    </a:lnTo>
                    <a:lnTo>
                      <a:pt x="2712" y="2761"/>
                    </a:lnTo>
                    <a:lnTo>
                      <a:pt x="2764" y="2798"/>
                    </a:lnTo>
                    <a:lnTo>
                      <a:pt x="2813" y="2838"/>
                    </a:lnTo>
                    <a:lnTo>
                      <a:pt x="2861" y="2878"/>
                    </a:lnTo>
                    <a:lnTo>
                      <a:pt x="2910" y="2919"/>
                    </a:lnTo>
                    <a:lnTo>
                      <a:pt x="2956" y="2962"/>
                    </a:lnTo>
                    <a:lnTo>
                      <a:pt x="3001" y="3005"/>
                    </a:lnTo>
                    <a:lnTo>
                      <a:pt x="3047" y="3049"/>
                    </a:lnTo>
                    <a:lnTo>
                      <a:pt x="3090" y="3094"/>
                    </a:lnTo>
                    <a:lnTo>
                      <a:pt x="3132" y="3140"/>
                    </a:lnTo>
                    <a:lnTo>
                      <a:pt x="3175" y="3187"/>
                    </a:lnTo>
                    <a:lnTo>
                      <a:pt x="3215" y="3236"/>
                    </a:lnTo>
                    <a:lnTo>
                      <a:pt x="3255" y="3286"/>
                    </a:lnTo>
                    <a:lnTo>
                      <a:pt x="3293" y="3336"/>
                    </a:lnTo>
                    <a:lnTo>
                      <a:pt x="3330" y="3386"/>
                    </a:lnTo>
                    <a:lnTo>
                      <a:pt x="3367" y="3439"/>
                    </a:lnTo>
                    <a:lnTo>
                      <a:pt x="3402" y="3491"/>
                    </a:lnTo>
                    <a:lnTo>
                      <a:pt x="3435" y="3546"/>
                    </a:lnTo>
                    <a:lnTo>
                      <a:pt x="3467" y="3600"/>
                    </a:lnTo>
                    <a:lnTo>
                      <a:pt x="3500" y="3655"/>
                    </a:lnTo>
                    <a:lnTo>
                      <a:pt x="3529" y="3711"/>
                    </a:lnTo>
                    <a:lnTo>
                      <a:pt x="3557" y="3768"/>
                    </a:lnTo>
                    <a:lnTo>
                      <a:pt x="3585" y="3826"/>
                    </a:lnTo>
                    <a:lnTo>
                      <a:pt x="3612" y="3885"/>
                    </a:lnTo>
                    <a:lnTo>
                      <a:pt x="3635" y="3944"/>
                    </a:lnTo>
                    <a:lnTo>
                      <a:pt x="3659" y="4003"/>
                    </a:lnTo>
                    <a:lnTo>
                      <a:pt x="3681" y="4063"/>
                    </a:lnTo>
                    <a:lnTo>
                      <a:pt x="3702" y="4124"/>
                    </a:lnTo>
                    <a:lnTo>
                      <a:pt x="3721" y="4186"/>
                    </a:lnTo>
                    <a:lnTo>
                      <a:pt x="3738" y="4247"/>
                    </a:lnTo>
                    <a:lnTo>
                      <a:pt x="3755" y="4311"/>
                    </a:lnTo>
                    <a:lnTo>
                      <a:pt x="3769" y="4374"/>
                    </a:lnTo>
                    <a:lnTo>
                      <a:pt x="3783" y="4438"/>
                    </a:lnTo>
                    <a:lnTo>
                      <a:pt x="3794" y="4503"/>
                    </a:lnTo>
                    <a:lnTo>
                      <a:pt x="3805" y="4567"/>
                    </a:lnTo>
                    <a:lnTo>
                      <a:pt x="3814" y="4632"/>
                    </a:lnTo>
                    <a:lnTo>
                      <a:pt x="3819" y="4699"/>
                    </a:lnTo>
                    <a:lnTo>
                      <a:pt x="3825" y="4765"/>
                    </a:lnTo>
                    <a:lnTo>
                      <a:pt x="3828" y="4831"/>
                    </a:lnTo>
                    <a:lnTo>
                      <a:pt x="3828" y="4831"/>
                    </a:lnTo>
                    <a:lnTo>
                      <a:pt x="3831" y="4908"/>
                    </a:lnTo>
                    <a:lnTo>
                      <a:pt x="3831" y="4985"/>
                    </a:lnTo>
                    <a:lnTo>
                      <a:pt x="3828" y="5060"/>
                    </a:lnTo>
                    <a:lnTo>
                      <a:pt x="3824" y="5134"/>
                    </a:lnTo>
                    <a:lnTo>
                      <a:pt x="3818" y="5209"/>
                    </a:lnTo>
                    <a:lnTo>
                      <a:pt x="3809" y="5281"/>
                    </a:lnTo>
                    <a:lnTo>
                      <a:pt x="3799" y="5355"/>
                    </a:lnTo>
                    <a:lnTo>
                      <a:pt x="3786" y="5427"/>
                    </a:lnTo>
                    <a:lnTo>
                      <a:pt x="3786" y="5427"/>
                    </a:lnTo>
                    <a:lnTo>
                      <a:pt x="3836" y="5408"/>
                    </a:lnTo>
                    <a:lnTo>
                      <a:pt x="3886" y="5390"/>
                    </a:lnTo>
                    <a:lnTo>
                      <a:pt x="3936" y="5369"/>
                    </a:lnTo>
                    <a:lnTo>
                      <a:pt x="3985" y="5349"/>
                    </a:lnTo>
                    <a:lnTo>
                      <a:pt x="4033" y="5327"/>
                    </a:lnTo>
                    <a:lnTo>
                      <a:pt x="4082" y="5305"/>
                    </a:lnTo>
                    <a:lnTo>
                      <a:pt x="4129" y="5281"/>
                    </a:lnTo>
                    <a:lnTo>
                      <a:pt x="4176" y="5256"/>
                    </a:lnTo>
                    <a:lnTo>
                      <a:pt x="4223" y="5231"/>
                    </a:lnTo>
                    <a:lnTo>
                      <a:pt x="4269" y="5204"/>
                    </a:lnTo>
                    <a:lnTo>
                      <a:pt x="4313" y="5178"/>
                    </a:lnTo>
                    <a:lnTo>
                      <a:pt x="4358" y="5150"/>
                    </a:lnTo>
                    <a:lnTo>
                      <a:pt x="4402" y="5122"/>
                    </a:lnTo>
                    <a:lnTo>
                      <a:pt x="4446" y="5092"/>
                    </a:lnTo>
                    <a:lnTo>
                      <a:pt x="4489" y="5061"/>
                    </a:lnTo>
                    <a:lnTo>
                      <a:pt x="4530" y="5030"/>
                    </a:lnTo>
                    <a:lnTo>
                      <a:pt x="4571" y="4998"/>
                    </a:lnTo>
                    <a:lnTo>
                      <a:pt x="4613" y="4965"/>
                    </a:lnTo>
                    <a:lnTo>
                      <a:pt x="4652" y="4932"/>
                    </a:lnTo>
                    <a:lnTo>
                      <a:pt x="4691" y="4896"/>
                    </a:lnTo>
                    <a:lnTo>
                      <a:pt x="4731" y="4861"/>
                    </a:lnTo>
                    <a:lnTo>
                      <a:pt x="4767" y="4825"/>
                    </a:lnTo>
                    <a:lnTo>
                      <a:pt x="4804" y="4789"/>
                    </a:lnTo>
                    <a:lnTo>
                      <a:pt x="4841" y="4752"/>
                    </a:lnTo>
                    <a:lnTo>
                      <a:pt x="4876" y="4713"/>
                    </a:lnTo>
                    <a:lnTo>
                      <a:pt x="4912" y="4675"/>
                    </a:lnTo>
                    <a:lnTo>
                      <a:pt x="4946" y="4635"/>
                    </a:lnTo>
                    <a:lnTo>
                      <a:pt x="4980" y="4595"/>
                    </a:lnTo>
                    <a:lnTo>
                      <a:pt x="5012" y="4554"/>
                    </a:lnTo>
                    <a:lnTo>
                      <a:pt x="5043" y="4513"/>
                    </a:lnTo>
                    <a:lnTo>
                      <a:pt x="5074" y="4470"/>
                    </a:lnTo>
                    <a:lnTo>
                      <a:pt x="5105" y="4427"/>
                    </a:lnTo>
                    <a:lnTo>
                      <a:pt x="5134" y="4383"/>
                    </a:lnTo>
                    <a:lnTo>
                      <a:pt x="5162" y="4340"/>
                    </a:lnTo>
                    <a:lnTo>
                      <a:pt x="5190" y="4295"/>
                    </a:lnTo>
                    <a:lnTo>
                      <a:pt x="5217" y="4250"/>
                    </a:lnTo>
                    <a:lnTo>
                      <a:pt x="5242" y="4203"/>
                    </a:lnTo>
                    <a:lnTo>
                      <a:pt x="5267" y="4158"/>
                    </a:lnTo>
                    <a:lnTo>
                      <a:pt x="5292" y="4110"/>
                    </a:lnTo>
                    <a:lnTo>
                      <a:pt x="5314" y="4063"/>
                    </a:lnTo>
                    <a:lnTo>
                      <a:pt x="5336" y="4014"/>
                    </a:lnTo>
                    <a:lnTo>
                      <a:pt x="5359" y="3966"/>
                    </a:lnTo>
                    <a:lnTo>
                      <a:pt x="5379" y="3917"/>
                    </a:lnTo>
                    <a:lnTo>
                      <a:pt x="5398" y="3867"/>
                    </a:lnTo>
                    <a:lnTo>
                      <a:pt x="5416" y="3817"/>
                    </a:lnTo>
                    <a:lnTo>
                      <a:pt x="5434" y="3767"/>
                    </a:lnTo>
                    <a:lnTo>
                      <a:pt x="5450" y="3715"/>
                    </a:lnTo>
                    <a:lnTo>
                      <a:pt x="5466" y="3664"/>
                    </a:lnTo>
                    <a:lnTo>
                      <a:pt x="5481" y="3612"/>
                    </a:lnTo>
                    <a:lnTo>
                      <a:pt x="5494" y="3559"/>
                    </a:lnTo>
                    <a:lnTo>
                      <a:pt x="5506" y="3507"/>
                    </a:lnTo>
                    <a:lnTo>
                      <a:pt x="5518" y="3453"/>
                    </a:lnTo>
                    <a:lnTo>
                      <a:pt x="5528" y="3400"/>
                    </a:lnTo>
                    <a:lnTo>
                      <a:pt x="5537" y="3345"/>
                    </a:lnTo>
                    <a:lnTo>
                      <a:pt x="5546" y="3291"/>
                    </a:lnTo>
                    <a:lnTo>
                      <a:pt x="5553" y="3236"/>
                    </a:lnTo>
                    <a:lnTo>
                      <a:pt x="5559" y="3181"/>
                    </a:lnTo>
                    <a:lnTo>
                      <a:pt x="5563" y="3125"/>
                    </a:lnTo>
                    <a:lnTo>
                      <a:pt x="5568" y="3069"/>
                    </a:lnTo>
                    <a:lnTo>
                      <a:pt x="5571" y="3013"/>
                    </a:lnTo>
                    <a:lnTo>
                      <a:pt x="5572" y="2957"/>
                    </a:lnTo>
                    <a:lnTo>
                      <a:pt x="5572" y="2900"/>
                    </a:lnTo>
                    <a:lnTo>
                      <a:pt x="5571" y="2842"/>
                    </a:lnTo>
                    <a:lnTo>
                      <a:pt x="5569" y="2786"/>
                    </a:lnTo>
                    <a:lnTo>
                      <a:pt x="5569" y="2786"/>
                    </a:lnTo>
                    <a:close/>
                  </a:path>
                </a:pathLst>
              </a:custGeom>
              <a:gradFill flip="none" rotWithShape="1">
                <a:gsLst>
                  <a:gs pos="45000">
                    <a:schemeClr val="accent4">
                      <a:lumMod val="75000"/>
                    </a:schemeClr>
                  </a:gs>
                  <a:gs pos="100000">
                    <a:schemeClr val="accent4">
                      <a:lumMod val="60000"/>
                      <a:lumOff val="40000"/>
                    </a:schemeClr>
                  </a:gs>
                  <a:gs pos="30000">
                    <a:schemeClr val="accent4">
                      <a:lumMod val="50000"/>
                    </a:schemeClr>
                  </a:gs>
                  <a:gs pos="83000">
                    <a:schemeClr val="accent4">
                      <a:lumMod val="75000"/>
                    </a:schemeClr>
                  </a:gs>
                  <a:gs pos="55000">
                    <a:schemeClr val="accent4">
                      <a:lumMod val="50000"/>
                    </a:schemeClr>
                  </a:gs>
                  <a:gs pos="69000">
                    <a:schemeClr val="accent4">
                      <a:lumMod val="50000"/>
                    </a:schemeClr>
                  </a:gs>
                </a:gsLst>
                <a:lin ang="27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101" name="Forma Livre 10">
                <a:extLst>
                  <a:ext uri="{FF2B5EF4-FFF2-40B4-BE49-F238E27FC236}">
                    <a16:creationId xmlns:a16="http://schemas.microsoft.com/office/drawing/2014/main" id="{87CE0D39-1238-C946-8C1E-99B8AC872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2325" y="1582738"/>
                <a:ext cx="2017713" cy="1719263"/>
              </a:xfrm>
              <a:custGeom>
                <a:avLst/>
                <a:gdLst/>
                <a:ahLst/>
                <a:cxnLst>
                  <a:cxn ang="0">
                    <a:pos x="3757" y="3095"/>
                  </a:cxn>
                  <a:cxn ang="0">
                    <a:pos x="3794" y="3057"/>
                  </a:cxn>
                  <a:cxn ang="0">
                    <a:pos x="3810" y="3002"/>
                  </a:cxn>
                  <a:cxn ang="0">
                    <a:pos x="3809" y="2896"/>
                  </a:cxn>
                  <a:cxn ang="0">
                    <a:pos x="3774" y="2695"/>
                  </a:cxn>
                  <a:cxn ang="0">
                    <a:pos x="3759" y="2585"/>
                  </a:cxn>
                  <a:cxn ang="0">
                    <a:pos x="3735" y="2321"/>
                  </a:cxn>
                  <a:cxn ang="0">
                    <a:pos x="3685" y="2064"/>
                  </a:cxn>
                  <a:cxn ang="0">
                    <a:pos x="3611" y="1817"/>
                  </a:cxn>
                  <a:cxn ang="0">
                    <a:pos x="3516" y="1579"/>
                  </a:cxn>
                  <a:cxn ang="0">
                    <a:pos x="3399" y="1354"/>
                  </a:cxn>
                  <a:cxn ang="0">
                    <a:pos x="3261" y="1140"/>
                  </a:cxn>
                  <a:cxn ang="0">
                    <a:pos x="3106" y="941"/>
                  </a:cxn>
                  <a:cxn ang="0">
                    <a:pos x="2932" y="758"/>
                  </a:cxn>
                  <a:cxn ang="0">
                    <a:pos x="2743" y="591"/>
                  </a:cxn>
                  <a:cxn ang="0">
                    <a:pos x="2540" y="442"/>
                  </a:cxn>
                  <a:cxn ang="0">
                    <a:pos x="2323" y="313"/>
                  </a:cxn>
                  <a:cxn ang="0">
                    <a:pos x="2096" y="204"/>
                  </a:cxn>
                  <a:cxn ang="0">
                    <a:pos x="1857" y="117"/>
                  </a:cxn>
                  <a:cxn ang="0">
                    <a:pos x="1608" y="53"/>
                  </a:cxn>
                  <a:cxn ang="0">
                    <a:pos x="1353" y="15"/>
                  </a:cxn>
                  <a:cxn ang="0">
                    <a:pos x="1091" y="0"/>
                  </a:cxn>
                  <a:cxn ang="0">
                    <a:pos x="902" y="7"/>
                  </a:cxn>
                  <a:cxn ang="0">
                    <a:pos x="676" y="31"/>
                  </a:cxn>
                  <a:cxn ang="0">
                    <a:pos x="480" y="69"/>
                  </a:cxn>
                  <a:cxn ang="0">
                    <a:pos x="216" y="149"/>
                  </a:cxn>
                  <a:cxn ang="0">
                    <a:pos x="41" y="229"/>
                  </a:cxn>
                  <a:cxn ang="0">
                    <a:pos x="1" y="308"/>
                  </a:cxn>
                  <a:cxn ang="0">
                    <a:pos x="37" y="667"/>
                  </a:cxn>
                  <a:cxn ang="0">
                    <a:pos x="95" y="972"/>
                  </a:cxn>
                  <a:cxn ang="0">
                    <a:pos x="166" y="1246"/>
                  </a:cxn>
                  <a:cxn ang="0">
                    <a:pos x="265" y="1536"/>
                  </a:cxn>
                  <a:cxn ang="0">
                    <a:pos x="395" y="1833"/>
                  </a:cxn>
                  <a:cxn ang="0">
                    <a:pos x="560" y="2125"/>
                  </a:cxn>
                  <a:cxn ang="0">
                    <a:pos x="762" y="2403"/>
                  </a:cxn>
                  <a:cxn ang="0">
                    <a:pos x="1007" y="2658"/>
                  </a:cxn>
                  <a:cxn ang="0">
                    <a:pos x="1145" y="2775"/>
                  </a:cxn>
                  <a:cxn ang="0">
                    <a:pos x="1297" y="2881"/>
                  </a:cxn>
                  <a:cxn ang="0">
                    <a:pos x="1461" y="2975"/>
                  </a:cxn>
                  <a:cxn ang="0">
                    <a:pos x="1637" y="3059"/>
                  </a:cxn>
                  <a:cxn ang="0">
                    <a:pos x="1828" y="3129"/>
                  </a:cxn>
                  <a:cxn ang="0">
                    <a:pos x="2031" y="3185"/>
                  </a:cxn>
                  <a:cxn ang="0">
                    <a:pos x="2249" y="3223"/>
                  </a:cxn>
                  <a:cxn ang="0">
                    <a:pos x="2484" y="3247"/>
                  </a:cxn>
                  <a:cxn ang="0">
                    <a:pos x="2731" y="3251"/>
                  </a:cxn>
                  <a:cxn ang="0">
                    <a:pos x="2997" y="3236"/>
                  </a:cxn>
                  <a:cxn ang="0">
                    <a:pos x="3277" y="3201"/>
                  </a:cxn>
                  <a:cxn ang="0">
                    <a:pos x="3575" y="3144"/>
                  </a:cxn>
                </a:cxnLst>
                <a:rect l="0" t="0" r="r" b="b"/>
                <a:pathLst>
                  <a:path w="3813" h="3251">
                    <a:moveTo>
                      <a:pt x="3729" y="3105"/>
                    </a:moveTo>
                    <a:lnTo>
                      <a:pt x="3729" y="3105"/>
                    </a:lnTo>
                    <a:lnTo>
                      <a:pt x="3744" y="3101"/>
                    </a:lnTo>
                    <a:lnTo>
                      <a:pt x="3757" y="3095"/>
                    </a:lnTo>
                    <a:lnTo>
                      <a:pt x="3768" y="3087"/>
                    </a:lnTo>
                    <a:lnTo>
                      <a:pt x="3778" y="3079"/>
                    </a:lnTo>
                    <a:lnTo>
                      <a:pt x="3787" y="3068"/>
                    </a:lnTo>
                    <a:lnTo>
                      <a:pt x="3794" y="3057"/>
                    </a:lnTo>
                    <a:lnTo>
                      <a:pt x="3800" y="3045"/>
                    </a:lnTo>
                    <a:lnTo>
                      <a:pt x="3805" y="3031"/>
                    </a:lnTo>
                    <a:lnTo>
                      <a:pt x="3809" y="3017"/>
                    </a:lnTo>
                    <a:lnTo>
                      <a:pt x="3810" y="3002"/>
                    </a:lnTo>
                    <a:lnTo>
                      <a:pt x="3812" y="2986"/>
                    </a:lnTo>
                    <a:lnTo>
                      <a:pt x="3813" y="2970"/>
                    </a:lnTo>
                    <a:lnTo>
                      <a:pt x="3812" y="2934"/>
                    </a:lnTo>
                    <a:lnTo>
                      <a:pt x="3809" y="2896"/>
                    </a:lnTo>
                    <a:lnTo>
                      <a:pt x="3803" y="2857"/>
                    </a:lnTo>
                    <a:lnTo>
                      <a:pt x="3797" y="2816"/>
                    </a:lnTo>
                    <a:lnTo>
                      <a:pt x="3781" y="2735"/>
                    </a:lnTo>
                    <a:lnTo>
                      <a:pt x="3774" y="2695"/>
                    </a:lnTo>
                    <a:lnTo>
                      <a:pt x="3768" y="2657"/>
                    </a:lnTo>
                    <a:lnTo>
                      <a:pt x="3762" y="2620"/>
                    </a:lnTo>
                    <a:lnTo>
                      <a:pt x="3759" y="2585"/>
                    </a:lnTo>
                    <a:lnTo>
                      <a:pt x="3759" y="2585"/>
                    </a:lnTo>
                    <a:lnTo>
                      <a:pt x="3756" y="2518"/>
                    </a:lnTo>
                    <a:lnTo>
                      <a:pt x="3750" y="2452"/>
                    </a:lnTo>
                    <a:lnTo>
                      <a:pt x="3744" y="2386"/>
                    </a:lnTo>
                    <a:lnTo>
                      <a:pt x="3735" y="2321"/>
                    </a:lnTo>
                    <a:lnTo>
                      <a:pt x="3725" y="2256"/>
                    </a:lnTo>
                    <a:lnTo>
                      <a:pt x="3713" y="2191"/>
                    </a:lnTo>
                    <a:lnTo>
                      <a:pt x="3700" y="2128"/>
                    </a:lnTo>
                    <a:lnTo>
                      <a:pt x="3685" y="2064"/>
                    </a:lnTo>
                    <a:lnTo>
                      <a:pt x="3669" y="2001"/>
                    </a:lnTo>
                    <a:lnTo>
                      <a:pt x="3651" y="1939"/>
                    </a:lnTo>
                    <a:lnTo>
                      <a:pt x="3632" y="1877"/>
                    </a:lnTo>
                    <a:lnTo>
                      <a:pt x="3611" y="1817"/>
                    </a:lnTo>
                    <a:lnTo>
                      <a:pt x="3589" y="1756"/>
                    </a:lnTo>
                    <a:lnTo>
                      <a:pt x="3567" y="1696"/>
                    </a:lnTo>
                    <a:lnTo>
                      <a:pt x="3542" y="1637"/>
                    </a:lnTo>
                    <a:lnTo>
                      <a:pt x="3516" y="1579"/>
                    </a:lnTo>
                    <a:lnTo>
                      <a:pt x="3489" y="1522"/>
                    </a:lnTo>
                    <a:lnTo>
                      <a:pt x="3460" y="1464"/>
                    </a:lnTo>
                    <a:lnTo>
                      <a:pt x="3430" y="1408"/>
                    </a:lnTo>
                    <a:lnTo>
                      <a:pt x="3399" y="1354"/>
                    </a:lnTo>
                    <a:lnTo>
                      <a:pt x="3365" y="1299"/>
                    </a:lnTo>
                    <a:lnTo>
                      <a:pt x="3333" y="1244"/>
                    </a:lnTo>
                    <a:lnTo>
                      <a:pt x="3297" y="1191"/>
                    </a:lnTo>
                    <a:lnTo>
                      <a:pt x="3261" y="1140"/>
                    </a:lnTo>
                    <a:lnTo>
                      <a:pt x="3224" y="1090"/>
                    </a:lnTo>
                    <a:lnTo>
                      <a:pt x="3185" y="1038"/>
                    </a:lnTo>
                    <a:lnTo>
                      <a:pt x="3146" y="989"/>
                    </a:lnTo>
                    <a:lnTo>
                      <a:pt x="3106" y="941"/>
                    </a:lnTo>
                    <a:lnTo>
                      <a:pt x="3063" y="894"/>
                    </a:lnTo>
                    <a:lnTo>
                      <a:pt x="3020" y="848"/>
                    </a:lnTo>
                    <a:lnTo>
                      <a:pt x="2978" y="802"/>
                    </a:lnTo>
                    <a:lnTo>
                      <a:pt x="2932" y="758"/>
                    </a:lnTo>
                    <a:lnTo>
                      <a:pt x="2886" y="714"/>
                    </a:lnTo>
                    <a:lnTo>
                      <a:pt x="2840" y="672"/>
                    </a:lnTo>
                    <a:lnTo>
                      <a:pt x="2792" y="631"/>
                    </a:lnTo>
                    <a:lnTo>
                      <a:pt x="2743" y="591"/>
                    </a:lnTo>
                    <a:lnTo>
                      <a:pt x="2695" y="552"/>
                    </a:lnTo>
                    <a:lnTo>
                      <a:pt x="2644" y="515"/>
                    </a:lnTo>
                    <a:lnTo>
                      <a:pt x="2593" y="478"/>
                    </a:lnTo>
                    <a:lnTo>
                      <a:pt x="2540" y="442"/>
                    </a:lnTo>
                    <a:lnTo>
                      <a:pt x="2487" y="408"/>
                    </a:lnTo>
                    <a:lnTo>
                      <a:pt x="2434" y="375"/>
                    </a:lnTo>
                    <a:lnTo>
                      <a:pt x="2379" y="344"/>
                    </a:lnTo>
                    <a:lnTo>
                      <a:pt x="2323" y="313"/>
                    </a:lnTo>
                    <a:lnTo>
                      <a:pt x="2267" y="283"/>
                    </a:lnTo>
                    <a:lnTo>
                      <a:pt x="2211" y="255"/>
                    </a:lnTo>
                    <a:lnTo>
                      <a:pt x="2153" y="229"/>
                    </a:lnTo>
                    <a:lnTo>
                      <a:pt x="2096" y="204"/>
                    </a:lnTo>
                    <a:lnTo>
                      <a:pt x="2037" y="180"/>
                    </a:lnTo>
                    <a:lnTo>
                      <a:pt x="1977" y="158"/>
                    </a:lnTo>
                    <a:lnTo>
                      <a:pt x="1918" y="137"/>
                    </a:lnTo>
                    <a:lnTo>
                      <a:pt x="1857" y="117"/>
                    </a:lnTo>
                    <a:lnTo>
                      <a:pt x="1795" y="99"/>
                    </a:lnTo>
                    <a:lnTo>
                      <a:pt x="1733" y="83"/>
                    </a:lnTo>
                    <a:lnTo>
                      <a:pt x="1671" y="66"/>
                    </a:lnTo>
                    <a:lnTo>
                      <a:pt x="1608" y="53"/>
                    </a:lnTo>
                    <a:lnTo>
                      <a:pt x="1545" y="41"/>
                    </a:lnTo>
                    <a:lnTo>
                      <a:pt x="1481" y="31"/>
                    </a:lnTo>
                    <a:lnTo>
                      <a:pt x="1418" y="22"/>
                    </a:lnTo>
                    <a:lnTo>
                      <a:pt x="1353" y="15"/>
                    </a:lnTo>
                    <a:lnTo>
                      <a:pt x="1288" y="9"/>
                    </a:lnTo>
                    <a:lnTo>
                      <a:pt x="1222" y="5"/>
                    </a:lnTo>
                    <a:lnTo>
                      <a:pt x="1157" y="2"/>
                    </a:lnTo>
                    <a:lnTo>
                      <a:pt x="1091" y="0"/>
                    </a:lnTo>
                    <a:lnTo>
                      <a:pt x="1091" y="0"/>
                    </a:lnTo>
                    <a:lnTo>
                      <a:pt x="1026" y="2"/>
                    </a:lnTo>
                    <a:lnTo>
                      <a:pt x="962" y="3"/>
                    </a:lnTo>
                    <a:lnTo>
                      <a:pt x="902" y="7"/>
                    </a:lnTo>
                    <a:lnTo>
                      <a:pt x="841" y="12"/>
                    </a:lnTo>
                    <a:lnTo>
                      <a:pt x="785" y="18"/>
                    </a:lnTo>
                    <a:lnTo>
                      <a:pt x="729" y="24"/>
                    </a:lnTo>
                    <a:lnTo>
                      <a:pt x="676" y="31"/>
                    </a:lnTo>
                    <a:lnTo>
                      <a:pt x="625" y="40"/>
                    </a:lnTo>
                    <a:lnTo>
                      <a:pt x="575" y="49"/>
                    </a:lnTo>
                    <a:lnTo>
                      <a:pt x="527" y="59"/>
                    </a:lnTo>
                    <a:lnTo>
                      <a:pt x="480" y="69"/>
                    </a:lnTo>
                    <a:lnTo>
                      <a:pt x="437" y="80"/>
                    </a:lnTo>
                    <a:lnTo>
                      <a:pt x="355" y="103"/>
                    </a:lnTo>
                    <a:lnTo>
                      <a:pt x="283" y="125"/>
                    </a:lnTo>
                    <a:lnTo>
                      <a:pt x="216" y="149"/>
                    </a:lnTo>
                    <a:lnTo>
                      <a:pt x="160" y="173"/>
                    </a:lnTo>
                    <a:lnTo>
                      <a:pt x="112" y="193"/>
                    </a:lnTo>
                    <a:lnTo>
                      <a:pt x="72" y="212"/>
                    </a:lnTo>
                    <a:lnTo>
                      <a:pt x="41" y="229"/>
                    </a:lnTo>
                    <a:lnTo>
                      <a:pt x="17" y="240"/>
                    </a:lnTo>
                    <a:lnTo>
                      <a:pt x="0" y="251"/>
                    </a:lnTo>
                    <a:lnTo>
                      <a:pt x="0" y="251"/>
                    </a:lnTo>
                    <a:lnTo>
                      <a:pt x="1" y="308"/>
                    </a:lnTo>
                    <a:lnTo>
                      <a:pt x="6" y="379"/>
                    </a:lnTo>
                    <a:lnTo>
                      <a:pt x="11" y="463"/>
                    </a:lnTo>
                    <a:lnTo>
                      <a:pt x="23" y="559"/>
                    </a:lnTo>
                    <a:lnTo>
                      <a:pt x="37" y="667"/>
                    </a:lnTo>
                    <a:lnTo>
                      <a:pt x="57" y="782"/>
                    </a:lnTo>
                    <a:lnTo>
                      <a:pt x="67" y="843"/>
                    </a:lnTo>
                    <a:lnTo>
                      <a:pt x="81" y="907"/>
                    </a:lnTo>
                    <a:lnTo>
                      <a:pt x="95" y="972"/>
                    </a:lnTo>
                    <a:lnTo>
                      <a:pt x="110" y="1038"/>
                    </a:lnTo>
                    <a:lnTo>
                      <a:pt x="128" y="1106"/>
                    </a:lnTo>
                    <a:lnTo>
                      <a:pt x="147" y="1175"/>
                    </a:lnTo>
                    <a:lnTo>
                      <a:pt x="166" y="1246"/>
                    </a:lnTo>
                    <a:lnTo>
                      <a:pt x="188" y="1318"/>
                    </a:lnTo>
                    <a:lnTo>
                      <a:pt x="212" y="1390"/>
                    </a:lnTo>
                    <a:lnTo>
                      <a:pt x="238" y="1463"/>
                    </a:lnTo>
                    <a:lnTo>
                      <a:pt x="265" y="1536"/>
                    </a:lnTo>
                    <a:lnTo>
                      <a:pt x="294" y="1610"/>
                    </a:lnTo>
                    <a:lnTo>
                      <a:pt x="327" y="1684"/>
                    </a:lnTo>
                    <a:lnTo>
                      <a:pt x="359" y="1759"/>
                    </a:lnTo>
                    <a:lnTo>
                      <a:pt x="395" y="1833"/>
                    </a:lnTo>
                    <a:lnTo>
                      <a:pt x="433" y="1906"/>
                    </a:lnTo>
                    <a:lnTo>
                      <a:pt x="473" y="1980"/>
                    </a:lnTo>
                    <a:lnTo>
                      <a:pt x="514" y="2052"/>
                    </a:lnTo>
                    <a:lnTo>
                      <a:pt x="560" y="2125"/>
                    </a:lnTo>
                    <a:lnTo>
                      <a:pt x="606" y="2197"/>
                    </a:lnTo>
                    <a:lnTo>
                      <a:pt x="656" y="2266"/>
                    </a:lnTo>
                    <a:lnTo>
                      <a:pt x="707" y="2336"/>
                    </a:lnTo>
                    <a:lnTo>
                      <a:pt x="762" y="2403"/>
                    </a:lnTo>
                    <a:lnTo>
                      <a:pt x="819" y="2470"/>
                    </a:lnTo>
                    <a:lnTo>
                      <a:pt x="878" y="2535"/>
                    </a:lnTo>
                    <a:lnTo>
                      <a:pt x="940" y="2598"/>
                    </a:lnTo>
                    <a:lnTo>
                      <a:pt x="1007" y="2658"/>
                    </a:lnTo>
                    <a:lnTo>
                      <a:pt x="1040" y="2688"/>
                    </a:lnTo>
                    <a:lnTo>
                      <a:pt x="1074" y="2717"/>
                    </a:lnTo>
                    <a:lnTo>
                      <a:pt x="1110" y="2747"/>
                    </a:lnTo>
                    <a:lnTo>
                      <a:pt x="1145" y="2775"/>
                    </a:lnTo>
                    <a:lnTo>
                      <a:pt x="1182" y="2801"/>
                    </a:lnTo>
                    <a:lnTo>
                      <a:pt x="1220" y="2829"/>
                    </a:lnTo>
                    <a:lnTo>
                      <a:pt x="1257" y="2855"/>
                    </a:lnTo>
                    <a:lnTo>
                      <a:pt x="1297" y="2881"/>
                    </a:lnTo>
                    <a:lnTo>
                      <a:pt x="1337" y="2905"/>
                    </a:lnTo>
                    <a:lnTo>
                      <a:pt x="1377" y="2930"/>
                    </a:lnTo>
                    <a:lnTo>
                      <a:pt x="1418" y="2953"/>
                    </a:lnTo>
                    <a:lnTo>
                      <a:pt x="1461" y="2975"/>
                    </a:lnTo>
                    <a:lnTo>
                      <a:pt x="1503" y="2998"/>
                    </a:lnTo>
                    <a:lnTo>
                      <a:pt x="1548" y="3018"/>
                    </a:lnTo>
                    <a:lnTo>
                      <a:pt x="1592" y="3039"/>
                    </a:lnTo>
                    <a:lnTo>
                      <a:pt x="1637" y="3059"/>
                    </a:lnTo>
                    <a:lnTo>
                      <a:pt x="1683" y="3077"/>
                    </a:lnTo>
                    <a:lnTo>
                      <a:pt x="1730" y="3095"/>
                    </a:lnTo>
                    <a:lnTo>
                      <a:pt x="1779" y="3113"/>
                    </a:lnTo>
                    <a:lnTo>
                      <a:pt x="1828" y="3129"/>
                    </a:lnTo>
                    <a:lnTo>
                      <a:pt x="1878" y="3144"/>
                    </a:lnTo>
                    <a:lnTo>
                      <a:pt x="1928" y="3158"/>
                    </a:lnTo>
                    <a:lnTo>
                      <a:pt x="1980" y="3172"/>
                    </a:lnTo>
                    <a:lnTo>
                      <a:pt x="2031" y="3185"/>
                    </a:lnTo>
                    <a:lnTo>
                      <a:pt x="2084" y="3195"/>
                    </a:lnTo>
                    <a:lnTo>
                      <a:pt x="2139" y="3205"/>
                    </a:lnTo>
                    <a:lnTo>
                      <a:pt x="2193" y="3216"/>
                    </a:lnTo>
                    <a:lnTo>
                      <a:pt x="2249" y="3223"/>
                    </a:lnTo>
                    <a:lnTo>
                      <a:pt x="2307" y="3231"/>
                    </a:lnTo>
                    <a:lnTo>
                      <a:pt x="2364" y="3238"/>
                    </a:lnTo>
                    <a:lnTo>
                      <a:pt x="2423" y="3242"/>
                    </a:lnTo>
                    <a:lnTo>
                      <a:pt x="2484" y="3247"/>
                    </a:lnTo>
                    <a:lnTo>
                      <a:pt x="2544" y="3250"/>
                    </a:lnTo>
                    <a:lnTo>
                      <a:pt x="2606" y="3251"/>
                    </a:lnTo>
                    <a:lnTo>
                      <a:pt x="2668" y="3251"/>
                    </a:lnTo>
                    <a:lnTo>
                      <a:pt x="2731" y="3251"/>
                    </a:lnTo>
                    <a:lnTo>
                      <a:pt x="2796" y="3250"/>
                    </a:lnTo>
                    <a:lnTo>
                      <a:pt x="2863" y="3247"/>
                    </a:lnTo>
                    <a:lnTo>
                      <a:pt x="2929" y="3242"/>
                    </a:lnTo>
                    <a:lnTo>
                      <a:pt x="2997" y="3236"/>
                    </a:lnTo>
                    <a:lnTo>
                      <a:pt x="3065" y="3229"/>
                    </a:lnTo>
                    <a:lnTo>
                      <a:pt x="3134" y="3220"/>
                    </a:lnTo>
                    <a:lnTo>
                      <a:pt x="3205" y="3211"/>
                    </a:lnTo>
                    <a:lnTo>
                      <a:pt x="3277" y="3201"/>
                    </a:lnTo>
                    <a:lnTo>
                      <a:pt x="3349" y="3188"/>
                    </a:lnTo>
                    <a:lnTo>
                      <a:pt x="3423" y="3174"/>
                    </a:lnTo>
                    <a:lnTo>
                      <a:pt x="3498" y="3160"/>
                    </a:lnTo>
                    <a:lnTo>
                      <a:pt x="3575" y="3144"/>
                    </a:lnTo>
                    <a:lnTo>
                      <a:pt x="3651" y="3124"/>
                    </a:lnTo>
                    <a:lnTo>
                      <a:pt x="3729" y="3105"/>
                    </a:lnTo>
                    <a:lnTo>
                      <a:pt x="3729" y="3105"/>
                    </a:lnTo>
                    <a:close/>
                  </a:path>
                </a:pathLst>
              </a:custGeom>
              <a:gradFill flip="none" rotWithShape="1"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3000">
                    <a:schemeClr val="accent4">
                      <a:lumMod val="50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  <p:sp>
            <p:nvSpPr>
              <p:cNvPr id="102" name="Forma Livre 11">
                <a:extLst>
                  <a:ext uri="{FF2B5EF4-FFF2-40B4-BE49-F238E27FC236}">
                    <a16:creationId xmlns:a16="http://schemas.microsoft.com/office/drawing/2014/main" id="{723799E8-B520-CE48-9762-4AD3940135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29550" y="862013"/>
                <a:ext cx="3157538" cy="3313113"/>
              </a:xfrm>
              <a:custGeom>
                <a:avLst/>
                <a:gdLst/>
                <a:ahLst/>
                <a:cxnLst>
                  <a:cxn ang="0">
                    <a:pos x="4176" y="5653"/>
                  </a:cxn>
                  <a:cxn ang="0">
                    <a:pos x="3948" y="5836"/>
                  </a:cxn>
                  <a:cxn ang="0">
                    <a:pos x="3697" y="5989"/>
                  </a:cxn>
                  <a:cxn ang="0">
                    <a:pos x="3426" y="6110"/>
                  </a:cxn>
                  <a:cxn ang="0">
                    <a:pos x="3137" y="6199"/>
                  </a:cxn>
                  <a:cxn ang="0">
                    <a:pos x="2832" y="6249"/>
                  </a:cxn>
                  <a:cxn ang="0">
                    <a:pos x="2578" y="6262"/>
                  </a:cxn>
                  <a:cxn ang="0">
                    <a:pos x="2263" y="6243"/>
                  </a:cxn>
                  <a:cxn ang="0">
                    <a:pos x="1958" y="6184"/>
                  </a:cxn>
                  <a:cxn ang="0">
                    <a:pos x="1666" y="6091"/>
                  </a:cxn>
                  <a:cxn ang="0">
                    <a:pos x="1389" y="5964"/>
                  </a:cxn>
                  <a:cxn ang="0">
                    <a:pos x="1129" y="5806"/>
                  </a:cxn>
                  <a:cxn ang="0">
                    <a:pos x="890" y="5621"/>
                  </a:cxn>
                  <a:cxn ang="0">
                    <a:pos x="674" y="5408"/>
                  </a:cxn>
                  <a:cxn ang="0">
                    <a:pos x="484" y="5172"/>
                  </a:cxn>
                  <a:cxn ang="0">
                    <a:pos x="320" y="4916"/>
                  </a:cxn>
                  <a:cxn ang="0">
                    <a:pos x="189" y="4640"/>
                  </a:cxn>
                  <a:cxn ang="0">
                    <a:pos x="90" y="4348"/>
                  </a:cxn>
                  <a:cxn ang="0">
                    <a:pos x="25" y="4043"/>
                  </a:cxn>
                  <a:cxn ang="0">
                    <a:pos x="3" y="3791"/>
                  </a:cxn>
                  <a:cxn ang="0">
                    <a:pos x="9" y="3521"/>
                  </a:cxn>
                  <a:cxn ang="0">
                    <a:pos x="47" y="3263"/>
                  </a:cxn>
                  <a:cxn ang="0">
                    <a:pos x="113" y="3017"/>
                  </a:cxn>
                  <a:cxn ang="0">
                    <a:pos x="245" y="2686"/>
                  </a:cxn>
                  <a:cxn ang="0">
                    <a:pos x="485" y="2237"/>
                  </a:cxn>
                  <a:cxn ang="0">
                    <a:pos x="1589" y="146"/>
                  </a:cxn>
                  <a:cxn ang="0">
                    <a:pos x="1418" y="406"/>
                  </a:cxn>
                  <a:cxn ang="0">
                    <a:pos x="1277" y="684"/>
                  </a:cxn>
                  <a:cxn ang="0">
                    <a:pos x="1168" y="984"/>
                  </a:cxn>
                  <a:cxn ang="0">
                    <a:pos x="1095" y="1296"/>
                  </a:cxn>
                  <a:cxn ang="0">
                    <a:pos x="1058" y="1623"/>
                  </a:cxn>
                  <a:cxn ang="0">
                    <a:pos x="1057" y="1893"/>
                  </a:cxn>
                  <a:cxn ang="0">
                    <a:pos x="1095" y="2253"/>
                  </a:cxn>
                  <a:cxn ang="0">
                    <a:pos x="1175" y="2599"/>
                  </a:cxn>
                  <a:cxn ang="0">
                    <a:pos x="1296" y="2928"/>
                  </a:cxn>
                  <a:cxn ang="0">
                    <a:pos x="1455" y="3238"/>
                  </a:cxn>
                  <a:cxn ang="0">
                    <a:pos x="1647" y="3527"/>
                  </a:cxn>
                  <a:cxn ang="0">
                    <a:pos x="1871" y="3791"/>
                  </a:cxn>
                  <a:cxn ang="0">
                    <a:pos x="2123" y="4027"/>
                  </a:cxn>
                  <a:cxn ang="0">
                    <a:pos x="2400" y="4233"/>
                  </a:cxn>
                  <a:cxn ang="0">
                    <a:pos x="2701" y="4406"/>
                  </a:cxn>
                  <a:cxn ang="0">
                    <a:pos x="3021" y="4544"/>
                  </a:cxn>
                  <a:cxn ang="0">
                    <a:pos x="3357" y="4643"/>
                  </a:cxn>
                  <a:cxn ang="0">
                    <a:pos x="3708" y="4701"/>
                  </a:cxn>
                  <a:cxn ang="0">
                    <a:pos x="3997" y="4715"/>
                  </a:cxn>
                  <a:cxn ang="0">
                    <a:pos x="4358" y="4692"/>
                  </a:cxn>
                  <a:cxn ang="0">
                    <a:pos x="4701" y="4625"/>
                  </a:cxn>
                  <a:cxn ang="0">
                    <a:pos x="5028" y="4518"/>
                  </a:cxn>
                  <a:cxn ang="0">
                    <a:pos x="5334" y="4372"/>
                  </a:cxn>
                  <a:cxn ang="0">
                    <a:pos x="5615" y="4189"/>
                  </a:cxn>
                  <a:cxn ang="0">
                    <a:pos x="5870" y="3975"/>
                  </a:cxn>
                </a:cxnLst>
                <a:rect l="0" t="0" r="r" b="b"/>
                <a:pathLst>
                  <a:path w="5965" h="6262">
                    <a:moveTo>
                      <a:pt x="4302" y="5531"/>
                    </a:moveTo>
                    <a:lnTo>
                      <a:pt x="4302" y="5531"/>
                    </a:lnTo>
                    <a:lnTo>
                      <a:pt x="4262" y="5573"/>
                    </a:lnTo>
                    <a:lnTo>
                      <a:pt x="4219" y="5613"/>
                    </a:lnTo>
                    <a:lnTo>
                      <a:pt x="4176" y="5653"/>
                    </a:lnTo>
                    <a:lnTo>
                      <a:pt x="4134" y="5693"/>
                    </a:lnTo>
                    <a:lnTo>
                      <a:pt x="4088" y="5730"/>
                    </a:lnTo>
                    <a:lnTo>
                      <a:pt x="4042" y="5767"/>
                    </a:lnTo>
                    <a:lnTo>
                      <a:pt x="3997" y="5802"/>
                    </a:lnTo>
                    <a:lnTo>
                      <a:pt x="3948" y="5836"/>
                    </a:lnTo>
                    <a:lnTo>
                      <a:pt x="3899" y="5868"/>
                    </a:lnTo>
                    <a:lnTo>
                      <a:pt x="3851" y="5901"/>
                    </a:lnTo>
                    <a:lnTo>
                      <a:pt x="3800" y="5932"/>
                    </a:lnTo>
                    <a:lnTo>
                      <a:pt x="3749" y="5961"/>
                    </a:lnTo>
                    <a:lnTo>
                      <a:pt x="3697" y="5989"/>
                    </a:lnTo>
                    <a:lnTo>
                      <a:pt x="3644" y="6016"/>
                    </a:lnTo>
                    <a:lnTo>
                      <a:pt x="3591" y="6041"/>
                    </a:lnTo>
                    <a:lnTo>
                      <a:pt x="3537" y="6066"/>
                    </a:lnTo>
                    <a:lnTo>
                      <a:pt x="3482" y="6089"/>
                    </a:lnTo>
                    <a:lnTo>
                      <a:pt x="3426" y="6110"/>
                    </a:lnTo>
                    <a:lnTo>
                      <a:pt x="3370" y="6131"/>
                    </a:lnTo>
                    <a:lnTo>
                      <a:pt x="3313" y="6150"/>
                    </a:lnTo>
                    <a:lnTo>
                      <a:pt x="3255" y="6168"/>
                    </a:lnTo>
                    <a:lnTo>
                      <a:pt x="3196" y="6184"/>
                    </a:lnTo>
                    <a:lnTo>
                      <a:pt x="3137" y="6199"/>
                    </a:lnTo>
                    <a:lnTo>
                      <a:pt x="3077" y="6212"/>
                    </a:lnTo>
                    <a:lnTo>
                      <a:pt x="3016" y="6224"/>
                    </a:lnTo>
                    <a:lnTo>
                      <a:pt x="2956" y="6234"/>
                    </a:lnTo>
                    <a:lnTo>
                      <a:pt x="2894" y="6241"/>
                    </a:lnTo>
                    <a:lnTo>
                      <a:pt x="2832" y="6249"/>
                    </a:lnTo>
                    <a:lnTo>
                      <a:pt x="2770" y="6255"/>
                    </a:lnTo>
                    <a:lnTo>
                      <a:pt x="2707" y="6259"/>
                    </a:lnTo>
                    <a:lnTo>
                      <a:pt x="2643" y="6260"/>
                    </a:lnTo>
                    <a:lnTo>
                      <a:pt x="2578" y="6262"/>
                    </a:lnTo>
                    <a:lnTo>
                      <a:pt x="2578" y="6262"/>
                    </a:lnTo>
                    <a:lnTo>
                      <a:pt x="2515" y="6260"/>
                    </a:lnTo>
                    <a:lnTo>
                      <a:pt x="2452" y="6259"/>
                    </a:lnTo>
                    <a:lnTo>
                      <a:pt x="2388" y="6255"/>
                    </a:lnTo>
                    <a:lnTo>
                      <a:pt x="2325" y="6249"/>
                    </a:lnTo>
                    <a:lnTo>
                      <a:pt x="2263" y="6243"/>
                    </a:lnTo>
                    <a:lnTo>
                      <a:pt x="2201" y="6234"/>
                    </a:lnTo>
                    <a:lnTo>
                      <a:pt x="2139" y="6224"/>
                    </a:lnTo>
                    <a:lnTo>
                      <a:pt x="2079" y="6212"/>
                    </a:lnTo>
                    <a:lnTo>
                      <a:pt x="2018" y="6199"/>
                    </a:lnTo>
                    <a:lnTo>
                      <a:pt x="1958" y="6184"/>
                    </a:lnTo>
                    <a:lnTo>
                      <a:pt x="1899" y="6168"/>
                    </a:lnTo>
                    <a:lnTo>
                      <a:pt x="1838" y="6151"/>
                    </a:lnTo>
                    <a:lnTo>
                      <a:pt x="1781" y="6132"/>
                    </a:lnTo>
                    <a:lnTo>
                      <a:pt x="1722" y="6112"/>
                    </a:lnTo>
                    <a:lnTo>
                      <a:pt x="1666" y="6091"/>
                    </a:lnTo>
                    <a:lnTo>
                      <a:pt x="1608" y="6067"/>
                    </a:lnTo>
                    <a:lnTo>
                      <a:pt x="1552" y="6044"/>
                    </a:lnTo>
                    <a:lnTo>
                      <a:pt x="1496" y="6019"/>
                    </a:lnTo>
                    <a:lnTo>
                      <a:pt x="1442" y="5992"/>
                    </a:lnTo>
                    <a:lnTo>
                      <a:pt x="1389" y="5964"/>
                    </a:lnTo>
                    <a:lnTo>
                      <a:pt x="1334" y="5935"/>
                    </a:lnTo>
                    <a:lnTo>
                      <a:pt x="1283" y="5904"/>
                    </a:lnTo>
                    <a:lnTo>
                      <a:pt x="1229" y="5873"/>
                    </a:lnTo>
                    <a:lnTo>
                      <a:pt x="1179" y="5840"/>
                    </a:lnTo>
                    <a:lnTo>
                      <a:pt x="1129" y="5806"/>
                    </a:lnTo>
                    <a:lnTo>
                      <a:pt x="1079" y="5771"/>
                    </a:lnTo>
                    <a:lnTo>
                      <a:pt x="1030" y="5734"/>
                    </a:lnTo>
                    <a:lnTo>
                      <a:pt x="983" y="5697"/>
                    </a:lnTo>
                    <a:lnTo>
                      <a:pt x="936" y="5659"/>
                    </a:lnTo>
                    <a:lnTo>
                      <a:pt x="890" y="5621"/>
                    </a:lnTo>
                    <a:lnTo>
                      <a:pt x="845" y="5579"/>
                    </a:lnTo>
                    <a:lnTo>
                      <a:pt x="800" y="5538"/>
                    </a:lnTo>
                    <a:lnTo>
                      <a:pt x="758" y="5495"/>
                    </a:lnTo>
                    <a:lnTo>
                      <a:pt x="715" y="5452"/>
                    </a:lnTo>
                    <a:lnTo>
                      <a:pt x="674" y="5408"/>
                    </a:lnTo>
                    <a:lnTo>
                      <a:pt x="634" y="5363"/>
                    </a:lnTo>
                    <a:lnTo>
                      <a:pt x="594" y="5317"/>
                    </a:lnTo>
                    <a:lnTo>
                      <a:pt x="556" y="5270"/>
                    </a:lnTo>
                    <a:lnTo>
                      <a:pt x="519" y="5221"/>
                    </a:lnTo>
                    <a:lnTo>
                      <a:pt x="484" y="5172"/>
                    </a:lnTo>
                    <a:lnTo>
                      <a:pt x="448" y="5122"/>
                    </a:lnTo>
                    <a:lnTo>
                      <a:pt x="414" y="5072"/>
                    </a:lnTo>
                    <a:lnTo>
                      <a:pt x="382" y="5020"/>
                    </a:lnTo>
                    <a:lnTo>
                      <a:pt x="351" y="4969"/>
                    </a:lnTo>
                    <a:lnTo>
                      <a:pt x="320" y="4916"/>
                    </a:lnTo>
                    <a:lnTo>
                      <a:pt x="292" y="4861"/>
                    </a:lnTo>
                    <a:lnTo>
                      <a:pt x="264" y="4808"/>
                    </a:lnTo>
                    <a:lnTo>
                      <a:pt x="237" y="4752"/>
                    </a:lnTo>
                    <a:lnTo>
                      <a:pt x="212" y="4696"/>
                    </a:lnTo>
                    <a:lnTo>
                      <a:pt x="189" y="4640"/>
                    </a:lnTo>
                    <a:lnTo>
                      <a:pt x="165" y="4583"/>
                    </a:lnTo>
                    <a:lnTo>
                      <a:pt x="144" y="4525"/>
                    </a:lnTo>
                    <a:lnTo>
                      <a:pt x="125" y="4468"/>
                    </a:lnTo>
                    <a:lnTo>
                      <a:pt x="106" y="4409"/>
                    </a:lnTo>
                    <a:lnTo>
                      <a:pt x="90" y="4348"/>
                    </a:lnTo>
                    <a:lnTo>
                      <a:pt x="74" y="4289"/>
                    </a:lnTo>
                    <a:lnTo>
                      <a:pt x="59" y="4227"/>
                    </a:lnTo>
                    <a:lnTo>
                      <a:pt x="47" y="4167"/>
                    </a:lnTo>
                    <a:lnTo>
                      <a:pt x="35" y="4105"/>
                    </a:lnTo>
                    <a:lnTo>
                      <a:pt x="25" y="4043"/>
                    </a:lnTo>
                    <a:lnTo>
                      <a:pt x="18" y="3981"/>
                    </a:lnTo>
                    <a:lnTo>
                      <a:pt x="10" y="3918"/>
                    </a:lnTo>
                    <a:lnTo>
                      <a:pt x="6" y="3854"/>
                    </a:lnTo>
                    <a:lnTo>
                      <a:pt x="3" y="3791"/>
                    </a:lnTo>
                    <a:lnTo>
                      <a:pt x="3" y="3791"/>
                    </a:lnTo>
                    <a:lnTo>
                      <a:pt x="0" y="3735"/>
                    </a:lnTo>
                    <a:lnTo>
                      <a:pt x="0" y="3682"/>
                    </a:lnTo>
                    <a:lnTo>
                      <a:pt x="1" y="3627"/>
                    </a:lnTo>
                    <a:lnTo>
                      <a:pt x="4" y="3574"/>
                    </a:lnTo>
                    <a:lnTo>
                      <a:pt x="9" y="3521"/>
                    </a:lnTo>
                    <a:lnTo>
                      <a:pt x="13" y="3468"/>
                    </a:lnTo>
                    <a:lnTo>
                      <a:pt x="21" y="3416"/>
                    </a:lnTo>
                    <a:lnTo>
                      <a:pt x="28" y="3365"/>
                    </a:lnTo>
                    <a:lnTo>
                      <a:pt x="37" y="3315"/>
                    </a:lnTo>
                    <a:lnTo>
                      <a:pt x="47" y="3263"/>
                    </a:lnTo>
                    <a:lnTo>
                      <a:pt x="59" y="3213"/>
                    </a:lnTo>
                    <a:lnTo>
                      <a:pt x="71" y="3164"/>
                    </a:lnTo>
                    <a:lnTo>
                      <a:pt x="84" y="3114"/>
                    </a:lnTo>
                    <a:lnTo>
                      <a:pt x="99" y="3065"/>
                    </a:lnTo>
                    <a:lnTo>
                      <a:pt x="113" y="3017"/>
                    </a:lnTo>
                    <a:lnTo>
                      <a:pt x="130" y="2968"/>
                    </a:lnTo>
                    <a:lnTo>
                      <a:pt x="147" y="2921"/>
                    </a:lnTo>
                    <a:lnTo>
                      <a:pt x="165" y="2874"/>
                    </a:lnTo>
                    <a:lnTo>
                      <a:pt x="203" y="2779"/>
                    </a:lnTo>
                    <a:lnTo>
                      <a:pt x="245" y="2686"/>
                    </a:lnTo>
                    <a:lnTo>
                      <a:pt x="289" y="2594"/>
                    </a:lnTo>
                    <a:lnTo>
                      <a:pt x="335" y="2504"/>
                    </a:lnTo>
                    <a:lnTo>
                      <a:pt x="383" y="2414"/>
                    </a:lnTo>
                    <a:lnTo>
                      <a:pt x="433" y="2325"/>
                    </a:lnTo>
                    <a:lnTo>
                      <a:pt x="485" y="2237"/>
                    </a:lnTo>
                    <a:lnTo>
                      <a:pt x="1706" y="0"/>
                    </a:lnTo>
                    <a:lnTo>
                      <a:pt x="1706" y="0"/>
                    </a:lnTo>
                    <a:lnTo>
                      <a:pt x="1666" y="47"/>
                    </a:lnTo>
                    <a:lnTo>
                      <a:pt x="1627" y="96"/>
                    </a:lnTo>
                    <a:lnTo>
                      <a:pt x="1589" y="146"/>
                    </a:lnTo>
                    <a:lnTo>
                      <a:pt x="1552" y="196"/>
                    </a:lnTo>
                    <a:lnTo>
                      <a:pt x="1517" y="246"/>
                    </a:lnTo>
                    <a:lnTo>
                      <a:pt x="1483" y="299"/>
                    </a:lnTo>
                    <a:lnTo>
                      <a:pt x="1449" y="351"/>
                    </a:lnTo>
                    <a:lnTo>
                      <a:pt x="1418" y="406"/>
                    </a:lnTo>
                    <a:lnTo>
                      <a:pt x="1387" y="460"/>
                    </a:lnTo>
                    <a:lnTo>
                      <a:pt x="1358" y="515"/>
                    </a:lnTo>
                    <a:lnTo>
                      <a:pt x="1330" y="571"/>
                    </a:lnTo>
                    <a:lnTo>
                      <a:pt x="1302" y="627"/>
                    </a:lnTo>
                    <a:lnTo>
                      <a:pt x="1277" y="684"/>
                    </a:lnTo>
                    <a:lnTo>
                      <a:pt x="1252" y="743"/>
                    </a:lnTo>
                    <a:lnTo>
                      <a:pt x="1229" y="802"/>
                    </a:lnTo>
                    <a:lnTo>
                      <a:pt x="1207" y="861"/>
                    </a:lnTo>
                    <a:lnTo>
                      <a:pt x="1187" y="922"/>
                    </a:lnTo>
                    <a:lnTo>
                      <a:pt x="1168" y="984"/>
                    </a:lnTo>
                    <a:lnTo>
                      <a:pt x="1151" y="1044"/>
                    </a:lnTo>
                    <a:lnTo>
                      <a:pt x="1135" y="1106"/>
                    </a:lnTo>
                    <a:lnTo>
                      <a:pt x="1120" y="1169"/>
                    </a:lnTo>
                    <a:lnTo>
                      <a:pt x="1107" y="1233"/>
                    </a:lnTo>
                    <a:lnTo>
                      <a:pt x="1095" y="1296"/>
                    </a:lnTo>
                    <a:lnTo>
                      <a:pt x="1084" y="1361"/>
                    </a:lnTo>
                    <a:lnTo>
                      <a:pt x="1075" y="1426"/>
                    </a:lnTo>
                    <a:lnTo>
                      <a:pt x="1067" y="1492"/>
                    </a:lnTo>
                    <a:lnTo>
                      <a:pt x="1063" y="1557"/>
                    </a:lnTo>
                    <a:lnTo>
                      <a:pt x="1058" y="1623"/>
                    </a:lnTo>
                    <a:lnTo>
                      <a:pt x="1056" y="1691"/>
                    </a:lnTo>
                    <a:lnTo>
                      <a:pt x="1054" y="1758"/>
                    </a:lnTo>
                    <a:lnTo>
                      <a:pt x="1054" y="1825"/>
                    </a:lnTo>
                    <a:lnTo>
                      <a:pt x="1057" y="1893"/>
                    </a:lnTo>
                    <a:lnTo>
                      <a:pt x="1057" y="1893"/>
                    </a:lnTo>
                    <a:lnTo>
                      <a:pt x="1061" y="1967"/>
                    </a:lnTo>
                    <a:lnTo>
                      <a:pt x="1066" y="2039"/>
                    </a:lnTo>
                    <a:lnTo>
                      <a:pt x="1075" y="2111"/>
                    </a:lnTo>
                    <a:lnTo>
                      <a:pt x="1084" y="2182"/>
                    </a:lnTo>
                    <a:lnTo>
                      <a:pt x="1095" y="2253"/>
                    </a:lnTo>
                    <a:lnTo>
                      <a:pt x="1107" y="2324"/>
                    </a:lnTo>
                    <a:lnTo>
                      <a:pt x="1122" y="2393"/>
                    </a:lnTo>
                    <a:lnTo>
                      <a:pt x="1138" y="2462"/>
                    </a:lnTo>
                    <a:lnTo>
                      <a:pt x="1156" y="2532"/>
                    </a:lnTo>
                    <a:lnTo>
                      <a:pt x="1175" y="2599"/>
                    </a:lnTo>
                    <a:lnTo>
                      <a:pt x="1197" y="2666"/>
                    </a:lnTo>
                    <a:lnTo>
                      <a:pt x="1219" y="2732"/>
                    </a:lnTo>
                    <a:lnTo>
                      <a:pt x="1243" y="2799"/>
                    </a:lnTo>
                    <a:lnTo>
                      <a:pt x="1269" y="2863"/>
                    </a:lnTo>
                    <a:lnTo>
                      <a:pt x="1296" y="2928"/>
                    </a:lnTo>
                    <a:lnTo>
                      <a:pt x="1325" y="2992"/>
                    </a:lnTo>
                    <a:lnTo>
                      <a:pt x="1355" y="3055"/>
                    </a:lnTo>
                    <a:lnTo>
                      <a:pt x="1387" y="3117"/>
                    </a:lnTo>
                    <a:lnTo>
                      <a:pt x="1420" y="3179"/>
                    </a:lnTo>
                    <a:lnTo>
                      <a:pt x="1455" y="3238"/>
                    </a:lnTo>
                    <a:lnTo>
                      <a:pt x="1490" y="3298"/>
                    </a:lnTo>
                    <a:lnTo>
                      <a:pt x="1527" y="3357"/>
                    </a:lnTo>
                    <a:lnTo>
                      <a:pt x="1566" y="3415"/>
                    </a:lnTo>
                    <a:lnTo>
                      <a:pt x="1605" y="3471"/>
                    </a:lnTo>
                    <a:lnTo>
                      <a:pt x="1647" y="3527"/>
                    </a:lnTo>
                    <a:lnTo>
                      <a:pt x="1689" y="3581"/>
                    </a:lnTo>
                    <a:lnTo>
                      <a:pt x="1732" y="3636"/>
                    </a:lnTo>
                    <a:lnTo>
                      <a:pt x="1776" y="3689"/>
                    </a:lnTo>
                    <a:lnTo>
                      <a:pt x="1824" y="3741"/>
                    </a:lnTo>
                    <a:lnTo>
                      <a:pt x="1871" y="3791"/>
                    </a:lnTo>
                    <a:lnTo>
                      <a:pt x="1918" y="3841"/>
                    </a:lnTo>
                    <a:lnTo>
                      <a:pt x="1968" y="3888"/>
                    </a:lnTo>
                    <a:lnTo>
                      <a:pt x="2018" y="3935"/>
                    </a:lnTo>
                    <a:lnTo>
                      <a:pt x="2070" y="3982"/>
                    </a:lnTo>
                    <a:lnTo>
                      <a:pt x="2123" y="4027"/>
                    </a:lnTo>
                    <a:lnTo>
                      <a:pt x="2176" y="4071"/>
                    </a:lnTo>
                    <a:lnTo>
                      <a:pt x="2230" y="4114"/>
                    </a:lnTo>
                    <a:lnTo>
                      <a:pt x="2286" y="4155"/>
                    </a:lnTo>
                    <a:lnTo>
                      <a:pt x="2342" y="4195"/>
                    </a:lnTo>
                    <a:lnTo>
                      <a:pt x="2400" y="4233"/>
                    </a:lnTo>
                    <a:lnTo>
                      <a:pt x="2457" y="4270"/>
                    </a:lnTo>
                    <a:lnTo>
                      <a:pt x="2518" y="4307"/>
                    </a:lnTo>
                    <a:lnTo>
                      <a:pt x="2577" y="4341"/>
                    </a:lnTo>
                    <a:lnTo>
                      <a:pt x="2639" y="4375"/>
                    </a:lnTo>
                    <a:lnTo>
                      <a:pt x="2701" y="4406"/>
                    </a:lnTo>
                    <a:lnTo>
                      <a:pt x="2763" y="4437"/>
                    </a:lnTo>
                    <a:lnTo>
                      <a:pt x="2826" y="4466"/>
                    </a:lnTo>
                    <a:lnTo>
                      <a:pt x="2889" y="4493"/>
                    </a:lnTo>
                    <a:lnTo>
                      <a:pt x="2954" y="4519"/>
                    </a:lnTo>
                    <a:lnTo>
                      <a:pt x="3021" y="4544"/>
                    </a:lnTo>
                    <a:lnTo>
                      <a:pt x="3087" y="4566"/>
                    </a:lnTo>
                    <a:lnTo>
                      <a:pt x="3153" y="4588"/>
                    </a:lnTo>
                    <a:lnTo>
                      <a:pt x="3221" y="4608"/>
                    </a:lnTo>
                    <a:lnTo>
                      <a:pt x="3289" y="4627"/>
                    </a:lnTo>
                    <a:lnTo>
                      <a:pt x="3357" y="4643"/>
                    </a:lnTo>
                    <a:lnTo>
                      <a:pt x="3426" y="4658"/>
                    </a:lnTo>
                    <a:lnTo>
                      <a:pt x="3497" y="4671"/>
                    </a:lnTo>
                    <a:lnTo>
                      <a:pt x="3566" y="4683"/>
                    </a:lnTo>
                    <a:lnTo>
                      <a:pt x="3637" y="4692"/>
                    </a:lnTo>
                    <a:lnTo>
                      <a:pt x="3708" y="4701"/>
                    </a:lnTo>
                    <a:lnTo>
                      <a:pt x="3780" y="4706"/>
                    </a:lnTo>
                    <a:lnTo>
                      <a:pt x="3852" y="4711"/>
                    </a:lnTo>
                    <a:lnTo>
                      <a:pt x="3924" y="4714"/>
                    </a:lnTo>
                    <a:lnTo>
                      <a:pt x="3997" y="4715"/>
                    </a:lnTo>
                    <a:lnTo>
                      <a:pt x="3997" y="4715"/>
                    </a:lnTo>
                    <a:lnTo>
                      <a:pt x="4070" y="4714"/>
                    </a:lnTo>
                    <a:lnTo>
                      <a:pt x="4142" y="4711"/>
                    </a:lnTo>
                    <a:lnTo>
                      <a:pt x="4215" y="4706"/>
                    </a:lnTo>
                    <a:lnTo>
                      <a:pt x="4287" y="4701"/>
                    </a:lnTo>
                    <a:lnTo>
                      <a:pt x="4358" y="4692"/>
                    </a:lnTo>
                    <a:lnTo>
                      <a:pt x="4427" y="4683"/>
                    </a:lnTo>
                    <a:lnTo>
                      <a:pt x="4498" y="4671"/>
                    </a:lnTo>
                    <a:lnTo>
                      <a:pt x="4566" y="4658"/>
                    </a:lnTo>
                    <a:lnTo>
                      <a:pt x="4635" y="4642"/>
                    </a:lnTo>
                    <a:lnTo>
                      <a:pt x="4701" y="4625"/>
                    </a:lnTo>
                    <a:lnTo>
                      <a:pt x="4769" y="4606"/>
                    </a:lnTo>
                    <a:lnTo>
                      <a:pt x="4835" y="4587"/>
                    </a:lnTo>
                    <a:lnTo>
                      <a:pt x="4900" y="4565"/>
                    </a:lnTo>
                    <a:lnTo>
                      <a:pt x="4965" y="4543"/>
                    </a:lnTo>
                    <a:lnTo>
                      <a:pt x="5028" y="4518"/>
                    </a:lnTo>
                    <a:lnTo>
                      <a:pt x="5090" y="4491"/>
                    </a:lnTo>
                    <a:lnTo>
                      <a:pt x="5152" y="4463"/>
                    </a:lnTo>
                    <a:lnTo>
                      <a:pt x="5214" y="4434"/>
                    </a:lnTo>
                    <a:lnTo>
                      <a:pt x="5275" y="4403"/>
                    </a:lnTo>
                    <a:lnTo>
                      <a:pt x="5334" y="4372"/>
                    </a:lnTo>
                    <a:lnTo>
                      <a:pt x="5391" y="4338"/>
                    </a:lnTo>
                    <a:lnTo>
                      <a:pt x="5449" y="4302"/>
                    </a:lnTo>
                    <a:lnTo>
                      <a:pt x="5505" y="4266"/>
                    </a:lnTo>
                    <a:lnTo>
                      <a:pt x="5561" y="4229"/>
                    </a:lnTo>
                    <a:lnTo>
                      <a:pt x="5615" y="4189"/>
                    </a:lnTo>
                    <a:lnTo>
                      <a:pt x="5668" y="4149"/>
                    </a:lnTo>
                    <a:lnTo>
                      <a:pt x="5720" y="4108"/>
                    </a:lnTo>
                    <a:lnTo>
                      <a:pt x="5772" y="4065"/>
                    </a:lnTo>
                    <a:lnTo>
                      <a:pt x="5822" y="4021"/>
                    </a:lnTo>
                    <a:lnTo>
                      <a:pt x="5870" y="3975"/>
                    </a:lnTo>
                    <a:lnTo>
                      <a:pt x="5917" y="3928"/>
                    </a:lnTo>
                    <a:lnTo>
                      <a:pt x="5965" y="3881"/>
                    </a:lnTo>
                    <a:lnTo>
                      <a:pt x="4302" y="5531"/>
                    </a:lnTo>
                    <a:close/>
                  </a:path>
                </a:pathLst>
              </a:custGeom>
              <a:gradFill flip="none" rotWithShape="1">
                <a:gsLst>
                  <a:gs pos="66000">
                    <a:schemeClr val="accent4">
                      <a:lumMod val="60000"/>
                      <a:lumOff val="40000"/>
                    </a:schemeClr>
                  </a:gs>
                  <a:gs pos="30000">
                    <a:schemeClr val="accent4">
                      <a:lumMod val="50000"/>
                    </a:schemeClr>
                  </a:gs>
                  <a:gs pos="57000">
                    <a:schemeClr val="accent4">
                      <a:lumMod val="75000"/>
                    </a:schemeClr>
                  </a:gs>
                  <a:gs pos="96000">
                    <a:schemeClr val="accent4">
                      <a:lumMod val="40000"/>
                      <a:lumOff val="60000"/>
                    </a:schemeClr>
                  </a:gs>
                </a:gsLst>
                <a:lin ang="13260000" scaled="0"/>
                <a:tileRect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103" name="Forma livre 12">
                <a:extLst>
                  <a:ext uri="{FF2B5EF4-FFF2-40B4-BE49-F238E27FC236}">
                    <a16:creationId xmlns:a16="http://schemas.microsoft.com/office/drawing/2014/main" id="{DA854637-B24E-CC44-B73E-6E3A8E107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5062" y="407988"/>
                <a:ext cx="2586038" cy="2505075"/>
              </a:xfrm>
              <a:custGeom>
                <a:avLst/>
                <a:gdLst/>
                <a:ahLst/>
                <a:cxnLst>
                  <a:cxn ang="0">
                    <a:pos x="372" y="914"/>
                  </a:cxn>
                  <a:cxn ang="0">
                    <a:pos x="605" y="734"/>
                  </a:cxn>
                  <a:cxn ang="0">
                    <a:pos x="857" y="586"/>
                  </a:cxn>
                  <a:cxn ang="0">
                    <a:pos x="1125" y="471"/>
                  </a:cxn>
                  <a:cxn ang="0">
                    <a:pos x="1407" y="389"/>
                  </a:cxn>
                  <a:cxn ang="0">
                    <a:pos x="1702" y="343"/>
                  </a:cxn>
                  <a:cxn ang="0">
                    <a:pos x="1943" y="331"/>
                  </a:cxn>
                  <a:cxn ang="0">
                    <a:pos x="2263" y="351"/>
                  </a:cxn>
                  <a:cxn ang="0">
                    <a:pos x="2573" y="410"/>
                  </a:cxn>
                  <a:cxn ang="0">
                    <a:pos x="2868" y="505"/>
                  </a:cxn>
                  <a:cxn ang="0">
                    <a:pos x="3149" y="634"/>
                  </a:cxn>
                  <a:cxn ang="0">
                    <a:pos x="3412" y="793"/>
                  </a:cxn>
                  <a:cxn ang="0">
                    <a:pos x="3653" y="982"/>
                  </a:cxn>
                  <a:cxn ang="0">
                    <a:pos x="3873" y="1197"/>
                  </a:cxn>
                  <a:cxn ang="0">
                    <a:pos x="4066" y="1436"/>
                  </a:cxn>
                  <a:cxn ang="0">
                    <a:pos x="4231" y="1695"/>
                  </a:cxn>
                  <a:cxn ang="0">
                    <a:pos x="4364" y="1974"/>
                  </a:cxn>
                  <a:cxn ang="0">
                    <a:pos x="4466" y="2270"/>
                  </a:cxn>
                  <a:cxn ang="0">
                    <a:pos x="4529" y="2578"/>
                  </a:cxn>
                  <a:cxn ang="0">
                    <a:pos x="4553" y="2835"/>
                  </a:cxn>
                  <a:cxn ang="0">
                    <a:pos x="4548" y="3125"/>
                  </a:cxn>
                  <a:cxn ang="0">
                    <a:pos x="4511" y="3408"/>
                  </a:cxn>
                  <a:cxn ang="0">
                    <a:pos x="4442" y="3683"/>
                  </a:cxn>
                  <a:cxn ang="0">
                    <a:pos x="4340" y="3944"/>
                  </a:cxn>
                  <a:cxn ang="0">
                    <a:pos x="4208" y="4191"/>
                  </a:cxn>
                  <a:cxn ang="0">
                    <a:pos x="4046" y="4423"/>
                  </a:cxn>
                  <a:cxn ang="0">
                    <a:pos x="4256" y="4688"/>
                  </a:cxn>
                  <a:cxn ang="0">
                    <a:pos x="4445" y="4436"/>
                  </a:cxn>
                  <a:cxn ang="0">
                    <a:pos x="4603" y="4162"/>
                  </a:cxn>
                  <a:cxn ang="0">
                    <a:pos x="4728" y="3867"/>
                  </a:cxn>
                  <a:cxn ang="0">
                    <a:pos x="4819" y="3556"/>
                  </a:cxn>
                  <a:cxn ang="0">
                    <a:pos x="4873" y="3229"/>
                  </a:cxn>
                  <a:cxn ang="0">
                    <a:pos x="4887" y="2889"/>
                  </a:cxn>
                  <a:cxn ang="0">
                    <a:pos x="4867" y="2603"/>
                  </a:cxn>
                  <a:cxn ang="0">
                    <a:pos x="4803" y="2251"/>
                  </a:cxn>
                  <a:cxn ang="0">
                    <a:pos x="4699" y="1915"/>
                  </a:cxn>
                  <a:cxn ang="0">
                    <a:pos x="4554" y="1598"/>
                  </a:cxn>
                  <a:cxn ang="0">
                    <a:pos x="4376" y="1300"/>
                  </a:cxn>
                  <a:cxn ang="0">
                    <a:pos x="4165" y="1026"/>
                  </a:cxn>
                  <a:cxn ang="0">
                    <a:pos x="3923" y="778"/>
                  </a:cxn>
                  <a:cxn ang="0">
                    <a:pos x="3655" y="560"/>
                  </a:cxn>
                  <a:cxn ang="0">
                    <a:pos x="3364" y="373"/>
                  </a:cxn>
                  <a:cxn ang="0">
                    <a:pos x="3052" y="221"/>
                  </a:cxn>
                  <a:cxn ang="0">
                    <a:pos x="2720" y="106"/>
                  </a:cxn>
                  <a:cxn ang="0">
                    <a:pos x="2375" y="32"/>
                  </a:cxn>
                  <a:cxn ang="0">
                    <a:pos x="2017" y="0"/>
                  </a:cxn>
                  <a:cxn ang="0">
                    <a:pos x="1730" y="7"/>
                  </a:cxn>
                  <a:cxn ang="0">
                    <a:pos x="1383" y="56"/>
                  </a:cxn>
                  <a:cxn ang="0">
                    <a:pos x="1054" y="144"/>
                  </a:cxn>
                  <a:cxn ang="0">
                    <a:pos x="745" y="272"/>
                  </a:cxn>
                  <a:cxn ang="0">
                    <a:pos x="456" y="435"/>
                  </a:cxn>
                  <a:cxn ang="0">
                    <a:pos x="192" y="631"/>
                  </a:cxn>
                  <a:cxn ang="0">
                    <a:pos x="244" y="1036"/>
                  </a:cxn>
                </a:cxnLst>
                <a:rect l="0" t="0" r="r" b="b"/>
                <a:pathLst>
                  <a:path w="4887" h="4735">
                    <a:moveTo>
                      <a:pt x="244" y="1036"/>
                    </a:moveTo>
                    <a:lnTo>
                      <a:pt x="244" y="1036"/>
                    </a:lnTo>
                    <a:lnTo>
                      <a:pt x="285" y="993"/>
                    </a:lnTo>
                    <a:lnTo>
                      <a:pt x="329" y="954"/>
                    </a:lnTo>
                    <a:lnTo>
                      <a:pt x="372" y="914"/>
                    </a:lnTo>
                    <a:lnTo>
                      <a:pt x="417" y="875"/>
                    </a:lnTo>
                    <a:lnTo>
                      <a:pt x="463" y="837"/>
                    </a:lnTo>
                    <a:lnTo>
                      <a:pt x="509" y="802"/>
                    </a:lnTo>
                    <a:lnTo>
                      <a:pt x="556" y="768"/>
                    </a:lnTo>
                    <a:lnTo>
                      <a:pt x="605" y="734"/>
                    </a:lnTo>
                    <a:lnTo>
                      <a:pt x="653" y="701"/>
                    </a:lnTo>
                    <a:lnTo>
                      <a:pt x="703" y="670"/>
                    </a:lnTo>
                    <a:lnTo>
                      <a:pt x="754" y="641"/>
                    </a:lnTo>
                    <a:lnTo>
                      <a:pt x="805" y="613"/>
                    </a:lnTo>
                    <a:lnTo>
                      <a:pt x="857" y="586"/>
                    </a:lnTo>
                    <a:lnTo>
                      <a:pt x="908" y="560"/>
                    </a:lnTo>
                    <a:lnTo>
                      <a:pt x="961" y="536"/>
                    </a:lnTo>
                    <a:lnTo>
                      <a:pt x="1016" y="513"/>
                    </a:lnTo>
                    <a:lnTo>
                      <a:pt x="1071" y="491"/>
                    </a:lnTo>
                    <a:lnTo>
                      <a:pt x="1125" y="471"/>
                    </a:lnTo>
                    <a:lnTo>
                      <a:pt x="1180" y="452"/>
                    </a:lnTo>
                    <a:lnTo>
                      <a:pt x="1236" y="435"/>
                    </a:lnTo>
                    <a:lnTo>
                      <a:pt x="1293" y="418"/>
                    </a:lnTo>
                    <a:lnTo>
                      <a:pt x="1349" y="402"/>
                    </a:lnTo>
                    <a:lnTo>
                      <a:pt x="1407" y="389"/>
                    </a:lnTo>
                    <a:lnTo>
                      <a:pt x="1466" y="377"/>
                    </a:lnTo>
                    <a:lnTo>
                      <a:pt x="1523" y="367"/>
                    </a:lnTo>
                    <a:lnTo>
                      <a:pt x="1582" y="356"/>
                    </a:lnTo>
                    <a:lnTo>
                      <a:pt x="1643" y="349"/>
                    </a:lnTo>
                    <a:lnTo>
                      <a:pt x="1702" y="343"/>
                    </a:lnTo>
                    <a:lnTo>
                      <a:pt x="1762" y="337"/>
                    </a:lnTo>
                    <a:lnTo>
                      <a:pt x="1822" y="334"/>
                    </a:lnTo>
                    <a:lnTo>
                      <a:pt x="1883" y="331"/>
                    </a:lnTo>
                    <a:lnTo>
                      <a:pt x="1943" y="331"/>
                    </a:lnTo>
                    <a:lnTo>
                      <a:pt x="1943" y="331"/>
                    </a:lnTo>
                    <a:lnTo>
                      <a:pt x="2008" y="331"/>
                    </a:lnTo>
                    <a:lnTo>
                      <a:pt x="2073" y="334"/>
                    </a:lnTo>
                    <a:lnTo>
                      <a:pt x="2136" y="339"/>
                    </a:lnTo>
                    <a:lnTo>
                      <a:pt x="2200" y="345"/>
                    </a:lnTo>
                    <a:lnTo>
                      <a:pt x="2263" y="351"/>
                    </a:lnTo>
                    <a:lnTo>
                      <a:pt x="2327" y="359"/>
                    </a:lnTo>
                    <a:lnTo>
                      <a:pt x="2388" y="370"/>
                    </a:lnTo>
                    <a:lnTo>
                      <a:pt x="2450" y="382"/>
                    </a:lnTo>
                    <a:lnTo>
                      <a:pt x="2511" y="395"/>
                    </a:lnTo>
                    <a:lnTo>
                      <a:pt x="2573" y="410"/>
                    </a:lnTo>
                    <a:lnTo>
                      <a:pt x="2632" y="426"/>
                    </a:lnTo>
                    <a:lnTo>
                      <a:pt x="2692" y="443"/>
                    </a:lnTo>
                    <a:lnTo>
                      <a:pt x="2751" y="463"/>
                    </a:lnTo>
                    <a:lnTo>
                      <a:pt x="2810" y="483"/>
                    </a:lnTo>
                    <a:lnTo>
                      <a:pt x="2868" y="505"/>
                    </a:lnTo>
                    <a:lnTo>
                      <a:pt x="2925" y="527"/>
                    </a:lnTo>
                    <a:lnTo>
                      <a:pt x="2983" y="553"/>
                    </a:lnTo>
                    <a:lnTo>
                      <a:pt x="3039" y="578"/>
                    </a:lnTo>
                    <a:lnTo>
                      <a:pt x="3095" y="606"/>
                    </a:lnTo>
                    <a:lnTo>
                      <a:pt x="3149" y="634"/>
                    </a:lnTo>
                    <a:lnTo>
                      <a:pt x="3202" y="663"/>
                    </a:lnTo>
                    <a:lnTo>
                      <a:pt x="3257" y="694"/>
                    </a:lnTo>
                    <a:lnTo>
                      <a:pt x="3308" y="727"/>
                    </a:lnTo>
                    <a:lnTo>
                      <a:pt x="3360" y="759"/>
                    </a:lnTo>
                    <a:lnTo>
                      <a:pt x="3412" y="793"/>
                    </a:lnTo>
                    <a:lnTo>
                      <a:pt x="3462" y="828"/>
                    </a:lnTo>
                    <a:lnTo>
                      <a:pt x="3510" y="865"/>
                    </a:lnTo>
                    <a:lnTo>
                      <a:pt x="3559" y="903"/>
                    </a:lnTo>
                    <a:lnTo>
                      <a:pt x="3608" y="942"/>
                    </a:lnTo>
                    <a:lnTo>
                      <a:pt x="3653" y="982"/>
                    </a:lnTo>
                    <a:lnTo>
                      <a:pt x="3699" y="1023"/>
                    </a:lnTo>
                    <a:lnTo>
                      <a:pt x="3745" y="1066"/>
                    </a:lnTo>
                    <a:lnTo>
                      <a:pt x="3788" y="1108"/>
                    </a:lnTo>
                    <a:lnTo>
                      <a:pt x="3830" y="1153"/>
                    </a:lnTo>
                    <a:lnTo>
                      <a:pt x="3873" y="1197"/>
                    </a:lnTo>
                    <a:lnTo>
                      <a:pt x="3913" y="1243"/>
                    </a:lnTo>
                    <a:lnTo>
                      <a:pt x="3953" y="1290"/>
                    </a:lnTo>
                    <a:lnTo>
                      <a:pt x="3992" y="1337"/>
                    </a:lnTo>
                    <a:lnTo>
                      <a:pt x="4029" y="1386"/>
                    </a:lnTo>
                    <a:lnTo>
                      <a:pt x="4066" y="1436"/>
                    </a:lnTo>
                    <a:lnTo>
                      <a:pt x="4102" y="1486"/>
                    </a:lnTo>
                    <a:lnTo>
                      <a:pt x="4135" y="1537"/>
                    </a:lnTo>
                    <a:lnTo>
                      <a:pt x="4168" y="1589"/>
                    </a:lnTo>
                    <a:lnTo>
                      <a:pt x="4200" y="1642"/>
                    </a:lnTo>
                    <a:lnTo>
                      <a:pt x="4231" y="1695"/>
                    </a:lnTo>
                    <a:lnTo>
                      <a:pt x="4259" y="1750"/>
                    </a:lnTo>
                    <a:lnTo>
                      <a:pt x="4289" y="1806"/>
                    </a:lnTo>
                    <a:lnTo>
                      <a:pt x="4315" y="1860"/>
                    </a:lnTo>
                    <a:lnTo>
                      <a:pt x="4340" y="1918"/>
                    </a:lnTo>
                    <a:lnTo>
                      <a:pt x="4364" y="1974"/>
                    </a:lnTo>
                    <a:lnTo>
                      <a:pt x="4388" y="2033"/>
                    </a:lnTo>
                    <a:lnTo>
                      <a:pt x="4410" y="2090"/>
                    </a:lnTo>
                    <a:lnTo>
                      <a:pt x="4429" y="2149"/>
                    </a:lnTo>
                    <a:lnTo>
                      <a:pt x="4448" y="2210"/>
                    </a:lnTo>
                    <a:lnTo>
                      <a:pt x="4466" y="2270"/>
                    </a:lnTo>
                    <a:lnTo>
                      <a:pt x="4480" y="2331"/>
                    </a:lnTo>
                    <a:lnTo>
                      <a:pt x="4495" y="2391"/>
                    </a:lnTo>
                    <a:lnTo>
                      <a:pt x="4508" y="2453"/>
                    </a:lnTo>
                    <a:lnTo>
                      <a:pt x="4520" y="2516"/>
                    </a:lnTo>
                    <a:lnTo>
                      <a:pt x="4529" y="2578"/>
                    </a:lnTo>
                    <a:lnTo>
                      <a:pt x="4538" y="2642"/>
                    </a:lnTo>
                    <a:lnTo>
                      <a:pt x="4545" y="2705"/>
                    </a:lnTo>
                    <a:lnTo>
                      <a:pt x="4550" y="2770"/>
                    </a:lnTo>
                    <a:lnTo>
                      <a:pt x="4553" y="2835"/>
                    </a:lnTo>
                    <a:lnTo>
                      <a:pt x="4553" y="2835"/>
                    </a:lnTo>
                    <a:lnTo>
                      <a:pt x="4556" y="2892"/>
                    </a:lnTo>
                    <a:lnTo>
                      <a:pt x="4556" y="2951"/>
                    </a:lnTo>
                    <a:lnTo>
                      <a:pt x="4554" y="3010"/>
                    </a:lnTo>
                    <a:lnTo>
                      <a:pt x="4553" y="3068"/>
                    </a:lnTo>
                    <a:lnTo>
                      <a:pt x="4548" y="3125"/>
                    </a:lnTo>
                    <a:lnTo>
                      <a:pt x="4544" y="3183"/>
                    </a:lnTo>
                    <a:lnTo>
                      <a:pt x="4538" y="3240"/>
                    </a:lnTo>
                    <a:lnTo>
                      <a:pt x="4531" y="3296"/>
                    </a:lnTo>
                    <a:lnTo>
                      <a:pt x="4522" y="3352"/>
                    </a:lnTo>
                    <a:lnTo>
                      <a:pt x="4511" y="3408"/>
                    </a:lnTo>
                    <a:lnTo>
                      <a:pt x="4500" y="3464"/>
                    </a:lnTo>
                    <a:lnTo>
                      <a:pt x="4488" y="3519"/>
                    </a:lnTo>
                    <a:lnTo>
                      <a:pt x="4473" y="3574"/>
                    </a:lnTo>
                    <a:lnTo>
                      <a:pt x="4458" y="3628"/>
                    </a:lnTo>
                    <a:lnTo>
                      <a:pt x="4442" y="3683"/>
                    </a:lnTo>
                    <a:lnTo>
                      <a:pt x="4424" y="3736"/>
                    </a:lnTo>
                    <a:lnTo>
                      <a:pt x="4405" y="3789"/>
                    </a:lnTo>
                    <a:lnTo>
                      <a:pt x="4385" y="3840"/>
                    </a:lnTo>
                    <a:lnTo>
                      <a:pt x="4362" y="3894"/>
                    </a:lnTo>
                    <a:lnTo>
                      <a:pt x="4340" y="3944"/>
                    </a:lnTo>
                    <a:lnTo>
                      <a:pt x="4317" y="3995"/>
                    </a:lnTo>
                    <a:lnTo>
                      <a:pt x="4290" y="4045"/>
                    </a:lnTo>
                    <a:lnTo>
                      <a:pt x="4264" y="4094"/>
                    </a:lnTo>
                    <a:lnTo>
                      <a:pt x="4237" y="4143"/>
                    </a:lnTo>
                    <a:lnTo>
                      <a:pt x="4208" y="4191"/>
                    </a:lnTo>
                    <a:lnTo>
                      <a:pt x="4178" y="4239"/>
                    </a:lnTo>
                    <a:lnTo>
                      <a:pt x="4147" y="4286"/>
                    </a:lnTo>
                    <a:lnTo>
                      <a:pt x="4115" y="4333"/>
                    </a:lnTo>
                    <a:lnTo>
                      <a:pt x="4081" y="4377"/>
                    </a:lnTo>
                    <a:lnTo>
                      <a:pt x="4046" y="4423"/>
                    </a:lnTo>
                    <a:lnTo>
                      <a:pt x="4010" y="4467"/>
                    </a:lnTo>
                    <a:lnTo>
                      <a:pt x="3973" y="4510"/>
                    </a:lnTo>
                    <a:lnTo>
                      <a:pt x="4215" y="4735"/>
                    </a:lnTo>
                    <a:lnTo>
                      <a:pt x="4215" y="4735"/>
                    </a:lnTo>
                    <a:lnTo>
                      <a:pt x="4256" y="4688"/>
                    </a:lnTo>
                    <a:lnTo>
                      <a:pt x="4296" y="4640"/>
                    </a:lnTo>
                    <a:lnTo>
                      <a:pt x="4336" y="4589"/>
                    </a:lnTo>
                    <a:lnTo>
                      <a:pt x="4373" y="4539"/>
                    </a:lnTo>
                    <a:lnTo>
                      <a:pt x="4410" y="4488"/>
                    </a:lnTo>
                    <a:lnTo>
                      <a:pt x="4445" y="4436"/>
                    </a:lnTo>
                    <a:lnTo>
                      <a:pt x="4479" y="4383"/>
                    </a:lnTo>
                    <a:lnTo>
                      <a:pt x="4511" y="4328"/>
                    </a:lnTo>
                    <a:lnTo>
                      <a:pt x="4544" y="4274"/>
                    </a:lnTo>
                    <a:lnTo>
                      <a:pt x="4575" y="4218"/>
                    </a:lnTo>
                    <a:lnTo>
                      <a:pt x="4603" y="4162"/>
                    </a:lnTo>
                    <a:lnTo>
                      <a:pt x="4631" y="4104"/>
                    </a:lnTo>
                    <a:lnTo>
                      <a:pt x="4657" y="4045"/>
                    </a:lnTo>
                    <a:lnTo>
                      <a:pt x="4682" y="3986"/>
                    </a:lnTo>
                    <a:lnTo>
                      <a:pt x="4706" y="3927"/>
                    </a:lnTo>
                    <a:lnTo>
                      <a:pt x="4728" y="3867"/>
                    </a:lnTo>
                    <a:lnTo>
                      <a:pt x="4750" y="3807"/>
                    </a:lnTo>
                    <a:lnTo>
                      <a:pt x="4769" y="3745"/>
                    </a:lnTo>
                    <a:lnTo>
                      <a:pt x="4787" y="3681"/>
                    </a:lnTo>
                    <a:lnTo>
                      <a:pt x="4803" y="3619"/>
                    </a:lnTo>
                    <a:lnTo>
                      <a:pt x="4819" y="3556"/>
                    </a:lnTo>
                    <a:lnTo>
                      <a:pt x="4833" y="3491"/>
                    </a:lnTo>
                    <a:lnTo>
                      <a:pt x="4845" y="3426"/>
                    </a:lnTo>
                    <a:lnTo>
                      <a:pt x="4856" y="3361"/>
                    </a:lnTo>
                    <a:lnTo>
                      <a:pt x="4865" y="3295"/>
                    </a:lnTo>
                    <a:lnTo>
                      <a:pt x="4873" y="3229"/>
                    </a:lnTo>
                    <a:lnTo>
                      <a:pt x="4878" y="3162"/>
                    </a:lnTo>
                    <a:lnTo>
                      <a:pt x="4883" y="3094"/>
                    </a:lnTo>
                    <a:lnTo>
                      <a:pt x="4886" y="3027"/>
                    </a:lnTo>
                    <a:lnTo>
                      <a:pt x="4887" y="2959"/>
                    </a:lnTo>
                    <a:lnTo>
                      <a:pt x="4887" y="2889"/>
                    </a:lnTo>
                    <a:lnTo>
                      <a:pt x="4884" y="2820"/>
                    </a:lnTo>
                    <a:lnTo>
                      <a:pt x="4884" y="2820"/>
                    </a:lnTo>
                    <a:lnTo>
                      <a:pt x="4880" y="2748"/>
                    </a:lnTo>
                    <a:lnTo>
                      <a:pt x="4875" y="2676"/>
                    </a:lnTo>
                    <a:lnTo>
                      <a:pt x="4867" y="2603"/>
                    </a:lnTo>
                    <a:lnTo>
                      <a:pt x="4858" y="2531"/>
                    </a:lnTo>
                    <a:lnTo>
                      <a:pt x="4846" y="2460"/>
                    </a:lnTo>
                    <a:lnTo>
                      <a:pt x="4834" y="2391"/>
                    </a:lnTo>
                    <a:lnTo>
                      <a:pt x="4819" y="2320"/>
                    </a:lnTo>
                    <a:lnTo>
                      <a:pt x="4803" y="2251"/>
                    </a:lnTo>
                    <a:lnTo>
                      <a:pt x="4786" y="2183"/>
                    </a:lnTo>
                    <a:lnTo>
                      <a:pt x="4766" y="2115"/>
                    </a:lnTo>
                    <a:lnTo>
                      <a:pt x="4744" y="2048"/>
                    </a:lnTo>
                    <a:lnTo>
                      <a:pt x="4722" y="1981"/>
                    </a:lnTo>
                    <a:lnTo>
                      <a:pt x="4699" y="1915"/>
                    </a:lnTo>
                    <a:lnTo>
                      <a:pt x="4672" y="1850"/>
                    </a:lnTo>
                    <a:lnTo>
                      <a:pt x="4646" y="1785"/>
                    </a:lnTo>
                    <a:lnTo>
                      <a:pt x="4616" y="1722"/>
                    </a:lnTo>
                    <a:lnTo>
                      <a:pt x="4587" y="1660"/>
                    </a:lnTo>
                    <a:lnTo>
                      <a:pt x="4554" y="1598"/>
                    </a:lnTo>
                    <a:lnTo>
                      <a:pt x="4522" y="1536"/>
                    </a:lnTo>
                    <a:lnTo>
                      <a:pt x="4486" y="1476"/>
                    </a:lnTo>
                    <a:lnTo>
                      <a:pt x="4451" y="1417"/>
                    </a:lnTo>
                    <a:lnTo>
                      <a:pt x="4414" y="1358"/>
                    </a:lnTo>
                    <a:lnTo>
                      <a:pt x="4376" y="1300"/>
                    </a:lnTo>
                    <a:lnTo>
                      <a:pt x="4336" y="1243"/>
                    </a:lnTo>
                    <a:lnTo>
                      <a:pt x="4295" y="1187"/>
                    </a:lnTo>
                    <a:lnTo>
                      <a:pt x="4252" y="1132"/>
                    </a:lnTo>
                    <a:lnTo>
                      <a:pt x="4209" y="1079"/>
                    </a:lnTo>
                    <a:lnTo>
                      <a:pt x="4165" y="1026"/>
                    </a:lnTo>
                    <a:lnTo>
                      <a:pt x="4118" y="974"/>
                    </a:lnTo>
                    <a:lnTo>
                      <a:pt x="4071" y="924"/>
                    </a:lnTo>
                    <a:lnTo>
                      <a:pt x="4023" y="874"/>
                    </a:lnTo>
                    <a:lnTo>
                      <a:pt x="3973" y="825"/>
                    </a:lnTo>
                    <a:lnTo>
                      <a:pt x="3923" y="778"/>
                    </a:lnTo>
                    <a:lnTo>
                      <a:pt x="3872" y="732"/>
                    </a:lnTo>
                    <a:lnTo>
                      <a:pt x="3818" y="687"/>
                    </a:lnTo>
                    <a:lnTo>
                      <a:pt x="3765" y="644"/>
                    </a:lnTo>
                    <a:lnTo>
                      <a:pt x="3711" y="601"/>
                    </a:lnTo>
                    <a:lnTo>
                      <a:pt x="3655" y="560"/>
                    </a:lnTo>
                    <a:lnTo>
                      <a:pt x="3599" y="520"/>
                    </a:lnTo>
                    <a:lnTo>
                      <a:pt x="3541" y="482"/>
                    </a:lnTo>
                    <a:lnTo>
                      <a:pt x="3484" y="443"/>
                    </a:lnTo>
                    <a:lnTo>
                      <a:pt x="3423" y="408"/>
                    </a:lnTo>
                    <a:lnTo>
                      <a:pt x="3364" y="373"/>
                    </a:lnTo>
                    <a:lnTo>
                      <a:pt x="3303" y="340"/>
                    </a:lnTo>
                    <a:lnTo>
                      <a:pt x="3241" y="308"/>
                    </a:lnTo>
                    <a:lnTo>
                      <a:pt x="3179" y="277"/>
                    </a:lnTo>
                    <a:lnTo>
                      <a:pt x="3115" y="249"/>
                    </a:lnTo>
                    <a:lnTo>
                      <a:pt x="3052" y="221"/>
                    </a:lnTo>
                    <a:lnTo>
                      <a:pt x="2987" y="194"/>
                    </a:lnTo>
                    <a:lnTo>
                      <a:pt x="2921" y="171"/>
                    </a:lnTo>
                    <a:lnTo>
                      <a:pt x="2854" y="147"/>
                    </a:lnTo>
                    <a:lnTo>
                      <a:pt x="2788" y="126"/>
                    </a:lnTo>
                    <a:lnTo>
                      <a:pt x="2720" y="106"/>
                    </a:lnTo>
                    <a:lnTo>
                      <a:pt x="2652" y="88"/>
                    </a:lnTo>
                    <a:lnTo>
                      <a:pt x="2585" y="72"/>
                    </a:lnTo>
                    <a:lnTo>
                      <a:pt x="2515" y="57"/>
                    </a:lnTo>
                    <a:lnTo>
                      <a:pt x="2445" y="44"/>
                    </a:lnTo>
                    <a:lnTo>
                      <a:pt x="2375" y="32"/>
                    </a:lnTo>
                    <a:lnTo>
                      <a:pt x="2304" y="22"/>
                    </a:lnTo>
                    <a:lnTo>
                      <a:pt x="2234" y="14"/>
                    </a:lnTo>
                    <a:lnTo>
                      <a:pt x="2161" y="7"/>
                    </a:lnTo>
                    <a:lnTo>
                      <a:pt x="2089" y="3"/>
                    </a:lnTo>
                    <a:lnTo>
                      <a:pt x="2017" y="0"/>
                    </a:lnTo>
                    <a:lnTo>
                      <a:pt x="1943" y="0"/>
                    </a:lnTo>
                    <a:lnTo>
                      <a:pt x="1943" y="0"/>
                    </a:lnTo>
                    <a:lnTo>
                      <a:pt x="1873" y="0"/>
                    </a:lnTo>
                    <a:lnTo>
                      <a:pt x="1800" y="3"/>
                    </a:lnTo>
                    <a:lnTo>
                      <a:pt x="1730" y="7"/>
                    </a:lnTo>
                    <a:lnTo>
                      <a:pt x="1659" y="13"/>
                    </a:lnTo>
                    <a:lnTo>
                      <a:pt x="1589" y="22"/>
                    </a:lnTo>
                    <a:lnTo>
                      <a:pt x="1520" y="31"/>
                    </a:lnTo>
                    <a:lnTo>
                      <a:pt x="1452" y="42"/>
                    </a:lnTo>
                    <a:lnTo>
                      <a:pt x="1383" y="56"/>
                    </a:lnTo>
                    <a:lnTo>
                      <a:pt x="1317" y="70"/>
                    </a:lnTo>
                    <a:lnTo>
                      <a:pt x="1250" y="87"/>
                    </a:lnTo>
                    <a:lnTo>
                      <a:pt x="1184" y="104"/>
                    </a:lnTo>
                    <a:lnTo>
                      <a:pt x="1119" y="123"/>
                    </a:lnTo>
                    <a:lnTo>
                      <a:pt x="1054" y="144"/>
                    </a:lnTo>
                    <a:lnTo>
                      <a:pt x="991" y="168"/>
                    </a:lnTo>
                    <a:lnTo>
                      <a:pt x="928" y="191"/>
                    </a:lnTo>
                    <a:lnTo>
                      <a:pt x="866" y="216"/>
                    </a:lnTo>
                    <a:lnTo>
                      <a:pt x="805" y="243"/>
                    </a:lnTo>
                    <a:lnTo>
                      <a:pt x="745" y="272"/>
                    </a:lnTo>
                    <a:lnTo>
                      <a:pt x="684" y="302"/>
                    </a:lnTo>
                    <a:lnTo>
                      <a:pt x="627" y="333"/>
                    </a:lnTo>
                    <a:lnTo>
                      <a:pt x="569" y="365"/>
                    </a:lnTo>
                    <a:lnTo>
                      <a:pt x="512" y="399"/>
                    </a:lnTo>
                    <a:lnTo>
                      <a:pt x="456" y="435"/>
                    </a:lnTo>
                    <a:lnTo>
                      <a:pt x="401" y="471"/>
                    </a:lnTo>
                    <a:lnTo>
                      <a:pt x="348" y="510"/>
                    </a:lnTo>
                    <a:lnTo>
                      <a:pt x="295" y="548"/>
                    </a:lnTo>
                    <a:lnTo>
                      <a:pt x="244" y="589"/>
                    </a:lnTo>
                    <a:lnTo>
                      <a:pt x="192" y="631"/>
                    </a:lnTo>
                    <a:lnTo>
                      <a:pt x="143" y="673"/>
                    </a:lnTo>
                    <a:lnTo>
                      <a:pt x="95" y="718"/>
                    </a:lnTo>
                    <a:lnTo>
                      <a:pt x="46" y="763"/>
                    </a:lnTo>
                    <a:lnTo>
                      <a:pt x="0" y="809"/>
                    </a:lnTo>
                    <a:lnTo>
                      <a:pt x="244" y="1036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86000">
                    <a:srgbClr val="CFCFCF"/>
                  </a:gs>
                  <a:gs pos="0">
                    <a:srgbClr val="A6A6A6"/>
                  </a:gs>
                  <a:gs pos="35000">
                    <a:srgbClr val="262626"/>
                  </a:gs>
                  <a:gs pos="66000">
                    <a:srgbClr val="454545"/>
                  </a:gs>
                  <a:gs pos="46000">
                    <a:srgbClr val="616161"/>
                  </a:gs>
                  <a:gs pos="100000">
                    <a:srgbClr val="A6A6A6"/>
                  </a:gs>
                </a:gsLst>
                <a:lin ang="1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104" name="Forma Livre 13">
                <a:extLst>
                  <a:ext uri="{FF2B5EF4-FFF2-40B4-BE49-F238E27FC236}">
                    <a16:creationId xmlns:a16="http://schemas.microsoft.com/office/drawing/2014/main" id="{7EEEF576-E9D6-FF4A-AE4A-6EA80001277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385175" y="374650"/>
                <a:ext cx="2987675" cy="2986088"/>
              </a:xfrm>
              <a:custGeom>
                <a:avLst/>
                <a:gdLst/>
                <a:ahLst/>
                <a:cxnLst>
                  <a:cxn ang="0">
                    <a:pos x="3147" y="371"/>
                  </a:cxn>
                  <a:cxn ang="0">
                    <a:pos x="3686" y="529"/>
                  </a:cxn>
                  <a:cxn ang="0">
                    <a:pos x="4171" y="794"/>
                  </a:cxn>
                  <a:cxn ang="0">
                    <a:pos x="4591" y="1153"/>
                  </a:cxn>
                  <a:cxn ang="0">
                    <a:pos x="4927" y="1591"/>
                  </a:cxn>
                  <a:cxn ang="0">
                    <a:pos x="5169" y="2092"/>
                  </a:cxn>
                  <a:cxn ang="0">
                    <a:pos x="5297" y="2643"/>
                  </a:cxn>
                  <a:cxn ang="0">
                    <a:pos x="5307" y="3142"/>
                  </a:cxn>
                  <a:cxn ang="0">
                    <a:pos x="5204" y="3672"/>
                  </a:cxn>
                  <a:cxn ang="0">
                    <a:pos x="4987" y="4159"/>
                  </a:cxn>
                  <a:cxn ang="0">
                    <a:pos x="4663" y="4587"/>
                  </a:cxn>
                  <a:cxn ang="0">
                    <a:pos x="4299" y="4896"/>
                  </a:cxn>
                  <a:cxn ang="0">
                    <a:pos x="3829" y="5145"/>
                  </a:cxn>
                  <a:cxn ang="0">
                    <a:pos x="3310" y="5284"/>
                  </a:cxn>
                  <a:cxn ang="0">
                    <a:pos x="2814" y="5308"/>
                  </a:cxn>
                  <a:cxn ang="0">
                    <a:pos x="2256" y="5215"/>
                  </a:cxn>
                  <a:cxn ang="0">
                    <a:pos x="1738" y="5008"/>
                  </a:cxn>
                  <a:cxn ang="0">
                    <a:pos x="1280" y="4699"/>
                  </a:cxn>
                  <a:cxn ang="0">
                    <a:pos x="895" y="4303"/>
                  </a:cxn>
                  <a:cxn ang="0">
                    <a:pos x="599" y="3836"/>
                  </a:cxn>
                  <a:cxn ang="0">
                    <a:pos x="407" y="3311"/>
                  </a:cxn>
                  <a:cxn ang="0">
                    <a:pos x="335" y="2807"/>
                  </a:cxn>
                  <a:cxn ang="0">
                    <a:pos x="370" y="2260"/>
                  </a:cxn>
                  <a:cxn ang="0">
                    <a:pos x="525" y="1747"/>
                  </a:cxn>
                  <a:cxn ang="0">
                    <a:pos x="790" y="1285"/>
                  </a:cxn>
                  <a:cxn ang="0">
                    <a:pos x="1115" y="929"/>
                  </a:cxn>
                  <a:cxn ang="0">
                    <a:pos x="1549" y="620"/>
                  </a:cxn>
                  <a:cxn ang="0">
                    <a:pos x="2043" y="421"/>
                  </a:cxn>
                  <a:cxn ang="0">
                    <a:pos x="2580" y="334"/>
                  </a:cxn>
                  <a:cxn ang="0">
                    <a:pos x="2345" y="23"/>
                  </a:cxn>
                  <a:cxn ang="0">
                    <a:pos x="1741" y="171"/>
                  </a:cxn>
                  <a:cxn ang="0">
                    <a:pos x="1202" y="445"/>
                  </a:cxn>
                  <a:cxn ang="0">
                    <a:pos x="745" y="827"/>
                  </a:cxn>
                  <a:cxn ang="0">
                    <a:pos x="382" y="1300"/>
                  </a:cxn>
                  <a:cxn ang="0">
                    <a:pos x="133" y="1852"/>
                  </a:cxn>
                  <a:cxn ang="0">
                    <a:pos x="10" y="2462"/>
                  </a:cxn>
                  <a:cxn ang="0">
                    <a:pos x="21" y="3038"/>
                  </a:cxn>
                  <a:cxn ang="0">
                    <a:pos x="165" y="3659"/>
                  </a:cxn>
                  <a:cxn ang="0">
                    <a:pos x="436" y="4225"/>
                  </a:cxn>
                  <a:cxn ang="0">
                    <a:pos x="817" y="4718"/>
                  </a:cxn>
                  <a:cxn ang="0">
                    <a:pos x="1288" y="5122"/>
                  </a:cxn>
                  <a:cxn ang="0">
                    <a:pos x="1835" y="5420"/>
                  </a:cxn>
                  <a:cxn ang="0">
                    <a:pos x="2443" y="5598"/>
                  </a:cxn>
                  <a:cxn ang="0">
                    <a:pos x="3016" y="5641"/>
                  </a:cxn>
                  <a:cxn ang="0">
                    <a:pos x="3644" y="5554"/>
                  </a:cxn>
                  <a:cxn ang="0">
                    <a:pos x="4215" y="5333"/>
                  </a:cxn>
                  <a:cxn ang="0">
                    <a:pos x="4710" y="4998"/>
                  </a:cxn>
                  <a:cxn ang="0">
                    <a:pos x="5117" y="4563"/>
                  </a:cxn>
                  <a:cxn ang="0">
                    <a:pos x="5418" y="4044"/>
                  </a:cxn>
                  <a:cxn ang="0">
                    <a:pos x="5599" y="3459"/>
                  </a:cxn>
                  <a:cxn ang="0">
                    <a:pos x="5643" y="2820"/>
                  </a:cxn>
                  <a:cxn ang="0">
                    <a:pos x="5562" y="2253"/>
                  </a:cxn>
                  <a:cxn ang="0">
                    <a:pos x="5346" y="1660"/>
                  </a:cxn>
                  <a:cxn ang="0">
                    <a:pos x="5012" y="1134"/>
                  </a:cxn>
                  <a:cxn ang="0">
                    <a:pos x="4579" y="688"/>
                  </a:cxn>
                  <a:cxn ang="0">
                    <a:pos x="4061" y="340"/>
                  </a:cxn>
                  <a:cxn ang="0">
                    <a:pos x="3481" y="107"/>
                  </a:cxn>
                  <a:cxn ang="0">
                    <a:pos x="2848" y="4"/>
                  </a:cxn>
                </a:cxnLst>
                <a:rect l="0" t="0" r="r" b="b"/>
                <a:pathLst>
                  <a:path w="5646" h="5642">
                    <a:moveTo>
                      <a:pt x="2704" y="331"/>
                    </a:moveTo>
                    <a:lnTo>
                      <a:pt x="2704" y="331"/>
                    </a:lnTo>
                    <a:lnTo>
                      <a:pt x="2767" y="333"/>
                    </a:lnTo>
                    <a:lnTo>
                      <a:pt x="2832" y="334"/>
                    </a:lnTo>
                    <a:lnTo>
                      <a:pt x="2895" y="339"/>
                    </a:lnTo>
                    <a:lnTo>
                      <a:pt x="2959" y="345"/>
                    </a:lnTo>
                    <a:lnTo>
                      <a:pt x="3022" y="352"/>
                    </a:lnTo>
                    <a:lnTo>
                      <a:pt x="3086" y="361"/>
                    </a:lnTo>
                    <a:lnTo>
                      <a:pt x="3147" y="371"/>
                    </a:lnTo>
                    <a:lnTo>
                      <a:pt x="3209" y="383"/>
                    </a:lnTo>
                    <a:lnTo>
                      <a:pt x="3270" y="396"/>
                    </a:lnTo>
                    <a:lnTo>
                      <a:pt x="3332" y="411"/>
                    </a:lnTo>
                    <a:lnTo>
                      <a:pt x="3392" y="427"/>
                    </a:lnTo>
                    <a:lnTo>
                      <a:pt x="3451" y="445"/>
                    </a:lnTo>
                    <a:lnTo>
                      <a:pt x="3510" y="464"/>
                    </a:lnTo>
                    <a:lnTo>
                      <a:pt x="3569" y="483"/>
                    </a:lnTo>
                    <a:lnTo>
                      <a:pt x="3628" y="505"/>
                    </a:lnTo>
                    <a:lnTo>
                      <a:pt x="3686" y="529"/>
                    </a:lnTo>
                    <a:lnTo>
                      <a:pt x="3742" y="553"/>
                    </a:lnTo>
                    <a:lnTo>
                      <a:pt x="3798" y="579"/>
                    </a:lnTo>
                    <a:lnTo>
                      <a:pt x="3854" y="606"/>
                    </a:lnTo>
                    <a:lnTo>
                      <a:pt x="3908" y="634"/>
                    </a:lnTo>
                    <a:lnTo>
                      <a:pt x="3963" y="663"/>
                    </a:lnTo>
                    <a:lnTo>
                      <a:pt x="4016" y="694"/>
                    </a:lnTo>
                    <a:lnTo>
                      <a:pt x="4067" y="727"/>
                    </a:lnTo>
                    <a:lnTo>
                      <a:pt x="4120" y="761"/>
                    </a:lnTo>
                    <a:lnTo>
                      <a:pt x="4171" y="794"/>
                    </a:lnTo>
                    <a:lnTo>
                      <a:pt x="4221" y="830"/>
                    </a:lnTo>
                    <a:lnTo>
                      <a:pt x="4271" y="867"/>
                    </a:lnTo>
                    <a:lnTo>
                      <a:pt x="4318" y="904"/>
                    </a:lnTo>
                    <a:lnTo>
                      <a:pt x="4367" y="943"/>
                    </a:lnTo>
                    <a:lnTo>
                      <a:pt x="4412" y="983"/>
                    </a:lnTo>
                    <a:lnTo>
                      <a:pt x="4458" y="1024"/>
                    </a:lnTo>
                    <a:lnTo>
                      <a:pt x="4504" y="1066"/>
                    </a:lnTo>
                    <a:lnTo>
                      <a:pt x="4546" y="1108"/>
                    </a:lnTo>
                    <a:lnTo>
                      <a:pt x="4591" y="1153"/>
                    </a:lnTo>
                    <a:lnTo>
                      <a:pt x="4632" y="1198"/>
                    </a:lnTo>
                    <a:lnTo>
                      <a:pt x="4673" y="1244"/>
                    </a:lnTo>
                    <a:lnTo>
                      <a:pt x="4712" y="1290"/>
                    </a:lnTo>
                    <a:lnTo>
                      <a:pt x="4751" y="1338"/>
                    </a:lnTo>
                    <a:lnTo>
                      <a:pt x="4788" y="1387"/>
                    </a:lnTo>
                    <a:lnTo>
                      <a:pt x="4825" y="1436"/>
                    </a:lnTo>
                    <a:lnTo>
                      <a:pt x="4861" y="1487"/>
                    </a:lnTo>
                    <a:lnTo>
                      <a:pt x="4894" y="1538"/>
                    </a:lnTo>
                    <a:lnTo>
                      <a:pt x="4927" y="1591"/>
                    </a:lnTo>
                    <a:lnTo>
                      <a:pt x="4959" y="1642"/>
                    </a:lnTo>
                    <a:lnTo>
                      <a:pt x="4990" y="1697"/>
                    </a:lnTo>
                    <a:lnTo>
                      <a:pt x="5020" y="1751"/>
                    </a:lnTo>
                    <a:lnTo>
                      <a:pt x="5048" y="1806"/>
                    </a:lnTo>
                    <a:lnTo>
                      <a:pt x="5074" y="1862"/>
                    </a:lnTo>
                    <a:lnTo>
                      <a:pt x="5099" y="1918"/>
                    </a:lnTo>
                    <a:lnTo>
                      <a:pt x="5124" y="1975"/>
                    </a:lnTo>
                    <a:lnTo>
                      <a:pt x="5146" y="2033"/>
                    </a:lnTo>
                    <a:lnTo>
                      <a:pt x="5169" y="2092"/>
                    </a:lnTo>
                    <a:lnTo>
                      <a:pt x="5188" y="2151"/>
                    </a:lnTo>
                    <a:lnTo>
                      <a:pt x="5207" y="2210"/>
                    </a:lnTo>
                    <a:lnTo>
                      <a:pt x="5225" y="2270"/>
                    </a:lnTo>
                    <a:lnTo>
                      <a:pt x="5241" y="2331"/>
                    </a:lnTo>
                    <a:lnTo>
                      <a:pt x="5254" y="2393"/>
                    </a:lnTo>
                    <a:lnTo>
                      <a:pt x="5267" y="2455"/>
                    </a:lnTo>
                    <a:lnTo>
                      <a:pt x="5279" y="2517"/>
                    </a:lnTo>
                    <a:lnTo>
                      <a:pt x="5288" y="2580"/>
                    </a:lnTo>
                    <a:lnTo>
                      <a:pt x="5297" y="2643"/>
                    </a:lnTo>
                    <a:lnTo>
                      <a:pt x="5304" y="2707"/>
                    </a:lnTo>
                    <a:lnTo>
                      <a:pt x="5309" y="2770"/>
                    </a:lnTo>
                    <a:lnTo>
                      <a:pt x="5313" y="2835"/>
                    </a:lnTo>
                    <a:lnTo>
                      <a:pt x="5313" y="2835"/>
                    </a:lnTo>
                    <a:lnTo>
                      <a:pt x="5315" y="2897"/>
                    </a:lnTo>
                    <a:lnTo>
                      <a:pt x="5315" y="2959"/>
                    </a:lnTo>
                    <a:lnTo>
                      <a:pt x="5313" y="3021"/>
                    </a:lnTo>
                    <a:lnTo>
                      <a:pt x="5312" y="3081"/>
                    </a:lnTo>
                    <a:lnTo>
                      <a:pt x="5307" y="3142"/>
                    </a:lnTo>
                    <a:lnTo>
                      <a:pt x="5301" y="3202"/>
                    </a:lnTo>
                    <a:lnTo>
                      <a:pt x="5294" y="3263"/>
                    </a:lnTo>
                    <a:lnTo>
                      <a:pt x="5285" y="3323"/>
                    </a:lnTo>
                    <a:lnTo>
                      <a:pt x="5276" y="3382"/>
                    </a:lnTo>
                    <a:lnTo>
                      <a:pt x="5264" y="3441"/>
                    </a:lnTo>
                    <a:lnTo>
                      <a:pt x="5251" y="3500"/>
                    </a:lnTo>
                    <a:lnTo>
                      <a:pt x="5238" y="3557"/>
                    </a:lnTo>
                    <a:lnTo>
                      <a:pt x="5222" y="3615"/>
                    </a:lnTo>
                    <a:lnTo>
                      <a:pt x="5204" y="3672"/>
                    </a:lnTo>
                    <a:lnTo>
                      <a:pt x="5186" y="3728"/>
                    </a:lnTo>
                    <a:lnTo>
                      <a:pt x="5166" y="3785"/>
                    </a:lnTo>
                    <a:lnTo>
                      <a:pt x="5145" y="3841"/>
                    </a:lnTo>
                    <a:lnTo>
                      <a:pt x="5121" y="3895"/>
                    </a:lnTo>
                    <a:lnTo>
                      <a:pt x="5098" y="3948"/>
                    </a:lnTo>
                    <a:lnTo>
                      <a:pt x="5073" y="4003"/>
                    </a:lnTo>
                    <a:lnTo>
                      <a:pt x="5045" y="4056"/>
                    </a:lnTo>
                    <a:lnTo>
                      <a:pt x="5017" y="4107"/>
                    </a:lnTo>
                    <a:lnTo>
                      <a:pt x="4987" y="4159"/>
                    </a:lnTo>
                    <a:lnTo>
                      <a:pt x="4956" y="4209"/>
                    </a:lnTo>
                    <a:lnTo>
                      <a:pt x="4924" y="4259"/>
                    </a:lnTo>
                    <a:lnTo>
                      <a:pt x="4891" y="4309"/>
                    </a:lnTo>
                    <a:lnTo>
                      <a:pt x="4856" y="4357"/>
                    </a:lnTo>
                    <a:lnTo>
                      <a:pt x="4819" y="4405"/>
                    </a:lnTo>
                    <a:lnTo>
                      <a:pt x="4782" y="4452"/>
                    </a:lnTo>
                    <a:lnTo>
                      <a:pt x="4744" y="4498"/>
                    </a:lnTo>
                    <a:lnTo>
                      <a:pt x="4704" y="4542"/>
                    </a:lnTo>
                    <a:lnTo>
                      <a:pt x="4663" y="4587"/>
                    </a:lnTo>
                    <a:lnTo>
                      <a:pt x="4663" y="4587"/>
                    </a:lnTo>
                    <a:lnTo>
                      <a:pt x="4620" y="4631"/>
                    </a:lnTo>
                    <a:lnTo>
                      <a:pt x="4576" y="4672"/>
                    </a:lnTo>
                    <a:lnTo>
                      <a:pt x="4532" y="4713"/>
                    </a:lnTo>
                    <a:lnTo>
                      <a:pt x="4488" y="4752"/>
                    </a:lnTo>
                    <a:lnTo>
                      <a:pt x="4442" y="4790"/>
                    </a:lnTo>
                    <a:lnTo>
                      <a:pt x="4395" y="4827"/>
                    </a:lnTo>
                    <a:lnTo>
                      <a:pt x="4346" y="4862"/>
                    </a:lnTo>
                    <a:lnTo>
                      <a:pt x="4299" y="4896"/>
                    </a:lnTo>
                    <a:lnTo>
                      <a:pt x="4249" y="4930"/>
                    </a:lnTo>
                    <a:lnTo>
                      <a:pt x="4199" y="4961"/>
                    </a:lnTo>
                    <a:lnTo>
                      <a:pt x="4148" y="4992"/>
                    </a:lnTo>
                    <a:lnTo>
                      <a:pt x="4097" y="5022"/>
                    </a:lnTo>
                    <a:lnTo>
                      <a:pt x="4044" y="5048"/>
                    </a:lnTo>
                    <a:lnTo>
                      <a:pt x="3991" y="5075"/>
                    </a:lnTo>
                    <a:lnTo>
                      <a:pt x="3938" y="5100"/>
                    </a:lnTo>
                    <a:lnTo>
                      <a:pt x="3883" y="5123"/>
                    </a:lnTo>
                    <a:lnTo>
                      <a:pt x="3829" y="5145"/>
                    </a:lnTo>
                    <a:lnTo>
                      <a:pt x="3773" y="5166"/>
                    </a:lnTo>
                    <a:lnTo>
                      <a:pt x="3717" y="5187"/>
                    </a:lnTo>
                    <a:lnTo>
                      <a:pt x="3660" y="5204"/>
                    </a:lnTo>
                    <a:lnTo>
                      <a:pt x="3603" y="5221"/>
                    </a:lnTo>
                    <a:lnTo>
                      <a:pt x="3546" y="5237"/>
                    </a:lnTo>
                    <a:lnTo>
                      <a:pt x="3487" y="5250"/>
                    </a:lnTo>
                    <a:lnTo>
                      <a:pt x="3428" y="5263"/>
                    </a:lnTo>
                    <a:lnTo>
                      <a:pt x="3369" y="5274"/>
                    </a:lnTo>
                    <a:lnTo>
                      <a:pt x="3310" y="5284"/>
                    </a:lnTo>
                    <a:lnTo>
                      <a:pt x="3249" y="5291"/>
                    </a:lnTo>
                    <a:lnTo>
                      <a:pt x="3189" y="5299"/>
                    </a:lnTo>
                    <a:lnTo>
                      <a:pt x="3128" y="5303"/>
                    </a:lnTo>
                    <a:lnTo>
                      <a:pt x="3066" y="5308"/>
                    </a:lnTo>
                    <a:lnTo>
                      <a:pt x="3004" y="5309"/>
                    </a:lnTo>
                    <a:lnTo>
                      <a:pt x="2943" y="5311"/>
                    </a:lnTo>
                    <a:lnTo>
                      <a:pt x="2943" y="5311"/>
                    </a:lnTo>
                    <a:lnTo>
                      <a:pt x="2879" y="5309"/>
                    </a:lnTo>
                    <a:lnTo>
                      <a:pt x="2814" y="5308"/>
                    </a:lnTo>
                    <a:lnTo>
                      <a:pt x="2751" y="5303"/>
                    </a:lnTo>
                    <a:lnTo>
                      <a:pt x="2688" y="5297"/>
                    </a:lnTo>
                    <a:lnTo>
                      <a:pt x="2624" y="5290"/>
                    </a:lnTo>
                    <a:lnTo>
                      <a:pt x="2561" y="5281"/>
                    </a:lnTo>
                    <a:lnTo>
                      <a:pt x="2499" y="5271"/>
                    </a:lnTo>
                    <a:lnTo>
                      <a:pt x="2437" y="5259"/>
                    </a:lnTo>
                    <a:lnTo>
                      <a:pt x="2376" y="5246"/>
                    </a:lnTo>
                    <a:lnTo>
                      <a:pt x="2315" y="5231"/>
                    </a:lnTo>
                    <a:lnTo>
                      <a:pt x="2256" y="5215"/>
                    </a:lnTo>
                    <a:lnTo>
                      <a:pt x="2195" y="5197"/>
                    </a:lnTo>
                    <a:lnTo>
                      <a:pt x="2136" y="5178"/>
                    </a:lnTo>
                    <a:lnTo>
                      <a:pt x="2077" y="5159"/>
                    </a:lnTo>
                    <a:lnTo>
                      <a:pt x="2020" y="5137"/>
                    </a:lnTo>
                    <a:lnTo>
                      <a:pt x="1962" y="5113"/>
                    </a:lnTo>
                    <a:lnTo>
                      <a:pt x="1905" y="5089"/>
                    </a:lnTo>
                    <a:lnTo>
                      <a:pt x="1849" y="5063"/>
                    </a:lnTo>
                    <a:lnTo>
                      <a:pt x="1793" y="5036"/>
                    </a:lnTo>
                    <a:lnTo>
                      <a:pt x="1738" y="5008"/>
                    </a:lnTo>
                    <a:lnTo>
                      <a:pt x="1685" y="4979"/>
                    </a:lnTo>
                    <a:lnTo>
                      <a:pt x="1631" y="4948"/>
                    </a:lnTo>
                    <a:lnTo>
                      <a:pt x="1579" y="4915"/>
                    </a:lnTo>
                    <a:lnTo>
                      <a:pt x="1527" y="4881"/>
                    </a:lnTo>
                    <a:lnTo>
                      <a:pt x="1476" y="4848"/>
                    </a:lnTo>
                    <a:lnTo>
                      <a:pt x="1426" y="4812"/>
                    </a:lnTo>
                    <a:lnTo>
                      <a:pt x="1377" y="4775"/>
                    </a:lnTo>
                    <a:lnTo>
                      <a:pt x="1328" y="4738"/>
                    </a:lnTo>
                    <a:lnTo>
                      <a:pt x="1280" y="4699"/>
                    </a:lnTo>
                    <a:lnTo>
                      <a:pt x="1234" y="4659"/>
                    </a:lnTo>
                    <a:lnTo>
                      <a:pt x="1188" y="4618"/>
                    </a:lnTo>
                    <a:lnTo>
                      <a:pt x="1143" y="4576"/>
                    </a:lnTo>
                    <a:lnTo>
                      <a:pt x="1100" y="4534"/>
                    </a:lnTo>
                    <a:lnTo>
                      <a:pt x="1057" y="4489"/>
                    </a:lnTo>
                    <a:lnTo>
                      <a:pt x="1014" y="4444"/>
                    </a:lnTo>
                    <a:lnTo>
                      <a:pt x="974" y="4398"/>
                    </a:lnTo>
                    <a:lnTo>
                      <a:pt x="935" y="4352"/>
                    </a:lnTo>
                    <a:lnTo>
                      <a:pt x="895" y="4303"/>
                    </a:lnTo>
                    <a:lnTo>
                      <a:pt x="858" y="4255"/>
                    </a:lnTo>
                    <a:lnTo>
                      <a:pt x="821" y="4206"/>
                    </a:lnTo>
                    <a:lnTo>
                      <a:pt x="786" y="4155"/>
                    </a:lnTo>
                    <a:lnTo>
                      <a:pt x="752" y="4104"/>
                    </a:lnTo>
                    <a:lnTo>
                      <a:pt x="719" y="4051"/>
                    </a:lnTo>
                    <a:lnTo>
                      <a:pt x="687" y="4000"/>
                    </a:lnTo>
                    <a:lnTo>
                      <a:pt x="656" y="3945"/>
                    </a:lnTo>
                    <a:lnTo>
                      <a:pt x="628" y="3891"/>
                    </a:lnTo>
                    <a:lnTo>
                      <a:pt x="599" y="3836"/>
                    </a:lnTo>
                    <a:lnTo>
                      <a:pt x="572" y="3780"/>
                    </a:lnTo>
                    <a:lnTo>
                      <a:pt x="547" y="3724"/>
                    </a:lnTo>
                    <a:lnTo>
                      <a:pt x="523" y="3667"/>
                    </a:lnTo>
                    <a:lnTo>
                      <a:pt x="500" y="3609"/>
                    </a:lnTo>
                    <a:lnTo>
                      <a:pt x="478" y="3550"/>
                    </a:lnTo>
                    <a:lnTo>
                      <a:pt x="459" y="3491"/>
                    </a:lnTo>
                    <a:lnTo>
                      <a:pt x="439" y="3432"/>
                    </a:lnTo>
                    <a:lnTo>
                      <a:pt x="422" y="3372"/>
                    </a:lnTo>
                    <a:lnTo>
                      <a:pt x="407" y="3311"/>
                    </a:lnTo>
                    <a:lnTo>
                      <a:pt x="392" y="3249"/>
                    </a:lnTo>
                    <a:lnTo>
                      <a:pt x="379" y="3187"/>
                    </a:lnTo>
                    <a:lnTo>
                      <a:pt x="367" y="3125"/>
                    </a:lnTo>
                    <a:lnTo>
                      <a:pt x="358" y="3062"/>
                    </a:lnTo>
                    <a:lnTo>
                      <a:pt x="349" y="2999"/>
                    </a:lnTo>
                    <a:lnTo>
                      <a:pt x="342" y="2935"/>
                    </a:lnTo>
                    <a:lnTo>
                      <a:pt x="338" y="2872"/>
                    </a:lnTo>
                    <a:lnTo>
                      <a:pt x="335" y="2807"/>
                    </a:lnTo>
                    <a:lnTo>
                      <a:pt x="335" y="2807"/>
                    </a:lnTo>
                    <a:lnTo>
                      <a:pt x="332" y="2745"/>
                    </a:lnTo>
                    <a:lnTo>
                      <a:pt x="332" y="2683"/>
                    </a:lnTo>
                    <a:lnTo>
                      <a:pt x="333" y="2621"/>
                    </a:lnTo>
                    <a:lnTo>
                      <a:pt x="336" y="2561"/>
                    </a:lnTo>
                    <a:lnTo>
                      <a:pt x="339" y="2500"/>
                    </a:lnTo>
                    <a:lnTo>
                      <a:pt x="345" y="2438"/>
                    </a:lnTo>
                    <a:lnTo>
                      <a:pt x="352" y="2379"/>
                    </a:lnTo>
                    <a:lnTo>
                      <a:pt x="361" y="2319"/>
                    </a:lnTo>
                    <a:lnTo>
                      <a:pt x="370" y="2260"/>
                    </a:lnTo>
                    <a:lnTo>
                      <a:pt x="382" y="2201"/>
                    </a:lnTo>
                    <a:lnTo>
                      <a:pt x="395" y="2142"/>
                    </a:lnTo>
                    <a:lnTo>
                      <a:pt x="410" y="2085"/>
                    </a:lnTo>
                    <a:lnTo>
                      <a:pt x="425" y="2027"/>
                    </a:lnTo>
                    <a:lnTo>
                      <a:pt x="442" y="1970"/>
                    </a:lnTo>
                    <a:lnTo>
                      <a:pt x="461" y="1913"/>
                    </a:lnTo>
                    <a:lnTo>
                      <a:pt x="481" y="1857"/>
                    </a:lnTo>
                    <a:lnTo>
                      <a:pt x="503" y="1801"/>
                    </a:lnTo>
                    <a:lnTo>
                      <a:pt x="525" y="1747"/>
                    </a:lnTo>
                    <a:lnTo>
                      <a:pt x="548" y="1694"/>
                    </a:lnTo>
                    <a:lnTo>
                      <a:pt x="575" y="1639"/>
                    </a:lnTo>
                    <a:lnTo>
                      <a:pt x="602" y="1586"/>
                    </a:lnTo>
                    <a:lnTo>
                      <a:pt x="630" y="1535"/>
                    </a:lnTo>
                    <a:lnTo>
                      <a:pt x="659" y="1483"/>
                    </a:lnTo>
                    <a:lnTo>
                      <a:pt x="690" y="1433"/>
                    </a:lnTo>
                    <a:lnTo>
                      <a:pt x="722" y="1383"/>
                    </a:lnTo>
                    <a:lnTo>
                      <a:pt x="756" y="1333"/>
                    </a:lnTo>
                    <a:lnTo>
                      <a:pt x="790" y="1285"/>
                    </a:lnTo>
                    <a:lnTo>
                      <a:pt x="827" y="1237"/>
                    </a:lnTo>
                    <a:lnTo>
                      <a:pt x="864" y="1190"/>
                    </a:lnTo>
                    <a:lnTo>
                      <a:pt x="902" y="1144"/>
                    </a:lnTo>
                    <a:lnTo>
                      <a:pt x="944" y="1100"/>
                    </a:lnTo>
                    <a:lnTo>
                      <a:pt x="985" y="1055"/>
                    </a:lnTo>
                    <a:lnTo>
                      <a:pt x="985" y="1055"/>
                    </a:lnTo>
                    <a:lnTo>
                      <a:pt x="1026" y="1011"/>
                    </a:lnTo>
                    <a:lnTo>
                      <a:pt x="1070" y="970"/>
                    </a:lnTo>
                    <a:lnTo>
                      <a:pt x="1115" y="929"/>
                    </a:lnTo>
                    <a:lnTo>
                      <a:pt x="1159" y="890"/>
                    </a:lnTo>
                    <a:lnTo>
                      <a:pt x="1206" y="852"/>
                    </a:lnTo>
                    <a:lnTo>
                      <a:pt x="1252" y="815"/>
                    </a:lnTo>
                    <a:lnTo>
                      <a:pt x="1300" y="780"/>
                    </a:lnTo>
                    <a:lnTo>
                      <a:pt x="1349" y="746"/>
                    </a:lnTo>
                    <a:lnTo>
                      <a:pt x="1398" y="712"/>
                    </a:lnTo>
                    <a:lnTo>
                      <a:pt x="1448" y="681"/>
                    </a:lnTo>
                    <a:lnTo>
                      <a:pt x="1498" y="650"/>
                    </a:lnTo>
                    <a:lnTo>
                      <a:pt x="1549" y="620"/>
                    </a:lnTo>
                    <a:lnTo>
                      <a:pt x="1602" y="594"/>
                    </a:lnTo>
                    <a:lnTo>
                      <a:pt x="1656" y="567"/>
                    </a:lnTo>
                    <a:lnTo>
                      <a:pt x="1709" y="542"/>
                    </a:lnTo>
                    <a:lnTo>
                      <a:pt x="1763" y="519"/>
                    </a:lnTo>
                    <a:lnTo>
                      <a:pt x="1818" y="497"/>
                    </a:lnTo>
                    <a:lnTo>
                      <a:pt x="1874" y="474"/>
                    </a:lnTo>
                    <a:lnTo>
                      <a:pt x="1930" y="455"/>
                    </a:lnTo>
                    <a:lnTo>
                      <a:pt x="1986" y="438"/>
                    </a:lnTo>
                    <a:lnTo>
                      <a:pt x="2043" y="421"/>
                    </a:lnTo>
                    <a:lnTo>
                      <a:pt x="2101" y="405"/>
                    </a:lnTo>
                    <a:lnTo>
                      <a:pt x="2160" y="392"/>
                    </a:lnTo>
                    <a:lnTo>
                      <a:pt x="2219" y="379"/>
                    </a:lnTo>
                    <a:lnTo>
                      <a:pt x="2278" y="368"/>
                    </a:lnTo>
                    <a:lnTo>
                      <a:pt x="2337" y="358"/>
                    </a:lnTo>
                    <a:lnTo>
                      <a:pt x="2397" y="351"/>
                    </a:lnTo>
                    <a:lnTo>
                      <a:pt x="2458" y="343"/>
                    </a:lnTo>
                    <a:lnTo>
                      <a:pt x="2518" y="339"/>
                    </a:lnTo>
                    <a:lnTo>
                      <a:pt x="2580" y="334"/>
                    </a:lnTo>
                    <a:lnTo>
                      <a:pt x="2642" y="333"/>
                    </a:lnTo>
                    <a:lnTo>
                      <a:pt x="2704" y="331"/>
                    </a:lnTo>
                    <a:close/>
                    <a:moveTo>
                      <a:pt x="2704" y="0"/>
                    </a:moveTo>
                    <a:lnTo>
                      <a:pt x="2704" y="0"/>
                    </a:lnTo>
                    <a:lnTo>
                      <a:pt x="2630" y="1"/>
                    </a:lnTo>
                    <a:lnTo>
                      <a:pt x="2558" y="4"/>
                    </a:lnTo>
                    <a:lnTo>
                      <a:pt x="2487" y="9"/>
                    </a:lnTo>
                    <a:lnTo>
                      <a:pt x="2415" y="14"/>
                    </a:lnTo>
                    <a:lnTo>
                      <a:pt x="2345" y="23"/>
                    </a:lnTo>
                    <a:lnTo>
                      <a:pt x="2275" y="32"/>
                    </a:lnTo>
                    <a:lnTo>
                      <a:pt x="2205" y="44"/>
                    </a:lnTo>
                    <a:lnTo>
                      <a:pt x="2138" y="57"/>
                    </a:lnTo>
                    <a:lnTo>
                      <a:pt x="2070" y="72"/>
                    </a:lnTo>
                    <a:lnTo>
                      <a:pt x="2002" y="88"/>
                    </a:lnTo>
                    <a:lnTo>
                      <a:pt x="1936" y="107"/>
                    </a:lnTo>
                    <a:lnTo>
                      <a:pt x="1869" y="127"/>
                    </a:lnTo>
                    <a:lnTo>
                      <a:pt x="1804" y="149"/>
                    </a:lnTo>
                    <a:lnTo>
                      <a:pt x="1741" y="171"/>
                    </a:lnTo>
                    <a:lnTo>
                      <a:pt x="1678" y="196"/>
                    </a:lnTo>
                    <a:lnTo>
                      <a:pt x="1614" y="222"/>
                    </a:lnTo>
                    <a:lnTo>
                      <a:pt x="1552" y="249"/>
                    </a:lnTo>
                    <a:lnTo>
                      <a:pt x="1492" y="278"/>
                    </a:lnTo>
                    <a:lnTo>
                      <a:pt x="1433" y="308"/>
                    </a:lnTo>
                    <a:lnTo>
                      <a:pt x="1373" y="340"/>
                    </a:lnTo>
                    <a:lnTo>
                      <a:pt x="1315" y="374"/>
                    </a:lnTo>
                    <a:lnTo>
                      <a:pt x="1258" y="408"/>
                    </a:lnTo>
                    <a:lnTo>
                      <a:pt x="1202" y="445"/>
                    </a:lnTo>
                    <a:lnTo>
                      <a:pt x="1147" y="482"/>
                    </a:lnTo>
                    <a:lnTo>
                      <a:pt x="1092" y="520"/>
                    </a:lnTo>
                    <a:lnTo>
                      <a:pt x="1039" y="560"/>
                    </a:lnTo>
                    <a:lnTo>
                      <a:pt x="988" y="601"/>
                    </a:lnTo>
                    <a:lnTo>
                      <a:pt x="936" y="644"/>
                    </a:lnTo>
                    <a:lnTo>
                      <a:pt x="886" y="688"/>
                    </a:lnTo>
                    <a:lnTo>
                      <a:pt x="837" y="732"/>
                    </a:lnTo>
                    <a:lnTo>
                      <a:pt x="790" y="778"/>
                    </a:lnTo>
                    <a:lnTo>
                      <a:pt x="745" y="827"/>
                    </a:lnTo>
                    <a:lnTo>
                      <a:pt x="699" y="874"/>
                    </a:lnTo>
                    <a:lnTo>
                      <a:pt x="655" y="924"/>
                    </a:lnTo>
                    <a:lnTo>
                      <a:pt x="612" y="974"/>
                    </a:lnTo>
                    <a:lnTo>
                      <a:pt x="571" y="1026"/>
                    </a:lnTo>
                    <a:lnTo>
                      <a:pt x="531" y="1079"/>
                    </a:lnTo>
                    <a:lnTo>
                      <a:pt x="491" y="1134"/>
                    </a:lnTo>
                    <a:lnTo>
                      <a:pt x="454" y="1188"/>
                    </a:lnTo>
                    <a:lnTo>
                      <a:pt x="417" y="1244"/>
                    </a:lnTo>
                    <a:lnTo>
                      <a:pt x="382" y="1300"/>
                    </a:lnTo>
                    <a:lnTo>
                      <a:pt x="349" y="1358"/>
                    </a:lnTo>
                    <a:lnTo>
                      <a:pt x="317" y="1417"/>
                    </a:lnTo>
                    <a:lnTo>
                      <a:pt x="286" y="1476"/>
                    </a:lnTo>
                    <a:lnTo>
                      <a:pt x="257" y="1536"/>
                    </a:lnTo>
                    <a:lnTo>
                      <a:pt x="229" y="1598"/>
                    </a:lnTo>
                    <a:lnTo>
                      <a:pt x="202" y="1660"/>
                    </a:lnTo>
                    <a:lnTo>
                      <a:pt x="177" y="1723"/>
                    </a:lnTo>
                    <a:lnTo>
                      <a:pt x="155" y="1787"/>
                    </a:lnTo>
                    <a:lnTo>
                      <a:pt x="133" y="1852"/>
                    </a:lnTo>
                    <a:lnTo>
                      <a:pt x="112" y="1916"/>
                    </a:lnTo>
                    <a:lnTo>
                      <a:pt x="94" y="1983"/>
                    </a:lnTo>
                    <a:lnTo>
                      <a:pt x="77" y="2049"/>
                    </a:lnTo>
                    <a:lnTo>
                      <a:pt x="62" y="2115"/>
                    </a:lnTo>
                    <a:lnTo>
                      <a:pt x="47" y="2183"/>
                    </a:lnTo>
                    <a:lnTo>
                      <a:pt x="35" y="2253"/>
                    </a:lnTo>
                    <a:lnTo>
                      <a:pt x="25" y="2322"/>
                    </a:lnTo>
                    <a:lnTo>
                      <a:pt x="16" y="2391"/>
                    </a:lnTo>
                    <a:lnTo>
                      <a:pt x="10" y="2462"/>
                    </a:lnTo>
                    <a:lnTo>
                      <a:pt x="4" y="2533"/>
                    </a:lnTo>
                    <a:lnTo>
                      <a:pt x="2" y="2604"/>
                    </a:lnTo>
                    <a:lnTo>
                      <a:pt x="0" y="2676"/>
                    </a:lnTo>
                    <a:lnTo>
                      <a:pt x="0" y="2748"/>
                    </a:lnTo>
                    <a:lnTo>
                      <a:pt x="3" y="2820"/>
                    </a:lnTo>
                    <a:lnTo>
                      <a:pt x="3" y="2820"/>
                    </a:lnTo>
                    <a:lnTo>
                      <a:pt x="7" y="2894"/>
                    </a:lnTo>
                    <a:lnTo>
                      <a:pt x="12" y="2966"/>
                    </a:lnTo>
                    <a:lnTo>
                      <a:pt x="21" y="3038"/>
                    </a:lnTo>
                    <a:lnTo>
                      <a:pt x="30" y="3109"/>
                    </a:lnTo>
                    <a:lnTo>
                      <a:pt x="41" y="3180"/>
                    </a:lnTo>
                    <a:lnTo>
                      <a:pt x="53" y="3251"/>
                    </a:lnTo>
                    <a:lnTo>
                      <a:pt x="68" y="3320"/>
                    </a:lnTo>
                    <a:lnTo>
                      <a:pt x="84" y="3389"/>
                    </a:lnTo>
                    <a:lnTo>
                      <a:pt x="102" y="3459"/>
                    </a:lnTo>
                    <a:lnTo>
                      <a:pt x="121" y="3526"/>
                    </a:lnTo>
                    <a:lnTo>
                      <a:pt x="143" y="3593"/>
                    </a:lnTo>
                    <a:lnTo>
                      <a:pt x="165" y="3659"/>
                    </a:lnTo>
                    <a:lnTo>
                      <a:pt x="189" y="3726"/>
                    </a:lnTo>
                    <a:lnTo>
                      <a:pt x="215" y="3790"/>
                    </a:lnTo>
                    <a:lnTo>
                      <a:pt x="242" y="3855"/>
                    </a:lnTo>
                    <a:lnTo>
                      <a:pt x="271" y="3919"/>
                    </a:lnTo>
                    <a:lnTo>
                      <a:pt x="301" y="3982"/>
                    </a:lnTo>
                    <a:lnTo>
                      <a:pt x="333" y="4044"/>
                    </a:lnTo>
                    <a:lnTo>
                      <a:pt x="366" y="4106"/>
                    </a:lnTo>
                    <a:lnTo>
                      <a:pt x="401" y="4165"/>
                    </a:lnTo>
                    <a:lnTo>
                      <a:pt x="436" y="4225"/>
                    </a:lnTo>
                    <a:lnTo>
                      <a:pt x="473" y="4284"/>
                    </a:lnTo>
                    <a:lnTo>
                      <a:pt x="512" y="4342"/>
                    </a:lnTo>
                    <a:lnTo>
                      <a:pt x="551" y="4398"/>
                    </a:lnTo>
                    <a:lnTo>
                      <a:pt x="593" y="4454"/>
                    </a:lnTo>
                    <a:lnTo>
                      <a:pt x="635" y="4508"/>
                    </a:lnTo>
                    <a:lnTo>
                      <a:pt x="678" y="4563"/>
                    </a:lnTo>
                    <a:lnTo>
                      <a:pt x="722" y="4616"/>
                    </a:lnTo>
                    <a:lnTo>
                      <a:pt x="770" y="4668"/>
                    </a:lnTo>
                    <a:lnTo>
                      <a:pt x="817" y="4718"/>
                    </a:lnTo>
                    <a:lnTo>
                      <a:pt x="864" y="4768"/>
                    </a:lnTo>
                    <a:lnTo>
                      <a:pt x="914" y="4815"/>
                    </a:lnTo>
                    <a:lnTo>
                      <a:pt x="964" y="4862"/>
                    </a:lnTo>
                    <a:lnTo>
                      <a:pt x="1016" y="4909"/>
                    </a:lnTo>
                    <a:lnTo>
                      <a:pt x="1069" y="4954"/>
                    </a:lnTo>
                    <a:lnTo>
                      <a:pt x="1122" y="4998"/>
                    </a:lnTo>
                    <a:lnTo>
                      <a:pt x="1176" y="5041"/>
                    </a:lnTo>
                    <a:lnTo>
                      <a:pt x="1232" y="5082"/>
                    </a:lnTo>
                    <a:lnTo>
                      <a:pt x="1288" y="5122"/>
                    </a:lnTo>
                    <a:lnTo>
                      <a:pt x="1346" y="5160"/>
                    </a:lnTo>
                    <a:lnTo>
                      <a:pt x="1403" y="5197"/>
                    </a:lnTo>
                    <a:lnTo>
                      <a:pt x="1464" y="5234"/>
                    </a:lnTo>
                    <a:lnTo>
                      <a:pt x="1523" y="5268"/>
                    </a:lnTo>
                    <a:lnTo>
                      <a:pt x="1585" y="5302"/>
                    </a:lnTo>
                    <a:lnTo>
                      <a:pt x="1647" y="5333"/>
                    </a:lnTo>
                    <a:lnTo>
                      <a:pt x="1709" y="5364"/>
                    </a:lnTo>
                    <a:lnTo>
                      <a:pt x="1772" y="5393"/>
                    </a:lnTo>
                    <a:lnTo>
                      <a:pt x="1835" y="5420"/>
                    </a:lnTo>
                    <a:lnTo>
                      <a:pt x="1900" y="5446"/>
                    </a:lnTo>
                    <a:lnTo>
                      <a:pt x="1967" y="5471"/>
                    </a:lnTo>
                    <a:lnTo>
                      <a:pt x="2033" y="5493"/>
                    </a:lnTo>
                    <a:lnTo>
                      <a:pt x="2099" y="5515"/>
                    </a:lnTo>
                    <a:lnTo>
                      <a:pt x="2167" y="5535"/>
                    </a:lnTo>
                    <a:lnTo>
                      <a:pt x="2235" y="5554"/>
                    </a:lnTo>
                    <a:lnTo>
                      <a:pt x="2303" y="5570"/>
                    </a:lnTo>
                    <a:lnTo>
                      <a:pt x="2372" y="5585"/>
                    </a:lnTo>
                    <a:lnTo>
                      <a:pt x="2443" y="5598"/>
                    </a:lnTo>
                    <a:lnTo>
                      <a:pt x="2512" y="5610"/>
                    </a:lnTo>
                    <a:lnTo>
                      <a:pt x="2583" y="5619"/>
                    </a:lnTo>
                    <a:lnTo>
                      <a:pt x="2654" y="5628"/>
                    </a:lnTo>
                    <a:lnTo>
                      <a:pt x="2726" y="5633"/>
                    </a:lnTo>
                    <a:lnTo>
                      <a:pt x="2798" y="5638"/>
                    </a:lnTo>
                    <a:lnTo>
                      <a:pt x="2870" y="5641"/>
                    </a:lnTo>
                    <a:lnTo>
                      <a:pt x="2943" y="5642"/>
                    </a:lnTo>
                    <a:lnTo>
                      <a:pt x="2943" y="5642"/>
                    </a:lnTo>
                    <a:lnTo>
                      <a:pt x="3016" y="5641"/>
                    </a:lnTo>
                    <a:lnTo>
                      <a:pt x="3088" y="5638"/>
                    </a:lnTo>
                    <a:lnTo>
                      <a:pt x="3159" y="5633"/>
                    </a:lnTo>
                    <a:lnTo>
                      <a:pt x="3231" y="5628"/>
                    </a:lnTo>
                    <a:lnTo>
                      <a:pt x="3302" y="5619"/>
                    </a:lnTo>
                    <a:lnTo>
                      <a:pt x="3372" y="5610"/>
                    </a:lnTo>
                    <a:lnTo>
                      <a:pt x="3441" y="5598"/>
                    </a:lnTo>
                    <a:lnTo>
                      <a:pt x="3509" y="5585"/>
                    </a:lnTo>
                    <a:lnTo>
                      <a:pt x="3578" y="5570"/>
                    </a:lnTo>
                    <a:lnTo>
                      <a:pt x="3644" y="5554"/>
                    </a:lnTo>
                    <a:lnTo>
                      <a:pt x="3711" y="5535"/>
                    </a:lnTo>
                    <a:lnTo>
                      <a:pt x="3777" y="5515"/>
                    </a:lnTo>
                    <a:lnTo>
                      <a:pt x="3842" y="5493"/>
                    </a:lnTo>
                    <a:lnTo>
                      <a:pt x="3905" y="5471"/>
                    </a:lnTo>
                    <a:lnTo>
                      <a:pt x="3969" y="5446"/>
                    </a:lnTo>
                    <a:lnTo>
                      <a:pt x="4032" y="5420"/>
                    </a:lnTo>
                    <a:lnTo>
                      <a:pt x="4094" y="5393"/>
                    </a:lnTo>
                    <a:lnTo>
                      <a:pt x="4154" y="5364"/>
                    </a:lnTo>
                    <a:lnTo>
                      <a:pt x="4215" y="5333"/>
                    </a:lnTo>
                    <a:lnTo>
                      <a:pt x="4274" y="5302"/>
                    </a:lnTo>
                    <a:lnTo>
                      <a:pt x="4331" y="5268"/>
                    </a:lnTo>
                    <a:lnTo>
                      <a:pt x="4389" y="5234"/>
                    </a:lnTo>
                    <a:lnTo>
                      <a:pt x="4445" y="5197"/>
                    </a:lnTo>
                    <a:lnTo>
                      <a:pt x="4499" y="5160"/>
                    </a:lnTo>
                    <a:lnTo>
                      <a:pt x="4554" y="5122"/>
                    </a:lnTo>
                    <a:lnTo>
                      <a:pt x="4607" y="5082"/>
                    </a:lnTo>
                    <a:lnTo>
                      <a:pt x="4659" y="5041"/>
                    </a:lnTo>
                    <a:lnTo>
                      <a:pt x="4710" y="4998"/>
                    </a:lnTo>
                    <a:lnTo>
                      <a:pt x="4760" y="4954"/>
                    </a:lnTo>
                    <a:lnTo>
                      <a:pt x="4809" y="4909"/>
                    </a:lnTo>
                    <a:lnTo>
                      <a:pt x="4856" y="4862"/>
                    </a:lnTo>
                    <a:lnTo>
                      <a:pt x="4903" y="4815"/>
                    </a:lnTo>
                    <a:lnTo>
                      <a:pt x="4947" y="4768"/>
                    </a:lnTo>
                    <a:lnTo>
                      <a:pt x="4992" y="4718"/>
                    </a:lnTo>
                    <a:lnTo>
                      <a:pt x="5034" y="4668"/>
                    </a:lnTo>
                    <a:lnTo>
                      <a:pt x="5076" y="4616"/>
                    </a:lnTo>
                    <a:lnTo>
                      <a:pt x="5117" y="4563"/>
                    </a:lnTo>
                    <a:lnTo>
                      <a:pt x="5155" y="4508"/>
                    </a:lnTo>
                    <a:lnTo>
                      <a:pt x="5194" y="4454"/>
                    </a:lnTo>
                    <a:lnTo>
                      <a:pt x="5229" y="4398"/>
                    </a:lnTo>
                    <a:lnTo>
                      <a:pt x="5264" y="4342"/>
                    </a:lnTo>
                    <a:lnTo>
                      <a:pt x="5298" y="4284"/>
                    </a:lnTo>
                    <a:lnTo>
                      <a:pt x="5329" y="4225"/>
                    </a:lnTo>
                    <a:lnTo>
                      <a:pt x="5360" y="4165"/>
                    </a:lnTo>
                    <a:lnTo>
                      <a:pt x="5390" y="4106"/>
                    </a:lnTo>
                    <a:lnTo>
                      <a:pt x="5418" y="4044"/>
                    </a:lnTo>
                    <a:lnTo>
                      <a:pt x="5444" y="3982"/>
                    </a:lnTo>
                    <a:lnTo>
                      <a:pt x="5469" y="3919"/>
                    </a:lnTo>
                    <a:lnTo>
                      <a:pt x="5493" y="3855"/>
                    </a:lnTo>
                    <a:lnTo>
                      <a:pt x="5514" y="3790"/>
                    </a:lnTo>
                    <a:lnTo>
                      <a:pt x="5534" y="3726"/>
                    </a:lnTo>
                    <a:lnTo>
                      <a:pt x="5553" y="3659"/>
                    </a:lnTo>
                    <a:lnTo>
                      <a:pt x="5570" y="3593"/>
                    </a:lnTo>
                    <a:lnTo>
                      <a:pt x="5584" y="3526"/>
                    </a:lnTo>
                    <a:lnTo>
                      <a:pt x="5599" y="3459"/>
                    </a:lnTo>
                    <a:lnTo>
                      <a:pt x="5611" y="3389"/>
                    </a:lnTo>
                    <a:lnTo>
                      <a:pt x="5621" y="3320"/>
                    </a:lnTo>
                    <a:lnTo>
                      <a:pt x="5630" y="3251"/>
                    </a:lnTo>
                    <a:lnTo>
                      <a:pt x="5636" y="3180"/>
                    </a:lnTo>
                    <a:lnTo>
                      <a:pt x="5642" y="3109"/>
                    </a:lnTo>
                    <a:lnTo>
                      <a:pt x="5645" y="3038"/>
                    </a:lnTo>
                    <a:lnTo>
                      <a:pt x="5646" y="2966"/>
                    </a:lnTo>
                    <a:lnTo>
                      <a:pt x="5646" y="2894"/>
                    </a:lnTo>
                    <a:lnTo>
                      <a:pt x="5643" y="2820"/>
                    </a:lnTo>
                    <a:lnTo>
                      <a:pt x="5643" y="2820"/>
                    </a:lnTo>
                    <a:lnTo>
                      <a:pt x="5640" y="2748"/>
                    </a:lnTo>
                    <a:lnTo>
                      <a:pt x="5634" y="2676"/>
                    </a:lnTo>
                    <a:lnTo>
                      <a:pt x="5627" y="2604"/>
                    </a:lnTo>
                    <a:lnTo>
                      <a:pt x="5617" y="2533"/>
                    </a:lnTo>
                    <a:lnTo>
                      <a:pt x="5606" y="2462"/>
                    </a:lnTo>
                    <a:lnTo>
                      <a:pt x="5593" y="2391"/>
                    </a:lnTo>
                    <a:lnTo>
                      <a:pt x="5578" y="2322"/>
                    </a:lnTo>
                    <a:lnTo>
                      <a:pt x="5562" y="2253"/>
                    </a:lnTo>
                    <a:lnTo>
                      <a:pt x="5545" y="2183"/>
                    </a:lnTo>
                    <a:lnTo>
                      <a:pt x="5525" y="2115"/>
                    </a:lnTo>
                    <a:lnTo>
                      <a:pt x="5505" y="2049"/>
                    </a:lnTo>
                    <a:lnTo>
                      <a:pt x="5481" y="1983"/>
                    </a:lnTo>
                    <a:lnTo>
                      <a:pt x="5458" y="1916"/>
                    </a:lnTo>
                    <a:lnTo>
                      <a:pt x="5431" y="1852"/>
                    </a:lnTo>
                    <a:lnTo>
                      <a:pt x="5404" y="1787"/>
                    </a:lnTo>
                    <a:lnTo>
                      <a:pt x="5375" y="1723"/>
                    </a:lnTo>
                    <a:lnTo>
                      <a:pt x="5346" y="1660"/>
                    </a:lnTo>
                    <a:lnTo>
                      <a:pt x="5313" y="1598"/>
                    </a:lnTo>
                    <a:lnTo>
                      <a:pt x="5281" y="1536"/>
                    </a:lnTo>
                    <a:lnTo>
                      <a:pt x="5247" y="1476"/>
                    </a:lnTo>
                    <a:lnTo>
                      <a:pt x="5210" y="1417"/>
                    </a:lnTo>
                    <a:lnTo>
                      <a:pt x="5173" y="1358"/>
                    </a:lnTo>
                    <a:lnTo>
                      <a:pt x="5135" y="1300"/>
                    </a:lnTo>
                    <a:lnTo>
                      <a:pt x="5095" y="1244"/>
                    </a:lnTo>
                    <a:lnTo>
                      <a:pt x="5054" y="1188"/>
                    </a:lnTo>
                    <a:lnTo>
                      <a:pt x="5012" y="1134"/>
                    </a:lnTo>
                    <a:lnTo>
                      <a:pt x="4968" y="1079"/>
                    </a:lnTo>
                    <a:lnTo>
                      <a:pt x="4924" y="1026"/>
                    </a:lnTo>
                    <a:lnTo>
                      <a:pt x="4878" y="974"/>
                    </a:lnTo>
                    <a:lnTo>
                      <a:pt x="4831" y="924"/>
                    </a:lnTo>
                    <a:lnTo>
                      <a:pt x="4782" y="874"/>
                    </a:lnTo>
                    <a:lnTo>
                      <a:pt x="4732" y="827"/>
                    </a:lnTo>
                    <a:lnTo>
                      <a:pt x="4682" y="778"/>
                    </a:lnTo>
                    <a:lnTo>
                      <a:pt x="4631" y="732"/>
                    </a:lnTo>
                    <a:lnTo>
                      <a:pt x="4579" y="688"/>
                    </a:lnTo>
                    <a:lnTo>
                      <a:pt x="4524" y="644"/>
                    </a:lnTo>
                    <a:lnTo>
                      <a:pt x="4470" y="601"/>
                    </a:lnTo>
                    <a:lnTo>
                      <a:pt x="4415" y="560"/>
                    </a:lnTo>
                    <a:lnTo>
                      <a:pt x="4358" y="520"/>
                    </a:lnTo>
                    <a:lnTo>
                      <a:pt x="4300" y="482"/>
                    </a:lnTo>
                    <a:lnTo>
                      <a:pt x="4243" y="445"/>
                    </a:lnTo>
                    <a:lnTo>
                      <a:pt x="4184" y="408"/>
                    </a:lnTo>
                    <a:lnTo>
                      <a:pt x="4123" y="374"/>
                    </a:lnTo>
                    <a:lnTo>
                      <a:pt x="4061" y="340"/>
                    </a:lnTo>
                    <a:lnTo>
                      <a:pt x="4001" y="308"/>
                    </a:lnTo>
                    <a:lnTo>
                      <a:pt x="3938" y="278"/>
                    </a:lnTo>
                    <a:lnTo>
                      <a:pt x="3874" y="249"/>
                    </a:lnTo>
                    <a:lnTo>
                      <a:pt x="3811" y="222"/>
                    </a:lnTo>
                    <a:lnTo>
                      <a:pt x="3746" y="196"/>
                    </a:lnTo>
                    <a:lnTo>
                      <a:pt x="3680" y="171"/>
                    </a:lnTo>
                    <a:lnTo>
                      <a:pt x="3615" y="149"/>
                    </a:lnTo>
                    <a:lnTo>
                      <a:pt x="3547" y="127"/>
                    </a:lnTo>
                    <a:lnTo>
                      <a:pt x="3481" y="107"/>
                    </a:lnTo>
                    <a:lnTo>
                      <a:pt x="3411" y="88"/>
                    </a:lnTo>
                    <a:lnTo>
                      <a:pt x="3344" y="72"/>
                    </a:lnTo>
                    <a:lnTo>
                      <a:pt x="3274" y="57"/>
                    </a:lnTo>
                    <a:lnTo>
                      <a:pt x="3205" y="44"/>
                    </a:lnTo>
                    <a:lnTo>
                      <a:pt x="3134" y="32"/>
                    </a:lnTo>
                    <a:lnTo>
                      <a:pt x="3063" y="23"/>
                    </a:lnTo>
                    <a:lnTo>
                      <a:pt x="2993" y="14"/>
                    </a:lnTo>
                    <a:lnTo>
                      <a:pt x="2920" y="9"/>
                    </a:lnTo>
                    <a:lnTo>
                      <a:pt x="2848" y="4"/>
                    </a:lnTo>
                    <a:lnTo>
                      <a:pt x="2776" y="1"/>
                    </a:lnTo>
                    <a:lnTo>
                      <a:pt x="2704" y="0"/>
                    </a:lnTo>
                    <a:lnTo>
                      <a:pt x="2704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1314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105" name="Forma Livre 16">
                <a:extLst>
                  <a:ext uri="{FF2B5EF4-FFF2-40B4-BE49-F238E27FC236}">
                    <a16:creationId xmlns:a16="http://schemas.microsoft.com/office/drawing/2014/main" id="{6426E4A2-D1AE-AE4A-B255-1959046298C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13750" y="404813"/>
                <a:ext cx="2928938" cy="2925763"/>
              </a:xfrm>
              <a:custGeom>
                <a:avLst/>
                <a:gdLst/>
                <a:ahLst/>
                <a:cxnLst>
                  <a:cxn ang="0">
                    <a:pos x="3124" y="135"/>
                  </a:cxn>
                  <a:cxn ang="0">
                    <a:pos x="3699" y="303"/>
                  </a:cxn>
                  <a:cxn ang="0">
                    <a:pos x="4218" y="588"/>
                  </a:cxn>
                  <a:cxn ang="0">
                    <a:pos x="4666" y="971"/>
                  </a:cxn>
                  <a:cxn ang="0">
                    <a:pos x="5027" y="1439"/>
                  </a:cxn>
                  <a:cxn ang="0">
                    <a:pos x="5285" y="1974"/>
                  </a:cxn>
                  <a:cxn ang="0">
                    <a:pos x="5422" y="2564"/>
                  </a:cxn>
                  <a:cxn ang="0">
                    <a:pos x="5433" y="3100"/>
                  </a:cxn>
                  <a:cxn ang="0">
                    <a:pos x="5322" y="3670"/>
                  </a:cxn>
                  <a:cxn ang="0">
                    <a:pos x="5088" y="4194"/>
                  </a:cxn>
                  <a:cxn ang="0">
                    <a:pos x="4737" y="4656"/>
                  </a:cxn>
                  <a:cxn ang="0">
                    <a:pos x="4345" y="4991"/>
                  </a:cxn>
                  <a:cxn ang="0">
                    <a:pos x="3839" y="5259"/>
                  </a:cxn>
                  <a:cxn ang="0">
                    <a:pos x="3279" y="5408"/>
                  </a:cxn>
                  <a:cxn ang="0">
                    <a:pos x="2748" y="5433"/>
                  </a:cxn>
                  <a:cxn ang="0">
                    <a:pos x="2149" y="5336"/>
                  </a:cxn>
                  <a:cxn ang="0">
                    <a:pos x="1597" y="5113"/>
                  </a:cxn>
                  <a:cxn ang="0">
                    <a:pos x="1107" y="4784"/>
                  </a:cxn>
                  <a:cxn ang="0">
                    <a:pos x="696" y="4361"/>
                  </a:cxn>
                  <a:cxn ang="0">
                    <a:pos x="379" y="3861"/>
                  </a:cxn>
                  <a:cxn ang="0">
                    <a:pos x="173" y="3299"/>
                  </a:cxn>
                  <a:cxn ang="0">
                    <a:pos x="96" y="2761"/>
                  </a:cxn>
                  <a:cxn ang="0">
                    <a:pos x="136" y="2172"/>
                  </a:cxn>
                  <a:cxn ang="0">
                    <a:pos x="302" y="1620"/>
                  </a:cxn>
                  <a:cxn ang="0">
                    <a:pos x="588" y="1122"/>
                  </a:cxn>
                  <a:cxn ang="0">
                    <a:pos x="938" y="738"/>
                  </a:cxn>
                  <a:cxn ang="0">
                    <a:pos x="1408" y="405"/>
                  </a:cxn>
                  <a:cxn ang="0">
                    <a:pos x="1939" y="190"/>
                  </a:cxn>
                  <a:cxn ang="0">
                    <a:pos x="2517" y="96"/>
                  </a:cxn>
                  <a:cxn ang="0">
                    <a:pos x="2298" y="22"/>
                  </a:cxn>
                  <a:cxn ang="0">
                    <a:pos x="1706" y="168"/>
                  </a:cxn>
                  <a:cxn ang="0">
                    <a:pos x="1178" y="436"/>
                  </a:cxn>
                  <a:cxn ang="0">
                    <a:pos x="730" y="811"/>
                  </a:cxn>
                  <a:cxn ang="0">
                    <a:pos x="374" y="1275"/>
                  </a:cxn>
                  <a:cxn ang="0">
                    <a:pos x="130" y="1815"/>
                  </a:cxn>
                  <a:cxn ang="0">
                    <a:pos x="10" y="2413"/>
                  </a:cxn>
                  <a:cxn ang="0">
                    <a:pos x="21" y="2978"/>
                  </a:cxn>
                  <a:cxn ang="0">
                    <a:pos x="162" y="3587"/>
                  </a:cxn>
                  <a:cxn ang="0">
                    <a:pos x="428" y="4141"/>
                  </a:cxn>
                  <a:cxn ang="0">
                    <a:pos x="801" y="4623"/>
                  </a:cxn>
                  <a:cxn ang="0">
                    <a:pos x="1263" y="5020"/>
                  </a:cxn>
                  <a:cxn ang="0">
                    <a:pos x="1800" y="5312"/>
                  </a:cxn>
                  <a:cxn ang="0">
                    <a:pos x="2394" y="5486"/>
                  </a:cxn>
                  <a:cxn ang="0">
                    <a:pos x="2956" y="5529"/>
                  </a:cxn>
                  <a:cxn ang="0">
                    <a:pos x="3572" y="5443"/>
                  </a:cxn>
                  <a:cxn ang="0">
                    <a:pos x="4131" y="5228"/>
                  </a:cxn>
                  <a:cxn ang="0">
                    <a:pos x="4616" y="4898"/>
                  </a:cxn>
                  <a:cxn ang="0">
                    <a:pos x="5015" y="4472"/>
                  </a:cxn>
                  <a:cxn ang="0">
                    <a:pos x="5310" y="3963"/>
                  </a:cxn>
                  <a:cxn ang="0">
                    <a:pos x="5487" y="3389"/>
                  </a:cxn>
                  <a:cxn ang="0">
                    <a:pos x="5531" y="2764"/>
                  </a:cxn>
                  <a:cxn ang="0">
                    <a:pos x="5452" y="2208"/>
                  </a:cxn>
                  <a:cxn ang="0">
                    <a:pos x="5239" y="1627"/>
                  </a:cxn>
                  <a:cxn ang="0">
                    <a:pos x="4912" y="1111"/>
                  </a:cxn>
                  <a:cxn ang="0">
                    <a:pos x="4488" y="675"/>
                  </a:cxn>
                  <a:cxn ang="0">
                    <a:pos x="3982" y="334"/>
                  </a:cxn>
                  <a:cxn ang="0">
                    <a:pos x="3411" y="104"/>
                  </a:cxn>
                  <a:cxn ang="0">
                    <a:pos x="2792" y="4"/>
                  </a:cxn>
                </a:cxnLst>
                <a:rect l="0" t="0" r="r" b="b"/>
                <a:pathLst>
                  <a:path w="5534" h="5530">
                    <a:moveTo>
                      <a:pt x="2649" y="93"/>
                    </a:moveTo>
                    <a:lnTo>
                      <a:pt x="2649" y="93"/>
                    </a:lnTo>
                    <a:lnTo>
                      <a:pt x="2718" y="94"/>
                    </a:lnTo>
                    <a:lnTo>
                      <a:pt x="2788" y="97"/>
                    </a:lnTo>
                    <a:lnTo>
                      <a:pt x="2856" y="101"/>
                    </a:lnTo>
                    <a:lnTo>
                      <a:pt x="2923" y="107"/>
                    </a:lnTo>
                    <a:lnTo>
                      <a:pt x="2991" y="115"/>
                    </a:lnTo>
                    <a:lnTo>
                      <a:pt x="3058" y="124"/>
                    </a:lnTo>
                    <a:lnTo>
                      <a:pt x="3124" y="135"/>
                    </a:lnTo>
                    <a:lnTo>
                      <a:pt x="3190" y="147"/>
                    </a:lnTo>
                    <a:lnTo>
                      <a:pt x="3257" y="162"/>
                    </a:lnTo>
                    <a:lnTo>
                      <a:pt x="3321" y="178"/>
                    </a:lnTo>
                    <a:lnTo>
                      <a:pt x="3385" y="194"/>
                    </a:lnTo>
                    <a:lnTo>
                      <a:pt x="3450" y="214"/>
                    </a:lnTo>
                    <a:lnTo>
                      <a:pt x="3513" y="234"/>
                    </a:lnTo>
                    <a:lnTo>
                      <a:pt x="3575" y="256"/>
                    </a:lnTo>
                    <a:lnTo>
                      <a:pt x="3637" y="278"/>
                    </a:lnTo>
                    <a:lnTo>
                      <a:pt x="3699" y="303"/>
                    </a:lnTo>
                    <a:lnTo>
                      <a:pt x="3759" y="330"/>
                    </a:lnTo>
                    <a:lnTo>
                      <a:pt x="3820" y="358"/>
                    </a:lnTo>
                    <a:lnTo>
                      <a:pt x="3879" y="386"/>
                    </a:lnTo>
                    <a:lnTo>
                      <a:pt x="3938" y="417"/>
                    </a:lnTo>
                    <a:lnTo>
                      <a:pt x="3995" y="448"/>
                    </a:lnTo>
                    <a:lnTo>
                      <a:pt x="4053" y="480"/>
                    </a:lnTo>
                    <a:lnTo>
                      <a:pt x="4109" y="516"/>
                    </a:lnTo>
                    <a:lnTo>
                      <a:pt x="4163" y="551"/>
                    </a:lnTo>
                    <a:lnTo>
                      <a:pt x="4218" y="588"/>
                    </a:lnTo>
                    <a:lnTo>
                      <a:pt x="4272" y="625"/>
                    </a:lnTo>
                    <a:lnTo>
                      <a:pt x="4325" y="665"/>
                    </a:lnTo>
                    <a:lnTo>
                      <a:pt x="4377" y="705"/>
                    </a:lnTo>
                    <a:lnTo>
                      <a:pt x="4427" y="746"/>
                    </a:lnTo>
                    <a:lnTo>
                      <a:pt x="4477" y="789"/>
                    </a:lnTo>
                    <a:lnTo>
                      <a:pt x="4526" y="833"/>
                    </a:lnTo>
                    <a:lnTo>
                      <a:pt x="4575" y="877"/>
                    </a:lnTo>
                    <a:lnTo>
                      <a:pt x="4620" y="924"/>
                    </a:lnTo>
                    <a:lnTo>
                      <a:pt x="4666" y="971"/>
                    </a:lnTo>
                    <a:lnTo>
                      <a:pt x="4712" y="1019"/>
                    </a:lnTo>
                    <a:lnTo>
                      <a:pt x="4754" y="1067"/>
                    </a:lnTo>
                    <a:lnTo>
                      <a:pt x="4797" y="1117"/>
                    </a:lnTo>
                    <a:lnTo>
                      <a:pt x="4838" y="1169"/>
                    </a:lnTo>
                    <a:lnTo>
                      <a:pt x="4878" y="1221"/>
                    </a:lnTo>
                    <a:lnTo>
                      <a:pt x="4918" y="1274"/>
                    </a:lnTo>
                    <a:lnTo>
                      <a:pt x="4955" y="1328"/>
                    </a:lnTo>
                    <a:lnTo>
                      <a:pt x="4992" y="1383"/>
                    </a:lnTo>
                    <a:lnTo>
                      <a:pt x="5027" y="1439"/>
                    </a:lnTo>
                    <a:lnTo>
                      <a:pt x="5061" y="1495"/>
                    </a:lnTo>
                    <a:lnTo>
                      <a:pt x="5093" y="1552"/>
                    </a:lnTo>
                    <a:lnTo>
                      <a:pt x="5126" y="1610"/>
                    </a:lnTo>
                    <a:lnTo>
                      <a:pt x="5155" y="1669"/>
                    </a:lnTo>
                    <a:lnTo>
                      <a:pt x="5183" y="1728"/>
                    </a:lnTo>
                    <a:lnTo>
                      <a:pt x="5211" y="1788"/>
                    </a:lnTo>
                    <a:lnTo>
                      <a:pt x="5236" y="1850"/>
                    </a:lnTo>
                    <a:lnTo>
                      <a:pt x="5262" y="1912"/>
                    </a:lnTo>
                    <a:lnTo>
                      <a:pt x="5285" y="1974"/>
                    </a:lnTo>
                    <a:lnTo>
                      <a:pt x="5306" y="2037"/>
                    </a:lnTo>
                    <a:lnTo>
                      <a:pt x="5326" y="2101"/>
                    </a:lnTo>
                    <a:lnTo>
                      <a:pt x="5344" y="2166"/>
                    </a:lnTo>
                    <a:lnTo>
                      <a:pt x="5362" y="2231"/>
                    </a:lnTo>
                    <a:lnTo>
                      <a:pt x="5376" y="2295"/>
                    </a:lnTo>
                    <a:lnTo>
                      <a:pt x="5391" y="2362"/>
                    </a:lnTo>
                    <a:lnTo>
                      <a:pt x="5403" y="2428"/>
                    </a:lnTo>
                    <a:lnTo>
                      <a:pt x="5413" y="2496"/>
                    </a:lnTo>
                    <a:lnTo>
                      <a:pt x="5422" y="2564"/>
                    </a:lnTo>
                    <a:lnTo>
                      <a:pt x="5430" y="2632"/>
                    </a:lnTo>
                    <a:lnTo>
                      <a:pt x="5435" y="2699"/>
                    </a:lnTo>
                    <a:lnTo>
                      <a:pt x="5438" y="2769"/>
                    </a:lnTo>
                    <a:lnTo>
                      <a:pt x="5438" y="2769"/>
                    </a:lnTo>
                    <a:lnTo>
                      <a:pt x="5441" y="2835"/>
                    </a:lnTo>
                    <a:lnTo>
                      <a:pt x="5441" y="2903"/>
                    </a:lnTo>
                    <a:lnTo>
                      <a:pt x="5440" y="2968"/>
                    </a:lnTo>
                    <a:lnTo>
                      <a:pt x="5437" y="3034"/>
                    </a:lnTo>
                    <a:lnTo>
                      <a:pt x="5433" y="3100"/>
                    </a:lnTo>
                    <a:lnTo>
                      <a:pt x="5427" y="3165"/>
                    </a:lnTo>
                    <a:lnTo>
                      <a:pt x="5419" y="3230"/>
                    </a:lnTo>
                    <a:lnTo>
                      <a:pt x="5410" y="3294"/>
                    </a:lnTo>
                    <a:lnTo>
                      <a:pt x="5399" y="3358"/>
                    </a:lnTo>
                    <a:lnTo>
                      <a:pt x="5387" y="3422"/>
                    </a:lnTo>
                    <a:lnTo>
                      <a:pt x="5374" y="3484"/>
                    </a:lnTo>
                    <a:lnTo>
                      <a:pt x="5357" y="3547"/>
                    </a:lnTo>
                    <a:lnTo>
                      <a:pt x="5341" y="3609"/>
                    </a:lnTo>
                    <a:lnTo>
                      <a:pt x="5322" y="3670"/>
                    </a:lnTo>
                    <a:lnTo>
                      <a:pt x="5303" y="3731"/>
                    </a:lnTo>
                    <a:lnTo>
                      <a:pt x="5281" y="3792"/>
                    </a:lnTo>
                    <a:lnTo>
                      <a:pt x="5257" y="3851"/>
                    </a:lnTo>
                    <a:lnTo>
                      <a:pt x="5233" y="3910"/>
                    </a:lnTo>
                    <a:lnTo>
                      <a:pt x="5207" y="3969"/>
                    </a:lnTo>
                    <a:lnTo>
                      <a:pt x="5179" y="4026"/>
                    </a:lnTo>
                    <a:lnTo>
                      <a:pt x="5151" y="4082"/>
                    </a:lnTo>
                    <a:lnTo>
                      <a:pt x="5120" y="4140"/>
                    </a:lnTo>
                    <a:lnTo>
                      <a:pt x="5088" y="4194"/>
                    </a:lnTo>
                    <a:lnTo>
                      <a:pt x="5055" y="4249"/>
                    </a:lnTo>
                    <a:lnTo>
                      <a:pt x="5020" y="4304"/>
                    </a:lnTo>
                    <a:lnTo>
                      <a:pt x="4984" y="4357"/>
                    </a:lnTo>
                    <a:lnTo>
                      <a:pt x="4946" y="4408"/>
                    </a:lnTo>
                    <a:lnTo>
                      <a:pt x="4908" y="4460"/>
                    </a:lnTo>
                    <a:lnTo>
                      <a:pt x="4866" y="4510"/>
                    </a:lnTo>
                    <a:lnTo>
                      <a:pt x="4825" y="4560"/>
                    </a:lnTo>
                    <a:lnTo>
                      <a:pt x="4782" y="4609"/>
                    </a:lnTo>
                    <a:lnTo>
                      <a:pt x="4737" y="4656"/>
                    </a:lnTo>
                    <a:lnTo>
                      <a:pt x="4737" y="4656"/>
                    </a:lnTo>
                    <a:lnTo>
                      <a:pt x="4691" y="4703"/>
                    </a:lnTo>
                    <a:lnTo>
                      <a:pt x="4645" y="4749"/>
                    </a:lnTo>
                    <a:lnTo>
                      <a:pt x="4597" y="4792"/>
                    </a:lnTo>
                    <a:lnTo>
                      <a:pt x="4548" y="4834"/>
                    </a:lnTo>
                    <a:lnTo>
                      <a:pt x="4499" y="4876"/>
                    </a:lnTo>
                    <a:lnTo>
                      <a:pt x="4448" y="4915"/>
                    </a:lnTo>
                    <a:lnTo>
                      <a:pt x="4398" y="4954"/>
                    </a:lnTo>
                    <a:lnTo>
                      <a:pt x="4345" y="4991"/>
                    </a:lnTo>
                    <a:lnTo>
                      <a:pt x="4291" y="5026"/>
                    </a:lnTo>
                    <a:lnTo>
                      <a:pt x="4237" y="5060"/>
                    </a:lnTo>
                    <a:lnTo>
                      <a:pt x="4182" y="5094"/>
                    </a:lnTo>
                    <a:lnTo>
                      <a:pt x="4128" y="5125"/>
                    </a:lnTo>
                    <a:lnTo>
                      <a:pt x="4070" y="5154"/>
                    </a:lnTo>
                    <a:lnTo>
                      <a:pt x="4014" y="5182"/>
                    </a:lnTo>
                    <a:lnTo>
                      <a:pt x="3955" y="5210"/>
                    </a:lnTo>
                    <a:lnTo>
                      <a:pt x="3898" y="5235"/>
                    </a:lnTo>
                    <a:lnTo>
                      <a:pt x="3839" y="5259"/>
                    </a:lnTo>
                    <a:lnTo>
                      <a:pt x="3778" y="5283"/>
                    </a:lnTo>
                    <a:lnTo>
                      <a:pt x="3718" y="5303"/>
                    </a:lnTo>
                    <a:lnTo>
                      <a:pt x="3658" y="5322"/>
                    </a:lnTo>
                    <a:lnTo>
                      <a:pt x="3596" y="5340"/>
                    </a:lnTo>
                    <a:lnTo>
                      <a:pt x="3534" y="5358"/>
                    </a:lnTo>
                    <a:lnTo>
                      <a:pt x="3470" y="5372"/>
                    </a:lnTo>
                    <a:lnTo>
                      <a:pt x="3407" y="5386"/>
                    </a:lnTo>
                    <a:lnTo>
                      <a:pt x="3344" y="5398"/>
                    </a:lnTo>
                    <a:lnTo>
                      <a:pt x="3279" y="5408"/>
                    </a:lnTo>
                    <a:lnTo>
                      <a:pt x="3214" y="5417"/>
                    </a:lnTo>
                    <a:lnTo>
                      <a:pt x="3149" y="5424"/>
                    </a:lnTo>
                    <a:lnTo>
                      <a:pt x="3084" y="5430"/>
                    </a:lnTo>
                    <a:lnTo>
                      <a:pt x="3018" y="5433"/>
                    </a:lnTo>
                    <a:lnTo>
                      <a:pt x="2951" y="5436"/>
                    </a:lnTo>
                    <a:lnTo>
                      <a:pt x="2885" y="5437"/>
                    </a:lnTo>
                    <a:lnTo>
                      <a:pt x="2885" y="5437"/>
                    </a:lnTo>
                    <a:lnTo>
                      <a:pt x="2816" y="5436"/>
                    </a:lnTo>
                    <a:lnTo>
                      <a:pt x="2748" y="5433"/>
                    </a:lnTo>
                    <a:lnTo>
                      <a:pt x="2679" y="5428"/>
                    </a:lnTo>
                    <a:lnTo>
                      <a:pt x="2611" y="5423"/>
                    </a:lnTo>
                    <a:lnTo>
                      <a:pt x="2543" y="5415"/>
                    </a:lnTo>
                    <a:lnTo>
                      <a:pt x="2477" y="5406"/>
                    </a:lnTo>
                    <a:lnTo>
                      <a:pt x="2410" y="5395"/>
                    </a:lnTo>
                    <a:lnTo>
                      <a:pt x="2344" y="5383"/>
                    </a:lnTo>
                    <a:lnTo>
                      <a:pt x="2279" y="5368"/>
                    </a:lnTo>
                    <a:lnTo>
                      <a:pt x="2213" y="5352"/>
                    </a:lnTo>
                    <a:lnTo>
                      <a:pt x="2149" y="5336"/>
                    </a:lnTo>
                    <a:lnTo>
                      <a:pt x="2085" y="5316"/>
                    </a:lnTo>
                    <a:lnTo>
                      <a:pt x="2021" y="5296"/>
                    </a:lnTo>
                    <a:lnTo>
                      <a:pt x="1959" y="5274"/>
                    </a:lnTo>
                    <a:lnTo>
                      <a:pt x="1897" y="5252"/>
                    </a:lnTo>
                    <a:lnTo>
                      <a:pt x="1835" y="5226"/>
                    </a:lnTo>
                    <a:lnTo>
                      <a:pt x="1775" y="5200"/>
                    </a:lnTo>
                    <a:lnTo>
                      <a:pt x="1715" y="5172"/>
                    </a:lnTo>
                    <a:lnTo>
                      <a:pt x="1656" y="5144"/>
                    </a:lnTo>
                    <a:lnTo>
                      <a:pt x="1597" y="5113"/>
                    </a:lnTo>
                    <a:lnTo>
                      <a:pt x="1539" y="5082"/>
                    </a:lnTo>
                    <a:lnTo>
                      <a:pt x="1482" y="5050"/>
                    </a:lnTo>
                    <a:lnTo>
                      <a:pt x="1426" y="5014"/>
                    </a:lnTo>
                    <a:lnTo>
                      <a:pt x="1371" y="4979"/>
                    </a:lnTo>
                    <a:lnTo>
                      <a:pt x="1317" y="4942"/>
                    </a:lnTo>
                    <a:lnTo>
                      <a:pt x="1262" y="4905"/>
                    </a:lnTo>
                    <a:lnTo>
                      <a:pt x="1210" y="4865"/>
                    </a:lnTo>
                    <a:lnTo>
                      <a:pt x="1159" y="4825"/>
                    </a:lnTo>
                    <a:lnTo>
                      <a:pt x="1107" y="4784"/>
                    </a:lnTo>
                    <a:lnTo>
                      <a:pt x="1057" y="4741"/>
                    </a:lnTo>
                    <a:lnTo>
                      <a:pt x="1008" y="4697"/>
                    </a:lnTo>
                    <a:lnTo>
                      <a:pt x="961" y="4651"/>
                    </a:lnTo>
                    <a:lnTo>
                      <a:pt x="914" y="4606"/>
                    </a:lnTo>
                    <a:lnTo>
                      <a:pt x="868" y="4559"/>
                    </a:lnTo>
                    <a:lnTo>
                      <a:pt x="823" y="4511"/>
                    </a:lnTo>
                    <a:lnTo>
                      <a:pt x="780" y="4463"/>
                    </a:lnTo>
                    <a:lnTo>
                      <a:pt x="737" y="4413"/>
                    </a:lnTo>
                    <a:lnTo>
                      <a:pt x="696" y="4361"/>
                    </a:lnTo>
                    <a:lnTo>
                      <a:pt x="656" y="4309"/>
                    </a:lnTo>
                    <a:lnTo>
                      <a:pt x="616" y="4256"/>
                    </a:lnTo>
                    <a:lnTo>
                      <a:pt x="579" y="4202"/>
                    </a:lnTo>
                    <a:lnTo>
                      <a:pt x="543" y="4147"/>
                    </a:lnTo>
                    <a:lnTo>
                      <a:pt x="507" y="4091"/>
                    </a:lnTo>
                    <a:lnTo>
                      <a:pt x="473" y="4035"/>
                    </a:lnTo>
                    <a:lnTo>
                      <a:pt x="441" y="3978"/>
                    </a:lnTo>
                    <a:lnTo>
                      <a:pt x="410" y="3920"/>
                    </a:lnTo>
                    <a:lnTo>
                      <a:pt x="379" y="3861"/>
                    </a:lnTo>
                    <a:lnTo>
                      <a:pt x="351" y="3802"/>
                    </a:lnTo>
                    <a:lnTo>
                      <a:pt x="323" y="3742"/>
                    </a:lnTo>
                    <a:lnTo>
                      <a:pt x="298" y="3680"/>
                    </a:lnTo>
                    <a:lnTo>
                      <a:pt x="273" y="3618"/>
                    </a:lnTo>
                    <a:lnTo>
                      <a:pt x="251" y="3556"/>
                    </a:lnTo>
                    <a:lnTo>
                      <a:pt x="229" y="3493"/>
                    </a:lnTo>
                    <a:lnTo>
                      <a:pt x="208" y="3429"/>
                    </a:lnTo>
                    <a:lnTo>
                      <a:pt x="190" y="3364"/>
                    </a:lnTo>
                    <a:lnTo>
                      <a:pt x="173" y="3299"/>
                    </a:lnTo>
                    <a:lnTo>
                      <a:pt x="158" y="3235"/>
                    </a:lnTo>
                    <a:lnTo>
                      <a:pt x="145" y="3168"/>
                    </a:lnTo>
                    <a:lnTo>
                      <a:pt x="131" y="3102"/>
                    </a:lnTo>
                    <a:lnTo>
                      <a:pt x="121" y="3034"/>
                    </a:lnTo>
                    <a:lnTo>
                      <a:pt x="112" y="2966"/>
                    </a:lnTo>
                    <a:lnTo>
                      <a:pt x="105" y="2898"/>
                    </a:lnTo>
                    <a:lnTo>
                      <a:pt x="99" y="2831"/>
                    </a:lnTo>
                    <a:lnTo>
                      <a:pt x="96" y="2761"/>
                    </a:lnTo>
                    <a:lnTo>
                      <a:pt x="96" y="2761"/>
                    </a:lnTo>
                    <a:lnTo>
                      <a:pt x="93" y="2695"/>
                    </a:lnTo>
                    <a:lnTo>
                      <a:pt x="93" y="2627"/>
                    </a:lnTo>
                    <a:lnTo>
                      <a:pt x="94" y="2562"/>
                    </a:lnTo>
                    <a:lnTo>
                      <a:pt x="97" y="2496"/>
                    </a:lnTo>
                    <a:lnTo>
                      <a:pt x="102" y="2430"/>
                    </a:lnTo>
                    <a:lnTo>
                      <a:pt x="108" y="2365"/>
                    </a:lnTo>
                    <a:lnTo>
                      <a:pt x="115" y="2300"/>
                    </a:lnTo>
                    <a:lnTo>
                      <a:pt x="124" y="2236"/>
                    </a:lnTo>
                    <a:lnTo>
                      <a:pt x="136" y="2172"/>
                    </a:lnTo>
                    <a:lnTo>
                      <a:pt x="147" y="2108"/>
                    </a:lnTo>
                    <a:lnTo>
                      <a:pt x="162" y="2046"/>
                    </a:lnTo>
                    <a:lnTo>
                      <a:pt x="177" y="1983"/>
                    </a:lnTo>
                    <a:lnTo>
                      <a:pt x="195" y="1921"/>
                    </a:lnTo>
                    <a:lnTo>
                      <a:pt x="212" y="1859"/>
                    </a:lnTo>
                    <a:lnTo>
                      <a:pt x="233" y="1799"/>
                    </a:lnTo>
                    <a:lnTo>
                      <a:pt x="254" y="1738"/>
                    </a:lnTo>
                    <a:lnTo>
                      <a:pt x="277" y="1679"/>
                    </a:lnTo>
                    <a:lnTo>
                      <a:pt x="302" y="1620"/>
                    </a:lnTo>
                    <a:lnTo>
                      <a:pt x="327" y="1561"/>
                    </a:lnTo>
                    <a:lnTo>
                      <a:pt x="355" y="1504"/>
                    </a:lnTo>
                    <a:lnTo>
                      <a:pt x="383" y="1448"/>
                    </a:lnTo>
                    <a:lnTo>
                      <a:pt x="414" y="1390"/>
                    </a:lnTo>
                    <a:lnTo>
                      <a:pt x="447" y="1336"/>
                    </a:lnTo>
                    <a:lnTo>
                      <a:pt x="479" y="1281"/>
                    </a:lnTo>
                    <a:lnTo>
                      <a:pt x="515" y="1226"/>
                    </a:lnTo>
                    <a:lnTo>
                      <a:pt x="550" y="1173"/>
                    </a:lnTo>
                    <a:lnTo>
                      <a:pt x="588" y="1122"/>
                    </a:lnTo>
                    <a:lnTo>
                      <a:pt x="627" y="1070"/>
                    </a:lnTo>
                    <a:lnTo>
                      <a:pt x="668" y="1020"/>
                    </a:lnTo>
                    <a:lnTo>
                      <a:pt x="709" y="970"/>
                    </a:lnTo>
                    <a:lnTo>
                      <a:pt x="753" y="921"/>
                    </a:lnTo>
                    <a:lnTo>
                      <a:pt x="798" y="874"/>
                    </a:lnTo>
                    <a:lnTo>
                      <a:pt x="798" y="874"/>
                    </a:lnTo>
                    <a:lnTo>
                      <a:pt x="843" y="827"/>
                    </a:lnTo>
                    <a:lnTo>
                      <a:pt x="889" y="781"/>
                    </a:lnTo>
                    <a:lnTo>
                      <a:pt x="938" y="738"/>
                    </a:lnTo>
                    <a:lnTo>
                      <a:pt x="986" y="696"/>
                    </a:lnTo>
                    <a:lnTo>
                      <a:pt x="1035" y="654"/>
                    </a:lnTo>
                    <a:lnTo>
                      <a:pt x="1087" y="615"/>
                    </a:lnTo>
                    <a:lnTo>
                      <a:pt x="1138" y="576"/>
                    </a:lnTo>
                    <a:lnTo>
                      <a:pt x="1190" y="539"/>
                    </a:lnTo>
                    <a:lnTo>
                      <a:pt x="1243" y="504"/>
                    </a:lnTo>
                    <a:lnTo>
                      <a:pt x="1297" y="470"/>
                    </a:lnTo>
                    <a:lnTo>
                      <a:pt x="1352" y="436"/>
                    </a:lnTo>
                    <a:lnTo>
                      <a:pt x="1408" y="405"/>
                    </a:lnTo>
                    <a:lnTo>
                      <a:pt x="1464" y="376"/>
                    </a:lnTo>
                    <a:lnTo>
                      <a:pt x="1521" y="348"/>
                    </a:lnTo>
                    <a:lnTo>
                      <a:pt x="1579" y="320"/>
                    </a:lnTo>
                    <a:lnTo>
                      <a:pt x="1636" y="295"/>
                    </a:lnTo>
                    <a:lnTo>
                      <a:pt x="1697" y="271"/>
                    </a:lnTo>
                    <a:lnTo>
                      <a:pt x="1756" y="247"/>
                    </a:lnTo>
                    <a:lnTo>
                      <a:pt x="1816" y="227"/>
                    </a:lnTo>
                    <a:lnTo>
                      <a:pt x="1878" y="208"/>
                    </a:lnTo>
                    <a:lnTo>
                      <a:pt x="1939" y="190"/>
                    </a:lnTo>
                    <a:lnTo>
                      <a:pt x="2002" y="172"/>
                    </a:lnTo>
                    <a:lnTo>
                      <a:pt x="2064" y="158"/>
                    </a:lnTo>
                    <a:lnTo>
                      <a:pt x="2127" y="144"/>
                    </a:lnTo>
                    <a:lnTo>
                      <a:pt x="2191" y="132"/>
                    </a:lnTo>
                    <a:lnTo>
                      <a:pt x="2256" y="122"/>
                    </a:lnTo>
                    <a:lnTo>
                      <a:pt x="2320" y="113"/>
                    </a:lnTo>
                    <a:lnTo>
                      <a:pt x="2385" y="106"/>
                    </a:lnTo>
                    <a:lnTo>
                      <a:pt x="2450" y="100"/>
                    </a:lnTo>
                    <a:lnTo>
                      <a:pt x="2517" y="96"/>
                    </a:lnTo>
                    <a:lnTo>
                      <a:pt x="2583" y="94"/>
                    </a:lnTo>
                    <a:lnTo>
                      <a:pt x="2649" y="93"/>
                    </a:lnTo>
                    <a:close/>
                    <a:moveTo>
                      <a:pt x="2649" y="0"/>
                    </a:moveTo>
                    <a:lnTo>
                      <a:pt x="2649" y="0"/>
                    </a:lnTo>
                    <a:lnTo>
                      <a:pt x="2578" y="1"/>
                    </a:lnTo>
                    <a:lnTo>
                      <a:pt x="2508" y="4"/>
                    </a:lnTo>
                    <a:lnTo>
                      <a:pt x="2437" y="9"/>
                    </a:lnTo>
                    <a:lnTo>
                      <a:pt x="2368" y="14"/>
                    </a:lnTo>
                    <a:lnTo>
                      <a:pt x="2298" y="22"/>
                    </a:lnTo>
                    <a:lnTo>
                      <a:pt x="2231" y="32"/>
                    </a:lnTo>
                    <a:lnTo>
                      <a:pt x="2163" y="44"/>
                    </a:lnTo>
                    <a:lnTo>
                      <a:pt x="2095" y="56"/>
                    </a:lnTo>
                    <a:lnTo>
                      <a:pt x="2029" y="71"/>
                    </a:lnTo>
                    <a:lnTo>
                      <a:pt x="1962" y="87"/>
                    </a:lnTo>
                    <a:lnTo>
                      <a:pt x="1897" y="104"/>
                    </a:lnTo>
                    <a:lnTo>
                      <a:pt x="1832" y="125"/>
                    </a:lnTo>
                    <a:lnTo>
                      <a:pt x="1769" y="146"/>
                    </a:lnTo>
                    <a:lnTo>
                      <a:pt x="1706" y="168"/>
                    </a:lnTo>
                    <a:lnTo>
                      <a:pt x="1644" y="191"/>
                    </a:lnTo>
                    <a:lnTo>
                      <a:pt x="1583" y="218"/>
                    </a:lnTo>
                    <a:lnTo>
                      <a:pt x="1523" y="244"/>
                    </a:lnTo>
                    <a:lnTo>
                      <a:pt x="1462" y="273"/>
                    </a:lnTo>
                    <a:lnTo>
                      <a:pt x="1403" y="302"/>
                    </a:lnTo>
                    <a:lnTo>
                      <a:pt x="1346" y="334"/>
                    </a:lnTo>
                    <a:lnTo>
                      <a:pt x="1289" y="367"/>
                    </a:lnTo>
                    <a:lnTo>
                      <a:pt x="1232" y="401"/>
                    </a:lnTo>
                    <a:lnTo>
                      <a:pt x="1178" y="436"/>
                    </a:lnTo>
                    <a:lnTo>
                      <a:pt x="1123" y="473"/>
                    </a:lnTo>
                    <a:lnTo>
                      <a:pt x="1070" y="510"/>
                    </a:lnTo>
                    <a:lnTo>
                      <a:pt x="1019" y="550"/>
                    </a:lnTo>
                    <a:lnTo>
                      <a:pt x="969" y="590"/>
                    </a:lnTo>
                    <a:lnTo>
                      <a:pt x="918" y="631"/>
                    </a:lnTo>
                    <a:lnTo>
                      <a:pt x="870" y="675"/>
                    </a:lnTo>
                    <a:lnTo>
                      <a:pt x="821" y="718"/>
                    </a:lnTo>
                    <a:lnTo>
                      <a:pt x="775" y="763"/>
                    </a:lnTo>
                    <a:lnTo>
                      <a:pt x="730" y="811"/>
                    </a:lnTo>
                    <a:lnTo>
                      <a:pt x="686" y="858"/>
                    </a:lnTo>
                    <a:lnTo>
                      <a:pt x="641" y="906"/>
                    </a:lnTo>
                    <a:lnTo>
                      <a:pt x="600" y="955"/>
                    </a:lnTo>
                    <a:lnTo>
                      <a:pt x="559" y="1007"/>
                    </a:lnTo>
                    <a:lnTo>
                      <a:pt x="520" y="1058"/>
                    </a:lnTo>
                    <a:lnTo>
                      <a:pt x="482" y="1111"/>
                    </a:lnTo>
                    <a:lnTo>
                      <a:pt x="445" y="1165"/>
                    </a:lnTo>
                    <a:lnTo>
                      <a:pt x="410" y="1219"/>
                    </a:lnTo>
                    <a:lnTo>
                      <a:pt x="374" y="1275"/>
                    </a:lnTo>
                    <a:lnTo>
                      <a:pt x="342" y="1331"/>
                    </a:lnTo>
                    <a:lnTo>
                      <a:pt x="311" y="1389"/>
                    </a:lnTo>
                    <a:lnTo>
                      <a:pt x="280" y="1448"/>
                    </a:lnTo>
                    <a:lnTo>
                      <a:pt x="252" y="1507"/>
                    </a:lnTo>
                    <a:lnTo>
                      <a:pt x="224" y="1567"/>
                    </a:lnTo>
                    <a:lnTo>
                      <a:pt x="199" y="1627"/>
                    </a:lnTo>
                    <a:lnTo>
                      <a:pt x="174" y="1689"/>
                    </a:lnTo>
                    <a:lnTo>
                      <a:pt x="152" y="1751"/>
                    </a:lnTo>
                    <a:lnTo>
                      <a:pt x="130" y="1815"/>
                    </a:lnTo>
                    <a:lnTo>
                      <a:pt x="111" y="1878"/>
                    </a:lnTo>
                    <a:lnTo>
                      <a:pt x="91" y="1943"/>
                    </a:lnTo>
                    <a:lnTo>
                      <a:pt x="75" y="2008"/>
                    </a:lnTo>
                    <a:lnTo>
                      <a:pt x="60" y="2074"/>
                    </a:lnTo>
                    <a:lnTo>
                      <a:pt x="47" y="2141"/>
                    </a:lnTo>
                    <a:lnTo>
                      <a:pt x="35" y="2208"/>
                    </a:lnTo>
                    <a:lnTo>
                      <a:pt x="25" y="2276"/>
                    </a:lnTo>
                    <a:lnTo>
                      <a:pt x="16" y="2344"/>
                    </a:lnTo>
                    <a:lnTo>
                      <a:pt x="10" y="2413"/>
                    </a:lnTo>
                    <a:lnTo>
                      <a:pt x="4" y="2483"/>
                    </a:lnTo>
                    <a:lnTo>
                      <a:pt x="2" y="2552"/>
                    </a:lnTo>
                    <a:lnTo>
                      <a:pt x="0" y="2623"/>
                    </a:lnTo>
                    <a:lnTo>
                      <a:pt x="0" y="2693"/>
                    </a:lnTo>
                    <a:lnTo>
                      <a:pt x="3" y="2764"/>
                    </a:lnTo>
                    <a:lnTo>
                      <a:pt x="3" y="2764"/>
                    </a:lnTo>
                    <a:lnTo>
                      <a:pt x="7" y="2836"/>
                    </a:lnTo>
                    <a:lnTo>
                      <a:pt x="12" y="2907"/>
                    </a:lnTo>
                    <a:lnTo>
                      <a:pt x="21" y="2978"/>
                    </a:lnTo>
                    <a:lnTo>
                      <a:pt x="30" y="3047"/>
                    </a:lnTo>
                    <a:lnTo>
                      <a:pt x="40" y="3117"/>
                    </a:lnTo>
                    <a:lnTo>
                      <a:pt x="53" y="3186"/>
                    </a:lnTo>
                    <a:lnTo>
                      <a:pt x="66" y="3254"/>
                    </a:lnTo>
                    <a:lnTo>
                      <a:pt x="83" y="3322"/>
                    </a:lnTo>
                    <a:lnTo>
                      <a:pt x="100" y="3389"/>
                    </a:lnTo>
                    <a:lnTo>
                      <a:pt x="119" y="3456"/>
                    </a:lnTo>
                    <a:lnTo>
                      <a:pt x="140" y="3522"/>
                    </a:lnTo>
                    <a:lnTo>
                      <a:pt x="162" y="3587"/>
                    </a:lnTo>
                    <a:lnTo>
                      <a:pt x="186" y="3652"/>
                    </a:lnTo>
                    <a:lnTo>
                      <a:pt x="211" y="3715"/>
                    </a:lnTo>
                    <a:lnTo>
                      <a:pt x="237" y="3779"/>
                    </a:lnTo>
                    <a:lnTo>
                      <a:pt x="265" y="3841"/>
                    </a:lnTo>
                    <a:lnTo>
                      <a:pt x="295" y="3902"/>
                    </a:lnTo>
                    <a:lnTo>
                      <a:pt x="326" y="3963"/>
                    </a:lnTo>
                    <a:lnTo>
                      <a:pt x="358" y="4023"/>
                    </a:lnTo>
                    <a:lnTo>
                      <a:pt x="392" y="4082"/>
                    </a:lnTo>
                    <a:lnTo>
                      <a:pt x="428" y="4141"/>
                    </a:lnTo>
                    <a:lnTo>
                      <a:pt x="464" y="4199"/>
                    </a:lnTo>
                    <a:lnTo>
                      <a:pt x="501" y="4255"/>
                    </a:lnTo>
                    <a:lnTo>
                      <a:pt x="541" y="4311"/>
                    </a:lnTo>
                    <a:lnTo>
                      <a:pt x="581" y="4365"/>
                    </a:lnTo>
                    <a:lnTo>
                      <a:pt x="622" y="4419"/>
                    </a:lnTo>
                    <a:lnTo>
                      <a:pt x="665" y="4472"/>
                    </a:lnTo>
                    <a:lnTo>
                      <a:pt x="709" y="4523"/>
                    </a:lnTo>
                    <a:lnTo>
                      <a:pt x="753" y="4575"/>
                    </a:lnTo>
                    <a:lnTo>
                      <a:pt x="801" y="4623"/>
                    </a:lnTo>
                    <a:lnTo>
                      <a:pt x="848" y="4672"/>
                    </a:lnTo>
                    <a:lnTo>
                      <a:pt x="896" y="4719"/>
                    </a:lnTo>
                    <a:lnTo>
                      <a:pt x="945" y="4766"/>
                    </a:lnTo>
                    <a:lnTo>
                      <a:pt x="995" y="4812"/>
                    </a:lnTo>
                    <a:lnTo>
                      <a:pt x="1047" y="4855"/>
                    </a:lnTo>
                    <a:lnTo>
                      <a:pt x="1100" y="4898"/>
                    </a:lnTo>
                    <a:lnTo>
                      <a:pt x="1153" y="4940"/>
                    </a:lnTo>
                    <a:lnTo>
                      <a:pt x="1207" y="4980"/>
                    </a:lnTo>
                    <a:lnTo>
                      <a:pt x="1263" y="5020"/>
                    </a:lnTo>
                    <a:lnTo>
                      <a:pt x="1319" y="5057"/>
                    </a:lnTo>
                    <a:lnTo>
                      <a:pt x="1377" y="5094"/>
                    </a:lnTo>
                    <a:lnTo>
                      <a:pt x="1434" y="5129"/>
                    </a:lnTo>
                    <a:lnTo>
                      <a:pt x="1493" y="5163"/>
                    </a:lnTo>
                    <a:lnTo>
                      <a:pt x="1552" y="5196"/>
                    </a:lnTo>
                    <a:lnTo>
                      <a:pt x="1613" y="5228"/>
                    </a:lnTo>
                    <a:lnTo>
                      <a:pt x="1675" y="5257"/>
                    </a:lnTo>
                    <a:lnTo>
                      <a:pt x="1737" y="5285"/>
                    </a:lnTo>
                    <a:lnTo>
                      <a:pt x="1800" y="5312"/>
                    </a:lnTo>
                    <a:lnTo>
                      <a:pt x="1863" y="5339"/>
                    </a:lnTo>
                    <a:lnTo>
                      <a:pt x="1927" y="5362"/>
                    </a:lnTo>
                    <a:lnTo>
                      <a:pt x="1992" y="5384"/>
                    </a:lnTo>
                    <a:lnTo>
                      <a:pt x="2058" y="5405"/>
                    </a:lnTo>
                    <a:lnTo>
                      <a:pt x="2123" y="5426"/>
                    </a:lnTo>
                    <a:lnTo>
                      <a:pt x="2191" y="5443"/>
                    </a:lnTo>
                    <a:lnTo>
                      <a:pt x="2257" y="5459"/>
                    </a:lnTo>
                    <a:lnTo>
                      <a:pt x="2325" y="5474"/>
                    </a:lnTo>
                    <a:lnTo>
                      <a:pt x="2394" y="5486"/>
                    </a:lnTo>
                    <a:lnTo>
                      <a:pt x="2462" y="5498"/>
                    </a:lnTo>
                    <a:lnTo>
                      <a:pt x="2531" y="5508"/>
                    </a:lnTo>
                    <a:lnTo>
                      <a:pt x="2602" y="5515"/>
                    </a:lnTo>
                    <a:lnTo>
                      <a:pt x="2671" y="5521"/>
                    </a:lnTo>
                    <a:lnTo>
                      <a:pt x="2742" y="5526"/>
                    </a:lnTo>
                    <a:lnTo>
                      <a:pt x="2813" y="5529"/>
                    </a:lnTo>
                    <a:lnTo>
                      <a:pt x="2885" y="5530"/>
                    </a:lnTo>
                    <a:lnTo>
                      <a:pt x="2885" y="5530"/>
                    </a:lnTo>
                    <a:lnTo>
                      <a:pt x="2956" y="5529"/>
                    </a:lnTo>
                    <a:lnTo>
                      <a:pt x="3027" y="5526"/>
                    </a:lnTo>
                    <a:lnTo>
                      <a:pt x="3097" y="5521"/>
                    </a:lnTo>
                    <a:lnTo>
                      <a:pt x="3167" y="5515"/>
                    </a:lnTo>
                    <a:lnTo>
                      <a:pt x="3236" y="5508"/>
                    </a:lnTo>
                    <a:lnTo>
                      <a:pt x="3305" y="5498"/>
                    </a:lnTo>
                    <a:lnTo>
                      <a:pt x="3373" y="5486"/>
                    </a:lnTo>
                    <a:lnTo>
                      <a:pt x="3439" y="5474"/>
                    </a:lnTo>
                    <a:lnTo>
                      <a:pt x="3506" y="5459"/>
                    </a:lnTo>
                    <a:lnTo>
                      <a:pt x="3572" y="5443"/>
                    </a:lnTo>
                    <a:lnTo>
                      <a:pt x="3637" y="5426"/>
                    </a:lnTo>
                    <a:lnTo>
                      <a:pt x="3702" y="5405"/>
                    </a:lnTo>
                    <a:lnTo>
                      <a:pt x="3765" y="5384"/>
                    </a:lnTo>
                    <a:lnTo>
                      <a:pt x="3829" y="5362"/>
                    </a:lnTo>
                    <a:lnTo>
                      <a:pt x="3890" y="5339"/>
                    </a:lnTo>
                    <a:lnTo>
                      <a:pt x="3952" y="5312"/>
                    </a:lnTo>
                    <a:lnTo>
                      <a:pt x="4013" y="5285"/>
                    </a:lnTo>
                    <a:lnTo>
                      <a:pt x="4072" y="5257"/>
                    </a:lnTo>
                    <a:lnTo>
                      <a:pt x="4131" y="5228"/>
                    </a:lnTo>
                    <a:lnTo>
                      <a:pt x="4188" y="5196"/>
                    </a:lnTo>
                    <a:lnTo>
                      <a:pt x="4246" y="5163"/>
                    </a:lnTo>
                    <a:lnTo>
                      <a:pt x="4302" y="5129"/>
                    </a:lnTo>
                    <a:lnTo>
                      <a:pt x="4356" y="5094"/>
                    </a:lnTo>
                    <a:lnTo>
                      <a:pt x="4411" y="5057"/>
                    </a:lnTo>
                    <a:lnTo>
                      <a:pt x="4464" y="5020"/>
                    </a:lnTo>
                    <a:lnTo>
                      <a:pt x="4516" y="4980"/>
                    </a:lnTo>
                    <a:lnTo>
                      <a:pt x="4567" y="4940"/>
                    </a:lnTo>
                    <a:lnTo>
                      <a:pt x="4616" y="4898"/>
                    </a:lnTo>
                    <a:lnTo>
                      <a:pt x="4666" y="4855"/>
                    </a:lnTo>
                    <a:lnTo>
                      <a:pt x="4713" y="4812"/>
                    </a:lnTo>
                    <a:lnTo>
                      <a:pt x="4760" y="4766"/>
                    </a:lnTo>
                    <a:lnTo>
                      <a:pt x="4805" y="4719"/>
                    </a:lnTo>
                    <a:lnTo>
                      <a:pt x="4850" y="4672"/>
                    </a:lnTo>
                    <a:lnTo>
                      <a:pt x="4893" y="4623"/>
                    </a:lnTo>
                    <a:lnTo>
                      <a:pt x="4934" y="4575"/>
                    </a:lnTo>
                    <a:lnTo>
                      <a:pt x="4976" y="4523"/>
                    </a:lnTo>
                    <a:lnTo>
                      <a:pt x="5015" y="4472"/>
                    </a:lnTo>
                    <a:lnTo>
                      <a:pt x="5052" y="4419"/>
                    </a:lnTo>
                    <a:lnTo>
                      <a:pt x="5089" y="4365"/>
                    </a:lnTo>
                    <a:lnTo>
                      <a:pt x="5126" y="4311"/>
                    </a:lnTo>
                    <a:lnTo>
                      <a:pt x="5160" y="4255"/>
                    </a:lnTo>
                    <a:lnTo>
                      <a:pt x="5192" y="4199"/>
                    </a:lnTo>
                    <a:lnTo>
                      <a:pt x="5225" y="4141"/>
                    </a:lnTo>
                    <a:lnTo>
                      <a:pt x="5254" y="4082"/>
                    </a:lnTo>
                    <a:lnTo>
                      <a:pt x="5282" y="4023"/>
                    </a:lnTo>
                    <a:lnTo>
                      <a:pt x="5310" y="3963"/>
                    </a:lnTo>
                    <a:lnTo>
                      <a:pt x="5335" y="3902"/>
                    </a:lnTo>
                    <a:lnTo>
                      <a:pt x="5360" y="3841"/>
                    </a:lnTo>
                    <a:lnTo>
                      <a:pt x="5382" y="3779"/>
                    </a:lnTo>
                    <a:lnTo>
                      <a:pt x="5405" y="3715"/>
                    </a:lnTo>
                    <a:lnTo>
                      <a:pt x="5424" y="3652"/>
                    </a:lnTo>
                    <a:lnTo>
                      <a:pt x="5443" y="3587"/>
                    </a:lnTo>
                    <a:lnTo>
                      <a:pt x="5459" y="3522"/>
                    </a:lnTo>
                    <a:lnTo>
                      <a:pt x="5474" y="3456"/>
                    </a:lnTo>
                    <a:lnTo>
                      <a:pt x="5487" y="3389"/>
                    </a:lnTo>
                    <a:lnTo>
                      <a:pt x="5499" y="3322"/>
                    </a:lnTo>
                    <a:lnTo>
                      <a:pt x="5509" y="3254"/>
                    </a:lnTo>
                    <a:lnTo>
                      <a:pt x="5518" y="3186"/>
                    </a:lnTo>
                    <a:lnTo>
                      <a:pt x="5524" y="3117"/>
                    </a:lnTo>
                    <a:lnTo>
                      <a:pt x="5530" y="3047"/>
                    </a:lnTo>
                    <a:lnTo>
                      <a:pt x="5533" y="2978"/>
                    </a:lnTo>
                    <a:lnTo>
                      <a:pt x="5534" y="2907"/>
                    </a:lnTo>
                    <a:lnTo>
                      <a:pt x="5534" y="2836"/>
                    </a:lnTo>
                    <a:lnTo>
                      <a:pt x="5531" y="2764"/>
                    </a:lnTo>
                    <a:lnTo>
                      <a:pt x="5531" y="2764"/>
                    </a:lnTo>
                    <a:lnTo>
                      <a:pt x="5528" y="2693"/>
                    </a:lnTo>
                    <a:lnTo>
                      <a:pt x="5522" y="2623"/>
                    </a:lnTo>
                    <a:lnTo>
                      <a:pt x="5515" y="2552"/>
                    </a:lnTo>
                    <a:lnTo>
                      <a:pt x="5505" y="2483"/>
                    </a:lnTo>
                    <a:lnTo>
                      <a:pt x="5494" y="2413"/>
                    </a:lnTo>
                    <a:lnTo>
                      <a:pt x="5483" y="2344"/>
                    </a:lnTo>
                    <a:lnTo>
                      <a:pt x="5468" y="2276"/>
                    </a:lnTo>
                    <a:lnTo>
                      <a:pt x="5452" y="2208"/>
                    </a:lnTo>
                    <a:lnTo>
                      <a:pt x="5434" y="2141"/>
                    </a:lnTo>
                    <a:lnTo>
                      <a:pt x="5415" y="2074"/>
                    </a:lnTo>
                    <a:lnTo>
                      <a:pt x="5394" y="2008"/>
                    </a:lnTo>
                    <a:lnTo>
                      <a:pt x="5372" y="1943"/>
                    </a:lnTo>
                    <a:lnTo>
                      <a:pt x="5348" y="1878"/>
                    </a:lnTo>
                    <a:lnTo>
                      <a:pt x="5323" y="1815"/>
                    </a:lnTo>
                    <a:lnTo>
                      <a:pt x="5297" y="1751"/>
                    </a:lnTo>
                    <a:lnTo>
                      <a:pt x="5269" y="1689"/>
                    </a:lnTo>
                    <a:lnTo>
                      <a:pt x="5239" y="1627"/>
                    </a:lnTo>
                    <a:lnTo>
                      <a:pt x="5208" y="1567"/>
                    </a:lnTo>
                    <a:lnTo>
                      <a:pt x="5176" y="1507"/>
                    </a:lnTo>
                    <a:lnTo>
                      <a:pt x="5142" y="1448"/>
                    </a:lnTo>
                    <a:lnTo>
                      <a:pt x="5107" y="1389"/>
                    </a:lnTo>
                    <a:lnTo>
                      <a:pt x="5070" y="1331"/>
                    </a:lnTo>
                    <a:lnTo>
                      <a:pt x="5033" y="1275"/>
                    </a:lnTo>
                    <a:lnTo>
                      <a:pt x="4993" y="1219"/>
                    </a:lnTo>
                    <a:lnTo>
                      <a:pt x="4953" y="1165"/>
                    </a:lnTo>
                    <a:lnTo>
                      <a:pt x="4912" y="1111"/>
                    </a:lnTo>
                    <a:lnTo>
                      <a:pt x="4869" y="1058"/>
                    </a:lnTo>
                    <a:lnTo>
                      <a:pt x="4825" y="1007"/>
                    </a:lnTo>
                    <a:lnTo>
                      <a:pt x="4781" y="955"/>
                    </a:lnTo>
                    <a:lnTo>
                      <a:pt x="4734" y="906"/>
                    </a:lnTo>
                    <a:lnTo>
                      <a:pt x="4687" y="858"/>
                    </a:lnTo>
                    <a:lnTo>
                      <a:pt x="4639" y="811"/>
                    </a:lnTo>
                    <a:lnTo>
                      <a:pt x="4589" y="763"/>
                    </a:lnTo>
                    <a:lnTo>
                      <a:pt x="4539" y="718"/>
                    </a:lnTo>
                    <a:lnTo>
                      <a:pt x="4488" y="675"/>
                    </a:lnTo>
                    <a:lnTo>
                      <a:pt x="4434" y="631"/>
                    </a:lnTo>
                    <a:lnTo>
                      <a:pt x="4381" y="590"/>
                    </a:lnTo>
                    <a:lnTo>
                      <a:pt x="4327" y="550"/>
                    </a:lnTo>
                    <a:lnTo>
                      <a:pt x="4272" y="510"/>
                    </a:lnTo>
                    <a:lnTo>
                      <a:pt x="4215" y="473"/>
                    </a:lnTo>
                    <a:lnTo>
                      <a:pt x="4159" y="436"/>
                    </a:lnTo>
                    <a:lnTo>
                      <a:pt x="4100" y="401"/>
                    </a:lnTo>
                    <a:lnTo>
                      <a:pt x="4041" y="367"/>
                    </a:lnTo>
                    <a:lnTo>
                      <a:pt x="3982" y="334"/>
                    </a:lnTo>
                    <a:lnTo>
                      <a:pt x="3921" y="302"/>
                    </a:lnTo>
                    <a:lnTo>
                      <a:pt x="3860" y="273"/>
                    </a:lnTo>
                    <a:lnTo>
                      <a:pt x="3798" y="244"/>
                    </a:lnTo>
                    <a:lnTo>
                      <a:pt x="3734" y="218"/>
                    </a:lnTo>
                    <a:lnTo>
                      <a:pt x="3671" y="191"/>
                    </a:lnTo>
                    <a:lnTo>
                      <a:pt x="3607" y="168"/>
                    </a:lnTo>
                    <a:lnTo>
                      <a:pt x="3543" y="146"/>
                    </a:lnTo>
                    <a:lnTo>
                      <a:pt x="3478" y="125"/>
                    </a:lnTo>
                    <a:lnTo>
                      <a:pt x="3411" y="104"/>
                    </a:lnTo>
                    <a:lnTo>
                      <a:pt x="3344" y="87"/>
                    </a:lnTo>
                    <a:lnTo>
                      <a:pt x="3277" y="71"/>
                    </a:lnTo>
                    <a:lnTo>
                      <a:pt x="3209" y="56"/>
                    </a:lnTo>
                    <a:lnTo>
                      <a:pt x="3140" y="44"/>
                    </a:lnTo>
                    <a:lnTo>
                      <a:pt x="3072" y="32"/>
                    </a:lnTo>
                    <a:lnTo>
                      <a:pt x="3003" y="22"/>
                    </a:lnTo>
                    <a:lnTo>
                      <a:pt x="2932" y="14"/>
                    </a:lnTo>
                    <a:lnTo>
                      <a:pt x="2863" y="9"/>
                    </a:lnTo>
                    <a:lnTo>
                      <a:pt x="2792" y="4"/>
                    </a:lnTo>
                    <a:lnTo>
                      <a:pt x="2721" y="1"/>
                    </a:lnTo>
                    <a:lnTo>
                      <a:pt x="2649" y="0"/>
                    </a:lnTo>
                    <a:lnTo>
                      <a:pt x="2649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106" name="Forma Livre 19">
                <a:extLst>
                  <a:ext uri="{FF2B5EF4-FFF2-40B4-BE49-F238E27FC236}">
                    <a16:creationId xmlns:a16="http://schemas.microsoft.com/office/drawing/2014/main" id="{A188D3EB-7F5B-4048-893D-8B5B252B721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496300" y="485775"/>
                <a:ext cx="2763838" cy="2762250"/>
              </a:xfrm>
              <a:custGeom>
                <a:avLst/>
                <a:gdLst/>
                <a:ahLst/>
                <a:cxnLst>
                  <a:cxn ang="0">
                    <a:pos x="2956" y="87"/>
                  </a:cxn>
                  <a:cxn ang="0">
                    <a:pos x="3507" y="249"/>
                  </a:cxn>
                  <a:cxn ang="0">
                    <a:pos x="4005" y="520"/>
                  </a:cxn>
                  <a:cxn ang="0">
                    <a:pos x="4434" y="887"/>
                  </a:cxn>
                  <a:cxn ang="0">
                    <a:pos x="4781" y="1335"/>
                  </a:cxn>
                  <a:cxn ang="0">
                    <a:pos x="5027" y="1850"/>
                  </a:cxn>
                  <a:cxn ang="0">
                    <a:pos x="5160" y="2415"/>
                  </a:cxn>
                  <a:cxn ang="0">
                    <a:pos x="5170" y="2929"/>
                  </a:cxn>
                  <a:cxn ang="0">
                    <a:pos x="5064" y="3478"/>
                  </a:cxn>
                  <a:cxn ang="0">
                    <a:pos x="4838" y="3980"/>
                  </a:cxn>
                  <a:cxn ang="0">
                    <a:pos x="4502" y="4424"/>
                  </a:cxn>
                  <a:cxn ang="0">
                    <a:pos x="4125" y="4746"/>
                  </a:cxn>
                  <a:cxn ang="0">
                    <a:pos x="3638" y="5004"/>
                  </a:cxn>
                  <a:cxn ang="0">
                    <a:pos x="3102" y="5145"/>
                  </a:cxn>
                  <a:cxn ang="0">
                    <a:pos x="2592" y="5170"/>
                  </a:cxn>
                  <a:cxn ang="0">
                    <a:pos x="2018" y="5076"/>
                  </a:cxn>
                  <a:cxn ang="0">
                    <a:pos x="1489" y="4864"/>
                  </a:cxn>
                  <a:cxn ang="0">
                    <a:pos x="1019" y="4547"/>
                  </a:cxn>
                  <a:cxn ang="0">
                    <a:pos x="625" y="4143"/>
                  </a:cxn>
                  <a:cxn ang="0">
                    <a:pos x="321" y="3663"/>
                  </a:cxn>
                  <a:cxn ang="0">
                    <a:pos x="124" y="3124"/>
                  </a:cxn>
                  <a:cxn ang="0">
                    <a:pos x="48" y="2608"/>
                  </a:cxn>
                  <a:cxn ang="0">
                    <a:pos x="87" y="2043"/>
                  </a:cxn>
                  <a:cxn ang="0">
                    <a:pos x="248" y="1512"/>
                  </a:cxn>
                  <a:cxn ang="0">
                    <a:pos x="522" y="1033"/>
                  </a:cxn>
                  <a:cxn ang="0">
                    <a:pos x="858" y="666"/>
                  </a:cxn>
                  <a:cxn ang="0">
                    <a:pos x="1309" y="346"/>
                  </a:cxn>
                  <a:cxn ang="0">
                    <a:pos x="1819" y="138"/>
                  </a:cxn>
                  <a:cxn ang="0">
                    <a:pos x="2373" y="50"/>
                  </a:cxn>
                  <a:cxn ang="0">
                    <a:pos x="2170" y="20"/>
                  </a:cxn>
                  <a:cxn ang="0">
                    <a:pos x="1610" y="157"/>
                  </a:cxn>
                  <a:cxn ang="0">
                    <a:pos x="1111" y="411"/>
                  </a:cxn>
                  <a:cxn ang="0">
                    <a:pos x="688" y="763"/>
                  </a:cxn>
                  <a:cxn ang="0">
                    <a:pos x="354" y="1203"/>
                  </a:cxn>
                  <a:cxn ang="0">
                    <a:pos x="122" y="1713"/>
                  </a:cxn>
                  <a:cxn ang="0">
                    <a:pos x="9" y="2278"/>
                  </a:cxn>
                  <a:cxn ang="0">
                    <a:pos x="18" y="2811"/>
                  </a:cxn>
                  <a:cxn ang="0">
                    <a:pos x="152" y="3386"/>
                  </a:cxn>
                  <a:cxn ang="0">
                    <a:pos x="402" y="3910"/>
                  </a:cxn>
                  <a:cxn ang="0">
                    <a:pos x="755" y="4365"/>
                  </a:cxn>
                  <a:cxn ang="0">
                    <a:pos x="1191" y="4740"/>
                  </a:cxn>
                  <a:cxn ang="0">
                    <a:pos x="1698" y="5015"/>
                  </a:cxn>
                  <a:cxn ang="0">
                    <a:pos x="2260" y="5181"/>
                  </a:cxn>
                  <a:cxn ang="0">
                    <a:pos x="2791" y="5220"/>
                  </a:cxn>
                  <a:cxn ang="0">
                    <a:pos x="3373" y="5139"/>
                  </a:cxn>
                  <a:cxn ang="0">
                    <a:pos x="3899" y="4936"/>
                  </a:cxn>
                  <a:cxn ang="0">
                    <a:pos x="4359" y="4625"/>
                  </a:cxn>
                  <a:cxn ang="0">
                    <a:pos x="4735" y="4222"/>
                  </a:cxn>
                  <a:cxn ang="0">
                    <a:pos x="5014" y="3742"/>
                  </a:cxn>
                  <a:cxn ang="0">
                    <a:pos x="5182" y="3199"/>
                  </a:cxn>
                  <a:cxn ang="0">
                    <a:pos x="5223" y="2609"/>
                  </a:cxn>
                  <a:cxn ang="0">
                    <a:pos x="5148" y="2084"/>
                  </a:cxn>
                  <a:cxn ang="0">
                    <a:pos x="4946" y="1536"/>
                  </a:cxn>
                  <a:cxn ang="0">
                    <a:pos x="4638" y="1048"/>
                  </a:cxn>
                  <a:cxn ang="0">
                    <a:pos x="4237" y="635"/>
                  </a:cxn>
                  <a:cxn ang="0">
                    <a:pos x="3759" y="314"/>
                  </a:cxn>
                  <a:cxn ang="0">
                    <a:pos x="3220" y="98"/>
                  </a:cxn>
                  <a:cxn ang="0">
                    <a:pos x="2636" y="3"/>
                  </a:cxn>
                </a:cxnLst>
                <a:rect l="0" t="0" r="r" b="b"/>
                <a:pathLst>
                  <a:path w="5224" h="5220">
                    <a:moveTo>
                      <a:pt x="2502" y="47"/>
                    </a:moveTo>
                    <a:lnTo>
                      <a:pt x="2502" y="47"/>
                    </a:lnTo>
                    <a:lnTo>
                      <a:pt x="2568" y="47"/>
                    </a:lnTo>
                    <a:lnTo>
                      <a:pt x="2633" y="50"/>
                    </a:lnTo>
                    <a:lnTo>
                      <a:pt x="2699" y="54"/>
                    </a:lnTo>
                    <a:lnTo>
                      <a:pt x="2764" y="60"/>
                    </a:lnTo>
                    <a:lnTo>
                      <a:pt x="2829" y="67"/>
                    </a:lnTo>
                    <a:lnTo>
                      <a:pt x="2892" y="76"/>
                    </a:lnTo>
                    <a:lnTo>
                      <a:pt x="2956" y="87"/>
                    </a:lnTo>
                    <a:lnTo>
                      <a:pt x="3019" y="98"/>
                    </a:lnTo>
                    <a:lnTo>
                      <a:pt x="3082" y="112"/>
                    </a:lnTo>
                    <a:lnTo>
                      <a:pt x="3144" y="128"/>
                    </a:lnTo>
                    <a:lnTo>
                      <a:pt x="3206" y="144"/>
                    </a:lnTo>
                    <a:lnTo>
                      <a:pt x="3268" y="162"/>
                    </a:lnTo>
                    <a:lnTo>
                      <a:pt x="3329" y="181"/>
                    </a:lnTo>
                    <a:lnTo>
                      <a:pt x="3389" y="203"/>
                    </a:lnTo>
                    <a:lnTo>
                      <a:pt x="3448" y="225"/>
                    </a:lnTo>
                    <a:lnTo>
                      <a:pt x="3507" y="249"/>
                    </a:lnTo>
                    <a:lnTo>
                      <a:pt x="3566" y="274"/>
                    </a:lnTo>
                    <a:lnTo>
                      <a:pt x="3623" y="300"/>
                    </a:lnTo>
                    <a:lnTo>
                      <a:pt x="3679" y="327"/>
                    </a:lnTo>
                    <a:lnTo>
                      <a:pt x="3735" y="356"/>
                    </a:lnTo>
                    <a:lnTo>
                      <a:pt x="3792" y="387"/>
                    </a:lnTo>
                    <a:lnTo>
                      <a:pt x="3846" y="418"/>
                    </a:lnTo>
                    <a:lnTo>
                      <a:pt x="3901" y="451"/>
                    </a:lnTo>
                    <a:lnTo>
                      <a:pt x="3954" y="485"/>
                    </a:lnTo>
                    <a:lnTo>
                      <a:pt x="4005" y="520"/>
                    </a:lnTo>
                    <a:lnTo>
                      <a:pt x="4057" y="557"/>
                    </a:lnTo>
                    <a:lnTo>
                      <a:pt x="4107" y="594"/>
                    </a:lnTo>
                    <a:lnTo>
                      <a:pt x="4157" y="634"/>
                    </a:lnTo>
                    <a:lnTo>
                      <a:pt x="4206" y="673"/>
                    </a:lnTo>
                    <a:lnTo>
                      <a:pt x="4253" y="713"/>
                    </a:lnTo>
                    <a:lnTo>
                      <a:pt x="4300" y="756"/>
                    </a:lnTo>
                    <a:lnTo>
                      <a:pt x="4346" y="799"/>
                    </a:lnTo>
                    <a:lnTo>
                      <a:pt x="4392" y="843"/>
                    </a:lnTo>
                    <a:lnTo>
                      <a:pt x="4434" y="887"/>
                    </a:lnTo>
                    <a:lnTo>
                      <a:pt x="4478" y="934"/>
                    </a:lnTo>
                    <a:lnTo>
                      <a:pt x="4520" y="982"/>
                    </a:lnTo>
                    <a:lnTo>
                      <a:pt x="4561" y="1029"/>
                    </a:lnTo>
                    <a:lnTo>
                      <a:pt x="4599" y="1077"/>
                    </a:lnTo>
                    <a:lnTo>
                      <a:pt x="4639" y="1127"/>
                    </a:lnTo>
                    <a:lnTo>
                      <a:pt x="4676" y="1179"/>
                    </a:lnTo>
                    <a:lnTo>
                      <a:pt x="4711" y="1231"/>
                    </a:lnTo>
                    <a:lnTo>
                      <a:pt x="4747" y="1282"/>
                    </a:lnTo>
                    <a:lnTo>
                      <a:pt x="4781" y="1335"/>
                    </a:lnTo>
                    <a:lnTo>
                      <a:pt x="4813" y="1390"/>
                    </a:lnTo>
                    <a:lnTo>
                      <a:pt x="4844" y="1444"/>
                    </a:lnTo>
                    <a:lnTo>
                      <a:pt x="4875" y="1500"/>
                    </a:lnTo>
                    <a:lnTo>
                      <a:pt x="4903" y="1557"/>
                    </a:lnTo>
                    <a:lnTo>
                      <a:pt x="4931" y="1614"/>
                    </a:lnTo>
                    <a:lnTo>
                      <a:pt x="4958" y="1672"/>
                    </a:lnTo>
                    <a:lnTo>
                      <a:pt x="4983" y="1731"/>
                    </a:lnTo>
                    <a:lnTo>
                      <a:pt x="5005" y="1789"/>
                    </a:lnTo>
                    <a:lnTo>
                      <a:pt x="5027" y="1850"/>
                    </a:lnTo>
                    <a:lnTo>
                      <a:pt x="5048" y="1910"/>
                    </a:lnTo>
                    <a:lnTo>
                      <a:pt x="5067" y="1971"/>
                    </a:lnTo>
                    <a:lnTo>
                      <a:pt x="5084" y="2033"/>
                    </a:lnTo>
                    <a:lnTo>
                      <a:pt x="5101" y="2096"/>
                    </a:lnTo>
                    <a:lnTo>
                      <a:pt x="5115" y="2158"/>
                    </a:lnTo>
                    <a:lnTo>
                      <a:pt x="5129" y="2221"/>
                    </a:lnTo>
                    <a:lnTo>
                      <a:pt x="5140" y="2286"/>
                    </a:lnTo>
                    <a:lnTo>
                      <a:pt x="5151" y="2350"/>
                    </a:lnTo>
                    <a:lnTo>
                      <a:pt x="5160" y="2415"/>
                    </a:lnTo>
                    <a:lnTo>
                      <a:pt x="5167" y="2479"/>
                    </a:lnTo>
                    <a:lnTo>
                      <a:pt x="5171" y="2546"/>
                    </a:lnTo>
                    <a:lnTo>
                      <a:pt x="5176" y="2612"/>
                    </a:lnTo>
                    <a:lnTo>
                      <a:pt x="5176" y="2612"/>
                    </a:lnTo>
                    <a:lnTo>
                      <a:pt x="5177" y="2676"/>
                    </a:lnTo>
                    <a:lnTo>
                      <a:pt x="5177" y="2740"/>
                    </a:lnTo>
                    <a:lnTo>
                      <a:pt x="5177" y="2804"/>
                    </a:lnTo>
                    <a:lnTo>
                      <a:pt x="5174" y="2867"/>
                    </a:lnTo>
                    <a:lnTo>
                      <a:pt x="5170" y="2929"/>
                    </a:lnTo>
                    <a:lnTo>
                      <a:pt x="5164" y="2993"/>
                    </a:lnTo>
                    <a:lnTo>
                      <a:pt x="5157" y="3055"/>
                    </a:lnTo>
                    <a:lnTo>
                      <a:pt x="5148" y="3116"/>
                    </a:lnTo>
                    <a:lnTo>
                      <a:pt x="5137" y="3177"/>
                    </a:lnTo>
                    <a:lnTo>
                      <a:pt x="5126" y="3239"/>
                    </a:lnTo>
                    <a:lnTo>
                      <a:pt x="5112" y="3299"/>
                    </a:lnTo>
                    <a:lnTo>
                      <a:pt x="5098" y="3358"/>
                    </a:lnTo>
                    <a:lnTo>
                      <a:pt x="5081" y="3419"/>
                    </a:lnTo>
                    <a:lnTo>
                      <a:pt x="5064" y="3478"/>
                    </a:lnTo>
                    <a:lnTo>
                      <a:pt x="5045" y="3535"/>
                    </a:lnTo>
                    <a:lnTo>
                      <a:pt x="5024" y="3594"/>
                    </a:lnTo>
                    <a:lnTo>
                      <a:pt x="5002" y="3650"/>
                    </a:lnTo>
                    <a:lnTo>
                      <a:pt x="4978" y="3708"/>
                    </a:lnTo>
                    <a:lnTo>
                      <a:pt x="4953" y="3764"/>
                    </a:lnTo>
                    <a:lnTo>
                      <a:pt x="4927" y="3818"/>
                    </a:lnTo>
                    <a:lnTo>
                      <a:pt x="4899" y="3873"/>
                    </a:lnTo>
                    <a:lnTo>
                      <a:pt x="4869" y="3927"/>
                    </a:lnTo>
                    <a:lnTo>
                      <a:pt x="4838" y="3980"/>
                    </a:lnTo>
                    <a:lnTo>
                      <a:pt x="4807" y="4034"/>
                    </a:lnTo>
                    <a:lnTo>
                      <a:pt x="4773" y="4085"/>
                    </a:lnTo>
                    <a:lnTo>
                      <a:pt x="4738" y="4135"/>
                    </a:lnTo>
                    <a:lnTo>
                      <a:pt x="4703" y="4187"/>
                    </a:lnTo>
                    <a:lnTo>
                      <a:pt x="4666" y="4236"/>
                    </a:lnTo>
                    <a:lnTo>
                      <a:pt x="4626" y="4284"/>
                    </a:lnTo>
                    <a:lnTo>
                      <a:pt x="4586" y="4331"/>
                    </a:lnTo>
                    <a:lnTo>
                      <a:pt x="4545" y="4379"/>
                    </a:lnTo>
                    <a:lnTo>
                      <a:pt x="4502" y="4424"/>
                    </a:lnTo>
                    <a:lnTo>
                      <a:pt x="4502" y="4424"/>
                    </a:lnTo>
                    <a:lnTo>
                      <a:pt x="4458" y="4468"/>
                    </a:lnTo>
                    <a:lnTo>
                      <a:pt x="4414" y="4513"/>
                    </a:lnTo>
                    <a:lnTo>
                      <a:pt x="4368" y="4554"/>
                    </a:lnTo>
                    <a:lnTo>
                      <a:pt x="4321" y="4595"/>
                    </a:lnTo>
                    <a:lnTo>
                      <a:pt x="4272" y="4635"/>
                    </a:lnTo>
                    <a:lnTo>
                      <a:pt x="4225" y="4673"/>
                    </a:lnTo>
                    <a:lnTo>
                      <a:pt x="4175" y="4710"/>
                    </a:lnTo>
                    <a:lnTo>
                      <a:pt x="4125" y="4746"/>
                    </a:lnTo>
                    <a:lnTo>
                      <a:pt x="4073" y="4780"/>
                    </a:lnTo>
                    <a:lnTo>
                      <a:pt x="4021" y="4812"/>
                    </a:lnTo>
                    <a:lnTo>
                      <a:pt x="3970" y="4843"/>
                    </a:lnTo>
                    <a:lnTo>
                      <a:pt x="3915" y="4874"/>
                    </a:lnTo>
                    <a:lnTo>
                      <a:pt x="3862" y="4902"/>
                    </a:lnTo>
                    <a:lnTo>
                      <a:pt x="3808" y="4930"/>
                    </a:lnTo>
                    <a:lnTo>
                      <a:pt x="3752" y="4955"/>
                    </a:lnTo>
                    <a:lnTo>
                      <a:pt x="3696" y="4980"/>
                    </a:lnTo>
                    <a:lnTo>
                      <a:pt x="3638" y="5004"/>
                    </a:lnTo>
                    <a:lnTo>
                      <a:pt x="3581" y="5024"/>
                    </a:lnTo>
                    <a:lnTo>
                      <a:pt x="3523" y="5045"/>
                    </a:lnTo>
                    <a:lnTo>
                      <a:pt x="3464" y="5064"/>
                    </a:lnTo>
                    <a:lnTo>
                      <a:pt x="3405" y="5082"/>
                    </a:lnTo>
                    <a:lnTo>
                      <a:pt x="3346" y="5097"/>
                    </a:lnTo>
                    <a:lnTo>
                      <a:pt x="3286" y="5111"/>
                    </a:lnTo>
                    <a:lnTo>
                      <a:pt x="3224" y="5125"/>
                    </a:lnTo>
                    <a:lnTo>
                      <a:pt x="3163" y="5136"/>
                    </a:lnTo>
                    <a:lnTo>
                      <a:pt x="3102" y="5145"/>
                    </a:lnTo>
                    <a:lnTo>
                      <a:pt x="3040" y="5154"/>
                    </a:lnTo>
                    <a:lnTo>
                      <a:pt x="2978" y="5161"/>
                    </a:lnTo>
                    <a:lnTo>
                      <a:pt x="2914" y="5166"/>
                    </a:lnTo>
                    <a:lnTo>
                      <a:pt x="2851" y="5170"/>
                    </a:lnTo>
                    <a:lnTo>
                      <a:pt x="2788" y="5173"/>
                    </a:lnTo>
                    <a:lnTo>
                      <a:pt x="2723" y="5173"/>
                    </a:lnTo>
                    <a:lnTo>
                      <a:pt x="2723" y="5173"/>
                    </a:lnTo>
                    <a:lnTo>
                      <a:pt x="2658" y="5173"/>
                    </a:lnTo>
                    <a:lnTo>
                      <a:pt x="2592" y="5170"/>
                    </a:lnTo>
                    <a:lnTo>
                      <a:pt x="2527" y="5166"/>
                    </a:lnTo>
                    <a:lnTo>
                      <a:pt x="2460" y="5160"/>
                    </a:lnTo>
                    <a:lnTo>
                      <a:pt x="2397" y="5153"/>
                    </a:lnTo>
                    <a:lnTo>
                      <a:pt x="2332" y="5144"/>
                    </a:lnTo>
                    <a:lnTo>
                      <a:pt x="2269" y="5133"/>
                    </a:lnTo>
                    <a:lnTo>
                      <a:pt x="2205" y="5122"/>
                    </a:lnTo>
                    <a:lnTo>
                      <a:pt x="2142" y="5108"/>
                    </a:lnTo>
                    <a:lnTo>
                      <a:pt x="2080" y="5092"/>
                    </a:lnTo>
                    <a:lnTo>
                      <a:pt x="2018" y="5076"/>
                    </a:lnTo>
                    <a:lnTo>
                      <a:pt x="1956" y="5058"/>
                    </a:lnTo>
                    <a:lnTo>
                      <a:pt x="1896" y="5039"/>
                    </a:lnTo>
                    <a:lnTo>
                      <a:pt x="1835" y="5017"/>
                    </a:lnTo>
                    <a:lnTo>
                      <a:pt x="1776" y="4995"/>
                    </a:lnTo>
                    <a:lnTo>
                      <a:pt x="1717" y="4971"/>
                    </a:lnTo>
                    <a:lnTo>
                      <a:pt x="1658" y="4946"/>
                    </a:lnTo>
                    <a:lnTo>
                      <a:pt x="1601" y="4920"/>
                    </a:lnTo>
                    <a:lnTo>
                      <a:pt x="1545" y="4893"/>
                    </a:lnTo>
                    <a:lnTo>
                      <a:pt x="1489" y="4864"/>
                    </a:lnTo>
                    <a:lnTo>
                      <a:pt x="1433" y="4833"/>
                    </a:lnTo>
                    <a:lnTo>
                      <a:pt x="1378" y="4802"/>
                    </a:lnTo>
                    <a:lnTo>
                      <a:pt x="1325" y="4769"/>
                    </a:lnTo>
                    <a:lnTo>
                      <a:pt x="1272" y="4735"/>
                    </a:lnTo>
                    <a:lnTo>
                      <a:pt x="1219" y="4700"/>
                    </a:lnTo>
                    <a:lnTo>
                      <a:pt x="1167" y="4663"/>
                    </a:lnTo>
                    <a:lnTo>
                      <a:pt x="1117" y="4626"/>
                    </a:lnTo>
                    <a:lnTo>
                      <a:pt x="1067" y="4586"/>
                    </a:lnTo>
                    <a:lnTo>
                      <a:pt x="1019" y="4547"/>
                    </a:lnTo>
                    <a:lnTo>
                      <a:pt x="971" y="4507"/>
                    </a:lnTo>
                    <a:lnTo>
                      <a:pt x="924" y="4464"/>
                    </a:lnTo>
                    <a:lnTo>
                      <a:pt x="878" y="4421"/>
                    </a:lnTo>
                    <a:lnTo>
                      <a:pt x="833" y="4377"/>
                    </a:lnTo>
                    <a:lnTo>
                      <a:pt x="790" y="4331"/>
                    </a:lnTo>
                    <a:lnTo>
                      <a:pt x="747" y="4286"/>
                    </a:lnTo>
                    <a:lnTo>
                      <a:pt x="705" y="4238"/>
                    </a:lnTo>
                    <a:lnTo>
                      <a:pt x="665" y="4191"/>
                    </a:lnTo>
                    <a:lnTo>
                      <a:pt x="625" y="4143"/>
                    </a:lnTo>
                    <a:lnTo>
                      <a:pt x="587" y="4092"/>
                    </a:lnTo>
                    <a:lnTo>
                      <a:pt x="548" y="4041"/>
                    </a:lnTo>
                    <a:lnTo>
                      <a:pt x="513" y="3989"/>
                    </a:lnTo>
                    <a:lnTo>
                      <a:pt x="477" y="3938"/>
                    </a:lnTo>
                    <a:lnTo>
                      <a:pt x="444" y="3885"/>
                    </a:lnTo>
                    <a:lnTo>
                      <a:pt x="411" y="3830"/>
                    </a:lnTo>
                    <a:lnTo>
                      <a:pt x="380" y="3775"/>
                    </a:lnTo>
                    <a:lnTo>
                      <a:pt x="349" y="3719"/>
                    </a:lnTo>
                    <a:lnTo>
                      <a:pt x="321" y="3663"/>
                    </a:lnTo>
                    <a:lnTo>
                      <a:pt x="293" y="3606"/>
                    </a:lnTo>
                    <a:lnTo>
                      <a:pt x="267" y="3548"/>
                    </a:lnTo>
                    <a:lnTo>
                      <a:pt x="243" y="3489"/>
                    </a:lnTo>
                    <a:lnTo>
                      <a:pt x="219" y="3430"/>
                    </a:lnTo>
                    <a:lnTo>
                      <a:pt x="197" y="3370"/>
                    </a:lnTo>
                    <a:lnTo>
                      <a:pt x="177" y="3310"/>
                    </a:lnTo>
                    <a:lnTo>
                      <a:pt x="158" y="3248"/>
                    </a:lnTo>
                    <a:lnTo>
                      <a:pt x="140" y="3187"/>
                    </a:lnTo>
                    <a:lnTo>
                      <a:pt x="124" y="3124"/>
                    </a:lnTo>
                    <a:lnTo>
                      <a:pt x="109" y="3062"/>
                    </a:lnTo>
                    <a:lnTo>
                      <a:pt x="96" y="2998"/>
                    </a:lnTo>
                    <a:lnTo>
                      <a:pt x="84" y="2934"/>
                    </a:lnTo>
                    <a:lnTo>
                      <a:pt x="74" y="2870"/>
                    </a:lnTo>
                    <a:lnTo>
                      <a:pt x="65" y="2805"/>
                    </a:lnTo>
                    <a:lnTo>
                      <a:pt x="57" y="2740"/>
                    </a:lnTo>
                    <a:lnTo>
                      <a:pt x="53" y="2674"/>
                    </a:lnTo>
                    <a:lnTo>
                      <a:pt x="48" y="2608"/>
                    </a:lnTo>
                    <a:lnTo>
                      <a:pt x="48" y="2608"/>
                    </a:lnTo>
                    <a:lnTo>
                      <a:pt x="47" y="2544"/>
                    </a:lnTo>
                    <a:lnTo>
                      <a:pt x="47" y="2479"/>
                    </a:lnTo>
                    <a:lnTo>
                      <a:pt x="48" y="2416"/>
                    </a:lnTo>
                    <a:lnTo>
                      <a:pt x="50" y="2353"/>
                    </a:lnTo>
                    <a:lnTo>
                      <a:pt x="54" y="2291"/>
                    </a:lnTo>
                    <a:lnTo>
                      <a:pt x="60" y="2227"/>
                    </a:lnTo>
                    <a:lnTo>
                      <a:pt x="68" y="2165"/>
                    </a:lnTo>
                    <a:lnTo>
                      <a:pt x="76" y="2104"/>
                    </a:lnTo>
                    <a:lnTo>
                      <a:pt x="87" y="2043"/>
                    </a:lnTo>
                    <a:lnTo>
                      <a:pt x="99" y="1981"/>
                    </a:lnTo>
                    <a:lnTo>
                      <a:pt x="112" y="1921"/>
                    </a:lnTo>
                    <a:lnTo>
                      <a:pt x="127" y="1862"/>
                    </a:lnTo>
                    <a:lnTo>
                      <a:pt x="143" y="1801"/>
                    </a:lnTo>
                    <a:lnTo>
                      <a:pt x="161" y="1742"/>
                    </a:lnTo>
                    <a:lnTo>
                      <a:pt x="181" y="1685"/>
                    </a:lnTo>
                    <a:lnTo>
                      <a:pt x="202" y="1626"/>
                    </a:lnTo>
                    <a:lnTo>
                      <a:pt x="224" y="1570"/>
                    </a:lnTo>
                    <a:lnTo>
                      <a:pt x="248" y="1512"/>
                    </a:lnTo>
                    <a:lnTo>
                      <a:pt x="271" y="1456"/>
                    </a:lnTo>
                    <a:lnTo>
                      <a:pt x="298" y="1402"/>
                    </a:lnTo>
                    <a:lnTo>
                      <a:pt x="326" y="1347"/>
                    </a:lnTo>
                    <a:lnTo>
                      <a:pt x="355" y="1293"/>
                    </a:lnTo>
                    <a:lnTo>
                      <a:pt x="386" y="1240"/>
                    </a:lnTo>
                    <a:lnTo>
                      <a:pt x="419" y="1186"/>
                    </a:lnTo>
                    <a:lnTo>
                      <a:pt x="451" y="1135"/>
                    </a:lnTo>
                    <a:lnTo>
                      <a:pt x="486" y="1083"/>
                    </a:lnTo>
                    <a:lnTo>
                      <a:pt x="522" y="1033"/>
                    </a:lnTo>
                    <a:lnTo>
                      <a:pt x="560" y="984"/>
                    </a:lnTo>
                    <a:lnTo>
                      <a:pt x="598" y="936"/>
                    </a:lnTo>
                    <a:lnTo>
                      <a:pt x="638" y="889"/>
                    </a:lnTo>
                    <a:lnTo>
                      <a:pt x="679" y="841"/>
                    </a:lnTo>
                    <a:lnTo>
                      <a:pt x="722" y="796"/>
                    </a:lnTo>
                    <a:lnTo>
                      <a:pt x="722" y="796"/>
                    </a:lnTo>
                    <a:lnTo>
                      <a:pt x="766" y="751"/>
                    </a:lnTo>
                    <a:lnTo>
                      <a:pt x="812" y="707"/>
                    </a:lnTo>
                    <a:lnTo>
                      <a:pt x="858" y="666"/>
                    </a:lnTo>
                    <a:lnTo>
                      <a:pt x="904" y="625"/>
                    </a:lnTo>
                    <a:lnTo>
                      <a:pt x="952" y="585"/>
                    </a:lnTo>
                    <a:lnTo>
                      <a:pt x="1001" y="547"/>
                    </a:lnTo>
                    <a:lnTo>
                      <a:pt x="1049" y="510"/>
                    </a:lnTo>
                    <a:lnTo>
                      <a:pt x="1100" y="474"/>
                    </a:lnTo>
                    <a:lnTo>
                      <a:pt x="1151" y="440"/>
                    </a:lnTo>
                    <a:lnTo>
                      <a:pt x="1203" y="408"/>
                    </a:lnTo>
                    <a:lnTo>
                      <a:pt x="1256" y="377"/>
                    </a:lnTo>
                    <a:lnTo>
                      <a:pt x="1309" y="346"/>
                    </a:lnTo>
                    <a:lnTo>
                      <a:pt x="1362" y="318"/>
                    </a:lnTo>
                    <a:lnTo>
                      <a:pt x="1418" y="290"/>
                    </a:lnTo>
                    <a:lnTo>
                      <a:pt x="1473" y="265"/>
                    </a:lnTo>
                    <a:lnTo>
                      <a:pt x="1529" y="240"/>
                    </a:lnTo>
                    <a:lnTo>
                      <a:pt x="1586" y="216"/>
                    </a:lnTo>
                    <a:lnTo>
                      <a:pt x="1644" y="196"/>
                    </a:lnTo>
                    <a:lnTo>
                      <a:pt x="1701" y="175"/>
                    </a:lnTo>
                    <a:lnTo>
                      <a:pt x="1760" y="156"/>
                    </a:lnTo>
                    <a:lnTo>
                      <a:pt x="1819" y="138"/>
                    </a:lnTo>
                    <a:lnTo>
                      <a:pt x="1879" y="123"/>
                    </a:lnTo>
                    <a:lnTo>
                      <a:pt x="1940" y="109"/>
                    </a:lnTo>
                    <a:lnTo>
                      <a:pt x="2000" y="95"/>
                    </a:lnTo>
                    <a:lnTo>
                      <a:pt x="2061" y="84"/>
                    </a:lnTo>
                    <a:lnTo>
                      <a:pt x="2123" y="75"/>
                    </a:lnTo>
                    <a:lnTo>
                      <a:pt x="2185" y="66"/>
                    </a:lnTo>
                    <a:lnTo>
                      <a:pt x="2248" y="59"/>
                    </a:lnTo>
                    <a:lnTo>
                      <a:pt x="2310" y="54"/>
                    </a:lnTo>
                    <a:lnTo>
                      <a:pt x="2373" y="50"/>
                    </a:lnTo>
                    <a:lnTo>
                      <a:pt x="2437" y="47"/>
                    </a:lnTo>
                    <a:lnTo>
                      <a:pt x="2502" y="47"/>
                    </a:lnTo>
                    <a:close/>
                    <a:moveTo>
                      <a:pt x="2502" y="0"/>
                    </a:moveTo>
                    <a:lnTo>
                      <a:pt x="2502" y="0"/>
                    </a:lnTo>
                    <a:lnTo>
                      <a:pt x="2434" y="0"/>
                    </a:lnTo>
                    <a:lnTo>
                      <a:pt x="2367" y="3"/>
                    </a:lnTo>
                    <a:lnTo>
                      <a:pt x="2301" y="7"/>
                    </a:lnTo>
                    <a:lnTo>
                      <a:pt x="2235" y="13"/>
                    </a:lnTo>
                    <a:lnTo>
                      <a:pt x="2170" y="20"/>
                    </a:lnTo>
                    <a:lnTo>
                      <a:pt x="2105" y="29"/>
                    </a:lnTo>
                    <a:lnTo>
                      <a:pt x="2040" y="39"/>
                    </a:lnTo>
                    <a:lnTo>
                      <a:pt x="1977" y="53"/>
                    </a:lnTo>
                    <a:lnTo>
                      <a:pt x="1915" y="66"/>
                    </a:lnTo>
                    <a:lnTo>
                      <a:pt x="1853" y="81"/>
                    </a:lnTo>
                    <a:lnTo>
                      <a:pt x="1791" y="98"/>
                    </a:lnTo>
                    <a:lnTo>
                      <a:pt x="1731" y="116"/>
                    </a:lnTo>
                    <a:lnTo>
                      <a:pt x="1670" y="137"/>
                    </a:lnTo>
                    <a:lnTo>
                      <a:pt x="1610" y="157"/>
                    </a:lnTo>
                    <a:lnTo>
                      <a:pt x="1552" y="179"/>
                    </a:lnTo>
                    <a:lnTo>
                      <a:pt x="1493" y="204"/>
                    </a:lnTo>
                    <a:lnTo>
                      <a:pt x="1437" y="230"/>
                    </a:lnTo>
                    <a:lnTo>
                      <a:pt x="1380" y="256"/>
                    </a:lnTo>
                    <a:lnTo>
                      <a:pt x="1325" y="284"/>
                    </a:lnTo>
                    <a:lnTo>
                      <a:pt x="1271" y="314"/>
                    </a:lnTo>
                    <a:lnTo>
                      <a:pt x="1216" y="345"/>
                    </a:lnTo>
                    <a:lnTo>
                      <a:pt x="1163" y="377"/>
                    </a:lnTo>
                    <a:lnTo>
                      <a:pt x="1111" y="411"/>
                    </a:lnTo>
                    <a:lnTo>
                      <a:pt x="1061" y="445"/>
                    </a:lnTo>
                    <a:lnTo>
                      <a:pt x="1011" y="480"/>
                    </a:lnTo>
                    <a:lnTo>
                      <a:pt x="961" y="517"/>
                    </a:lnTo>
                    <a:lnTo>
                      <a:pt x="914" y="555"/>
                    </a:lnTo>
                    <a:lnTo>
                      <a:pt x="867" y="595"/>
                    </a:lnTo>
                    <a:lnTo>
                      <a:pt x="820" y="635"/>
                    </a:lnTo>
                    <a:lnTo>
                      <a:pt x="775" y="678"/>
                    </a:lnTo>
                    <a:lnTo>
                      <a:pt x="731" y="721"/>
                    </a:lnTo>
                    <a:lnTo>
                      <a:pt x="688" y="763"/>
                    </a:lnTo>
                    <a:lnTo>
                      <a:pt x="646" y="809"/>
                    </a:lnTo>
                    <a:lnTo>
                      <a:pt x="606" y="855"/>
                    </a:lnTo>
                    <a:lnTo>
                      <a:pt x="566" y="902"/>
                    </a:lnTo>
                    <a:lnTo>
                      <a:pt x="528" y="949"/>
                    </a:lnTo>
                    <a:lnTo>
                      <a:pt x="489" y="998"/>
                    </a:lnTo>
                    <a:lnTo>
                      <a:pt x="454" y="1048"/>
                    </a:lnTo>
                    <a:lnTo>
                      <a:pt x="419" y="1098"/>
                    </a:lnTo>
                    <a:lnTo>
                      <a:pt x="386" y="1150"/>
                    </a:lnTo>
                    <a:lnTo>
                      <a:pt x="354" y="1203"/>
                    </a:lnTo>
                    <a:lnTo>
                      <a:pt x="323" y="1256"/>
                    </a:lnTo>
                    <a:lnTo>
                      <a:pt x="292" y="1310"/>
                    </a:lnTo>
                    <a:lnTo>
                      <a:pt x="264" y="1365"/>
                    </a:lnTo>
                    <a:lnTo>
                      <a:pt x="237" y="1421"/>
                    </a:lnTo>
                    <a:lnTo>
                      <a:pt x="211" y="1478"/>
                    </a:lnTo>
                    <a:lnTo>
                      <a:pt x="187" y="1536"/>
                    </a:lnTo>
                    <a:lnTo>
                      <a:pt x="163" y="1593"/>
                    </a:lnTo>
                    <a:lnTo>
                      <a:pt x="141" y="1652"/>
                    </a:lnTo>
                    <a:lnTo>
                      <a:pt x="122" y="1713"/>
                    </a:lnTo>
                    <a:lnTo>
                      <a:pt x="103" y="1773"/>
                    </a:lnTo>
                    <a:lnTo>
                      <a:pt x="85" y="1834"/>
                    </a:lnTo>
                    <a:lnTo>
                      <a:pt x="71" y="1896"/>
                    </a:lnTo>
                    <a:lnTo>
                      <a:pt x="56" y="1958"/>
                    </a:lnTo>
                    <a:lnTo>
                      <a:pt x="44" y="2021"/>
                    </a:lnTo>
                    <a:lnTo>
                      <a:pt x="32" y="2084"/>
                    </a:lnTo>
                    <a:lnTo>
                      <a:pt x="23" y="2148"/>
                    </a:lnTo>
                    <a:lnTo>
                      <a:pt x="15" y="2213"/>
                    </a:lnTo>
                    <a:lnTo>
                      <a:pt x="9" y="2278"/>
                    </a:lnTo>
                    <a:lnTo>
                      <a:pt x="4" y="2342"/>
                    </a:lnTo>
                    <a:lnTo>
                      <a:pt x="1" y="2409"/>
                    </a:lnTo>
                    <a:lnTo>
                      <a:pt x="0" y="2475"/>
                    </a:lnTo>
                    <a:lnTo>
                      <a:pt x="0" y="2543"/>
                    </a:lnTo>
                    <a:lnTo>
                      <a:pt x="1" y="2609"/>
                    </a:lnTo>
                    <a:lnTo>
                      <a:pt x="1" y="2609"/>
                    </a:lnTo>
                    <a:lnTo>
                      <a:pt x="6" y="2677"/>
                    </a:lnTo>
                    <a:lnTo>
                      <a:pt x="10" y="2745"/>
                    </a:lnTo>
                    <a:lnTo>
                      <a:pt x="18" y="2811"/>
                    </a:lnTo>
                    <a:lnTo>
                      <a:pt x="26" y="2878"/>
                    </a:lnTo>
                    <a:lnTo>
                      <a:pt x="37" y="2942"/>
                    </a:lnTo>
                    <a:lnTo>
                      <a:pt x="48" y="3007"/>
                    </a:lnTo>
                    <a:lnTo>
                      <a:pt x="62" y="3072"/>
                    </a:lnTo>
                    <a:lnTo>
                      <a:pt x="76" y="3136"/>
                    </a:lnTo>
                    <a:lnTo>
                      <a:pt x="94" y="3199"/>
                    </a:lnTo>
                    <a:lnTo>
                      <a:pt x="112" y="3262"/>
                    </a:lnTo>
                    <a:lnTo>
                      <a:pt x="131" y="3324"/>
                    </a:lnTo>
                    <a:lnTo>
                      <a:pt x="152" y="3386"/>
                    </a:lnTo>
                    <a:lnTo>
                      <a:pt x="174" y="3447"/>
                    </a:lnTo>
                    <a:lnTo>
                      <a:pt x="199" y="3507"/>
                    </a:lnTo>
                    <a:lnTo>
                      <a:pt x="224" y="3568"/>
                    </a:lnTo>
                    <a:lnTo>
                      <a:pt x="250" y="3627"/>
                    </a:lnTo>
                    <a:lnTo>
                      <a:pt x="278" y="3684"/>
                    </a:lnTo>
                    <a:lnTo>
                      <a:pt x="308" y="3742"/>
                    </a:lnTo>
                    <a:lnTo>
                      <a:pt x="337" y="3799"/>
                    </a:lnTo>
                    <a:lnTo>
                      <a:pt x="370" y="3855"/>
                    </a:lnTo>
                    <a:lnTo>
                      <a:pt x="402" y="3910"/>
                    </a:lnTo>
                    <a:lnTo>
                      <a:pt x="438" y="3964"/>
                    </a:lnTo>
                    <a:lnTo>
                      <a:pt x="473" y="4017"/>
                    </a:lnTo>
                    <a:lnTo>
                      <a:pt x="510" y="4070"/>
                    </a:lnTo>
                    <a:lnTo>
                      <a:pt x="548" y="4122"/>
                    </a:lnTo>
                    <a:lnTo>
                      <a:pt x="587" y="4172"/>
                    </a:lnTo>
                    <a:lnTo>
                      <a:pt x="626" y="4222"/>
                    </a:lnTo>
                    <a:lnTo>
                      <a:pt x="669" y="4271"/>
                    </a:lnTo>
                    <a:lnTo>
                      <a:pt x="710" y="4318"/>
                    </a:lnTo>
                    <a:lnTo>
                      <a:pt x="755" y="4365"/>
                    </a:lnTo>
                    <a:lnTo>
                      <a:pt x="799" y="4411"/>
                    </a:lnTo>
                    <a:lnTo>
                      <a:pt x="845" y="4457"/>
                    </a:lnTo>
                    <a:lnTo>
                      <a:pt x="892" y="4499"/>
                    </a:lnTo>
                    <a:lnTo>
                      <a:pt x="939" y="4542"/>
                    </a:lnTo>
                    <a:lnTo>
                      <a:pt x="988" y="4583"/>
                    </a:lnTo>
                    <a:lnTo>
                      <a:pt x="1038" y="4625"/>
                    </a:lnTo>
                    <a:lnTo>
                      <a:pt x="1088" y="4665"/>
                    </a:lnTo>
                    <a:lnTo>
                      <a:pt x="1139" y="4701"/>
                    </a:lnTo>
                    <a:lnTo>
                      <a:pt x="1191" y="4740"/>
                    </a:lnTo>
                    <a:lnTo>
                      <a:pt x="1244" y="4775"/>
                    </a:lnTo>
                    <a:lnTo>
                      <a:pt x="1299" y="4809"/>
                    </a:lnTo>
                    <a:lnTo>
                      <a:pt x="1353" y="4843"/>
                    </a:lnTo>
                    <a:lnTo>
                      <a:pt x="1409" y="4875"/>
                    </a:lnTo>
                    <a:lnTo>
                      <a:pt x="1465" y="4906"/>
                    </a:lnTo>
                    <a:lnTo>
                      <a:pt x="1523" y="4936"/>
                    </a:lnTo>
                    <a:lnTo>
                      <a:pt x="1580" y="4964"/>
                    </a:lnTo>
                    <a:lnTo>
                      <a:pt x="1639" y="4990"/>
                    </a:lnTo>
                    <a:lnTo>
                      <a:pt x="1698" y="5015"/>
                    </a:lnTo>
                    <a:lnTo>
                      <a:pt x="1759" y="5039"/>
                    </a:lnTo>
                    <a:lnTo>
                      <a:pt x="1819" y="5063"/>
                    </a:lnTo>
                    <a:lnTo>
                      <a:pt x="1881" y="5083"/>
                    </a:lnTo>
                    <a:lnTo>
                      <a:pt x="1941" y="5104"/>
                    </a:lnTo>
                    <a:lnTo>
                      <a:pt x="2005" y="5122"/>
                    </a:lnTo>
                    <a:lnTo>
                      <a:pt x="2068" y="5139"/>
                    </a:lnTo>
                    <a:lnTo>
                      <a:pt x="2132" y="5154"/>
                    </a:lnTo>
                    <a:lnTo>
                      <a:pt x="2195" y="5167"/>
                    </a:lnTo>
                    <a:lnTo>
                      <a:pt x="2260" y="5181"/>
                    </a:lnTo>
                    <a:lnTo>
                      <a:pt x="2325" y="5191"/>
                    </a:lnTo>
                    <a:lnTo>
                      <a:pt x="2390" y="5200"/>
                    </a:lnTo>
                    <a:lnTo>
                      <a:pt x="2456" y="5207"/>
                    </a:lnTo>
                    <a:lnTo>
                      <a:pt x="2522" y="5213"/>
                    </a:lnTo>
                    <a:lnTo>
                      <a:pt x="2589" y="5217"/>
                    </a:lnTo>
                    <a:lnTo>
                      <a:pt x="2656" y="5220"/>
                    </a:lnTo>
                    <a:lnTo>
                      <a:pt x="2723" y="5220"/>
                    </a:lnTo>
                    <a:lnTo>
                      <a:pt x="2723" y="5220"/>
                    </a:lnTo>
                    <a:lnTo>
                      <a:pt x="2791" y="5220"/>
                    </a:lnTo>
                    <a:lnTo>
                      <a:pt x="2857" y="5217"/>
                    </a:lnTo>
                    <a:lnTo>
                      <a:pt x="2923" y="5213"/>
                    </a:lnTo>
                    <a:lnTo>
                      <a:pt x="2990" y="5207"/>
                    </a:lnTo>
                    <a:lnTo>
                      <a:pt x="3054" y="5200"/>
                    </a:lnTo>
                    <a:lnTo>
                      <a:pt x="3119" y="5191"/>
                    </a:lnTo>
                    <a:lnTo>
                      <a:pt x="3184" y="5181"/>
                    </a:lnTo>
                    <a:lnTo>
                      <a:pt x="3248" y="5167"/>
                    </a:lnTo>
                    <a:lnTo>
                      <a:pt x="3309" y="5154"/>
                    </a:lnTo>
                    <a:lnTo>
                      <a:pt x="3373" y="5139"/>
                    </a:lnTo>
                    <a:lnTo>
                      <a:pt x="3433" y="5122"/>
                    </a:lnTo>
                    <a:lnTo>
                      <a:pt x="3495" y="5104"/>
                    </a:lnTo>
                    <a:lnTo>
                      <a:pt x="3554" y="5083"/>
                    </a:lnTo>
                    <a:lnTo>
                      <a:pt x="3615" y="5063"/>
                    </a:lnTo>
                    <a:lnTo>
                      <a:pt x="3674" y="5039"/>
                    </a:lnTo>
                    <a:lnTo>
                      <a:pt x="3731" y="5015"/>
                    </a:lnTo>
                    <a:lnTo>
                      <a:pt x="3789" y="4990"/>
                    </a:lnTo>
                    <a:lnTo>
                      <a:pt x="3845" y="4964"/>
                    </a:lnTo>
                    <a:lnTo>
                      <a:pt x="3899" y="4936"/>
                    </a:lnTo>
                    <a:lnTo>
                      <a:pt x="3954" y="4906"/>
                    </a:lnTo>
                    <a:lnTo>
                      <a:pt x="4008" y="4875"/>
                    </a:lnTo>
                    <a:lnTo>
                      <a:pt x="4061" y="4843"/>
                    </a:lnTo>
                    <a:lnTo>
                      <a:pt x="4113" y="4809"/>
                    </a:lnTo>
                    <a:lnTo>
                      <a:pt x="4164" y="4775"/>
                    </a:lnTo>
                    <a:lnTo>
                      <a:pt x="4215" y="4740"/>
                    </a:lnTo>
                    <a:lnTo>
                      <a:pt x="4263" y="4701"/>
                    </a:lnTo>
                    <a:lnTo>
                      <a:pt x="4312" y="4665"/>
                    </a:lnTo>
                    <a:lnTo>
                      <a:pt x="4359" y="4625"/>
                    </a:lnTo>
                    <a:lnTo>
                      <a:pt x="4405" y="4583"/>
                    </a:lnTo>
                    <a:lnTo>
                      <a:pt x="4450" y="4542"/>
                    </a:lnTo>
                    <a:lnTo>
                      <a:pt x="4493" y="4499"/>
                    </a:lnTo>
                    <a:lnTo>
                      <a:pt x="4537" y="4457"/>
                    </a:lnTo>
                    <a:lnTo>
                      <a:pt x="4579" y="4411"/>
                    </a:lnTo>
                    <a:lnTo>
                      <a:pt x="4620" y="4365"/>
                    </a:lnTo>
                    <a:lnTo>
                      <a:pt x="4658" y="4318"/>
                    </a:lnTo>
                    <a:lnTo>
                      <a:pt x="4697" y="4271"/>
                    </a:lnTo>
                    <a:lnTo>
                      <a:pt x="4735" y="4222"/>
                    </a:lnTo>
                    <a:lnTo>
                      <a:pt x="4770" y="4172"/>
                    </a:lnTo>
                    <a:lnTo>
                      <a:pt x="4806" y="4122"/>
                    </a:lnTo>
                    <a:lnTo>
                      <a:pt x="4840" y="4070"/>
                    </a:lnTo>
                    <a:lnTo>
                      <a:pt x="4872" y="4017"/>
                    </a:lnTo>
                    <a:lnTo>
                      <a:pt x="4903" y="3964"/>
                    </a:lnTo>
                    <a:lnTo>
                      <a:pt x="4933" y="3910"/>
                    </a:lnTo>
                    <a:lnTo>
                      <a:pt x="4961" y="3855"/>
                    </a:lnTo>
                    <a:lnTo>
                      <a:pt x="4987" y="3799"/>
                    </a:lnTo>
                    <a:lnTo>
                      <a:pt x="5014" y="3742"/>
                    </a:lnTo>
                    <a:lnTo>
                      <a:pt x="5037" y="3684"/>
                    </a:lnTo>
                    <a:lnTo>
                      <a:pt x="5061" y="3627"/>
                    </a:lnTo>
                    <a:lnTo>
                      <a:pt x="5083" y="3568"/>
                    </a:lnTo>
                    <a:lnTo>
                      <a:pt x="5102" y="3507"/>
                    </a:lnTo>
                    <a:lnTo>
                      <a:pt x="5121" y="3447"/>
                    </a:lnTo>
                    <a:lnTo>
                      <a:pt x="5139" y="3386"/>
                    </a:lnTo>
                    <a:lnTo>
                      <a:pt x="5154" y="3324"/>
                    </a:lnTo>
                    <a:lnTo>
                      <a:pt x="5168" y="3262"/>
                    </a:lnTo>
                    <a:lnTo>
                      <a:pt x="5182" y="3199"/>
                    </a:lnTo>
                    <a:lnTo>
                      <a:pt x="5192" y="3136"/>
                    </a:lnTo>
                    <a:lnTo>
                      <a:pt x="5202" y="3072"/>
                    </a:lnTo>
                    <a:lnTo>
                      <a:pt x="5210" y="3007"/>
                    </a:lnTo>
                    <a:lnTo>
                      <a:pt x="5216" y="2942"/>
                    </a:lnTo>
                    <a:lnTo>
                      <a:pt x="5220" y="2878"/>
                    </a:lnTo>
                    <a:lnTo>
                      <a:pt x="5224" y="2811"/>
                    </a:lnTo>
                    <a:lnTo>
                      <a:pt x="5224" y="2745"/>
                    </a:lnTo>
                    <a:lnTo>
                      <a:pt x="5224" y="2677"/>
                    </a:lnTo>
                    <a:lnTo>
                      <a:pt x="5223" y="2609"/>
                    </a:lnTo>
                    <a:lnTo>
                      <a:pt x="5223" y="2609"/>
                    </a:lnTo>
                    <a:lnTo>
                      <a:pt x="5219" y="2543"/>
                    </a:lnTo>
                    <a:lnTo>
                      <a:pt x="5214" y="2475"/>
                    </a:lnTo>
                    <a:lnTo>
                      <a:pt x="5207" y="2409"/>
                    </a:lnTo>
                    <a:lnTo>
                      <a:pt x="5198" y="2342"/>
                    </a:lnTo>
                    <a:lnTo>
                      <a:pt x="5188" y="2278"/>
                    </a:lnTo>
                    <a:lnTo>
                      <a:pt x="5176" y="2213"/>
                    </a:lnTo>
                    <a:lnTo>
                      <a:pt x="5163" y="2148"/>
                    </a:lnTo>
                    <a:lnTo>
                      <a:pt x="5148" y="2084"/>
                    </a:lnTo>
                    <a:lnTo>
                      <a:pt x="5132" y="2021"/>
                    </a:lnTo>
                    <a:lnTo>
                      <a:pt x="5112" y="1958"/>
                    </a:lnTo>
                    <a:lnTo>
                      <a:pt x="5093" y="1896"/>
                    </a:lnTo>
                    <a:lnTo>
                      <a:pt x="5073" y="1834"/>
                    </a:lnTo>
                    <a:lnTo>
                      <a:pt x="5050" y="1773"/>
                    </a:lnTo>
                    <a:lnTo>
                      <a:pt x="5027" y="1713"/>
                    </a:lnTo>
                    <a:lnTo>
                      <a:pt x="5000" y="1652"/>
                    </a:lnTo>
                    <a:lnTo>
                      <a:pt x="4974" y="1593"/>
                    </a:lnTo>
                    <a:lnTo>
                      <a:pt x="4946" y="1536"/>
                    </a:lnTo>
                    <a:lnTo>
                      <a:pt x="4918" y="1478"/>
                    </a:lnTo>
                    <a:lnTo>
                      <a:pt x="4887" y="1421"/>
                    </a:lnTo>
                    <a:lnTo>
                      <a:pt x="4854" y="1365"/>
                    </a:lnTo>
                    <a:lnTo>
                      <a:pt x="4822" y="1310"/>
                    </a:lnTo>
                    <a:lnTo>
                      <a:pt x="4787" y="1256"/>
                    </a:lnTo>
                    <a:lnTo>
                      <a:pt x="4751" y="1203"/>
                    </a:lnTo>
                    <a:lnTo>
                      <a:pt x="4714" y="1150"/>
                    </a:lnTo>
                    <a:lnTo>
                      <a:pt x="4678" y="1098"/>
                    </a:lnTo>
                    <a:lnTo>
                      <a:pt x="4638" y="1048"/>
                    </a:lnTo>
                    <a:lnTo>
                      <a:pt x="4598" y="998"/>
                    </a:lnTo>
                    <a:lnTo>
                      <a:pt x="4557" y="949"/>
                    </a:lnTo>
                    <a:lnTo>
                      <a:pt x="4514" y="902"/>
                    </a:lnTo>
                    <a:lnTo>
                      <a:pt x="4470" y="855"/>
                    </a:lnTo>
                    <a:lnTo>
                      <a:pt x="4425" y="809"/>
                    </a:lnTo>
                    <a:lnTo>
                      <a:pt x="4380" y="763"/>
                    </a:lnTo>
                    <a:lnTo>
                      <a:pt x="4333" y="721"/>
                    </a:lnTo>
                    <a:lnTo>
                      <a:pt x="4285" y="678"/>
                    </a:lnTo>
                    <a:lnTo>
                      <a:pt x="4237" y="635"/>
                    </a:lnTo>
                    <a:lnTo>
                      <a:pt x="4187" y="595"/>
                    </a:lnTo>
                    <a:lnTo>
                      <a:pt x="4136" y="555"/>
                    </a:lnTo>
                    <a:lnTo>
                      <a:pt x="4085" y="517"/>
                    </a:lnTo>
                    <a:lnTo>
                      <a:pt x="4033" y="480"/>
                    </a:lnTo>
                    <a:lnTo>
                      <a:pt x="3980" y="445"/>
                    </a:lnTo>
                    <a:lnTo>
                      <a:pt x="3926" y="411"/>
                    </a:lnTo>
                    <a:lnTo>
                      <a:pt x="3871" y="377"/>
                    </a:lnTo>
                    <a:lnTo>
                      <a:pt x="3815" y="345"/>
                    </a:lnTo>
                    <a:lnTo>
                      <a:pt x="3759" y="314"/>
                    </a:lnTo>
                    <a:lnTo>
                      <a:pt x="3702" y="284"/>
                    </a:lnTo>
                    <a:lnTo>
                      <a:pt x="3644" y="256"/>
                    </a:lnTo>
                    <a:lnTo>
                      <a:pt x="3585" y="230"/>
                    </a:lnTo>
                    <a:lnTo>
                      <a:pt x="3526" y="204"/>
                    </a:lnTo>
                    <a:lnTo>
                      <a:pt x="3466" y="179"/>
                    </a:lnTo>
                    <a:lnTo>
                      <a:pt x="3405" y="157"/>
                    </a:lnTo>
                    <a:lnTo>
                      <a:pt x="3345" y="137"/>
                    </a:lnTo>
                    <a:lnTo>
                      <a:pt x="3283" y="116"/>
                    </a:lnTo>
                    <a:lnTo>
                      <a:pt x="3220" y="98"/>
                    </a:lnTo>
                    <a:lnTo>
                      <a:pt x="3158" y="81"/>
                    </a:lnTo>
                    <a:lnTo>
                      <a:pt x="3094" y="66"/>
                    </a:lnTo>
                    <a:lnTo>
                      <a:pt x="3029" y="53"/>
                    </a:lnTo>
                    <a:lnTo>
                      <a:pt x="2964" y="39"/>
                    </a:lnTo>
                    <a:lnTo>
                      <a:pt x="2900" y="29"/>
                    </a:lnTo>
                    <a:lnTo>
                      <a:pt x="2835" y="20"/>
                    </a:lnTo>
                    <a:lnTo>
                      <a:pt x="2768" y="13"/>
                    </a:lnTo>
                    <a:lnTo>
                      <a:pt x="2702" y="7"/>
                    </a:lnTo>
                    <a:lnTo>
                      <a:pt x="2636" y="3"/>
                    </a:lnTo>
                    <a:lnTo>
                      <a:pt x="2568" y="0"/>
                    </a:lnTo>
                    <a:lnTo>
                      <a:pt x="2502" y="0"/>
                    </a:lnTo>
                    <a:lnTo>
                      <a:pt x="2502" y="0"/>
                    </a:lnTo>
                    <a:close/>
                  </a:path>
                </a:pathLst>
              </a:custGeom>
              <a:gradFill flip="none" rotWithShape="1">
                <a:gsLst>
                  <a:gs pos="20000">
                    <a:srgbClr val="414141"/>
                  </a:gs>
                  <a:gs pos="66000">
                    <a:srgbClr val="FFFFFF"/>
                  </a:gs>
                  <a:gs pos="80000">
                    <a:srgbClr val="CFCFCF"/>
                  </a:gs>
                  <a:gs pos="5000">
                    <a:srgbClr val="A6A6A6"/>
                  </a:gs>
                  <a:gs pos="45000">
                    <a:srgbClr val="A6A6A6"/>
                  </a:gs>
                  <a:gs pos="25000">
                    <a:srgbClr val="262626"/>
                  </a:gs>
                  <a:gs pos="54000">
                    <a:srgbClr val="454545"/>
                  </a:gs>
                  <a:gs pos="36000">
                    <a:srgbClr val="616161"/>
                  </a:gs>
                  <a:gs pos="82000">
                    <a:srgbClr val="A6A6A6"/>
                  </a:gs>
                </a:gsLst>
                <a:lin ang="24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107" name="Forma Livre 22">
                <a:extLst>
                  <a:ext uri="{FF2B5EF4-FFF2-40B4-BE49-F238E27FC236}">
                    <a16:creationId xmlns:a16="http://schemas.microsoft.com/office/drawing/2014/main" id="{52D2F396-0E15-D348-91A7-EE2209DD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77200" y="2041525"/>
                <a:ext cx="153988" cy="301625"/>
              </a:xfrm>
              <a:custGeom>
                <a:avLst/>
                <a:gdLst/>
                <a:ahLst/>
                <a:cxnLst>
                  <a:cxn ang="0">
                    <a:pos x="105" y="569"/>
                  </a:cxn>
                  <a:cxn ang="0">
                    <a:pos x="105" y="569"/>
                  </a:cxn>
                  <a:cxn ang="0">
                    <a:pos x="112" y="570"/>
                  </a:cxn>
                  <a:cxn ang="0">
                    <a:pos x="121" y="567"/>
                  </a:cxn>
                  <a:cxn ang="0">
                    <a:pos x="130" y="563"/>
                  </a:cxn>
                  <a:cxn ang="0">
                    <a:pos x="139" y="555"/>
                  </a:cxn>
                  <a:cxn ang="0">
                    <a:pos x="149" y="547"/>
                  </a:cxn>
                  <a:cxn ang="0">
                    <a:pos x="159" y="535"/>
                  </a:cxn>
                  <a:cxn ang="0">
                    <a:pos x="170" y="520"/>
                  </a:cxn>
                  <a:cxn ang="0">
                    <a:pos x="180" y="505"/>
                  </a:cxn>
                  <a:cxn ang="0">
                    <a:pos x="190" y="488"/>
                  </a:cxn>
                  <a:cxn ang="0">
                    <a:pos x="201" y="467"/>
                  </a:cxn>
                  <a:cxn ang="0">
                    <a:pos x="220" y="424"/>
                  </a:cxn>
                  <a:cxn ang="0">
                    <a:pos x="239" y="374"/>
                  </a:cxn>
                  <a:cxn ang="0">
                    <a:pos x="257" y="321"/>
                  </a:cxn>
                  <a:cxn ang="0">
                    <a:pos x="257" y="321"/>
                  </a:cxn>
                  <a:cxn ang="0">
                    <a:pos x="271" y="265"/>
                  </a:cxn>
                  <a:cxn ang="0">
                    <a:pos x="282" y="213"/>
                  </a:cxn>
                  <a:cxn ang="0">
                    <a:pos x="288" y="166"/>
                  </a:cxn>
                  <a:cxn ang="0">
                    <a:pos x="289" y="144"/>
                  </a:cxn>
                  <a:cxn ang="0">
                    <a:pos x="291" y="123"/>
                  </a:cxn>
                  <a:cxn ang="0">
                    <a:pos x="289" y="104"/>
                  </a:cxn>
                  <a:cxn ang="0">
                    <a:pos x="288" y="87"/>
                  </a:cxn>
                  <a:cxn ang="0">
                    <a:pos x="286" y="72"/>
                  </a:cxn>
                  <a:cxn ang="0">
                    <a:pos x="283" y="58"/>
                  </a:cxn>
                  <a:cxn ang="0">
                    <a:pos x="279" y="48"/>
                  </a:cxn>
                  <a:cxn ang="0">
                    <a:pos x="273" y="39"/>
                  </a:cxn>
                  <a:cxn ang="0">
                    <a:pos x="267" y="32"/>
                  </a:cxn>
                  <a:cxn ang="0">
                    <a:pos x="260" y="29"/>
                  </a:cxn>
                  <a:cxn ang="0">
                    <a:pos x="156" y="0"/>
                  </a:cxn>
                  <a:cxn ang="0">
                    <a:pos x="156" y="0"/>
                  </a:cxn>
                  <a:cxn ang="0">
                    <a:pos x="164" y="2"/>
                  </a:cxn>
                  <a:cxn ang="0">
                    <a:pos x="170" y="8"/>
                  </a:cxn>
                  <a:cxn ang="0">
                    <a:pos x="176" y="17"/>
                  </a:cxn>
                  <a:cxn ang="0">
                    <a:pos x="180" y="29"/>
                  </a:cxn>
                  <a:cxn ang="0">
                    <a:pos x="183" y="42"/>
                  </a:cxn>
                  <a:cxn ang="0">
                    <a:pos x="184" y="57"/>
                  </a:cxn>
                  <a:cxn ang="0">
                    <a:pos x="186" y="75"/>
                  </a:cxn>
                  <a:cxn ang="0">
                    <a:pos x="186" y="94"/>
                  </a:cxn>
                  <a:cxn ang="0">
                    <a:pos x="186" y="115"/>
                  </a:cxn>
                  <a:cxn ang="0">
                    <a:pos x="184" y="135"/>
                  </a:cxn>
                  <a:cxn ang="0">
                    <a:pos x="177" y="184"/>
                  </a:cxn>
                  <a:cxn ang="0">
                    <a:pos x="167" y="235"/>
                  </a:cxn>
                  <a:cxn ang="0">
                    <a:pos x="154" y="290"/>
                  </a:cxn>
                  <a:cxn ang="0">
                    <a:pos x="154" y="290"/>
                  </a:cxn>
                  <a:cxn ang="0">
                    <a:pos x="136" y="345"/>
                  </a:cxn>
                  <a:cxn ang="0">
                    <a:pos x="117" y="393"/>
                  </a:cxn>
                  <a:cxn ang="0">
                    <a:pos x="97" y="437"/>
                  </a:cxn>
                  <a:cxn ang="0">
                    <a:pos x="87" y="457"/>
                  </a:cxn>
                  <a:cxn ang="0">
                    <a:pos x="77" y="474"/>
                  </a:cxn>
                  <a:cxn ang="0">
                    <a:pos x="67" y="490"/>
                  </a:cxn>
                  <a:cxn ang="0">
                    <a:pos x="56" y="505"/>
                  </a:cxn>
                  <a:cxn ang="0">
                    <a:pos x="46" y="517"/>
                  </a:cxn>
                  <a:cxn ang="0">
                    <a:pos x="36" y="526"/>
                  </a:cxn>
                  <a:cxn ang="0">
                    <a:pos x="27" y="533"/>
                  </a:cxn>
                  <a:cxn ang="0">
                    <a:pos x="18" y="538"/>
                  </a:cxn>
                  <a:cxn ang="0">
                    <a:pos x="9" y="539"/>
                  </a:cxn>
                  <a:cxn ang="0">
                    <a:pos x="0" y="539"/>
                  </a:cxn>
                  <a:cxn ang="0">
                    <a:pos x="105" y="569"/>
                  </a:cxn>
                </a:cxnLst>
                <a:rect l="0" t="0" r="r" b="b"/>
                <a:pathLst>
                  <a:path w="291" h="570">
                    <a:moveTo>
                      <a:pt x="105" y="569"/>
                    </a:moveTo>
                    <a:lnTo>
                      <a:pt x="105" y="569"/>
                    </a:lnTo>
                    <a:lnTo>
                      <a:pt x="112" y="570"/>
                    </a:lnTo>
                    <a:lnTo>
                      <a:pt x="121" y="567"/>
                    </a:lnTo>
                    <a:lnTo>
                      <a:pt x="130" y="563"/>
                    </a:lnTo>
                    <a:lnTo>
                      <a:pt x="139" y="555"/>
                    </a:lnTo>
                    <a:lnTo>
                      <a:pt x="149" y="547"/>
                    </a:lnTo>
                    <a:lnTo>
                      <a:pt x="159" y="535"/>
                    </a:lnTo>
                    <a:lnTo>
                      <a:pt x="170" y="520"/>
                    </a:lnTo>
                    <a:lnTo>
                      <a:pt x="180" y="505"/>
                    </a:lnTo>
                    <a:lnTo>
                      <a:pt x="190" y="488"/>
                    </a:lnTo>
                    <a:lnTo>
                      <a:pt x="201" y="467"/>
                    </a:lnTo>
                    <a:lnTo>
                      <a:pt x="220" y="424"/>
                    </a:lnTo>
                    <a:lnTo>
                      <a:pt x="239" y="374"/>
                    </a:lnTo>
                    <a:lnTo>
                      <a:pt x="257" y="321"/>
                    </a:lnTo>
                    <a:lnTo>
                      <a:pt x="257" y="321"/>
                    </a:lnTo>
                    <a:lnTo>
                      <a:pt x="271" y="265"/>
                    </a:lnTo>
                    <a:lnTo>
                      <a:pt x="282" y="213"/>
                    </a:lnTo>
                    <a:lnTo>
                      <a:pt x="288" y="166"/>
                    </a:lnTo>
                    <a:lnTo>
                      <a:pt x="289" y="144"/>
                    </a:lnTo>
                    <a:lnTo>
                      <a:pt x="291" y="123"/>
                    </a:lnTo>
                    <a:lnTo>
                      <a:pt x="289" y="104"/>
                    </a:lnTo>
                    <a:lnTo>
                      <a:pt x="288" y="87"/>
                    </a:lnTo>
                    <a:lnTo>
                      <a:pt x="286" y="72"/>
                    </a:lnTo>
                    <a:lnTo>
                      <a:pt x="283" y="58"/>
                    </a:lnTo>
                    <a:lnTo>
                      <a:pt x="279" y="48"/>
                    </a:lnTo>
                    <a:lnTo>
                      <a:pt x="273" y="39"/>
                    </a:lnTo>
                    <a:lnTo>
                      <a:pt x="267" y="32"/>
                    </a:lnTo>
                    <a:lnTo>
                      <a:pt x="260" y="29"/>
                    </a:lnTo>
                    <a:lnTo>
                      <a:pt x="156" y="0"/>
                    </a:lnTo>
                    <a:lnTo>
                      <a:pt x="156" y="0"/>
                    </a:lnTo>
                    <a:lnTo>
                      <a:pt x="164" y="2"/>
                    </a:lnTo>
                    <a:lnTo>
                      <a:pt x="170" y="8"/>
                    </a:lnTo>
                    <a:lnTo>
                      <a:pt x="176" y="17"/>
                    </a:lnTo>
                    <a:lnTo>
                      <a:pt x="180" y="29"/>
                    </a:lnTo>
                    <a:lnTo>
                      <a:pt x="183" y="42"/>
                    </a:lnTo>
                    <a:lnTo>
                      <a:pt x="184" y="57"/>
                    </a:lnTo>
                    <a:lnTo>
                      <a:pt x="186" y="75"/>
                    </a:lnTo>
                    <a:lnTo>
                      <a:pt x="186" y="94"/>
                    </a:lnTo>
                    <a:lnTo>
                      <a:pt x="186" y="115"/>
                    </a:lnTo>
                    <a:lnTo>
                      <a:pt x="184" y="135"/>
                    </a:lnTo>
                    <a:lnTo>
                      <a:pt x="177" y="184"/>
                    </a:lnTo>
                    <a:lnTo>
                      <a:pt x="167" y="235"/>
                    </a:lnTo>
                    <a:lnTo>
                      <a:pt x="154" y="290"/>
                    </a:lnTo>
                    <a:lnTo>
                      <a:pt x="154" y="290"/>
                    </a:lnTo>
                    <a:lnTo>
                      <a:pt x="136" y="345"/>
                    </a:lnTo>
                    <a:lnTo>
                      <a:pt x="117" y="393"/>
                    </a:lnTo>
                    <a:lnTo>
                      <a:pt x="97" y="437"/>
                    </a:lnTo>
                    <a:lnTo>
                      <a:pt x="87" y="457"/>
                    </a:lnTo>
                    <a:lnTo>
                      <a:pt x="77" y="474"/>
                    </a:lnTo>
                    <a:lnTo>
                      <a:pt x="67" y="490"/>
                    </a:lnTo>
                    <a:lnTo>
                      <a:pt x="56" y="505"/>
                    </a:lnTo>
                    <a:lnTo>
                      <a:pt x="46" y="517"/>
                    </a:lnTo>
                    <a:lnTo>
                      <a:pt x="36" y="526"/>
                    </a:lnTo>
                    <a:lnTo>
                      <a:pt x="27" y="533"/>
                    </a:lnTo>
                    <a:lnTo>
                      <a:pt x="18" y="538"/>
                    </a:lnTo>
                    <a:lnTo>
                      <a:pt x="9" y="539"/>
                    </a:lnTo>
                    <a:lnTo>
                      <a:pt x="0" y="539"/>
                    </a:lnTo>
                    <a:lnTo>
                      <a:pt x="105" y="569"/>
                    </a:lnTo>
                    <a:close/>
                  </a:path>
                </a:pathLst>
              </a:custGeom>
              <a:gradFill flip="none" rotWithShape="1">
                <a:gsLst>
                  <a:gs pos="15000">
                    <a:srgbClr val="414141"/>
                  </a:gs>
                  <a:gs pos="67000">
                    <a:srgbClr val="FFFFFF"/>
                  </a:gs>
                  <a:gs pos="100000">
                    <a:srgbClr val="CFCFCF"/>
                  </a:gs>
                  <a:gs pos="0">
                    <a:srgbClr val="A6A6A6"/>
                  </a:gs>
                  <a:gs pos="86000">
                    <a:srgbClr val="A6A6A6"/>
                  </a:gs>
                  <a:gs pos="16000">
                    <a:srgbClr val="262626"/>
                  </a:gs>
                </a:gsLst>
                <a:lin ang="1728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108" name="Forma Livre 23">
                <a:extLst>
                  <a:ext uri="{FF2B5EF4-FFF2-40B4-BE49-F238E27FC236}">
                    <a16:creationId xmlns:a16="http://schemas.microsoft.com/office/drawing/2014/main" id="{EE15C07A-39FA-4E45-93D8-667CFC14B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62912" y="2041525"/>
                <a:ext cx="112713" cy="285750"/>
              </a:xfrm>
              <a:custGeom>
                <a:avLst/>
                <a:gdLst/>
                <a:ahLst/>
                <a:cxnLst>
                  <a:cxn ang="0">
                    <a:pos x="182" y="292"/>
                  </a:cxn>
                  <a:cxn ang="0">
                    <a:pos x="182" y="292"/>
                  </a:cxn>
                  <a:cxn ang="0">
                    <a:pos x="165" y="347"/>
                  </a:cxn>
                  <a:cxn ang="0">
                    <a:pos x="146" y="397"/>
                  </a:cxn>
                  <a:cxn ang="0">
                    <a:pos x="125" y="439"/>
                  </a:cxn>
                  <a:cxn ang="0">
                    <a:pos x="115" y="460"/>
                  </a:cxn>
                  <a:cxn ang="0">
                    <a:pos x="105" y="478"/>
                  </a:cxn>
                  <a:cxn ang="0">
                    <a:pos x="95" y="492"/>
                  </a:cxn>
                  <a:cxn ang="0">
                    <a:pos x="84" y="507"/>
                  </a:cxn>
                  <a:cxn ang="0">
                    <a:pos x="74" y="519"/>
                  </a:cxn>
                  <a:cxn ang="0">
                    <a:pos x="65" y="528"/>
                  </a:cxn>
                  <a:cxn ang="0">
                    <a:pos x="55" y="535"/>
                  </a:cxn>
                  <a:cxn ang="0">
                    <a:pos x="46" y="540"/>
                  </a:cxn>
                  <a:cxn ang="0">
                    <a:pos x="37" y="541"/>
                  </a:cxn>
                  <a:cxn ang="0">
                    <a:pos x="30" y="541"/>
                  </a:cxn>
                  <a:cxn ang="0">
                    <a:pos x="30" y="541"/>
                  </a:cxn>
                  <a:cxn ang="0">
                    <a:pos x="22" y="537"/>
                  </a:cxn>
                  <a:cxn ang="0">
                    <a:pos x="16" y="531"/>
                  </a:cxn>
                  <a:cxn ang="0">
                    <a:pos x="10" y="522"/>
                  </a:cxn>
                  <a:cxn ang="0">
                    <a:pos x="6" y="512"/>
                  </a:cxn>
                  <a:cxn ang="0">
                    <a:pos x="3" y="498"/>
                  </a:cxn>
                  <a:cxn ang="0">
                    <a:pos x="2" y="482"/>
                  </a:cxn>
                  <a:cxn ang="0">
                    <a:pos x="0" y="466"/>
                  </a:cxn>
                  <a:cxn ang="0">
                    <a:pos x="0" y="447"/>
                  </a:cxn>
                  <a:cxn ang="0">
                    <a:pos x="0" y="426"/>
                  </a:cxn>
                  <a:cxn ang="0">
                    <a:pos x="2" y="404"/>
                  </a:cxn>
                  <a:cxn ang="0">
                    <a:pos x="9" y="357"/>
                  </a:cxn>
                  <a:cxn ang="0">
                    <a:pos x="19" y="304"/>
                  </a:cxn>
                  <a:cxn ang="0">
                    <a:pos x="33" y="249"/>
                  </a:cxn>
                  <a:cxn ang="0">
                    <a:pos x="33" y="249"/>
                  </a:cxn>
                  <a:cxn ang="0">
                    <a:pos x="50" y="196"/>
                  </a:cxn>
                  <a:cxn ang="0">
                    <a:pos x="69" y="146"/>
                  </a:cxn>
                  <a:cxn ang="0">
                    <a:pos x="89" y="102"/>
                  </a:cxn>
                  <a:cxn ang="0">
                    <a:pos x="99" y="83"/>
                  </a:cxn>
                  <a:cxn ang="0">
                    <a:pos x="109" y="65"/>
                  </a:cxn>
                  <a:cxn ang="0">
                    <a:pos x="120" y="49"/>
                  </a:cxn>
                  <a:cxn ang="0">
                    <a:pos x="130" y="35"/>
                  </a:cxn>
                  <a:cxn ang="0">
                    <a:pos x="140" y="24"/>
                  </a:cxn>
                  <a:cxn ang="0">
                    <a:pos x="151" y="15"/>
                  </a:cxn>
                  <a:cxn ang="0">
                    <a:pos x="159" y="7"/>
                  </a:cxn>
                  <a:cxn ang="0">
                    <a:pos x="168" y="3"/>
                  </a:cxn>
                  <a:cxn ang="0">
                    <a:pos x="177" y="0"/>
                  </a:cxn>
                  <a:cxn ang="0">
                    <a:pos x="186" y="2"/>
                  </a:cxn>
                  <a:cxn ang="0">
                    <a:pos x="186" y="2"/>
                  </a:cxn>
                  <a:cxn ang="0">
                    <a:pos x="193" y="4"/>
                  </a:cxn>
                  <a:cxn ang="0">
                    <a:pos x="199" y="10"/>
                  </a:cxn>
                  <a:cxn ang="0">
                    <a:pos x="204" y="19"/>
                  </a:cxn>
                  <a:cxn ang="0">
                    <a:pos x="208" y="31"/>
                  </a:cxn>
                  <a:cxn ang="0">
                    <a:pos x="211" y="44"/>
                  </a:cxn>
                  <a:cxn ang="0">
                    <a:pos x="214" y="59"/>
                  </a:cxn>
                  <a:cxn ang="0">
                    <a:pos x="215" y="77"/>
                  </a:cxn>
                  <a:cxn ang="0">
                    <a:pos x="215" y="96"/>
                  </a:cxn>
                  <a:cxn ang="0">
                    <a:pos x="214" y="117"/>
                  </a:cxn>
                  <a:cxn ang="0">
                    <a:pos x="212" y="139"/>
                  </a:cxn>
                  <a:cxn ang="0">
                    <a:pos x="207" y="186"/>
                  </a:cxn>
                  <a:cxn ang="0">
                    <a:pos x="196" y="237"/>
                  </a:cxn>
                  <a:cxn ang="0">
                    <a:pos x="182" y="292"/>
                  </a:cxn>
                  <a:cxn ang="0">
                    <a:pos x="182" y="292"/>
                  </a:cxn>
                </a:cxnLst>
                <a:rect l="0" t="0" r="r" b="b"/>
                <a:pathLst>
                  <a:path w="215" h="541">
                    <a:moveTo>
                      <a:pt x="182" y="292"/>
                    </a:moveTo>
                    <a:lnTo>
                      <a:pt x="182" y="292"/>
                    </a:lnTo>
                    <a:lnTo>
                      <a:pt x="165" y="347"/>
                    </a:lnTo>
                    <a:lnTo>
                      <a:pt x="146" y="397"/>
                    </a:lnTo>
                    <a:lnTo>
                      <a:pt x="125" y="439"/>
                    </a:lnTo>
                    <a:lnTo>
                      <a:pt x="115" y="460"/>
                    </a:lnTo>
                    <a:lnTo>
                      <a:pt x="105" y="478"/>
                    </a:lnTo>
                    <a:lnTo>
                      <a:pt x="95" y="492"/>
                    </a:lnTo>
                    <a:lnTo>
                      <a:pt x="84" y="507"/>
                    </a:lnTo>
                    <a:lnTo>
                      <a:pt x="74" y="519"/>
                    </a:lnTo>
                    <a:lnTo>
                      <a:pt x="65" y="528"/>
                    </a:lnTo>
                    <a:lnTo>
                      <a:pt x="55" y="535"/>
                    </a:lnTo>
                    <a:lnTo>
                      <a:pt x="46" y="540"/>
                    </a:lnTo>
                    <a:lnTo>
                      <a:pt x="37" y="541"/>
                    </a:lnTo>
                    <a:lnTo>
                      <a:pt x="30" y="541"/>
                    </a:lnTo>
                    <a:lnTo>
                      <a:pt x="30" y="541"/>
                    </a:lnTo>
                    <a:lnTo>
                      <a:pt x="22" y="537"/>
                    </a:lnTo>
                    <a:lnTo>
                      <a:pt x="16" y="531"/>
                    </a:lnTo>
                    <a:lnTo>
                      <a:pt x="10" y="522"/>
                    </a:lnTo>
                    <a:lnTo>
                      <a:pt x="6" y="512"/>
                    </a:lnTo>
                    <a:lnTo>
                      <a:pt x="3" y="498"/>
                    </a:lnTo>
                    <a:lnTo>
                      <a:pt x="2" y="482"/>
                    </a:lnTo>
                    <a:lnTo>
                      <a:pt x="0" y="466"/>
                    </a:lnTo>
                    <a:lnTo>
                      <a:pt x="0" y="447"/>
                    </a:lnTo>
                    <a:lnTo>
                      <a:pt x="0" y="426"/>
                    </a:lnTo>
                    <a:lnTo>
                      <a:pt x="2" y="404"/>
                    </a:lnTo>
                    <a:lnTo>
                      <a:pt x="9" y="357"/>
                    </a:lnTo>
                    <a:lnTo>
                      <a:pt x="19" y="304"/>
                    </a:lnTo>
                    <a:lnTo>
                      <a:pt x="33" y="249"/>
                    </a:lnTo>
                    <a:lnTo>
                      <a:pt x="33" y="249"/>
                    </a:lnTo>
                    <a:lnTo>
                      <a:pt x="50" y="196"/>
                    </a:lnTo>
                    <a:lnTo>
                      <a:pt x="69" y="146"/>
                    </a:lnTo>
                    <a:lnTo>
                      <a:pt x="89" y="102"/>
                    </a:lnTo>
                    <a:lnTo>
                      <a:pt x="99" y="83"/>
                    </a:lnTo>
                    <a:lnTo>
                      <a:pt x="109" y="65"/>
                    </a:lnTo>
                    <a:lnTo>
                      <a:pt x="120" y="49"/>
                    </a:lnTo>
                    <a:lnTo>
                      <a:pt x="130" y="35"/>
                    </a:lnTo>
                    <a:lnTo>
                      <a:pt x="140" y="24"/>
                    </a:lnTo>
                    <a:lnTo>
                      <a:pt x="151" y="15"/>
                    </a:lnTo>
                    <a:lnTo>
                      <a:pt x="159" y="7"/>
                    </a:lnTo>
                    <a:lnTo>
                      <a:pt x="168" y="3"/>
                    </a:lnTo>
                    <a:lnTo>
                      <a:pt x="177" y="0"/>
                    </a:lnTo>
                    <a:lnTo>
                      <a:pt x="186" y="2"/>
                    </a:lnTo>
                    <a:lnTo>
                      <a:pt x="186" y="2"/>
                    </a:lnTo>
                    <a:lnTo>
                      <a:pt x="193" y="4"/>
                    </a:lnTo>
                    <a:lnTo>
                      <a:pt x="199" y="10"/>
                    </a:lnTo>
                    <a:lnTo>
                      <a:pt x="204" y="19"/>
                    </a:lnTo>
                    <a:lnTo>
                      <a:pt x="208" y="31"/>
                    </a:lnTo>
                    <a:lnTo>
                      <a:pt x="211" y="44"/>
                    </a:lnTo>
                    <a:lnTo>
                      <a:pt x="214" y="59"/>
                    </a:lnTo>
                    <a:lnTo>
                      <a:pt x="215" y="77"/>
                    </a:lnTo>
                    <a:lnTo>
                      <a:pt x="215" y="96"/>
                    </a:lnTo>
                    <a:lnTo>
                      <a:pt x="214" y="117"/>
                    </a:lnTo>
                    <a:lnTo>
                      <a:pt x="212" y="139"/>
                    </a:lnTo>
                    <a:lnTo>
                      <a:pt x="207" y="186"/>
                    </a:lnTo>
                    <a:lnTo>
                      <a:pt x="196" y="237"/>
                    </a:lnTo>
                    <a:lnTo>
                      <a:pt x="182" y="292"/>
                    </a:lnTo>
                    <a:lnTo>
                      <a:pt x="182" y="292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DFDFDF"/>
                  </a:gs>
                  <a:gs pos="100000">
                    <a:srgbClr val="858585"/>
                  </a:gs>
                </a:gsLst>
                <a:lin ang="10800000" scaled="0"/>
                <a:tileRect/>
              </a:gra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  <p:sp>
            <p:nvSpPr>
              <p:cNvPr id="109" name="Forma Livre 24">
                <a:extLst>
                  <a:ext uri="{FF2B5EF4-FFF2-40B4-BE49-F238E27FC236}">
                    <a16:creationId xmlns:a16="http://schemas.microsoft.com/office/drawing/2014/main" id="{48BC25E5-93E5-3940-8E8D-2742F0BC1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05762" y="0"/>
                <a:ext cx="2743200" cy="2217738"/>
              </a:xfrm>
              <a:custGeom>
                <a:avLst/>
                <a:gdLst/>
                <a:ahLst/>
                <a:cxnLst>
                  <a:cxn ang="0">
                    <a:pos x="219" y="4047"/>
                  </a:cxn>
                  <a:cxn ang="0">
                    <a:pos x="148" y="3985"/>
                  </a:cxn>
                  <a:cxn ang="0">
                    <a:pos x="138" y="3856"/>
                  </a:cxn>
                  <a:cxn ang="0">
                    <a:pos x="162" y="3490"/>
                  </a:cxn>
                  <a:cxn ang="0">
                    <a:pos x="227" y="3055"/>
                  </a:cxn>
                  <a:cxn ang="0">
                    <a:pos x="346" y="2546"/>
                  </a:cxn>
                  <a:cxn ang="0">
                    <a:pos x="539" y="2001"/>
                  </a:cxn>
                  <a:cxn ang="0">
                    <a:pos x="697" y="1673"/>
                  </a:cxn>
                  <a:cxn ang="0">
                    <a:pos x="855" y="1410"/>
                  </a:cxn>
                  <a:cxn ang="0">
                    <a:pos x="1005" y="1197"/>
                  </a:cxn>
                  <a:cxn ang="0">
                    <a:pos x="1242" y="927"/>
                  </a:cxn>
                  <a:cxn ang="0">
                    <a:pos x="1505" y="696"/>
                  </a:cxn>
                  <a:cxn ang="0">
                    <a:pos x="1792" y="504"/>
                  </a:cxn>
                  <a:cxn ang="0">
                    <a:pos x="2103" y="351"/>
                  </a:cxn>
                  <a:cxn ang="0">
                    <a:pos x="2436" y="237"/>
                  </a:cxn>
                  <a:cxn ang="0">
                    <a:pos x="2795" y="164"/>
                  </a:cxn>
                  <a:cxn ang="0">
                    <a:pos x="3039" y="143"/>
                  </a:cxn>
                  <a:cxn ang="0">
                    <a:pos x="3336" y="155"/>
                  </a:cxn>
                  <a:cxn ang="0">
                    <a:pos x="3653" y="202"/>
                  </a:cxn>
                  <a:cxn ang="0">
                    <a:pos x="4002" y="307"/>
                  </a:cxn>
                  <a:cxn ang="0">
                    <a:pos x="4320" y="464"/>
                  </a:cxn>
                  <a:cxn ang="0">
                    <a:pos x="4490" y="585"/>
                  </a:cxn>
                  <a:cxn ang="0">
                    <a:pos x="4615" y="694"/>
                  </a:cxn>
                  <a:cxn ang="0">
                    <a:pos x="4752" y="843"/>
                  </a:cxn>
                  <a:cxn ang="0">
                    <a:pos x="4873" y="1007"/>
                  </a:cxn>
                  <a:cxn ang="0">
                    <a:pos x="4956" y="1152"/>
                  </a:cxn>
                  <a:cxn ang="0">
                    <a:pos x="5184" y="1309"/>
                  </a:cxn>
                  <a:cxn ang="0">
                    <a:pos x="5053" y="1032"/>
                  </a:cxn>
                  <a:cxn ang="0">
                    <a:pos x="4890" y="787"/>
                  </a:cxn>
                  <a:cxn ang="0">
                    <a:pos x="4693" y="572"/>
                  </a:cxn>
                  <a:cxn ang="0">
                    <a:pos x="4545" y="447"/>
                  </a:cxn>
                  <a:cxn ang="0">
                    <a:pos x="4362" y="323"/>
                  </a:cxn>
                  <a:cxn ang="0">
                    <a:pos x="4062" y="177"/>
                  </a:cxn>
                  <a:cxn ang="0">
                    <a:pos x="3695" y="63"/>
                  </a:cxn>
                  <a:cxn ang="0">
                    <a:pos x="3361" y="12"/>
                  </a:cxn>
                  <a:cxn ang="0">
                    <a:pos x="3045" y="0"/>
                  </a:cxn>
                  <a:cxn ang="0">
                    <a:pos x="2851" y="13"/>
                  </a:cxn>
                  <a:cxn ang="0">
                    <a:pos x="2405" y="99"/>
                  </a:cxn>
                  <a:cxn ang="0">
                    <a:pos x="1994" y="242"/>
                  </a:cxn>
                  <a:cxn ang="0">
                    <a:pos x="1617" y="442"/>
                  </a:cxn>
                  <a:cxn ang="0">
                    <a:pos x="1276" y="699"/>
                  </a:cxn>
                  <a:cxn ang="0">
                    <a:pos x="971" y="1011"/>
                  </a:cxn>
                  <a:cxn ang="0">
                    <a:pos x="703" y="1382"/>
                  </a:cxn>
                  <a:cxn ang="0">
                    <a:pos x="549" y="1648"/>
                  </a:cxn>
                  <a:cxn ang="0">
                    <a:pos x="319" y="2173"/>
                  </a:cxn>
                  <a:cxn ang="0">
                    <a:pos x="162" y="2691"/>
                  </a:cxn>
                  <a:cxn ang="0">
                    <a:pos x="64" y="3168"/>
                  </a:cxn>
                  <a:cxn ang="0">
                    <a:pos x="14" y="3571"/>
                  </a:cxn>
                  <a:cxn ang="0">
                    <a:pos x="0" y="3864"/>
                  </a:cxn>
                  <a:cxn ang="0">
                    <a:pos x="5" y="4018"/>
                  </a:cxn>
                  <a:cxn ang="0">
                    <a:pos x="39" y="4077"/>
                  </a:cxn>
                  <a:cxn ang="0">
                    <a:pos x="132" y="4161"/>
                  </a:cxn>
                  <a:cxn ang="0">
                    <a:pos x="182" y="4190"/>
                  </a:cxn>
                  <a:cxn ang="0">
                    <a:pos x="202" y="4174"/>
                  </a:cxn>
                  <a:cxn ang="0">
                    <a:pos x="228" y="4099"/>
                  </a:cxn>
                  <a:cxn ang="0">
                    <a:pos x="227" y="4053"/>
                  </a:cxn>
                </a:cxnLst>
                <a:rect l="0" t="0" r="r" b="b"/>
                <a:pathLst>
                  <a:path w="5184" h="4192">
                    <a:moveTo>
                      <a:pt x="222" y="4050"/>
                    </a:moveTo>
                    <a:lnTo>
                      <a:pt x="222" y="4050"/>
                    </a:lnTo>
                    <a:lnTo>
                      <a:pt x="222" y="4050"/>
                    </a:lnTo>
                    <a:lnTo>
                      <a:pt x="222" y="4050"/>
                    </a:lnTo>
                    <a:lnTo>
                      <a:pt x="219" y="4047"/>
                    </a:lnTo>
                    <a:lnTo>
                      <a:pt x="219" y="4047"/>
                    </a:lnTo>
                    <a:lnTo>
                      <a:pt x="197" y="4032"/>
                    </a:lnTo>
                    <a:lnTo>
                      <a:pt x="175" y="4015"/>
                    </a:lnTo>
                    <a:lnTo>
                      <a:pt x="156" y="3994"/>
                    </a:lnTo>
                    <a:lnTo>
                      <a:pt x="148" y="3985"/>
                    </a:lnTo>
                    <a:lnTo>
                      <a:pt x="141" y="3975"/>
                    </a:lnTo>
                    <a:lnTo>
                      <a:pt x="141" y="3975"/>
                    </a:lnTo>
                    <a:lnTo>
                      <a:pt x="140" y="3956"/>
                    </a:lnTo>
                    <a:lnTo>
                      <a:pt x="138" y="3929"/>
                    </a:lnTo>
                    <a:lnTo>
                      <a:pt x="138" y="3856"/>
                    </a:lnTo>
                    <a:lnTo>
                      <a:pt x="141" y="3757"/>
                    </a:lnTo>
                    <a:lnTo>
                      <a:pt x="144" y="3698"/>
                    </a:lnTo>
                    <a:lnTo>
                      <a:pt x="148" y="3633"/>
                    </a:lnTo>
                    <a:lnTo>
                      <a:pt x="154" y="3564"/>
                    </a:lnTo>
                    <a:lnTo>
                      <a:pt x="162" y="3490"/>
                    </a:lnTo>
                    <a:lnTo>
                      <a:pt x="171" y="3410"/>
                    </a:lnTo>
                    <a:lnTo>
                      <a:pt x="182" y="3328"/>
                    </a:lnTo>
                    <a:lnTo>
                      <a:pt x="194" y="3241"/>
                    </a:lnTo>
                    <a:lnTo>
                      <a:pt x="209" y="3149"/>
                    </a:lnTo>
                    <a:lnTo>
                      <a:pt x="227" y="3055"/>
                    </a:lnTo>
                    <a:lnTo>
                      <a:pt x="246" y="2958"/>
                    </a:lnTo>
                    <a:lnTo>
                      <a:pt x="266" y="2857"/>
                    </a:lnTo>
                    <a:lnTo>
                      <a:pt x="290" y="2756"/>
                    </a:lnTo>
                    <a:lnTo>
                      <a:pt x="317" y="2651"/>
                    </a:lnTo>
                    <a:lnTo>
                      <a:pt x="346" y="2546"/>
                    </a:lnTo>
                    <a:lnTo>
                      <a:pt x="378" y="2439"/>
                    </a:lnTo>
                    <a:lnTo>
                      <a:pt x="414" y="2330"/>
                    </a:lnTo>
                    <a:lnTo>
                      <a:pt x="452" y="2220"/>
                    </a:lnTo>
                    <a:lnTo>
                      <a:pt x="495" y="2111"/>
                    </a:lnTo>
                    <a:lnTo>
                      <a:pt x="539" y="2001"/>
                    </a:lnTo>
                    <a:lnTo>
                      <a:pt x="588" y="1892"/>
                    </a:lnTo>
                    <a:lnTo>
                      <a:pt x="614" y="1837"/>
                    </a:lnTo>
                    <a:lnTo>
                      <a:pt x="641" y="1783"/>
                    </a:lnTo>
                    <a:lnTo>
                      <a:pt x="667" y="1728"/>
                    </a:lnTo>
                    <a:lnTo>
                      <a:pt x="697" y="1673"/>
                    </a:lnTo>
                    <a:lnTo>
                      <a:pt x="726" y="1620"/>
                    </a:lnTo>
                    <a:lnTo>
                      <a:pt x="756" y="1567"/>
                    </a:lnTo>
                    <a:lnTo>
                      <a:pt x="788" y="1514"/>
                    </a:lnTo>
                    <a:lnTo>
                      <a:pt x="821" y="1461"/>
                    </a:lnTo>
                    <a:lnTo>
                      <a:pt x="855" y="1410"/>
                    </a:lnTo>
                    <a:lnTo>
                      <a:pt x="889" y="1358"/>
                    </a:lnTo>
                    <a:lnTo>
                      <a:pt x="924" y="1306"/>
                    </a:lnTo>
                    <a:lnTo>
                      <a:pt x="961" y="1256"/>
                    </a:lnTo>
                    <a:lnTo>
                      <a:pt x="961" y="1256"/>
                    </a:lnTo>
                    <a:lnTo>
                      <a:pt x="1005" y="1197"/>
                    </a:lnTo>
                    <a:lnTo>
                      <a:pt x="1051" y="1140"/>
                    </a:lnTo>
                    <a:lnTo>
                      <a:pt x="1098" y="1084"/>
                    </a:lnTo>
                    <a:lnTo>
                      <a:pt x="1145" y="1031"/>
                    </a:lnTo>
                    <a:lnTo>
                      <a:pt x="1194" y="978"/>
                    </a:lnTo>
                    <a:lnTo>
                      <a:pt x="1242" y="927"/>
                    </a:lnTo>
                    <a:lnTo>
                      <a:pt x="1294" y="877"/>
                    </a:lnTo>
                    <a:lnTo>
                      <a:pt x="1346" y="830"/>
                    </a:lnTo>
                    <a:lnTo>
                      <a:pt x="1397" y="784"/>
                    </a:lnTo>
                    <a:lnTo>
                      <a:pt x="1450" y="739"/>
                    </a:lnTo>
                    <a:lnTo>
                      <a:pt x="1505" y="696"/>
                    </a:lnTo>
                    <a:lnTo>
                      <a:pt x="1561" y="655"/>
                    </a:lnTo>
                    <a:lnTo>
                      <a:pt x="1617" y="615"/>
                    </a:lnTo>
                    <a:lnTo>
                      <a:pt x="1674" y="576"/>
                    </a:lnTo>
                    <a:lnTo>
                      <a:pt x="1733" y="540"/>
                    </a:lnTo>
                    <a:lnTo>
                      <a:pt x="1792" y="504"/>
                    </a:lnTo>
                    <a:lnTo>
                      <a:pt x="1853" y="470"/>
                    </a:lnTo>
                    <a:lnTo>
                      <a:pt x="1913" y="438"/>
                    </a:lnTo>
                    <a:lnTo>
                      <a:pt x="1975" y="407"/>
                    </a:lnTo>
                    <a:lnTo>
                      <a:pt x="2038" y="379"/>
                    </a:lnTo>
                    <a:lnTo>
                      <a:pt x="2103" y="351"/>
                    </a:lnTo>
                    <a:lnTo>
                      <a:pt x="2168" y="324"/>
                    </a:lnTo>
                    <a:lnTo>
                      <a:pt x="2233" y="301"/>
                    </a:lnTo>
                    <a:lnTo>
                      <a:pt x="2301" y="279"/>
                    </a:lnTo>
                    <a:lnTo>
                      <a:pt x="2369" y="257"/>
                    </a:lnTo>
                    <a:lnTo>
                      <a:pt x="2436" y="237"/>
                    </a:lnTo>
                    <a:lnTo>
                      <a:pt x="2507" y="220"/>
                    </a:lnTo>
                    <a:lnTo>
                      <a:pt x="2578" y="203"/>
                    </a:lnTo>
                    <a:lnTo>
                      <a:pt x="2649" y="189"/>
                    </a:lnTo>
                    <a:lnTo>
                      <a:pt x="2721" y="175"/>
                    </a:lnTo>
                    <a:lnTo>
                      <a:pt x="2795" y="164"/>
                    </a:lnTo>
                    <a:lnTo>
                      <a:pt x="2868" y="153"/>
                    </a:lnTo>
                    <a:lnTo>
                      <a:pt x="2868" y="153"/>
                    </a:lnTo>
                    <a:lnTo>
                      <a:pt x="2916" y="149"/>
                    </a:lnTo>
                    <a:lnTo>
                      <a:pt x="2969" y="146"/>
                    </a:lnTo>
                    <a:lnTo>
                      <a:pt x="3039" y="143"/>
                    </a:lnTo>
                    <a:lnTo>
                      <a:pt x="3125" y="143"/>
                    </a:lnTo>
                    <a:lnTo>
                      <a:pt x="3174" y="144"/>
                    </a:lnTo>
                    <a:lnTo>
                      <a:pt x="3225" y="146"/>
                    </a:lnTo>
                    <a:lnTo>
                      <a:pt x="3278" y="150"/>
                    </a:lnTo>
                    <a:lnTo>
                      <a:pt x="3336" y="155"/>
                    </a:lnTo>
                    <a:lnTo>
                      <a:pt x="3395" y="161"/>
                    </a:lnTo>
                    <a:lnTo>
                      <a:pt x="3457" y="168"/>
                    </a:lnTo>
                    <a:lnTo>
                      <a:pt x="3520" y="178"/>
                    </a:lnTo>
                    <a:lnTo>
                      <a:pt x="3586" y="189"/>
                    </a:lnTo>
                    <a:lnTo>
                      <a:pt x="3653" y="202"/>
                    </a:lnTo>
                    <a:lnTo>
                      <a:pt x="3720" y="218"/>
                    </a:lnTo>
                    <a:lnTo>
                      <a:pt x="3790" y="236"/>
                    </a:lnTo>
                    <a:lnTo>
                      <a:pt x="3861" y="257"/>
                    </a:lnTo>
                    <a:lnTo>
                      <a:pt x="3931" y="280"/>
                    </a:lnTo>
                    <a:lnTo>
                      <a:pt x="4002" y="307"/>
                    </a:lnTo>
                    <a:lnTo>
                      <a:pt x="4073" y="336"/>
                    </a:lnTo>
                    <a:lnTo>
                      <a:pt x="4145" y="369"/>
                    </a:lnTo>
                    <a:lnTo>
                      <a:pt x="4216" y="405"/>
                    </a:lnTo>
                    <a:lnTo>
                      <a:pt x="4285" y="444"/>
                    </a:lnTo>
                    <a:lnTo>
                      <a:pt x="4320" y="464"/>
                    </a:lnTo>
                    <a:lnTo>
                      <a:pt x="4354" y="487"/>
                    </a:lnTo>
                    <a:lnTo>
                      <a:pt x="4390" y="510"/>
                    </a:lnTo>
                    <a:lnTo>
                      <a:pt x="4424" y="534"/>
                    </a:lnTo>
                    <a:lnTo>
                      <a:pt x="4458" y="559"/>
                    </a:lnTo>
                    <a:lnTo>
                      <a:pt x="4490" y="585"/>
                    </a:lnTo>
                    <a:lnTo>
                      <a:pt x="4524" y="612"/>
                    </a:lnTo>
                    <a:lnTo>
                      <a:pt x="4556" y="640"/>
                    </a:lnTo>
                    <a:lnTo>
                      <a:pt x="4556" y="640"/>
                    </a:lnTo>
                    <a:lnTo>
                      <a:pt x="4586" y="666"/>
                    </a:lnTo>
                    <a:lnTo>
                      <a:pt x="4615" y="694"/>
                    </a:lnTo>
                    <a:lnTo>
                      <a:pt x="4645" y="722"/>
                    </a:lnTo>
                    <a:lnTo>
                      <a:pt x="4673" y="752"/>
                    </a:lnTo>
                    <a:lnTo>
                      <a:pt x="4699" y="781"/>
                    </a:lnTo>
                    <a:lnTo>
                      <a:pt x="4726" y="812"/>
                    </a:lnTo>
                    <a:lnTo>
                      <a:pt x="4752" y="843"/>
                    </a:lnTo>
                    <a:lnTo>
                      <a:pt x="4777" y="874"/>
                    </a:lnTo>
                    <a:lnTo>
                      <a:pt x="4803" y="907"/>
                    </a:lnTo>
                    <a:lnTo>
                      <a:pt x="4826" y="939"/>
                    </a:lnTo>
                    <a:lnTo>
                      <a:pt x="4850" y="973"/>
                    </a:lnTo>
                    <a:lnTo>
                      <a:pt x="4873" y="1007"/>
                    </a:lnTo>
                    <a:lnTo>
                      <a:pt x="4894" y="1042"/>
                    </a:lnTo>
                    <a:lnTo>
                      <a:pt x="4916" y="1078"/>
                    </a:lnTo>
                    <a:lnTo>
                      <a:pt x="4937" y="1115"/>
                    </a:lnTo>
                    <a:lnTo>
                      <a:pt x="4956" y="1152"/>
                    </a:lnTo>
                    <a:lnTo>
                      <a:pt x="4956" y="1152"/>
                    </a:lnTo>
                    <a:lnTo>
                      <a:pt x="5015" y="1188"/>
                    </a:lnTo>
                    <a:lnTo>
                      <a:pt x="5072" y="1227"/>
                    </a:lnTo>
                    <a:lnTo>
                      <a:pt x="5130" y="1268"/>
                    </a:lnTo>
                    <a:lnTo>
                      <a:pt x="5184" y="1309"/>
                    </a:lnTo>
                    <a:lnTo>
                      <a:pt x="5184" y="1309"/>
                    </a:lnTo>
                    <a:lnTo>
                      <a:pt x="5161" y="1250"/>
                    </a:lnTo>
                    <a:lnTo>
                      <a:pt x="5136" y="1194"/>
                    </a:lnTo>
                    <a:lnTo>
                      <a:pt x="5111" y="1140"/>
                    </a:lnTo>
                    <a:lnTo>
                      <a:pt x="5083" y="1085"/>
                    </a:lnTo>
                    <a:lnTo>
                      <a:pt x="5053" y="1032"/>
                    </a:lnTo>
                    <a:lnTo>
                      <a:pt x="5024" y="980"/>
                    </a:lnTo>
                    <a:lnTo>
                      <a:pt x="4993" y="930"/>
                    </a:lnTo>
                    <a:lnTo>
                      <a:pt x="4959" y="882"/>
                    </a:lnTo>
                    <a:lnTo>
                      <a:pt x="4925" y="833"/>
                    </a:lnTo>
                    <a:lnTo>
                      <a:pt x="4890" y="787"/>
                    </a:lnTo>
                    <a:lnTo>
                      <a:pt x="4853" y="742"/>
                    </a:lnTo>
                    <a:lnTo>
                      <a:pt x="4816" y="697"/>
                    </a:lnTo>
                    <a:lnTo>
                      <a:pt x="4776" y="655"/>
                    </a:lnTo>
                    <a:lnTo>
                      <a:pt x="4735" y="612"/>
                    </a:lnTo>
                    <a:lnTo>
                      <a:pt x="4693" y="572"/>
                    </a:lnTo>
                    <a:lnTo>
                      <a:pt x="4651" y="532"/>
                    </a:lnTo>
                    <a:lnTo>
                      <a:pt x="4651" y="532"/>
                    </a:lnTo>
                    <a:lnTo>
                      <a:pt x="4615" y="503"/>
                    </a:lnTo>
                    <a:lnTo>
                      <a:pt x="4580" y="475"/>
                    </a:lnTo>
                    <a:lnTo>
                      <a:pt x="4545" y="447"/>
                    </a:lnTo>
                    <a:lnTo>
                      <a:pt x="4509" y="420"/>
                    </a:lnTo>
                    <a:lnTo>
                      <a:pt x="4472" y="394"/>
                    </a:lnTo>
                    <a:lnTo>
                      <a:pt x="4435" y="370"/>
                    </a:lnTo>
                    <a:lnTo>
                      <a:pt x="4399" y="346"/>
                    </a:lnTo>
                    <a:lnTo>
                      <a:pt x="4362" y="323"/>
                    </a:lnTo>
                    <a:lnTo>
                      <a:pt x="4325" y="302"/>
                    </a:lnTo>
                    <a:lnTo>
                      <a:pt x="4288" y="282"/>
                    </a:lnTo>
                    <a:lnTo>
                      <a:pt x="4213" y="243"/>
                    </a:lnTo>
                    <a:lnTo>
                      <a:pt x="4138" y="208"/>
                    </a:lnTo>
                    <a:lnTo>
                      <a:pt x="4062" y="177"/>
                    </a:lnTo>
                    <a:lnTo>
                      <a:pt x="3987" y="149"/>
                    </a:lnTo>
                    <a:lnTo>
                      <a:pt x="3914" y="122"/>
                    </a:lnTo>
                    <a:lnTo>
                      <a:pt x="3840" y="100"/>
                    </a:lnTo>
                    <a:lnTo>
                      <a:pt x="3768" y="81"/>
                    </a:lnTo>
                    <a:lnTo>
                      <a:pt x="3695" y="63"/>
                    </a:lnTo>
                    <a:lnTo>
                      <a:pt x="3625" y="50"/>
                    </a:lnTo>
                    <a:lnTo>
                      <a:pt x="3555" y="37"/>
                    </a:lnTo>
                    <a:lnTo>
                      <a:pt x="3489" y="27"/>
                    </a:lnTo>
                    <a:lnTo>
                      <a:pt x="3424" y="19"/>
                    </a:lnTo>
                    <a:lnTo>
                      <a:pt x="3361" y="12"/>
                    </a:lnTo>
                    <a:lnTo>
                      <a:pt x="3302" y="7"/>
                    </a:lnTo>
                    <a:lnTo>
                      <a:pt x="3244" y="3"/>
                    </a:lnTo>
                    <a:lnTo>
                      <a:pt x="3190" y="1"/>
                    </a:lnTo>
                    <a:lnTo>
                      <a:pt x="3138" y="0"/>
                    </a:lnTo>
                    <a:lnTo>
                      <a:pt x="3045" y="0"/>
                    </a:lnTo>
                    <a:lnTo>
                      <a:pt x="2970" y="3"/>
                    </a:lnTo>
                    <a:lnTo>
                      <a:pt x="2910" y="7"/>
                    </a:lnTo>
                    <a:lnTo>
                      <a:pt x="2870" y="10"/>
                    </a:lnTo>
                    <a:lnTo>
                      <a:pt x="2851" y="13"/>
                    </a:lnTo>
                    <a:lnTo>
                      <a:pt x="2851" y="13"/>
                    </a:lnTo>
                    <a:lnTo>
                      <a:pt x="2759" y="25"/>
                    </a:lnTo>
                    <a:lnTo>
                      <a:pt x="2668" y="40"/>
                    </a:lnTo>
                    <a:lnTo>
                      <a:pt x="2579" y="58"/>
                    </a:lnTo>
                    <a:lnTo>
                      <a:pt x="2491" y="77"/>
                    </a:lnTo>
                    <a:lnTo>
                      <a:pt x="2405" y="99"/>
                    </a:lnTo>
                    <a:lnTo>
                      <a:pt x="2320" y="122"/>
                    </a:lnTo>
                    <a:lnTo>
                      <a:pt x="2236" y="149"/>
                    </a:lnTo>
                    <a:lnTo>
                      <a:pt x="2155" y="177"/>
                    </a:lnTo>
                    <a:lnTo>
                      <a:pt x="2074" y="208"/>
                    </a:lnTo>
                    <a:lnTo>
                      <a:pt x="1994" y="242"/>
                    </a:lnTo>
                    <a:lnTo>
                      <a:pt x="1916" y="277"/>
                    </a:lnTo>
                    <a:lnTo>
                      <a:pt x="1839" y="314"/>
                    </a:lnTo>
                    <a:lnTo>
                      <a:pt x="1764" y="355"/>
                    </a:lnTo>
                    <a:lnTo>
                      <a:pt x="1690" y="397"/>
                    </a:lnTo>
                    <a:lnTo>
                      <a:pt x="1617" y="442"/>
                    </a:lnTo>
                    <a:lnTo>
                      <a:pt x="1546" y="488"/>
                    </a:lnTo>
                    <a:lnTo>
                      <a:pt x="1477" y="538"/>
                    </a:lnTo>
                    <a:lnTo>
                      <a:pt x="1409" y="590"/>
                    </a:lnTo>
                    <a:lnTo>
                      <a:pt x="1341" y="643"/>
                    </a:lnTo>
                    <a:lnTo>
                      <a:pt x="1276" y="699"/>
                    </a:lnTo>
                    <a:lnTo>
                      <a:pt x="1213" y="756"/>
                    </a:lnTo>
                    <a:lnTo>
                      <a:pt x="1149" y="817"/>
                    </a:lnTo>
                    <a:lnTo>
                      <a:pt x="1089" y="880"/>
                    </a:lnTo>
                    <a:lnTo>
                      <a:pt x="1030" y="945"/>
                    </a:lnTo>
                    <a:lnTo>
                      <a:pt x="971" y="1011"/>
                    </a:lnTo>
                    <a:lnTo>
                      <a:pt x="915" y="1082"/>
                    </a:lnTo>
                    <a:lnTo>
                      <a:pt x="859" y="1153"/>
                    </a:lnTo>
                    <a:lnTo>
                      <a:pt x="806" y="1227"/>
                    </a:lnTo>
                    <a:lnTo>
                      <a:pt x="753" y="1303"/>
                    </a:lnTo>
                    <a:lnTo>
                      <a:pt x="703" y="1382"/>
                    </a:lnTo>
                    <a:lnTo>
                      <a:pt x="653" y="1463"/>
                    </a:lnTo>
                    <a:lnTo>
                      <a:pt x="605" y="1545"/>
                    </a:lnTo>
                    <a:lnTo>
                      <a:pt x="605" y="1545"/>
                    </a:lnTo>
                    <a:lnTo>
                      <a:pt x="577" y="1597"/>
                    </a:lnTo>
                    <a:lnTo>
                      <a:pt x="549" y="1648"/>
                    </a:lnTo>
                    <a:lnTo>
                      <a:pt x="498" y="1752"/>
                    </a:lnTo>
                    <a:lnTo>
                      <a:pt x="448" y="1856"/>
                    </a:lnTo>
                    <a:lnTo>
                      <a:pt x="402" y="1962"/>
                    </a:lnTo>
                    <a:lnTo>
                      <a:pt x="359" y="2067"/>
                    </a:lnTo>
                    <a:lnTo>
                      <a:pt x="319" y="2173"/>
                    </a:lnTo>
                    <a:lnTo>
                      <a:pt x="283" y="2278"/>
                    </a:lnTo>
                    <a:lnTo>
                      <a:pt x="249" y="2383"/>
                    </a:lnTo>
                    <a:lnTo>
                      <a:pt x="218" y="2487"/>
                    </a:lnTo>
                    <a:lnTo>
                      <a:pt x="188" y="2591"/>
                    </a:lnTo>
                    <a:lnTo>
                      <a:pt x="162" y="2691"/>
                    </a:lnTo>
                    <a:lnTo>
                      <a:pt x="138" y="2791"/>
                    </a:lnTo>
                    <a:lnTo>
                      <a:pt x="116" y="2888"/>
                    </a:lnTo>
                    <a:lnTo>
                      <a:pt x="97" y="2984"/>
                    </a:lnTo>
                    <a:lnTo>
                      <a:pt x="79" y="3077"/>
                    </a:lnTo>
                    <a:lnTo>
                      <a:pt x="64" y="3168"/>
                    </a:lnTo>
                    <a:lnTo>
                      <a:pt x="51" y="3255"/>
                    </a:lnTo>
                    <a:lnTo>
                      <a:pt x="39" y="3340"/>
                    </a:lnTo>
                    <a:lnTo>
                      <a:pt x="29" y="3421"/>
                    </a:lnTo>
                    <a:lnTo>
                      <a:pt x="22" y="3497"/>
                    </a:lnTo>
                    <a:lnTo>
                      <a:pt x="14" y="3571"/>
                    </a:lnTo>
                    <a:lnTo>
                      <a:pt x="8" y="3639"/>
                    </a:lnTo>
                    <a:lnTo>
                      <a:pt x="4" y="3702"/>
                    </a:lnTo>
                    <a:lnTo>
                      <a:pt x="1" y="3763"/>
                    </a:lnTo>
                    <a:lnTo>
                      <a:pt x="0" y="3816"/>
                    </a:lnTo>
                    <a:lnTo>
                      <a:pt x="0" y="3864"/>
                    </a:lnTo>
                    <a:lnTo>
                      <a:pt x="0" y="3907"/>
                    </a:lnTo>
                    <a:lnTo>
                      <a:pt x="0" y="3944"/>
                    </a:lnTo>
                    <a:lnTo>
                      <a:pt x="1" y="3975"/>
                    </a:lnTo>
                    <a:lnTo>
                      <a:pt x="4" y="4000"/>
                    </a:lnTo>
                    <a:lnTo>
                      <a:pt x="5" y="4018"/>
                    </a:lnTo>
                    <a:lnTo>
                      <a:pt x="8" y="4028"/>
                    </a:lnTo>
                    <a:lnTo>
                      <a:pt x="8" y="4028"/>
                    </a:lnTo>
                    <a:lnTo>
                      <a:pt x="17" y="4044"/>
                    </a:lnTo>
                    <a:lnTo>
                      <a:pt x="28" y="4061"/>
                    </a:lnTo>
                    <a:lnTo>
                      <a:pt x="39" y="4077"/>
                    </a:lnTo>
                    <a:lnTo>
                      <a:pt x="51" y="4091"/>
                    </a:lnTo>
                    <a:lnTo>
                      <a:pt x="64" y="4105"/>
                    </a:lnTo>
                    <a:lnTo>
                      <a:pt x="79" y="4118"/>
                    </a:lnTo>
                    <a:lnTo>
                      <a:pt x="106" y="4142"/>
                    </a:lnTo>
                    <a:lnTo>
                      <a:pt x="132" y="4161"/>
                    </a:lnTo>
                    <a:lnTo>
                      <a:pt x="154" y="4176"/>
                    </a:lnTo>
                    <a:lnTo>
                      <a:pt x="181" y="4192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2" y="4190"/>
                    </a:lnTo>
                    <a:lnTo>
                      <a:pt x="187" y="4190"/>
                    </a:lnTo>
                    <a:lnTo>
                      <a:pt x="191" y="4187"/>
                    </a:lnTo>
                    <a:lnTo>
                      <a:pt x="197" y="4181"/>
                    </a:lnTo>
                    <a:lnTo>
                      <a:pt x="202" y="4174"/>
                    </a:lnTo>
                    <a:lnTo>
                      <a:pt x="207" y="4164"/>
                    </a:lnTo>
                    <a:lnTo>
                      <a:pt x="212" y="4153"/>
                    </a:lnTo>
                    <a:lnTo>
                      <a:pt x="222" y="4127"/>
                    </a:lnTo>
                    <a:lnTo>
                      <a:pt x="222" y="4127"/>
                    </a:lnTo>
                    <a:lnTo>
                      <a:pt x="228" y="4099"/>
                    </a:lnTo>
                    <a:lnTo>
                      <a:pt x="230" y="4086"/>
                    </a:lnTo>
                    <a:lnTo>
                      <a:pt x="231" y="4075"/>
                    </a:lnTo>
                    <a:lnTo>
                      <a:pt x="230" y="4066"/>
                    </a:lnTo>
                    <a:lnTo>
                      <a:pt x="228" y="4059"/>
                    </a:lnTo>
                    <a:lnTo>
                      <a:pt x="227" y="4053"/>
                    </a:lnTo>
                    <a:lnTo>
                      <a:pt x="222" y="4050"/>
                    </a:lnTo>
                    <a:lnTo>
                      <a:pt x="222" y="4050"/>
                    </a:lnTo>
                    <a:close/>
                  </a:path>
                </a:pathLst>
              </a:custGeom>
              <a:gradFill flip="none" rotWithShape="1">
                <a:gsLst>
                  <a:gs pos="38000">
                    <a:srgbClr val="414141"/>
                  </a:gs>
                  <a:gs pos="0">
                    <a:srgbClr val="A6A6A6"/>
                  </a:gs>
                  <a:gs pos="100000">
                    <a:srgbClr val="A6A6A6"/>
                  </a:gs>
                  <a:gs pos="74000">
                    <a:srgbClr val="DFDFD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9525">
                <a:noFill/>
                <a:round/>
                <a:headEnd/>
                <a:tailEnd/>
              </a:ln>
              <a:effectLst>
                <a:innerShdw blurRad="66675" dist="50800" dir="13500000">
                  <a:srgbClr val="000000">
                    <a:alpha val="50000"/>
                  </a:srgbClr>
                </a:inn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>
                  <a:lnSpc>
                    <a:spcPct val="85000"/>
                  </a:lnSpc>
                  <a:spcBef>
                    <a:spcPct val="20000"/>
                  </a:spcBef>
                  <a:defRPr/>
                </a:pPr>
                <a:endParaRPr lang="pt-BR" sz="1200" dirty="0"/>
              </a:p>
            </p:txBody>
          </p:sp>
          <p:sp>
            <p:nvSpPr>
              <p:cNvPr id="110" name="Linha 28">
                <a:extLst>
                  <a:ext uri="{FF2B5EF4-FFF2-40B4-BE49-F238E27FC236}">
                    <a16:creationId xmlns:a16="http://schemas.microsoft.com/office/drawing/2014/main" id="{73345DED-0D01-A944-ABAE-8F5E220ED6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  <p:sp>
            <p:nvSpPr>
              <p:cNvPr id="111" name="Linha 29">
                <a:extLst>
                  <a:ext uri="{FF2B5EF4-FFF2-40B4-BE49-F238E27FC236}">
                    <a16:creationId xmlns:a16="http://schemas.microsoft.com/office/drawing/2014/main" id="{B9E50F67-B1B0-3E43-AE73-874FDCF21B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245475" y="2058988"/>
                <a:ext cx="1588" cy="1588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sz="1050" dirty="0"/>
              </a:p>
            </p:txBody>
          </p:sp>
        </p:grpSp>
        <p:grpSp>
          <p:nvGrpSpPr>
            <p:cNvPr id="90" name="Grupo 84">
              <a:extLst>
                <a:ext uri="{FF2B5EF4-FFF2-40B4-BE49-F238E27FC236}">
                  <a16:creationId xmlns:a16="http://schemas.microsoft.com/office/drawing/2014/main" id="{BD682635-C72A-8C4C-8E4F-56ED2B5DA97C}"/>
                </a:ext>
              </a:extLst>
            </p:cNvPr>
            <p:cNvGrpSpPr/>
            <p:nvPr/>
          </p:nvGrpSpPr>
          <p:grpSpPr>
            <a:xfrm>
              <a:off x="4858472" y="1509364"/>
              <a:ext cx="941843" cy="1552796"/>
              <a:chOff x="8843962" y="2613025"/>
              <a:chExt cx="2043113" cy="3368437"/>
            </a:xfrm>
          </p:grpSpPr>
          <p:grpSp>
            <p:nvGrpSpPr>
              <p:cNvPr id="91" name="Grupo 70">
                <a:extLst>
                  <a:ext uri="{FF2B5EF4-FFF2-40B4-BE49-F238E27FC236}">
                    <a16:creationId xmlns:a16="http://schemas.microsoft.com/office/drawing/2014/main" id="{881093F1-0E58-B448-9F0C-BC08A39177EA}"/>
                  </a:ext>
                </a:extLst>
              </p:cNvPr>
              <p:cNvGrpSpPr/>
              <p:nvPr/>
            </p:nvGrpSpPr>
            <p:grpSpPr>
              <a:xfrm>
                <a:off x="8843962" y="2613025"/>
                <a:ext cx="2043113" cy="3368437"/>
                <a:chOff x="8843962" y="2613025"/>
                <a:chExt cx="2043113" cy="3368437"/>
              </a:xfrm>
            </p:grpSpPr>
            <p:sp>
              <p:nvSpPr>
                <p:cNvPr id="96" name="Forma Livre 27">
                  <a:extLst>
                    <a:ext uri="{FF2B5EF4-FFF2-40B4-BE49-F238E27FC236}">
                      <a16:creationId xmlns:a16="http://schemas.microsoft.com/office/drawing/2014/main" id="{B793F851-800A-7549-A482-B47A9978F7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43962" y="2613025"/>
                  <a:ext cx="2043113" cy="2081213"/>
                </a:xfrm>
                <a:custGeom>
                  <a:avLst/>
                  <a:gdLst/>
                  <a:ahLst/>
                  <a:cxnLst>
                    <a:cxn ang="0">
                      <a:pos x="0" y="22"/>
                    </a:cxn>
                    <a:cxn ang="0">
                      <a:pos x="12" y="12"/>
                    </a:cxn>
                    <a:cxn ang="0">
                      <a:pos x="40" y="3"/>
                    </a:cxn>
                    <a:cxn ang="0">
                      <a:pos x="95" y="0"/>
                    </a:cxn>
                    <a:cxn ang="0">
                      <a:pos x="183" y="8"/>
                    </a:cxn>
                    <a:cxn ang="0">
                      <a:pos x="248" y="18"/>
                    </a:cxn>
                    <a:cxn ang="0">
                      <a:pos x="443" y="70"/>
                    </a:cxn>
                    <a:cxn ang="0">
                      <a:pos x="925" y="214"/>
                    </a:cxn>
                    <a:cxn ang="0">
                      <a:pos x="1357" y="338"/>
                    </a:cxn>
                    <a:cxn ang="0">
                      <a:pos x="1722" y="428"/>
                    </a:cxn>
                    <a:cxn ang="0">
                      <a:pos x="1932" y="468"/>
                    </a:cxn>
                    <a:cxn ang="0">
                      <a:pos x="2123" y="494"/>
                    </a:cxn>
                    <a:cxn ang="0">
                      <a:pos x="2240" y="502"/>
                    </a:cxn>
                    <a:cxn ang="0">
                      <a:pos x="2409" y="503"/>
                    </a:cxn>
                    <a:cxn ang="0">
                      <a:pos x="2571" y="496"/>
                    </a:cxn>
                    <a:cxn ang="0">
                      <a:pos x="2823" y="468"/>
                    </a:cxn>
                    <a:cxn ang="0">
                      <a:pos x="3087" y="419"/>
                    </a:cxn>
                    <a:cxn ang="0">
                      <a:pos x="3292" y="367"/>
                    </a:cxn>
                    <a:cxn ang="0">
                      <a:pos x="3454" y="322"/>
                    </a:cxn>
                    <a:cxn ang="0">
                      <a:pos x="3624" y="285"/>
                    </a:cxn>
                    <a:cxn ang="0">
                      <a:pos x="3770" y="267"/>
                    </a:cxn>
                    <a:cxn ang="0">
                      <a:pos x="3836" y="272"/>
                    </a:cxn>
                    <a:cxn ang="0">
                      <a:pos x="3861" y="282"/>
                    </a:cxn>
                    <a:cxn ang="0">
                      <a:pos x="3841" y="325"/>
                    </a:cxn>
                    <a:cxn ang="0">
                      <a:pos x="3789" y="485"/>
                    </a:cxn>
                    <a:cxn ang="0">
                      <a:pos x="3729" y="764"/>
                    </a:cxn>
                    <a:cxn ang="0">
                      <a:pos x="3680" y="1087"/>
                    </a:cxn>
                    <a:cxn ang="0">
                      <a:pos x="3656" y="1320"/>
                    </a:cxn>
                    <a:cxn ang="0">
                      <a:pos x="3640" y="1584"/>
                    </a:cxn>
                    <a:cxn ang="0">
                      <a:pos x="3633" y="1877"/>
                    </a:cxn>
                    <a:cxn ang="0">
                      <a:pos x="3633" y="2089"/>
                    </a:cxn>
                    <a:cxn ang="0">
                      <a:pos x="3649" y="3807"/>
                    </a:cxn>
                    <a:cxn ang="0">
                      <a:pos x="2377" y="3931"/>
                    </a:cxn>
                    <a:cxn ang="0">
                      <a:pos x="2378" y="3763"/>
                    </a:cxn>
                    <a:cxn ang="0">
                      <a:pos x="2368" y="3502"/>
                    </a:cxn>
                    <a:cxn ang="0">
                      <a:pos x="2346" y="3251"/>
                    </a:cxn>
                    <a:cxn ang="0">
                      <a:pos x="2307" y="2968"/>
                    </a:cxn>
                    <a:cxn ang="0">
                      <a:pos x="2247" y="2670"/>
                    </a:cxn>
                    <a:cxn ang="0">
                      <a:pos x="2176" y="2418"/>
                    </a:cxn>
                    <a:cxn ang="0">
                      <a:pos x="2125" y="2269"/>
                    </a:cxn>
                    <a:cxn ang="0">
                      <a:pos x="2064" y="2126"/>
                    </a:cxn>
                    <a:cxn ang="0">
                      <a:pos x="1995" y="1988"/>
                    </a:cxn>
                    <a:cxn ang="0">
                      <a:pos x="1917" y="1857"/>
                    </a:cxn>
                    <a:cxn ang="0">
                      <a:pos x="1828" y="1736"/>
                    </a:cxn>
                    <a:cxn ang="0">
                      <a:pos x="1730" y="1627"/>
                    </a:cxn>
                    <a:cxn ang="0">
                      <a:pos x="1619" y="1529"/>
                    </a:cxn>
                    <a:cxn ang="0">
                      <a:pos x="1516" y="1454"/>
                    </a:cxn>
                    <a:cxn ang="0">
                      <a:pos x="1290" y="1308"/>
                    </a:cxn>
                    <a:cxn ang="0">
                      <a:pos x="931" y="1093"/>
                    </a:cxn>
                    <a:cxn ang="0">
                      <a:pos x="698" y="941"/>
                    </a:cxn>
                    <a:cxn ang="0">
                      <a:pos x="534" y="819"/>
                    </a:cxn>
                    <a:cxn ang="0">
                      <a:pos x="387" y="687"/>
                    </a:cxn>
                    <a:cxn ang="0">
                      <a:pos x="263" y="541"/>
                    </a:cxn>
                    <a:cxn ang="0">
                      <a:pos x="210" y="462"/>
                    </a:cxn>
                    <a:cxn ang="0">
                      <a:pos x="165" y="379"/>
                    </a:cxn>
                    <a:cxn ang="0">
                      <a:pos x="129" y="291"/>
                    </a:cxn>
                    <a:cxn ang="0">
                      <a:pos x="102" y="199"/>
                    </a:cxn>
                    <a:cxn ang="0">
                      <a:pos x="89" y="134"/>
                    </a:cxn>
                    <a:cxn ang="0">
                      <a:pos x="28" y="64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3861" h="3931">
                      <a:moveTo>
                        <a:pt x="0" y="25"/>
                      </a:moveTo>
                      <a:lnTo>
                        <a:pt x="0" y="25"/>
                      </a:lnTo>
                      <a:lnTo>
                        <a:pt x="0" y="22"/>
                      </a:lnTo>
                      <a:lnTo>
                        <a:pt x="5" y="18"/>
                      </a:lnTo>
                      <a:lnTo>
                        <a:pt x="8" y="15"/>
                      </a:lnTo>
                      <a:lnTo>
                        <a:pt x="12" y="12"/>
                      </a:lnTo>
                      <a:lnTo>
                        <a:pt x="20" y="9"/>
                      </a:lnTo>
                      <a:lnTo>
                        <a:pt x="28" y="6"/>
                      </a:lnTo>
                      <a:lnTo>
                        <a:pt x="40" y="3"/>
                      </a:lnTo>
                      <a:lnTo>
                        <a:pt x="55" y="2"/>
                      </a:lnTo>
                      <a:lnTo>
                        <a:pt x="74" y="0"/>
                      </a:lnTo>
                      <a:lnTo>
                        <a:pt x="95" y="0"/>
                      </a:lnTo>
                      <a:lnTo>
                        <a:pt x="120" y="2"/>
                      </a:lnTo>
                      <a:lnTo>
                        <a:pt x="149" y="3"/>
                      </a:lnTo>
                      <a:lnTo>
                        <a:pt x="183" y="8"/>
                      </a:lnTo>
                      <a:lnTo>
                        <a:pt x="221" y="14"/>
                      </a:lnTo>
                      <a:lnTo>
                        <a:pt x="221" y="14"/>
                      </a:lnTo>
                      <a:lnTo>
                        <a:pt x="248" y="18"/>
                      </a:lnTo>
                      <a:lnTo>
                        <a:pt x="277" y="25"/>
                      </a:lnTo>
                      <a:lnTo>
                        <a:pt x="353" y="43"/>
                      </a:lnTo>
                      <a:lnTo>
                        <a:pt x="443" y="70"/>
                      </a:lnTo>
                      <a:lnTo>
                        <a:pt x="547" y="101"/>
                      </a:lnTo>
                      <a:lnTo>
                        <a:pt x="791" y="174"/>
                      </a:lnTo>
                      <a:lnTo>
                        <a:pt x="925" y="214"/>
                      </a:lnTo>
                      <a:lnTo>
                        <a:pt x="1065" y="255"/>
                      </a:lnTo>
                      <a:lnTo>
                        <a:pt x="1209" y="298"/>
                      </a:lnTo>
                      <a:lnTo>
                        <a:pt x="1357" y="338"/>
                      </a:lnTo>
                      <a:lnTo>
                        <a:pt x="1506" y="376"/>
                      </a:lnTo>
                      <a:lnTo>
                        <a:pt x="1651" y="412"/>
                      </a:lnTo>
                      <a:lnTo>
                        <a:pt x="1722" y="428"/>
                      </a:lnTo>
                      <a:lnTo>
                        <a:pt x="1793" y="443"/>
                      </a:lnTo>
                      <a:lnTo>
                        <a:pt x="1864" y="456"/>
                      </a:lnTo>
                      <a:lnTo>
                        <a:pt x="1932" y="468"/>
                      </a:lnTo>
                      <a:lnTo>
                        <a:pt x="1996" y="478"/>
                      </a:lnTo>
                      <a:lnTo>
                        <a:pt x="2061" y="487"/>
                      </a:lnTo>
                      <a:lnTo>
                        <a:pt x="2123" y="494"/>
                      </a:lnTo>
                      <a:lnTo>
                        <a:pt x="2182" y="499"/>
                      </a:lnTo>
                      <a:lnTo>
                        <a:pt x="2182" y="499"/>
                      </a:lnTo>
                      <a:lnTo>
                        <a:pt x="2240" y="502"/>
                      </a:lnTo>
                      <a:lnTo>
                        <a:pt x="2296" y="503"/>
                      </a:lnTo>
                      <a:lnTo>
                        <a:pt x="2353" y="504"/>
                      </a:lnTo>
                      <a:lnTo>
                        <a:pt x="2409" y="503"/>
                      </a:lnTo>
                      <a:lnTo>
                        <a:pt x="2464" y="502"/>
                      </a:lnTo>
                      <a:lnTo>
                        <a:pt x="2518" y="500"/>
                      </a:lnTo>
                      <a:lnTo>
                        <a:pt x="2571" y="496"/>
                      </a:lnTo>
                      <a:lnTo>
                        <a:pt x="2624" y="493"/>
                      </a:lnTo>
                      <a:lnTo>
                        <a:pt x="2726" y="481"/>
                      </a:lnTo>
                      <a:lnTo>
                        <a:pt x="2823" y="468"/>
                      </a:lnTo>
                      <a:lnTo>
                        <a:pt x="2918" y="453"/>
                      </a:lnTo>
                      <a:lnTo>
                        <a:pt x="3005" y="437"/>
                      </a:lnTo>
                      <a:lnTo>
                        <a:pt x="3087" y="419"/>
                      </a:lnTo>
                      <a:lnTo>
                        <a:pt x="3163" y="401"/>
                      </a:lnTo>
                      <a:lnTo>
                        <a:pt x="3232" y="384"/>
                      </a:lnTo>
                      <a:lnTo>
                        <a:pt x="3292" y="367"/>
                      </a:lnTo>
                      <a:lnTo>
                        <a:pt x="3391" y="339"/>
                      </a:lnTo>
                      <a:lnTo>
                        <a:pt x="3454" y="322"/>
                      </a:lnTo>
                      <a:lnTo>
                        <a:pt x="3454" y="322"/>
                      </a:lnTo>
                      <a:lnTo>
                        <a:pt x="3505" y="308"/>
                      </a:lnTo>
                      <a:lnTo>
                        <a:pt x="3562" y="297"/>
                      </a:lnTo>
                      <a:lnTo>
                        <a:pt x="3624" y="285"/>
                      </a:lnTo>
                      <a:lnTo>
                        <a:pt x="3686" y="274"/>
                      </a:lnTo>
                      <a:lnTo>
                        <a:pt x="3743" y="269"/>
                      </a:lnTo>
                      <a:lnTo>
                        <a:pt x="3770" y="267"/>
                      </a:lnTo>
                      <a:lnTo>
                        <a:pt x="3795" y="267"/>
                      </a:lnTo>
                      <a:lnTo>
                        <a:pt x="3817" y="269"/>
                      </a:lnTo>
                      <a:lnTo>
                        <a:pt x="3836" y="272"/>
                      </a:lnTo>
                      <a:lnTo>
                        <a:pt x="3851" y="276"/>
                      </a:lnTo>
                      <a:lnTo>
                        <a:pt x="3857" y="279"/>
                      </a:lnTo>
                      <a:lnTo>
                        <a:pt x="3861" y="282"/>
                      </a:lnTo>
                      <a:lnTo>
                        <a:pt x="3861" y="282"/>
                      </a:lnTo>
                      <a:lnTo>
                        <a:pt x="3854" y="297"/>
                      </a:lnTo>
                      <a:lnTo>
                        <a:pt x="3841" y="325"/>
                      </a:lnTo>
                      <a:lnTo>
                        <a:pt x="3826" y="364"/>
                      </a:lnTo>
                      <a:lnTo>
                        <a:pt x="3808" y="418"/>
                      </a:lnTo>
                      <a:lnTo>
                        <a:pt x="3789" y="485"/>
                      </a:lnTo>
                      <a:lnTo>
                        <a:pt x="3770" y="565"/>
                      </a:lnTo>
                      <a:lnTo>
                        <a:pt x="3749" y="658"/>
                      </a:lnTo>
                      <a:lnTo>
                        <a:pt x="3729" y="764"/>
                      </a:lnTo>
                      <a:lnTo>
                        <a:pt x="3708" y="882"/>
                      </a:lnTo>
                      <a:lnTo>
                        <a:pt x="3689" y="1015"/>
                      </a:lnTo>
                      <a:lnTo>
                        <a:pt x="3680" y="1087"/>
                      </a:lnTo>
                      <a:lnTo>
                        <a:pt x="3671" y="1161"/>
                      </a:lnTo>
                      <a:lnTo>
                        <a:pt x="3664" y="1239"/>
                      </a:lnTo>
                      <a:lnTo>
                        <a:pt x="3656" y="1320"/>
                      </a:lnTo>
                      <a:lnTo>
                        <a:pt x="3650" y="1404"/>
                      </a:lnTo>
                      <a:lnTo>
                        <a:pt x="3645" y="1492"/>
                      </a:lnTo>
                      <a:lnTo>
                        <a:pt x="3640" y="1584"/>
                      </a:lnTo>
                      <a:lnTo>
                        <a:pt x="3637" y="1678"/>
                      </a:lnTo>
                      <a:lnTo>
                        <a:pt x="3634" y="1777"/>
                      </a:lnTo>
                      <a:lnTo>
                        <a:pt x="3633" y="1877"/>
                      </a:lnTo>
                      <a:lnTo>
                        <a:pt x="3631" y="1982"/>
                      </a:lnTo>
                      <a:lnTo>
                        <a:pt x="3633" y="2089"/>
                      </a:lnTo>
                      <a:lnTo>
                        <a:pt x="3633" y="2089"/>
                      </a:lnTo>
                      <a:lnTo>
                        <a:pt x="3642" y="2869"/>
                      </a:lnTo>
                      <a:lnTo>
                        <a:pt x="3646" y="3447"/>
                      </a:lnTo>
                      <a:lnTo>
                        <a:pt x="3649" y="3807"/>
                      </a:lnTo>
                      <a:lnTo>
                        <a:pt x="3649" y="3931"/>
                      </a:lnTo>
                      <a:lnTo>
                        <a:pt x="2377" y="3931"/>
                      </a:lnTo>
                      <a:lnTo>
                        <a:pt x="2377" y="3931"/>
                      </a:lnTo>
                      <a:lnTo>
                        <a:pt x="2378" y="3910"/>
                      </a:lnTo>
                      <a:lnTo>
                        <a:pt x="2378" y="3853"/>
                      </a:lnTo>
                      <a:lnTo>
                        <a:pt x="2378" y="3763"/>
                      </a:lnTo>
                      <a:lnTo>
                        <a:pt x="2375" y="3645"/>
                      </a:lnTo>
                      <a:lnTo>
                        <a:pt x="2371" y="3576"/>
                      </a:lnTo>
                      <a:lnTo>
                        <a:pt x="2368" y="3502"/>
                      </a:lnTo>
                      <a:lnTo>
                        <a:pt x="2362" y="3422"/>
                      </a:lnTo>
                      <a:lnTo>
                        <a:pt x="2355" y="3338"/>
                      </a:lnTo>
                      <a:lnTo>
                        <a:pt x="2346" y="3251"/>
                      </a:lnTo>
                      <a:lnTo>
                        <a:pt x="2335" y="3160"/>
                      </a:lnTo>
                      <a:lnTo>
                        <a:pt x="2322" y="3066"/>
                      </a:lnTo>
                      <a:lnTo>
                        <a:pt x="2307" y="2968"/>
                      </a:lnTo>
                      <a:lnTo>
                        <a:pt x="2290" y="2869"/>
                      </a:lnTo>
                      <a:lnTo>
                        <a:pt x="2269" y="2771"/>
                      </a:lnTo>
                      <a:lnTo>
                        <a:pt x="2247" y="2670"/>
                      </a:lnTo>
                      <a:lnTo>
                        <a:pt x="2220" y="2569"/>
                      </a:lnTo>
                      <a:lnTo>
                        <a:pt x="2192" y="2468"/>
                      </a:lnTo>
                      <a:lnTo>
                        <a:pt x="2176" y="2418"/>
                      </a:lnTo>
                      <a:lnTo>
                        <a:pt x="2160" y="2368"/>
                      </a:lnTo>
                      <a:lnTo>
                        <a:pt x="2142" y="2319"/>
                      </a:lnTo>
                      <a:lnTo>
                        <a:pt x="2125" y="2269"/>
                      </a:lnTo>
                      <a:lnTo>
                        <a:pt x="2106" y="2221"/>
                      </a:lnTo>
                      <a:lnTo>
                        <a:pt x="2085" y="2174"/>
                      </a:lnTo>
                      <a:lnTo>
                        <a:pt x="2064" y="2126"/>
                      </a:lnTo>
                      <a:lnTo>
                        <a:pt x="2042" y="2079"/>
                      </a:lnTo>
                      <a:lnTo>
                        <a:pt x="2019" y="2033"/>
                      </a:lnTo>
                      <a:lnTo>
                        <a:pt x="1995" y="1988"/>
                      </a:lnTo>
                      <a:lnTo>
                        <a:pt x="1970" y="1944"/>
                      </a:lnTo>
                      <a:lnTo>
                        <a:pt x="1943" y="1899"/>
                      </a:lnTo>
                      <a:lnTo>
                        <a:pt x="1917" y="1857"/>
                      </a:lnTo>
                      <a:lnTo>
                        <a:pt x="1889" y="1815"/>
                      </a:lnTo>
                      <a:lnTo>
                        <a:pt x="1859" y="1775"/>
                      </a:lnTo>
                      <a:lnTo>
                        <a:pt x="1828" y="1736"/>
                      </a:lnTo>
                      <a:lnTo>
                        <a:pt x="1796" y="1697"/>
                      </a:lnTo>
                      <a:lnTo>
                        <a:pt x="1763" y="1662"/>
                      </a:lnTo>
                      <a:lnTo>
                        <a:pt x="1730" y="1627"/>
                      </a:lnTo>
                      <a:lnTo>
                        <a:pt x="1694" y="1593"/>
                      </a:lnTo>
                      <a:lnTo>
                        <a:pt x="1657" y="1560"/>
                      </a:lnTo>
                      <a:lnTo>
                        <a:pt x="1619" y="1529"/>
                      </a:lnTo>
                      <a:lnTo>
                        <a:pt x="1619" y="1529"/>
                      </a:lnTo>
                      <a:lnTo>
                        <a:pt x="1569" y="1491"/>
                      </a:lnTo>
                      <a:lnTo>
                        <a:pt x="1516" y="1454"/>
                      </a:lnTo>
                      <a:lnTo>
                        <a:pt x="1461" y="1417"/>
                      </a:lnTo>
                      <a:lnTo>
                        <a:pt x="1405" y="1380"/>
                      </a:lnTo>
                      <a:lnTo>
                        <a:pt x="1290" y="1308"/>
                      </a:lnTo>
                      <a:lnTo>
                        <a:pt x="1172" y="1237"/>
                      </a:lnTo>
                      <a:lnTo>
                        <a:pt x="1051" y="1165"/>
                      </a:lnTo>
                      <a:lnTo>
                        <a:pt x="931" y="1093"/>
                      </a:lnTo>
                      <a:lnTo>
                        <a:pt x="813" y="1019"/>
                      </a:lnTo>
                      <a:lnTo>
                        <a:pt x="754" y="981"/>
                      </a:lnTo>
                      <a:lnTo>
                        <a:pt x="698" y="941"/>
                      </a:lnTo>
                      <a:lnTo>
                        <a:pt x="642" y="901"/>
                      </a:lnTo>
                      <a:lnTo>
                        <a:pt x="587" y="861"/>
                      </a:lnTo>
                      <a:lnTo>
                        <a:pt x="534" y="819"/>
                      </a:lnTo>
                      <a:lnTo>
                        <a:pt x="482" y="776"/>
                      </a:lnTo>
                      <a:lnTo>
                        <a:pt x="434" y="732"/>
                      </a:lnTo>
                      <a:lnTo>
                        <a:pt x="387" y="687"/>
                      </a:lnTo>
                      <a:lnTo>
                        <a:pt x="342" y="640"/>
                      </a:lnTo>
                      <a:lnTo>
                        <a:pt x="301" y="591"/>
                      </a:lnTo>
                      <a:lnTo>
                        <a:pt x="263" y="541"/>
                      </a:lnTo>
                      <a:lnTo>
                        <a:pt x="244" y="515"/>
                      </a:lnTo>
                      <a:lnTo>
                        <a:pt x="226" y="488"/>
                      </a:lnTo>
                      <a:lnTo>
                        <a:pt x="210" y="462"/>
                      </a:lnTo>
                      <a:lnTo>
                        <a:pt x="195" y="435"/>
                      </a:lnTo>
                      <a:lnTo>
                        <a:pt x="179" y="407"/>
                      </a:lnTo>
                      <a:lnTo>
                        <a:pt x="165" y="379"/>
                      </a:lnTo>
                      <a:lnTo>
                        <a:pt x="152" y="350"/>
                      </a:lnTo>
                      <a:lnTo>
                        <a:pt x="140" y="322"/>
                      </a:lnTo>
                      <a:lnTo>
                        <a:pt x="129" y="291"/>
                      </a:lnTo>
                      <a:lnTo>
                        <a:pt x="118" y="261"/>
                      </a:lnTo>
                      <a:lnTo>
                        <a:pt x="109" y="230"/>
                      </a:lnTo>
                      <a:lnTo>
                        <a:pt x="102" y="199"/>
                      </a:lnTo>
                      <a:lnTo>
                        <a:pt x="95" y="167"/>
                      </a:lnTo>
                      <a:lnTo>
                        <a:pt x="89" y="134"/>
                      </a:lnTo>
                      <a:lnTo>
                        <a:pt x="89" y="134"/>
                      </a:lnTo>
                      <a:lnTo>
                        <a:pt x="73" y="117"/>
                      </a:lnTo>
                      <a:lnTo>
                        <a:pt x="56" y="99"/>
                      </a:lnTo>
                      <a:lnTo>
                        <a:pt x="28" y="64"/>
                      </a:lnTo>
                      <a:lnTo>
                        <a:pt x="8" y="36"/>
                      </a:lnTo>
                      <a:lnTo>
                        <a:pt x="0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gradFill flip="none" rotWithShape="1">
                  <a:gsLst>
                    <a:gs pos="100000">
                      <a:schemeClr val="accent4">
                        <a:lumMod val="75000"/>
                      </a:schemeClr>
                    </a:gs>
                    <a:gs pos="3000">
                      <a:schemeClr val="accent4">
                        <a:lumMod val="50000"/>
                      </a:schemeClr>
                    </a:gs>
                  </a:gsLst>
                  <a:lin ang="5400000" scaled="0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050" dirty="0"/>
                </a:p>
              </p:txBody>
            </p:sp>
            <p:sp>
              <p:nvSpPr>
                <p:cNvPr id="97" name="Retângulo 30">
                  <a:extLst>
                    <a:ext uri="{FF2B5EF4-FFF2-40B4-BE49-F238E27FC236}">
                      <a16:creationId xmlns:a16="http://schemas.microsoft.com/office/drawing/2014/main" id="{0BA9E922-B35C-8349-B07C-F96D5407FD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101263" y="4679950"/>
                  <a:ext cx="673101" cy="857548"/>
                </a:xfrm>
                <a:prstGeom prst="rect">
                  <a:avLst/>
                </a:prstGeom>
                <a:solidFill>
                  <a:schemeClr val="accent4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050" dirty="0"/>
                </a:p>
              </p:txBody>
            </p:sp>
            <p:sp>
              <p:nvSpPr>
                <p:cNvPr id="98" name="Forma Livre 31">
                  <a:extLst>
                    <a:ext uri="{FF2B5EF4-FFF2-40B4-BE49-F238E27FC236}">
                      <a16:creationId xmlns:a16="http://schemas.microsoft.com/office/drawing/2014/main" id="{D0564C14-377B-6A48-A7EC-45000D5EE6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101263" y="5530611"/>
                  <a:ext cx="673101" cy="45085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719"/>
                    </a:cxn>
                    <a:cxn ang="0">
                      <a:pos x="0" y="719"/>
                    </a:cxn>
                    <a:cxn ang="0">
                      <a:pos x="1" y="727"/>
                    </a:cxn>
                    <a:cxn ang="0">
                      <a:pos x="4" y="734"/>
                    </a:cxn>
                    <a:cxn ang="0">
                      <a:pos x="7" y="740"/>
                    </a:cxn>
                    <a:cxn ang="0">
                      <a:pos x="13" y="747"/>
                    </a:cxn>
                    <a:cxn ang="0">
                      <a:pos x="20" y="753"/>
                    </a:cxn>
                    <a:cxn ang="0">
                      <a:pos x="29" y="759"/>
                    </a:cxn>
                    <a:cxn ang="0">
                      <a:pos x="50" y="771"/>
                    </a:cxn>
                    <a:cxn ang="0">
                      <a:pos x="76" y="783"/>
                    </a:cxn>
                    <a:cxn ang="0">
                      <a:pos x="109" y="795"/>
                    </a:cxn>
                    <a:cxn ang="0">
                      <a:pos x="146" y="805"/>
                    </a:cxn>
                    <a:cxn ang="0">
                      <a:pos x="187" y="814"/>
                    </a:cxn>
                    <a:cxn ang="0">
                      <a:pos x="231" y="823"/>
                    </a:cxn>
                    <a:cxn ang="0">
                      <a:pos x="280" y="830"/>
                    </a:cxn>
                    <a:cxn ang="0">
                      <a:pos x="333" y="837"/>
                    </a:cxn>
                    <a:cxn ang="0">
                      <a:pos x="389" y="842"/>
                    </a:cxn>
                    <a:cxn ang="0">
                      <a:pos x="446" y="846"/>
                    </a:cxn>
                    <a:cxn ang="0">
                      <a:pos x="508" y="851"/>
                    </a:cxn>
                    <a:cxn ang="0">
                      <a:pos x="570" y="852"/>
                    </a:cxn>
                    <a:cxn ang="0">
                      <a:pos x="637" y="852"/>
                    </a:cxn>
                    <a:cxn ang="0">
                      <a:pos x="637" y="852"/>
                    </a:cxn>
                    <a:cxn ang="0">
                      <a:pos x="701" y="852"/>
                    </a:cxn>
                    <a:cxn ang="0">
                      <a:pos x="763" y="851"/>
                    </a:cxn>
                    <a:cxn ang="0">
                      <a:pos x="825" y="846"/>
                    </a:cxn>
                    <a:cxn ang="0">
                      <a:pos x="883" y="842"/>
                    </a:cxn>
                    <a:cxn ang="0">
                      <a:pos x="939" y="837"/>
                    </a:cxn>
                    <a:cxn ang="0">
                      <a:pos x="992" y="830"/>
                    </a:cxn>
                    <a:cxn ang="0">
                      <a:pos x="1041" y="823"/>
                    </a:cxn>
                    <a:cxn ang="0">
                      <a:pos x="1085" y="814"/>
                    </a:cxn>
                    <a:cxn ang="0">
                      <a:pos x="1126" y="805"/>
                    </a:cxn>
                    <a:cxn ang="0">
                      <a:pos x="1163" y="795"/>
                    </a:cxn>
                    <a:cxn ang="0">
                      <a:pos x="1195" y="783"/>
                    </a:cxn>
                    <a:cxn ang="0">
                      <a:pos x="1222" y="771"/>
                    </a:cxn>
                    <a:cxn ang="0">
                      <a:pos x="1243" y="759"/>
                    </a:cxn>
                    <a:cxn ang="0">
                      <a:pos x="1251" y="753"/>
                    </a:cxn>
                    <a:cxn ang="0">
                      <a:pos x="1259" y="747"/>
                    </a:cxn>
                    <a:cxn ang="0">
                      <a:pos x="1265" y="740"/>
                    </a:cxn>
                    <a:cxn ang="0">
                      <a:pos x="1268" y="734"/>
                    </a:cxn>
                    <a:cxn ang="0">
                      <a:pos x="1271" y="727"/>
                    </a:cxn>
                    <a:cxn ang="0">
                      <a:pos x="1272" y="719"/>
                    </a:cxn>
                    <a:cxn ang="0">
                      <a:pos x="1272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72" h="852">
                      <a:moveTo>
                        <a:pt x="0" y="0"/>
                      </a:moveTo>
                      <a:lnTo>
                        <a:pt x="0" y="719"/>
                      </a:lnTo>
                      <a:lnTo>
                        <a:pt x="0" y="719"/>
                      </a:lnTo>
                      <a:lnTo>
                        <a:pt x="1" y="727"/>
                      </a:lnTo>
                      <a:lnTo>
                        <a:pt x="4" y="734"/>
                      </a:lnTo>
                      <a:lnTo>
                        <a:pt x="7" y="740"/>
                      </a:lnTo>
                      <a:lnTo>
                        <a:pt x="13" y="747"/>
                      </a:lnTo>
                      <a:lnTo>
                        <a:pt x="20" y="753"/>
                      </a:lnTo>
                      <a:lnTo>
                        <a:pt x="29" y="759"/>
                      </a:lnTo>
                      <a:lnTo>
                        <a:pt x="50" y="771"/>
                      </a:lnTo>
                      <a:lnTo>
                        <a:pt x="76" y="783"/>
                      </a:lnTo>
                      <a:lnTo>
                        <a:pt x="109" y="795"/>
                      </a:lnTo>
                      <a:lnTo>
                        <a:pt x="146" y="805"/>
                      </a:lnTo>
                      <a:lnTo>
                        <a:pt x="187" y="814"/>
                      </a:lnTo>
                      <a:lnTo>
                        <a:pt x="231" y="823"/>
                      </a:lnTo>
                      <a:lnTo>
                        <a:pt x="280" y="830"/>
                      </a:lnTo>
                      <a:lnTo>
                        <a:pt x="333" y="837"/>
                      </a:lnTo>
                      <a:lnTo>
                        <a:pt x="389" y="842"/>
                      </a:lnTo>
                      <a:lnTo>
                        <a:pt x="446" y="846"/>
                      </a:lnTo>
                      <a:lnTo>
                        <a:pt x="508" y="851"/>
                      </a:lnTo>
                      <a:lnTo>
                        <a:pt x="570" y="852"/>
                      </a:lnTo>
                      <a:lnTo>
                        <a:pt x="637" y="852"/>
                      </a:lnTo>
                      <a:lnTo>
                        <a:pt x="637" y="852"/>
                      </a:lnTo>
                      <a:lnTo>
                        <a:pt x="701" y="852"/>
                      </a:lnTo>
                      <a:lnTo>
                        <a:pt x="763" y="851"/>
                      </a:lnTo>
                      <a:lnTo>
                        <a:pt x="825" y="846"/>
                      </a:lnTo>
                      <a:lnTo>
                        <a:pt x="883" y="842"/>
                      </a:lnTo>
                      <a:lnTo>
                        <a:pt x="939" y="837"/>
                      </a:lnTo>
                      <a:lnTo>
                        <a:pt x="992" y="830"/>
                      </a:lnTo>
                      <a:lnTo>
                        <a:pt x="1041" y="823"/>
                      </a:lnTo>
                      <a:lnTo>
                        <a:pt x="1085" y="814"/>
                      </a:lnTo>
                      <a:lnTo>
                        <a:pt x="1126" y="805"/>
                      </a:lnTo>
                      <a:lnTo>
                        <a:pt x="1163" y="795"/>
                      </a:lnTo>
                      <a:lnTo>
                        <a:pt x="1195" y="783"/>
                      </a:lnTo>
                      <a:lnTo>
                        <a:pt x="1222" y="771"/>
                      </a:lnTo>
                      <a:lnTo>
                        <a:pt x="1243" y="759"/>
                      </a:lnTo>
                      <a:lnTo>
                        <a:pt x="1251" y="753"/>
                      </a:lnTo>
                      <a:lnTo>
                        <a:pt x="1259" y="747"/>
                      </a:lnTo>
                      <a:lnTo>
                        <a:pt x="1265" y="740"/>
                      </a:lnTo>
                      <a:lnTo>
                        <a:pt x="1268" y="734"/>
                      </a:lnTo>
                      <a:lnTo>
                        <a:pt x="1271" y="727"/>
                      </a:lnTo>
                      <a:lnTo>
                        <a:pt x="1272" y="719"/>
                      </a:lnTo>
                      <a:lnTo>
                        <a:pt x="127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pt-BR" sz="1050" dirty="0"/>
                </a:p>
              </p:txBody>
            </p:sp>
          </p:grpSp>
          <p:grpSp>
            <p:nvGrpSpPr>
              <p:cNvPr id="92" name="Grupo 83">
                <a:extLst>
                  <a:ext uri="{FF2B5EF4-FFF2-40B4-BE49-F238E27FC236}">
                    <a16:creationId xmlns:a16="http://schemas.microsoft.com/office/drawing/2014/main" id="{A433971E-3B8F-9B4B-B950-6ECCFC5E32CB}"/>
                  </a:ext>
                </a:extLst>
              </p:cNvPr>
              <p:cNvGrpSpPr/>
              <p:nvPr/>
            </p:nvGrpSpPr>
            <p:grpSpPr>
              <a:xfrm>
                <a:off x="8913812" y="2667000"/>
                <a:ext cx="1672695" cy="3201098"/>
                <a:chOff x="8913812" y="2667000"/>
                <a:chExt cx="1672695" cy="3201098"/>
              </a:xfrm>
            </p:grpSpPr>
            <p:sp>
              <p:nvSpPr>
                <p:cNvPr id="93" name="Forma Livre 92">
                  <a:extLst>
                    <a:ext uri="{FF2B5EF4-FFF2-40B4-BE49-F238E27FC236}">
                      <a16:creationId xmlns:a16="http://schemas.microsoft.com/office/drawing/2014/main" id="{087A0E06-ACB3-084E-9648-1AA768250C33}"/>
                    </a:ext>
                  </a:extLst>
                </p:cNvPr>
                <p:cNvSpPr/>
                <p:nvPr/>
              </p:nvSpPr>
              <p:spPr>
                <a:xfrm>
                  <a:off x="8913812" y="2667000"/>
                  <a:ext cx="1672695" cy="411700"/>
                </a:xfrm>
                <a:custGeom>
                  <a:avLst/>
                  <a:gdLst>
                    <a:gd name="connsiteX0" fmla="*/ 44450 w 1367367"/>
                    <a:gd name="connsiteY0" fmla="*/ 0 h 336550"/>
                    <a:gd name="connsiteX1" fmla="*/ 336550 w 1367367"/>
                    <a:gd name="connsiteY1" fmla="*/ 88900 h 336550"/>
                    <a:gd name="connsiteX2" fmla="*/ 734483 w 1367367"/>
                    <a:gd name="connsiteY2" fmla="*/ 186267 h 336550"/>
                    <a:gd name="connsiteX3" fmla="*/ 1123950 w 1367367"/>
                    <a:gd name="connsiteY3" fmla="*/ 232833 h 336550"/>
                    <a:gd name="connsiteX4" fmla="*/ 1339850 w 1367367"/>
                    <a:gd name="connsiteY4" fmla="*/ 198967 h 336550"/>
                    <a:gd name="connsiteX5" fmla="*/ 1289050 w 1367367"/>
                    <a:gd name="connsiteY5" fmla="*/ 266700 h 336550"/>
                    <a:gd name="connsiteX6" fmla="*/ 1077383 w 1367367"/>
                    <a:gd name="connsiteY6" fmla="*/ 313267 h 336550"/>
                    <a:gd name="connsiteX7" fmla="*/ 683683 w 1367367"/>
                    <a:gd name="connsiteY7" fmla="*/ 317500 h 336550"/>
                    <a:gd name="connsiteX8" fmla="*/ 209550 w 1367367"/>
                    <a:gd name="connsiteY8" fmla="*/ 198967 h 336550"/>
                    <a:gd name="connsiteX9" fmla="*/ 69850 w 1367367"/>
                    <a:gd name="connsiteY9" fmla="*/ 88900 h 336550"/>
                    <a:gd name="connsiteX10" fmla="*/ 44450 w 1367367"/>
                    <a:gd name="connsiteY10" fmla="*/ 0 h 3365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367367" h="336550">
                      <a:moveTo>
                        <a:pt x="44450" y="0"/>
                      </a:moveTo>
                      <a:cubicBezTo>
                        <a:pt x="88900" y="0"/>
                        <a:pt x="221545" y="57856"/>
                        <a:pt x="336550" y="88900"/>
                      </a:cubicBezTo>
                      <a:cubicBezTo>
                        <a:pt x="451556" y="119945"/>
                        <a:pt x="603250" y="162278"/>
                        <a:pt x="734483" y="186267"/>
                      </a:cubicBezTo>
                      <a:cubicBezTo>
                        <a:pt x="865716" y="210256"/>
                        <a:pt x="1023056" y="230716"/>
                        <a:pt x="1123950" y="232833"/>
                      </a:cubicBezTo>
                      <a:cubicBezTo>
                        <a:pt x="1224844" y="234950"/>
                        <a:pt x="1312333" y="193323"/>
                        <a:pt x="1339850" y="198967"/>
                      </a:cubicBezTo>
                      <a:cubicBezTo>
                        <a:pt x="1367367" y="204611"/>
                        <a:pt x="1332794" y="247650"/>
                        <a:pt x="1289050" y="266700"/>
                      </a:cubicBezTo>
                      <a:cubicBezTo>
                        <a:pt x="1245306" y="285750"/>
                        <a:pt x="1178277" y="304800"/>
                        <a:pt x="1077383" y="313267"/>
                      </a:cubicBezTo>
                      <a:cubicBezTo>
                        <a:pt x="976489" y="321734"/>
                        <a:pt x="828322" y="336550"/>
                        <a:pt x="683683" y="317500"/>
                      </a:cubicBezTo>
                      <a:cubicBezTo>
                        <a:pt x="539044" y="298450"/>
                        <a:pt x="311855" y="237067"/>
                        <a:pt x="209550" y="198967"/>
                      </a:cubicBezTo>
                      <a:cubicBezTo>
                        <a:pt x="107245" y="160867"/>
                        <a:pt x="102305" y="122767"/>
                        <a:pt x="69850" y="88900"/>
                      </a:cubicBezTo>
                      <a:cubicBezTo>
                        <a:pt x="37395" y="55033"/>
                        <a:pt x="0" y="0"/>
                        <a:pt x="4445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1000">
                      <a:srgbClr val="FFFFFF"/>
                    </a:gs>
                    <a:gs pos="73000">
                      <a:srgbClr val="FFFFFF">
                        <a:alpha val="0"/>
                      </a:srgbClr>
                    </a:gs>
                  </a:gsLst>
                  <a:lin ang="564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t-BR" sz="1050" dirty="0"/>
                </a:p>
              </p:txBody>
            </p:sp>
            <p:sp>
              <p:nvSpPr>
                <p:cNvPr id="94" name="Forma livre 93">
                  <a:extLst>
                    <a:ext uri="{FF2B5EF4-FFF2-40B4-BE49-F238E27FC236}">
                      <a16:creationId xmlns:a16="http://schemas.microsoft.com/office/drawing/2014/main" id="{54B4F4F7-7272-D54A-9583-12EC4FAE5604}"/>
                    </a:ext>
                  </a:extLst>
                </p:cNvPr>
                <p:cNvSpPr/>
                <p:nvPr/>
              </p:nvSpPr>
              <p:spPr>
                <a:xfrm>
                  <a:off x="9070622" y="2808111"/>
                  <a:ext cx="1235428" cy="1897944"/>
                </a:xfrm>
                <a:custGeom>
                  <a:avLst/>
                  <a:gdLst>
                    <a:gd name="connsiteX0" fmla="*/ 1411 w 1235428"/>
                    <a:gd name="connsiteY0" fmla="*/ 11289 h 1897944"/>
                    <a:gd name="connsiteX1" fmla="*/ 200378 w 1235428"/>
                    <a:gd name="connsiteY1" fmla="*/ 222956 h 1897944"/>
                    <a:gd name="connsiteX2" fmla="*/ 450145 w 1235428"/>
                    <a:gd name="connsiteY2" fmla="*/ 349956 h 1897944"/>
                    <a:gd name="connsiteX3" fmla="*/ 797278 w 1235428"/>
                    <a:gd name="connsiteY3" fmla="*/ 608189 h 1897944"/>
                    <a:gd name="connsiteX4" fmla="*/ 1025878 w 1235428"/>
                    <a:gd name="connsiteY4" fmla="*/ 1124656 h 1897944"/>
                    <a:gd name="connsiteX5" fmla="*/ 1165578 w 1235428"/>
                    <a:gd name="connsiteY5" fmla="*/ 1353256 h 1897944"/>
                    <a:gd name="connsiteX6" fmla="*/ 1195211 w 1235428"/>
                    <a:gd name="connsiteY6" fmla="*/ 1882422 h 1897944"/>
                    <a:gd name="connsiteX7" fmla="*/ 1207911 w 1235428"/>
                    <a:gd name="connsiteY7" fmla="*/ 1260122 h 1897944"/>
                    <a:gd name="connsiteX8" fmla="*/ 1030111 w 1235428"/>
                    <a:gd name="connsiteY8" fmla="*/ 862189 h 1897944"/>
                    <a:gd name="connsiteX9" fmla="*/ 1008945 w 1235428"/>
                    <a:gd name="connsiteY9" fmla="*/ 468489 h 1897944"/>
                    <a:gd name="connsiteX10" fmla="*/ 509411 w 1235428"/>
                    <a:gd name="connsiteY10" fmla="*/ 273756 h 1897944"/>
                    <a:gd name="connsiteX11" fmla="*/ 191911 w 1235428"/>
                    <a:gd name="connsiteY11" fmla="*/ 155222 h 1897944"/>
                    <a:gd name="connsiteX12" fmla="*/ 1411 w 1235428"/>
                    <a:gd name="connsiteY12" fmla="*/ 11289 h 1897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5428" h="1897944">
                      <a:moveTo>
                        <a:pt x="1411" y="11289"/>
                      </a:moveTo>
                      <a:cubicBezTo>
                        <a:pt x="2822" y="22578"/>
                        <a:pt x="125589" y="166512"/>
                        <a:pt x="200378" y="222956"/>
                      </a:cubicBezTo>
                      <a:cubicBezTo>
                        <a:pt x="275167" y="279401"/>
                        <a:pt x="350662" y="285751"/>
                        <a:pt x="450145" y="349956"/>
                      </a:cubicBezTo>
                      <a:cubicBezTo>
                        <a:pt x="549628" y="414161"/>
                        <a:pt x="701323" y="479072"/>
                        <a:pt x="797278" y="608189"/>
                      </a:cubicBezTo>
                      <a:cubicBezTo>
                        <a:pt x="893234" y="737306"/>
                        <a:pt x="964495" y="1000478"/>
                        <a:pt x="1025878" y="1124656"/>
                      </a:cubicBezTo>
                      <a:cubicBezTo>
                        <a:pt x="1087261" y="1248834"/>
                        <a:pt x="1137356" y="1226962"/>
                        <a:pt x="1165578" y="1353256"/>
                      </a:cubicBezTo>
                      <a:cubicBezTo>
                        <a:pt x="1193800" y="1479550"/>
                        <a:pt x="1188156" y="1897944"/>
                        <a:pt x="1195211" y="1882422"/>
                      </a:cubicBezTo>
                      <a:cubicBezTo>
                        <a:pt x="1202266" y="1866900"/>
                        <a:pt x="1235428" y="1430161"/>
                        <a:pt x="1207911" y="1260122"/>
                      </a:cubicBezTo>
                      <a:cubicBezTo>
                        <a:pt x="1180394" y="1090083"/>
                        <a:pt x="1063272" y="994128"/>
                        <a:pt x="1030111" y="862189"/>
                      </a:cubicBezTo>
                      <a:cubicBezTo>
                        <a:pt x="996950" y="730250"/>
                        <a:pt x="1095728" y="566561"/>
                        <a:pt x="1008945" y="468489"/>
                      </a:cubicBezTo>
                      <a:cubicBezTo>
                        <a:pt x="922162" y="370417"/>
                        <a:pt x="645583" y="325967"/>
                        <a:pt x="509411" y="273756"/>
                      </a:cubicBezTo>
                      <a:cubicBezTo>
                        <a:pt x="373239" y="221545"/>
                        <a:pt x="275872" y="202494"/>
                        <a:pt x="191911" y="155222"/>
                      </a:cubicBezTo>
                      <a:cubicBezTo>
                        <a:pt x="107950" y="107950"/>
                        <a:pt x="0" y="0"/>
                        <a:pt x="1411" y="1128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1878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t-BR" sz="1050" dirty="0"/>
                </a:p>
              </p:txBody>
            </p:sp>
            <p:sp>
              <p:nvSpPr>
                <p:cNvPr id="95" name="Forma Livre 94">
                  <a:extLst>
                    <a:ext uri="{FF2B5EF4-FFF2-40B4-BE49-F238E27FC236}">
                      <a16:creationId xmlns:a16="http://schemas.microsoft.com/office/drawing/2014/main" id="{ACE27CA0-2DBB-AC4B-90DB-672DD8476F92}"/>
                    </a:ext>
                  </a:extLst>
                </p:cNvPr>
                <p:cNvSpPr/>
                <p:nvPr/>
              </p:nvSpPr>
              <p:spPr>
                <a:xfrm>
                  <a:off x="10215562" y="4343403"/>
                  <a:ext cx="211137" cy="1524695"/>
                </a:xfrm>
                <a:custGeom>
                  <a:avLst/>
                  <a:gdLst>
                    <a:gd name="connsiteX0" fmla="*/ 37042 w 153459"/>
                    <a:gd name="connsiteY0" fmla="*/ 95250 h 2247900"/>
                    <a:gd name="connsiteX1" fmla="*/ 5292 w 153459"/>
                    <a:gd name="connsiteY1" fmla="*/ 520700 h 2247900"/>
                    <a:gd name="connsiteX2" fmla="*/ 68792 w 153459"/>
                    <a:gd name="connsiteY2" fmla="*/ 857250 h 2247900"/>
                    <a:gd name="connsiteX3" fmla="*/ 17992 w 153459"/>
                    <a:gd name="connsiteY3" fmla="*/ 1397000 h 2247900"/>
                    <a:gd name="connsiteX4" fmla="*/ 30692 w 153459"/>
                    <a:gd name="connsiteY4" fmla="*/ 2006600 h 2247900"/>
                    <a:gd name="connsiteX5" fmla="*/ 43392 w 153459"/>
                    <a:gd name="connsiteY5" fmla="*/ 2190750 h 2247900"/>
                    <a:gd name="connsiteX6" fmla="*/ 56092 w 153459"/>
                    <a:gd name="connsiteY6" fmla="*/ 1663700 h 2247900"/>
                    <a:gd name="connsiteX7" fmla="*/ 68792 w 153459"/>
                    <a:gd name="connsiteY7" fmla="*/ 1231900 h 2247900"/>
                    <a:gd name="connsiteX8" fmla="*/ 144992 w 153459"/>
                    <a:gd name="connsiteY8" fmla="*/ 1009650 h 2247900"/>
                    <a:gd name="connsiteX9" fmla="*/ 119592 w 153459"/>
                    <a:gd name="connsiteY9" fmla="*/ 768350 h 2247900"/>
                    <a:gd name="connsiteX10" fmla="*/ 62442 w 153459"/>
                    <a:gd name="connsiteY10" fmla="*/ 615950 h 2247900"/>
                    <a:gd name="connsiteX11" fmla="*/ 43392 w 153459"/>
                    <a:gd name="connsiteY11" fmla="*/ 215900 h 2247900"/>
                    <a:gd name="connsiteX12" fmla="*/ 43392 w 153459"/>
                    <a:gd name="connsiteY12" fmla="*/ 31750 h 2247900"/>
                    <a:gd name="connsiteX13" fmla="*/ 30692 w 153459"/>
                    <a:gd name="connsiteY13" fmla="*/ 25400 h 2247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53459" h="2247900">
                      <a:moveTo>
                        <a:pt x="37042" y="95250"/>
                      </a:moveTo>
                      <a:cubicBezTo>
                        <a:pt x="18521" y="244475"/>
                        <a:pt x="0" y="393700"/>
                        <a:pt x="5292" y="520700"/>
                      </a:cubicBezTo>
                      <a:cubicBezTo>
                        <a:pt x="10584" y="647700"/>
                        <a:pt x="66675" y="711200"/>
                        <a:pt x="68792" y="857250"/>
                      </a:cubicBezTo>
                      <a:cubicBezTo>
                        <a:pt x="70909" y="1003300"/>
                        <a:pt x="24342" y="1205442"/>
                        <a:pt x="17992" y="1397000"/>
                      </a:cubicBezTo>
                      <a:cubicBezTo>
                        <a:pt x="11642" y="1588558"/>
                        <a:pt x="26459" y="1874308"/>
                        <a:pt x="30692" y="2006600"/>
                      </a:cubicBezTo>
                      <a:cubicBezTo>
                        <a:pt x="34925" y="2138892"/>
                        <a:pt x="39159" y="2247900"/>
                        <a:pt x="43392" y="2190750"/>
                      </a:cubicBezTo>
                      <a:cubicBezTo>
                        <a:pt x="47625" y="2133600"/>
                        <a:pt x="51859" y="1823508"/>
                        <a:pt x="56092" y="1663700"/>
                      </a:cubicBezTo>
                      <a:cubicBezTo>
                        <a:pt x="60325" y="1503892"/>
                        <a:pt x="53975" y="1340908"/>
                        <a:pt x="68792" y="1231900"/>
                      </a:cubicBezTo>
                      <a:cubicBezTo>
                        <a:pt x="83609" y="1122892"/>
                        <a:pt x="136525" y="1086908"/>
                        <a:pt x="144992" y="1009650"/>
                      </a:cubicBezTo>
                      <a:cubicBezTo>
                        <a:pt x="153459" y="932392"/>
                        <a:pt x="133350" y="833967"/>
                        <a:pt x="119592" y="768350"/>
                      </a:cubicBezTo>
                      <a:cubicBezTo>
                        <a:pt x="105834" y="702733"/>
                        <a:pt x="75142" y="708025"/>
                        <a:pt x="62442" y="615950"/>
                      </a:cubicBezTo>
                      <a:cubicBezTo>
                        <a:pt x="49742" y="523875"/>
                        <a:pt x="46567" y="313267"/>
                        <a:pt x="43392" y="215900"/>
                      </a:cubicBezTo>
                      <a:cubicBezTo>
                        <a:pt x="40217" y="118533"/>
                        <a:pt x="45509" y="63500"/>
                        <a:pt x="43392" y="31750"/>
                      </a:cubicBezTo>
                      <a:cubicBezTo>
                        <a:pt x="41275" y="0"/>
                        <a:pt x="35983" y="12700"/>
                        <a:pt x="30692" y="25400"/>
                      </a:cubicBezTo>
                    </a:path>
                  </a:pathLst>
                </a:custGeom>
                <a:gradFill flip="none" rotWithShape="1">
                  <a:gsLst>
                    <a:gs pos="28000">
                      <a:srgbClr val="FFFFFF"/>
                    </a:gs>
                    <a:gs pos="80000">
                      <a:srgbClr val="FFFFFF">
                        <a:alpha val="0"/>
                      </a:srgbClr>
                    </a:gs>
                  </a:gsLst>
                  <a:lin ang="21300000" scaled="0"/>
                  <a:tileRect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rtl="0"/>
                  <a:endParaRPr lang="pt-BR" sz="1050" dirty="0"/>
                </a:p>
              </p:txBody>
            </p:sp>
          </p:grpSp>
        </p:grpSp>
      </p:grpSp>
      <p:grpSp>
        <p:nvGrpSpPr>
          <p:cNvPr id="114" name="Grupo 452">
            <a:extLst>
              <a:ext uri="{FF2B5EF4-FFF2-40B4-BE49-F238E27FC236}">
                <a16:creationId xmlns:a16="http://schemas.microsoft.com/office/drawing/2014/main" id="{9F2C6E4F-54B3-1B47-A4F0-7C1805F207DA}"/>
              </a:ext>
            </a:extLst>
          </p:cNvPr>
          <p:cNvGrpSpPr/>
          <p:nvPr userDrawn="1"/>
        </p:nvGrpSpPr>
        <p:grpSpPr>
          <a:xfrm flipH="1">
            <a:off x="1933485" y="2367122"/>
            <a:ext cx="502535" cy="640080"/>
            <a:chOff x="0" y="4222962"/>
            <a:chExt cx="579436" cy="853440"/>
          </a:xfrm>
        </p:grpSpPr>
        <p:cxnSp>
          <p:nvCxnSpPr>
            <p:cNvPr id="115" name="Conector de seta em linha reta 114">
              <a:extLst>
                <a:ext uri="{FF2B5EF4-FFF2-40B4-BE49-F238E27FC236}">
                  <a16:creationId xmlns:a16="http://schemas.microsoft.com/office/drawing/2014/main" id="{45C48599-2405-CF4F-AE7E-8A115EA6E5BA}"/>
                </a:ext>
              </a:extLst>
            </p:cNvPr>
            <p:cNvCxnSpPr/>
            <p:nvPr/>
          </p:nvCxnSpPr>
          <p:spPr>
            <a:xfrm rot="10800000">
              <a:off x="0" y="4638570"/>
              <a:ext cx="578802" cy="1270"/>
            </a:xfrm>
            <a:prstGeom prst="straightConnector1">
              <a:avLst/>
            </a:prstGeom>
            <a:ln w="12700">
              <a:solidFill>
                <a:srgbClr val="000000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Conector Reto 115">
              <a:extLst>
                <a:ext uri="{FF2B5EF4-FFF2-40B4-BE49-F238E27FC236}">
                  <a16:creationId xmlns:a16="http://schemas.microsoft.com/office/drawing/2014/main" id="{6F535846-C4CC-594A-8EE2-816906E24C81}"/>
                </a:ext>
              </a:extLst>
            </p:cNvPr>
            <p:cNvCxnSpPr/>
            <p:nvPr/>
          </p:nvCxnSpPr>
          <p:spPr>
            <a:xfrm rot="5400000">
              <a:off x="152081" y="4649047"/>
              <a:ext cx="853440" cy="1270"/>
            </a:xfrm>
            <a:prstGeom prst="line">
              <a:avLst/>
            </a:prstGeom>
            <a:ln w="3175" cap="flat" cmpd="sng" algn="ctr">
              <a:solidFill>
                <a:srgbClr val="22222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8" name="Espaço Reservado para Texto 117">
            <a:extLst>
              <a:ext uri="{FF2B5EF4-FFF2-40B4-BE49-F238E27FC236}">
                <a16:creationId xmlns:a16="http://schemas.microsoft.com/office/drawing/2014/main" id="{E397707A-CCDE-FF45-B86D-CC7E739E88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5425" y="2371871"/>
            <a:ext cx="1370410" cy="63583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r">
              <a:buNone/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  <p:sp>
        <p:nvSpPr>
          <p:cNvPr id="136" name="Espaço Reservado para Texto 117">
            <a:extLst>
              <a:ext uri="{FF2B5EF4-FFF2-40B4-BE49-F238E27FC236}">
                <a16:creationId xmlns:a16="http://schemas.microsoft.com/office/drawing/2014/main" id="{B28B93E0-793A-A848-BA91-083031B4118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95776" y="2628900"/>
            <a:ext cx="4344906" cy="263398"/>
          </a:xfrm>
          <a:prstGeom prst="rect">
            <a:avLst/>
          </a:prstGeom>
        </p:spPr>
        <p:txBody>
          <a:bodyPr rtlCol="0">
            <a:prstTxWarp prst="textArchDown">
              <a:avLst/>
            </a:prstTxWarp>
            <a:no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/>
              <a:t>Clique para editar os estilos de texto Mestres</a:t>
            </a:r>
          </a:p>
        </p:txBody>
      </p:sp>
    </p:spTree>
    <p:extLst>
      <p:ext uri="{BB962C8B-B14F-4D97-AF65-F5344CB8AC3E}">
        <p14:creationId xmlns:p14="http://schemas.microsoft.com/office/powerpoint/2010/main" val="14951437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>
            <a:extLst>
              <a:ext uri="{FF2B5EF4-FFF2-40B4-BE49-F238E27FC236}">
                <a16:creationId xmlns:a16="http://schemas.microsoft.com/office/drawing/2014/main" id="{BE27CB52-5FCD-F146-AE98-5D36C008A7D9}"/>
              </a:ext>
            </a:extLst>
          </p:cNvPr>
          <p:cNvGrpSpPr/>
          <p:nvPr userDrawn="1"/>
        </p:nvGrpSpPr>
        <p:grpSpPr>
          <a:xfrm>
            <a:off x="685801" y="285750"/>
            <a:ext cx="7715249" cy="4423871"/>
            <a:chOff x="914401" y="381000"/>
            <a:chExt cx="10286999" cy="5898494"/>
          </a:xfrm>
        </p:grpSpPr>
        <p:sp>
          <p:nvSpPr>
            <p:cNvPr id="6" name="Forma Livre 5">
              <a:extLst>
                <a:ext uri="{FF2B5EF4-FFF2-40B4-BE49-F238E27FC236}">
                  <a16:creationId xmlns:a16="http://schemas.microsoft.com/office/drawing/2014/main" id="{B2F99DF6-A203-9D44-9A6A-0AC1A58A2E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9656" y="381000"/>
              <a:ext cx="1421744" cy="1322185"/>
            </a:xfrm>
            <a:custGeom>
              <a:avLst/>
              <a:gdLst/>
              <a:ahLst/>
              <a:cxnLst>
                <a:cxn ang="0">
                  <a:pos x="15" y="6537"/>
                </a:cxn>
                <a:cxn ang="0">
                  <a:pos x="210" y="6543"/>
                </a:cxn>
                <a:cxn ang="0">
                  <a:pos x="464" y="6570"/>
                </a:cxn>
                <a:cxn ang="0">
                  <a:pos x="712" y="6615"/>
                </a:cxn>
                <a:cxn ang="0">
                  <a:pos x="952" y="6679"/>
                </a:cxn>
                <a:cxn ang="0">
                  <a:pos x="1180" y="6762"/>
                </a:cxn>
                <a:cxn ang="0">
                  <a:pos x="1400" y="6860"/>
                </a:cxn>
                <a:cxn ang="0">
                  <a:pos x="1605" y="6973"/>
                </a:cxn>
                <a:cxn ang="0">
                  <a:pos x="1797" y="7100"/>
                </a:cxn>
                <a:cxn ang="0">
                  <a:pos x="1972" y="7240"/>
                </a:cxn>
                <a:cxn ang="0">
                  <a:pos x="2131" y="7392"/>
                </a:cxn>
                <a:cxn ang="0">
                  <a:pos x="2270" y="7553"/>
                </a:cxn>
                <a:cxn ang="0">
                  <a:pos x="2388" y="7725"/>
                </a:cxn>
                <a:cxn ang="0">
                  <a:pos x="2485" y="7903"/>
                </a:cxn>
                <a:cxn ang="0">
                  <a:pos x="2558" y="8089"/>
                </a:cxn>
                <a:cxn ang="0">
                  <a:pos x="2607" y="8280"/>
                </a:cxn>
                <a:cxn ang="0">
                  <a:pos x="2629" y="8477"/>
                </a:cxn>
                <a:cxn ang="0">
                  <a:pos x="9167" y="8416"/>
                </a:cxn>
                <a:cxn ang="0">
                  <a:pos x="9149" y="7979"/>
                </a:cxn>
                <a:cxn ang="0">
                  <a:pos x="9106" y="7548"/>
                </a:cxn>
                <a:cxn ang="0">
                  <a:pos x="9042" y="7124"/>
                </a:cxn>
                <a:cxn ang="0">
                  <a:pos x="8957" y="6706"/>
                </a:cxn>
                <a:cxn ang="0">
                  <a:pos x="8848" y="6296"/>
                </a:cxn>
                <a:cxn ang="0">
                  <a:pos x="8720" y="5894"/>
                </a:cxn>
                <a:cxn ang="0">
                  <a:pos x="8570" y="5500"/>
                </a:cxn>
                <a:cxn ang="0">
                  <a:pos x="8401" y="5115"/>
                </a:cxn>
                <a:cxn ang="0">
                  <a:pos x="8212" y="4740"/>
                </a:cxn>
                <a:cxn ang="0">
                  <a:pos x="8005" y="4374"/>
                </a:cxn>
                <a:cxn ang="0">
                  <a:pos x="7780" y="4020"/>
                </a:cxn>
                <a:cxn ang="0">
                  <a:pos x="7538" y="3677"/>
                </a:cxn>
                <a:cxn ang="0">
                  <a:pos x="7278" y="3347"/>
                </a:cxn>
                <a:cxn ang="0">
                  <a:pos x="7001" y="3026"/>
                </a:cxn>
                <a:cxn ang="0">
                  <a:pos x="6710" y="2721"/>
                </a:cxn>
                <a:cxn ang="0">
                  <a:pos x="6403" y="2427"/>
                </a:cxn>
                <a:cxn ang="0">
                  <a:pos x="6082" y="2150"/>
                </a:cxn>
                <a:cxn ang="0">
                  <a:pos x="5746" y="1884"/>
                </a:cxn>
                <a:cxn ang="0">
                  <a:pos x="5397" y="1635"/>
                </a:cxn>
                <a:cxn ang="0">
                  <a:pos x="5035" y="1401"/>
                </a:cxn>
                <a:cxn ang="0">
                  <a:pos x="4661" y="1183"/>
                </a:cxn>
                <a:cxn ang="0">
                  <a:pos x="4274" y="982"/>
                </a:cxn>
                <a:cxn ang="0">
                  <a:pos x="3878" y="798"/>
                </a:cxn>
                <a:cxn ang="0">
                  <a:pos x="3470" y="631"/>
                </a:cxn>
                <a:cxn ang="0">
                  <a:pos x="3052" y="482"/>
                </a:cxn>
                <a:cxn ang="0">
                  <a:pos x="2626" y="353"/>
                </a:cxn>
                <a:cxn ang="0">
                  <a:pos x="2189" y="244"/>
                </a:cxn>
                <a:cxn ang="0">
                  <a:pos x="1745" y="153"/>
                </a:cxn>
                <a:cxn ang="0">
                  <a:pos x="1294" y="82"/>
                </a:cxn>
                <a:cxn ang="0">
                  <a:pos x="834" y="34"/>
                </a:cxn>
                <a:cxn ang="0">
                  <a:pos x="369" y="6"/>
                </a:cxn>
                <a:cxn ang="0">
                  <a:pos x="15" y="0"/>
                </a:cxn>
              </a:cxnLst>
              <a:rect l="0" t="0" r="r" b="b"/>
              <a:pathLst>
                <a:path w="9167" h="8526">
                  <a:moveTo>
                    <a:pt x="15" y="0"/>
                  </a:moveTo>
                  <a:lnTo>
                    <a:pt x="0" y="0"/>
                  </a:lnTo>
                  <a:lnTo>
                    <a:pt x="0" y="6537"/>
                  </a:lnTo>
                  <a:lnTo>
                    <a:pt x="15" y="6537"/>
                  </a:lnTo>
                  <a:lnTo>
                    <a:pt x="15" y="6537"/>
                  </a:lnTo>
                  <a:lnTo>
                    <a:pt x="81" y="6538"/>
                  </a:lnTo>
                  <a:lnTo>
                    <a:pt x="146" y="6540"/>
                  </a:lnTo>
                  <a:lnTo>
                    <a:pt x="210" y="6543"/>
                  </a:lnTo>
                  <a:lnTo>
                    <a:pt x="274" y="6548"/>
                  </a:lnTo>
                  <a:lnTo>
                    <a:pt x="338" y="6554"/>
                  </a:lnTo>
                  <a:lnTo>
                    <a:pt x="401" y="6561"/>
                  </a:lnTo>
                  <a:lnTo>
                    <a:pt x="464" y="6570"/>
                  </a:lnTo>
                  <a:lnTo>
                    <a:pt x="526" y="6579"/>
                  </a:lnTo>
                  <a:lnTo>
                    <a:pt x="589" y="6590"/>
                  </a:lnTo>
                  <a:lnTo>
                    <a:pt x="651" y="6602"/>
                  </a:lnTo>
                  <a:lnTo>
                    <a:pt x="712" y="6615"/>
                  </a:lnTo>
                  <a:lnTo>
                    <a:pt x="772" y="6629"/>
                  </a:lnTo>
                  <a:lnTo>
                    <a:pt x="833" y="6645"/>
                  </a:lnTo>
                  <a:lnTo>
                    <a:pt x="892" y="6662"/>
                  </a:lnTo>
                  <a:lnTo>
                    <a:pt x="952" y="6679"/>
                  </a:lnTo>
                  <a:lnTo>
                    <a:pt x="1010" y="6699"/>
                  </a:lnTo>
                  <a:lnTo>
                    <a:pt x="1067" y="6718"/>
                  </a:lnTo>
                  <a:lnTo>
                    <a:pt x="1124" y="6740"/>
                  </a:lnTo>
                  <a:lnTo>
                    <a:pt x="1180" y="6762"/>
                  </a:lnTo>
                  <a:lnTo>
                    <a:pt x="1236" y="6785"/>
                  </a:lnTo>
                  <a:lnTo>
                    <a:pt x="1291" y="6809"/>
                  </a:lnTo>
                  <a:lnTo>
                    <a:pt x="1346" y="6834"/>
                  </a:lnTo>
                  <a:lnTo>
                    <a:pt x="1400" y="6860"/>
                  </a:lnTo>
                  <a:lnTo>
                    <a:pt x="1453" y="6886"/>
                  </a:lnTo>
                  <a:lnTo>
                    <a:pt x="1504" y="6915"/>
                  </a:lnTo>
                  <a:lnTo>
                    <a:pt x="1555" y="6944"/>
                  </a:lnTo>
                  <a:lnTo>
                    <a:pt x="1605" y="6973"/>
                  </a:lnTo>
                  <a:lnTo>
                    <a:pt x="1655" y="7003"/>
                  </a:lnTo>
                  <a:lnTo>
                    <a:pt x="1703" y="7035"/>
                  </a:lnTo>
                  <a:lnTo>
                    <a:pt x="1750" y="7067"/>
                  </a:lnTo>
                  <a:lnTo>
                    <a:pt x="1797" y="7100"/>
                  </a:lnTo>
                  <a:lnTo>
                    <a:pt x="1842" y="7133"/>
                  </a:lnTo>
                  <a:lnTo>
                    <a:pt x="1886" y="7169"/>
                  </a:lnTo>
                  <a:lnTo>
                    <a:pt x="1929" y="7204"/>
                  </a:lnTo>
                  <a:lnTo>
                    <a:pt x="1972" y="7240"/>
                  </a:lnTo>
                  <a:lnTo>
                    <a:pt x="2013" y="7276"/>
                  </a:lnTo>
                  <a:lnTo>
                    <a:pt x="2054" y="7314"/>
                  </a:lnTo>
                  <a:lnTo>
                    <a:pt x="2093" y="7353"/>
                  </a:lnTo>
                  <a:lnTo>
                    <a:pt x="2131" y="7392"/>
                  </a:lnTo>
                  <a:lnTo>
                    <a:pt x="2167" y="7431"/>
                  </a:lnTo>
                  <a:lnTo>
                    <a:pt x="2203" y="7471"/>
                  </a:lnTo>
                  <a:lnTo>
                    <a:pt x="2237" y="7512"/>
                  </a:lnTo>
                  <a:lnTo>
                    <a:pt x="2270" y="7553"/>
                  </a:lnTo>
                  <a:lnTo>
                    <a:pt x="2301" y="7595"/>
                  </a:lnTo>
                  <a:lnTo>
                    <a:pt x="2332" y="7638"/>
                  </a:lnTo>
                  <a:lnTo>
                    <a:pt x="2360" y="7680"/>
                  </a:lnTo>
                  <a:lnTo>
                    <a:pt x="2388" y="7725"/>
                  </a:lnTo>
                  <a:lnTo>
                    <a:pt x="2415" y="7768"/>
                  </a:lnTo>
                  <a:lnTo>
                    <a:pt x="2439" y="7813"/>
                  </a:lnTo>
                  <a:lnTo>
                    <a:pt x="2463" y="7857"/>
                  </a:lnTo>
                  <a:lnTo>
                    <a:pt x="2485" y="7903"/>
                  </a:lnTo>
                  <a:lnTo>
                    <a:pt x="2506" y="7949"/>
                  </a:lnTo>
                  <a:lnTo>
                    <a:pt x="2525" y="7995"/>
                  </a:lnTo>
                  <a:lnTo>
                    <a:pt x="2542" y="8042"/>
                  </a:lnTo>
                  <a:lnTo>
                    <a:pt x="2558" y="8089"/>
                  </a:lnTo>
                  <a:lnTo>
                    <a:pt x="2573" y="8136"/>
                  </a:lnTo>
                  <a:lnTo>
                    <a:pt x="2586" y="8184"/>
                  </a:lnTo>
                  <a:lnTo>
                    <a:pt x="2597" y="8232"/>
                  </a:lnTo>
                  <a:lnTo>
                    <a:pt x="2607" y="8280"/>
                  </a:lnTo>
                  <a:lnTo>
                    <a:pt x="2615" y="8329"/>
                  </a:lnTo>
                  <a:lnTo>
                    <a:pt x="2621" y="8379"/>
                  </a:lnTo>
                  <a:lnTo>
                    <a:pt x="2626" y="8428"/>
                  </a:lnTo>
                  <a:lnTo>
                    <a:pt x="2629" y="8477"/>
                  </a:lnTo>
                  <a:lnTo>
                    <a:pt x="2630" y="8526"/>
                  </a:lnTo>
                  <a:lnTo>
                    <a:pt x="9167" y="8526"/>
                  </a:lnTo>
                  <a:lnTo>
                    <a:pt x="9167" y="8526"/>
                  </a:lnTo>
                  <a:lnTo>
                    <a:pt x="9167" y="8416"/>
                  </a:lnTo>
                  <a:lnTo>
                    <a:pt x="9165" y="8306"/>
                  </a:lnTo>
                  <a:lnTo>
                    <a:pt x="9160" y="8197"/>
                  </a:lnTo>
                  <a:lnTo>
                    <a:pt x="9156" y="8088"/>
                  </a:lnTo>
                  <a:lnTo>
                    <a:pt x="9149" y="7979"/>
                  </a:lnTo>
                  <a:lnTo>
                    <a:pt x="9141" y="7871"/>
                  </a:lnTo>
                  <a:lnTo>
                    <a:pt x="9130" y="7763"/>
                  </a:lnTo>
                  <a:lnTo>
                    <a:pt x="9119" y="7656"/>
                  </a:lnTo>
                  <a:lnTo>
                    <a:pt x="9106" y="7548"/>
                  </a:lnTo>
                  <a:lnTo>
                    <a:pt x="9093" y="7442"/>
                  </a:lnTo>
                  <a:lnTo>
                    <a:pt x="9078" y="7336"/>
                  </a:lnTo>
                  <a:lnTo>
                    <a:pt x="9061" y="7229"/>
                  </a:lnTo>
                  <a:lnTo>
                    <a:pt x="9042" y="7124"/>
                  </a:lnTo>
                  <a:lnTo>
                    <a:pt x="9023" y="7019"/>
                  </a:lnTo>
                  <a:lnTo>
                    <a:pt x="9002" y="6914"/>
                  </a:lnTo>
                  <a:lnTo>
                    <a:pt x="8979" y="6810"/>
                  </a:lnTo>
                  <a:lnTo>
                    <a:pt x="8957" y="6706"/>
                  </a:lnTo>
                  <a:lnTo>
                    <a:pt x="8931" y="6603"/>
                  </a:lnTo>
                  <a:lnTo>
                    <a:pt x="8905" y="6500"/>
                  </a:lnTo>
                  <a:lnTo>
                    <a:pt x="8878" y="6398"/>
                  </a:lnTo>
                  <a:lnTo>
                    <a:pt x="8848" y="6296"/>
                  </a:lnTo>
                  <a:lnTo>
                    <a:pt x="8818" y="6195"/>
                  </a:lnTo>
                  <a:lnTo>
                    <a:pt x="8786" y="6094"/>
                  </a:lnTo>
                  <a:lnTo>
                    <a:pt x="8753" y="5993"/>
                  </a:lnTo>
                  <a:lnTo>
                    <a:pt x="8720" y="5894"/>
                  </a:lnTo>
                  <a:lnTo>
                    <a:pt x="8684" y="5795"/>
                  </a:lnTo>
                  <a:lnTo>
                    <a:pt x="8647" y="5695"/>
                  </a:lnTo>
                  <a:lnTo>
                    <a:pt x="8609" y="5598"/>
                  </a:lnTo>
                  <a:lnTo>
                    <a:pt x="8570" y="5500"/>
                  </a:lnTo>
                  <a:lnTo>
                    <a:pt x="8530" y="5402"/>
                  </a:lnTo>
                  <a:lnTo>
                    <a:pt x="8488" y="5306"/>
                  </a:lnTo>
                  <a:lnTo>
                    <a:pt x="8446" y="5210"/>
                  </a:lnTo>
                  <a:lnTo>
                    <a:pt x="8401" y="5115"/>
                  </a:lnTo>
                  <a:lnTo>
                    <a:pt x="8355" y="5020"/>
                  </a:lnTo>
                  <a:lnTo>
                    <a:pt x="8309" y="4927"/>
                  </a:lnTo>
                  <a:lnTo>
                    <a:pt x="8261" y="4833"/>
                  </a:lnTo>
                  <a:lnTo>
                    <a:pt x="8212" y="4740"/>
                  </a:lnTo>
                  <a:lnTo>
                    <a:pt x="8162" y="4648"/>
                  </a:lnTo>
                  <a:lnTo>
                    <a:pt x="8112" y="4556"/>
                  </a:lnTo>
                  <a:lnTo>
                    <a:pt x="8059" y="4465"/>
                  </a:lnTo>
                  <a:lnTo>
                    <a:pt x="8005" y="4374"/>
                  </a:lnTo>
                  <a:lnTo>
                    <a:pt x="7950" y="4285"/>
                  </a:lnTo>
                  <a:lnTo>
                    <a:pt x="7896" y="4196"/>
                  </a:lnTo>
                  <a:lnTo>
                    <a:pt x="7838" y="4108"/>
                  </a:lnTo>
                  <a:lnTo>
                    <a:pt x="7780" y="4020"/>
                  </a:lnTo>
                  <a:lnTo>
                    <a:pt x="7721" y="3934"/>
                  </a:lnTo>
                  <a:lnTo>
                    <a:pt x="7661" y="3847"/>
                  </a:lnTo>
                  <a:lnTo>
                    <a:pt x="7599" y="3762"/>
                  </a:lnTo>
                  <a:lnTo>
                    <a:pt x="7538" y="3677"/>
                  </a:lnTo>
                  <a:lnTo>
                    <a:pt x="7474" y="3594"/>
                  </a:lnTo>
                  <a:lnTo>
                    <a:pt x="7410" y="3510"/>
                  </a:lnTo>
                  <a:lnTo>
                    <a:pt x="7344" y="3428"/>
                  </a:lnTo>
                  <a:lnTo>
                    <a:pt x="7278" y="3347"/>
                  </a:lnTo>
                  <a:lnTo>
                    <a:pt x="7211" y="3265"/>
                  </a:lnTo>
                  <a:lnTo>
                    <a:pt x="7142" y="3185"/>
                  </a:lnTo>
                  <a:lnTo>
                    <a:pt x="7072" y="3105"/>
                  </a:lnTo>
                  <a:lnTo>
                    <a:pt x="7001" y="3026"/>
                  </a:lnTo>
                  <a:lnTo>
                    <a:pt x="6931" y="2949"/>
                  </a:lnTo>
                  <a:lnTo>
                    <a:pt x="6859" y="2872"/>
                  </a:lnTo>
                  <a:lnTo>
                    <a:pt x="6784" y="2797"/>
                  </a:lnTo>
                  <a:lnTo>
                    <a:pt x="6710" y="2721"/>
                  </a:lnTo>
                  <a:lnTo>
                    <a:pt x="6634" y="2646"/>
                  </a:lnTo>
                  <a:lnTo>
                    <a:pt x="6559" y="2573"/>
                  </a:lnTo>
                  <a:lnTo>
                    <a:pt x="6481" y="2499"/>
                  </a:lnTo>
                  <a:lnTo>
                    <a:pt x="6403" y="2427"/>
                  </a:lnTo>
                  <a:lnTo>
                    <a:pt x="6325" y="2356"/>
                  </a:lnTo>
                  <a:lnTo>
                    <a:pt x="6245" y="2287"/>
                  </a:lnTo>
                  <a:lnTo>
                    <a:pt x="6163" y="2217"/>
                  </a:lnTo>
                  <a:lnTo>
                    <a:pt x="6082" y="2150"/>
                  </a:lnTo>
                  <a:lnTo>
                    <a:pt x="5999" y="2081"/>
                  </a:lnTo>
                  <a:lnTo>
                    <a:pt x="5915" y="2015"/>
                  </a:lnTo>
                  <a:lnTo>
                    <a:pt x="5832" y="1949"/>
                  </a:lnTo>
                  <a:lnTo>
                    <a:pt x="5746" y="1884"/>
                  </a:lnTo>
                  <a:lnTo>
                    <a:pt x="5660" y="1820"/>
                  </a:lnTo>
                  <a:lnTo>
                    <a:pt x="5573" y="1757"/>
                  </a:lnTo>
                  <a:lnTo>
                    <a:pt x="5485" y="1696"/>
                  </a:lnTo>
                  <a:lnTo>
                    <a:pt x="5397" y="1635"/>
                  </a:lnTo>
                  <a:lnTo>
                    <a:pt x="5308" y="1574"/>
                  </a:lnTo>
                  <a:lnTo>
                    <a:pt x="5218" y="1516"/>
                  </a:lnTo>
                  <a:lnTo>
                    <a:pt x="5126" y="1458"/>
                  </a:lnTo>
                  <a:lnTo>
                    <a:pt x="5035" y="1401"/>
                  </a:lnTo>
                  <a:lnTo>
                    <a:pt x="4942" y="1345"/>
                  </a:lnTo>
                  <a:lnTo>
                    <a:pt x="4850" y="1290"/>
                  </a:lnTo>
                  <a:lnTo>
                    <a:pt x="4756" y="1236"/>
                  </a:lnTo>
                  <a:lnTo>
                    <a:pt x="4661" y="1183"/>
                  </a:lnTo>
                  <a:lnTo>
                    <a:pt x="4565" y="1131"/>
                  </a:lnTo>
                  <a:lnTo>
                    <a:pt x="4469" y="1080"/>
                  </a:lnTo>
                  <a:lnTo>
                    <a:pt x="4373" y="1030"/>
                  </a:lnTo>
                  <a:lnTo>
                    <a:pt x="4274" y="982"/>
                  </a:lnTo>
                  <a:lnTo>
                    <a:pt x="4176" y="934"/>
                  </a:lnTo>
                  <a:lnTo>
                    <a:pt x="4078" y="887"/>
                  </a:lnTo>
                  <a:lnTo>
                    <a:pt x="3978" y="842"/>
                  </a:lnTo>
                  <a:lnTo>
                    <a:pt x="3878" y="798"/>
                  </a:lnTo>
                  <a:lnTo>
                    <a:pt x="3777" y="755"/>
                  </a:lnTo>
                  <a:lnTo>
                    <a:pt x="3675" y="712"/>
                  </a:lnTo>
                  <a:lnTo>
                    <a:pt x="3572" y="671"/>
                  </a:lnTo>
                  <a:lnTo>
                    <a:pt x="3470" y="631"/>
                  </a:lnTo>
                  <a:lnTo>
                    <a:pt x="3367" y="592"/>
                  </a:lnTo>
                  <a:lnTo>
                    <a:pt x="3263" y="555"/>
                  </a:lnTo>
                  <a:lnTo>
                    <a:pt x="3157" y="518"/>
                  </a:lnTo>
                  <a:lnTo>
                    <a:pt x="3052" y="482"/>
                  </a:lnTo>
                  <a:lnTo>
                    <a:pt x="2946" y="448"/>
                  </a:lnTo>
                  <a:lnTo>
                    <a:pt x="2839" y="416"/>
                  </a:lnTo>
                  <a:lnTo>
                    <a:pt x="2733" y="384"/>
                  </a:lnTo>
                  <a:lnTo>
                    <a:pt x="2626" y="353"/>
                  </a:lnTo>
                  <a:lnTo>
                    <a:pt x="2517" y="324"/>
                  </a:lnTo>
                  <a:lnTo>
                    <a:pt x="2408" y="296"/>
                  </a:lnTo>
                  <a:lnTo>
                    <a:pt x="2299" y="269"/>
                  </a:lnTo>
                  <a:lnTo>
                    <a:pt x="2189" y="244"/>
                  </a:lnTo>
                  <a:lnTo>
                    <a:pt x="2079" y="218"/>
                  </a:lnTo>
                  <a:lnTo>
                    <a:pt x="1968" y="196"/>
                  </a:lnTo>
                  <a:lnTo>
                    <a:pt x="1857" y="174"/>
                  </a:lnTo>
                  <a:lnTo>
                    <a:pt x="1745" y="153"/>
                  </a:lnTo>
                  <a:lnTo>
                    <a:pt x="1633" y="134"/>
                  </a:lnTo>
                  <a:lnTo>
                    <a:pt x="1520" y="115"/>
                  </a:lnTo>
                  <a:lnTo>
                    <a:pt x="1407" y="98"/>
                  </a:lnTo>
                  <a:lnTo>
                    <a:pt x="1294" y="82"/>
                  </a:lnTo>
                  <a:lnTo>
                    <a:pt x="1179" y="69"/>
                  </a:lnTo>
                  <a:lnTo>
                    <a:pt x="1065" y="56"/>
                  </a:lnTo>
                  <a:lnTo>
                    <a:pt x="949" y="45"/>
                  </a:lnTo>
                  <a:lnTo>
                    <a:pt x="834" y="34"/>
                  </a:lnTo>
                  <a:lnTo>
                    <a:pt x="719" y="25"/>
                  </a:lnTo>
                  <a:lnTo>
                    <a:pt x="602" y="17"/>
                  </a:lnTo>
                  <a:lnTo>
                    <a:pt x="485" y="11"/>
                  </a:lnTo>
                  <a:lnTo>
                    <a:pt x="369" y="6"/>
                  </a:lnTo>
                  <a:lnTo>
                    <a:pt x="251" y="2"/>
                  </a:lnTo>
                  <a:lnTo>
                    <a:pt x="133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:a16="http://schemas.microsoft.com/office/drawing/2014/main" id="{8BA5C25D-8B04-E449-8398-ED746F8F13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1157" y="381000"/>
              <a:ext cx="3200400" cy="101373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8" name="Retângulo 6">
              <a:extLst>
                <a:ext uri="{FF2B5EF4-FFF2-40B4-BE49-F238E27FC236}">
                  <a16:creationId xmlns:a16="http://schemas.microsoft.com/office/drawing/2014/main" id="{04B6911B-F297-B44C-8316-87E47393E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381000"/>
              <a:ext cx="3200400" cy="10137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9" name="Forma Livre 5">
              <a:extLst>
                <a:ext uri="{FF2B5EF4-FFF2-40B4-BE49-F238E27FC236}">
                  <a16:creationId xmlns:a16="http://schemas.microsoft.com/office/drawing/2014/main" id="{0D5C4F43-367C-5343-8A38-57B3BAAE4B9D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779656" y="1700886"/>
              <a:ext cx="1421744" cy="1322185"/>
            </a:xfrm>
            <a:custGeom>
              <a:avLst/>
              <a:gdLst/>
              <a:ahLst/>
              <a:cxnLst>
                <a:cxn ang="0">
                  <a:pos x="15" y="6537"/>
                </a:cxn>
                <a:cxn ang="0">
                  <a:pos x="210" y="6543"/>
                </a:cxn>
                <a:cxn ang="0">
                  <a:pos x="464" y="6570"/>
                </a:cxn>
                <a:cxn ang="0">
                  <a:pos x="712" y="6615"/>
                </a:cxn>
                <a:cxn ang="0">
                  <a:pos x="952" y="6679"/>
                </a:cxn>
                <a:cxn ang="0">
                  <a:pos x="1180" y="6762"/>
                </a:cxn>
                <a:cxn ang="0">
                  <a:pos x="1400" y="6860"/>
                </a:cxn>
                <a:cxn ang="0">
                  <a:pos x="1605" y="6973"/>
                </a:cxn>
                <a:cxn ang="0">
                  <a:pos x="1797" y="7100"/>
                </a:cxn>
                <a:cxn ang="0">
                  <a:pos x="1972" y="7240"/>
                </a:cxn>
                <a:cxn ang="0">
                  <a:pos x="2131" y="7392"/>
                </a:cxn>
                <a:cxn ang="0">
                  <a:pos x="2270" y="7553"/>
                </a:cxn>
                <a:cxn ang="0">
                  <a:pos x="2388" y="7725"/>
                </a:cxn>
                <a:cxn ang="0">
                  <a:pos x="2485" y="7903"/>
                </a:cxn>
                <a:cxn ang="0">
                  <a:pos x="2558" y="8089"/>
                </a:cxn>
                <a:cxn ang="0">
                  <a:pos x="2607" y="8280"/>
                </a:cxn>
                <a:cxn ang="0">
                  <a:pos x="2629" y="8477"/>
                </a:cxn>
                <a:cxn ang="0">
                  <a:pos x="9167" y="8416"/>
                </a:cxn>
                <a:cxn ang="0">
                  <a:pos x="9149" y="7979"/>
                </a:cxn>
                <a:cxn ang="0">
                  <a:pos x="9106" y="7548"/>
                </a:cxn>
                <a:cxn ang="0">
                  <a:pos x="9042" y="7124"/>
                </a:cxn>
                <a:cxn ang="0">
                  <a:pos x="8957" y="6706"/>
                </a:cxn>
                <a:cxn ang="0">
                  <a:pos x="8848" y="6296"/>
                </a:cxn>
                <a:cxn ang="0">
                  <a:pos x="8720" y="5894"/>
                </a:cxn>
                <a:cxn ang="0">
                  <a:pos x="8570" y="5500"/>
                </a:cxn>
                <a:cxn ang="0">
                  <a:pos x="8401" y="5115"/>
                </a:cxn>
                <a:cxn ang="0">
                  <a:pos x="8212" y="4740"/>
                </a:cxn>
                <a:cxn ang="0">
                  <a:pos x="8005" y="4374"/>
                </a:cxn>
                <a:cxn ang="0">
                  <a:pos x="7780" y="4020"/>
                </a:cxn>
                <a:cxn ang="0">
                  <a:pos x="7538" y="3677"/>
                </a:cxn>
                <a:cxn ang="0">
                  <a:pos x="7278" y="3347"/>
                </a:cxn>
                <a:cxn ang="0">
                  <a:pos x="7001" y="3026"/>
                </a:cxn>
                <a:cxn ang="0">
                  <a:pos x="6710" y="2721"/>
                </a:cxn>
                <a:cxn ang="0">
                  <a:pos x="6403" y="2427"/>
                </a:cxn>
                <a:cxn ang="0">
                  <a:pos x="6082" y="2150"/>
                </a:cxn>
                <a:cxn ang="0">
                  <a:pos x="5746" y="1884"/>
                </a:cxn>
                <a:cxn ang="0">
                  <a:pos x="5397" y="1635"/>
                </a:cxn>
                <a:cxn ang="0">
                  <a:pos x="5035" y="1401"/>
                </a:cxn>
                <a:cxn ang="0">
                  <a:pos x="4661" y="1183"/>
                </a:cxn>
                <a:cxn ang="0">
                  <a:pos x="4274" y="982"/>
                </a:cxn>
                <a:cxn ang="0">
                  <a:pos x="3878" y="798"/>
                </a:cxn>
                <a:cxn ang="0">
                  <a:pos x="3470" y="631"/>
                </a:cxn>
                <a:cxn ang="0">
                  <a:pos x="3052" y="482"/>
                </a:cxn>
                <a:cxn ang="0">
                  <a:pos x="2626" y="353"/>
                </a:cxn>
                <a:cxn ang="0">
                  <a:pos x="2189" y="244"/>
                </a:cxn>
                <a:cxn ang="0">
                  <a:pos x="1745" y="153"/>
                </a:cxn>
                <a:cxn ang="0">
                  <a:pos x="1294" y="82"/>
                </a:cxn>
                <a:cxn ang="0">
                  <a:pos x="834" y="34"/>
                </a:cxn>
                <a:cxn ang="0">
                  <a:pos x="369" y="6"/>
                </a:cxn>
                <a:cxn ang="0">
                  <a:pos x="15" y="0"/>
                </a:cxn>
              </a:cxnLst>
              <a:rect l="0" t="0" r="r" b="b"/>
              <a:pathLst>
                <a:path w="9167" h="8526">
                  <a:moveTo>
                    <a:pt x="15" y="0"/>
                  </a:moveTo>
                  <a:lnTo>
                    <a:pt x="0" y="0"/>
                  </a:lnTo>
                  <a:lnTo>
                    <a:pt x="0" y="6537"/>
                  </a:lnTo>
                  <a:lnTo>
                    <a:pt x="15" y="6537"/>
                  </a:lnTo>
                  <a:lnTo>
                    <a:pt x="15" y="6537"/>
                  </a:lnTo>
                  <a:lnTo>
                    <a:pt x="81" y="6538"/>
                  </a:lnTo>
                  <a:lnTo>
                    <a:pt x="146" y="6540"/>
                  </a:lnTo>
                  <a:lnTo>
                    <a:pt x="210" y="6543"/>
                  </a:lnTo>
                  <a:lnTo>
                    <a:pt x="274" y="6548"/>
                  </a:lnTo>
                  <a:lnTo>
                    <a:pt x="338" y="6554"/>
                  </a:lnTo>
                  <a:lnTo>
                    <a:pt x="401" y="6561"/>
                  </a:lnTo>
                  <a:lnTo>
                    <a:pt x="464" y="6570"/>
                  </a:lnTo>
                  <a:lnTo>
                    <a:pt x="526" y="6579"/>
                  </a:lnTo>
                  <a:lnTo>
                    <a:pt x="589" y="6590"/>
                  </a:lnTo>
                  <a:lnTo>
                    <a:pt x="651" y="6602"/>
                  </a:lnTo>
                  <a:lnTo>
                    <a:pt x="712" y="6615"/>
                  </a:lnTo>
                  <a:lnTo>
                    <a:pt x="772" y="6629"/>
                  </a:lnTo>
                  <a:lnTo>
                    <a:pt x="833" y="6645"/>
                  </a:lnTo>
                  <a:lnTo>
                    <a:pt x="892" y="6662"/>
                  </a:lnTo>
                  <a:lnTo>
                    <a:pt x="952" y="6679"/>
                  </a:lnTo>
                  <a:lnTo>
                    <a:pt x="1010" y="6699"/>
                  </a:lnTo>
                  <a:lnTo>
                    <a:pt x="1067" y="6718"/>
                  </a:lnTo>
                  <a:lnTo>
                    <a:pt x="1124" y="6740"/>
                  </a:lnTo>
                  <a:lnTo>
                    <a:pt x="1180" y="6762"/>
                  </a:lnTo>
                  <a:lnTo>
                    <a:pt x="1236" y="6785"/>
                  </a:lnTo>
                  <a:lnTo>
                    <a:pt x="1291" y="6809"/>
                  </a:lnTo>
                  <a:lnTo>
                    <a:pt x="1346" y="6834"/>
                  </a:lnTo>
                  <a:lnTo>
                    <a:pt x="1400" y="6860"/>
                  </a:lnTo>
                  <a:lnTo>
                    <a:pt x="1453" y="6886"/>
                  </a:lnTo>
                  <a:lnTo>
                    <a:pt x="1504" y="6915"/>
                  </a:lnTo>
                  <a:lnTo>
                    <a:pt x="1555" y="6944"/>
                  </a:lnTo>
                  <a:lnTo>
                    <a:pt x="1605" y="6973"/>
                  </a:lnTo>
                  <a:lnTo>
                    <a:pt x="1655" y="7003"/>
                  </a:lnTo>
                  <a:lnTo>
                    <a:pt x="1703" y="7035"/>
                  </a:lnTo>
                  <a:lnTo>
                    <a:pt x="1750" y="7067"/>
                  </a:lnTo>
                  <a:lnTo>
                    <a:pt x="1797" y="7100"/>
                  </a:lnTo>
                  <a:lnTo>
                    <a:pt x="1842" y="7133"/>
                  </a:lnTo>
                  <a:lnTo>
                    <a:pt x="1886" y="7169"/>
                  </a:lnTo>
                  <a:lnTo>
                    <a:pt x="1929" y="7204"/>
                  </a:lnTo>
                  <a:lnTo>
                    <a:pt x="1972" y="7240"/>
                  </a:lnTo>
                  <a:lnTo>
                    <a:pt x="2013" y="7276"/>
                  </a:lnTo>
                  <a:lnTo>
                    <a:pt x="2054" y="7314"/>
                  </a:lnTo>
                  <a:lnTo>
                    <a:pt x="2093" y="7353"/>
                  </a:lnTo>
                  <a:lnTo>
                    <a:pt x="2131" y="7392"/>
                  </a:lnTo>
                  <a:lnTo>
                    <a:pt x="2167" y="7431"/>
                  </a:lnTo>
                  <a:lnTo>
                    <a:pt x="2203" y="7471"/>
                  </a:lnTo>
                  <a:lnTo>
                    <a:pt x="2237" y="7512"/>
                  </a:lnTo>
                  <a:lnTo>
                    <a:pt x="2270" y="7553"/>
                  </a:lnTo>
                  <a:lnTo>
                    <a:pt x="2301" y="7595"/>
                  </a:lnTo>
                  <a:lnTo>
                    <a:pt x="2332" y="7638"/>
                  </a:lnTo>
                  <a:lnTo>
                    <a:pt x="2360" y="7680"/>
                  </a:lnTo>
                  <a:lnTo>
                    <a:pt x="2388" y="7725"/>
                  </a:lnTo>
                  <a:lnTo>
                    <a:pt x="2415" y="7768"/>
                  </a:lnTo>
                  <a:lnTo>
                    <a:pt x="2439" y="7813"/>
                  </a:lnTo>
                  <a:lnTo>
                    <a:pt x="2463" y="7857"/>
                  </a:lnTo>
                  <a:lnTo>
                    <a:pt x="2485" y="7903"/>
                  </a:lnTo>
                  <a:lnTo>
                    <a:pt x="2506" y="7949"/>
                  </a:lnTo>
                  <a:lnTo>
                    <a:pt x="2525" y="7995"/>
                  </a:lnTo>
                  <a:lnTo>
                    <a:pt x="2542" y="8042"/>
                  </a:lnTo>
                  <a:lnTo>
                    <a:pt x="2558" y="8089"/>
                  </a:lnTo>
                  <a:lnTo>
                    <a:pt x="2573" y="8136"/>
                  </a:lnTo>
                  <a:lnTo>
                    <a:pt x="2586" y="8184"/>
                  </a:lnTo>
                  <a:lnTo>
                    <a:pt x="2597" y="8232"/>
                  </a:lnTo>
                  <a:lnTo>
                    <a:pt x="2607" y="8280"/>
                  </a:lnTo>
                  <a:lnTo>
                    <a:pt x="2615" y="8329"/>
                  </a:lnTo>
                  <a:lnTo>
                    <a:pt x="2621" y="8379"/>
                  </a:lnTo>
                  <a:lnTo>
                    <a:pt x="2626" y="8428"/>
                  </a:lnTo>
                  <a:lnTo>
                    <a:pt x="2629" y="8477"/>
                  </a:lnTo>
                  <a:lnTo>
                    <a:pt x="2630" y="8526"/>
                  </a:lnTo>
                  <a:lnTo>
                    <a:pt x="9167" y="8526"/>
                  </a:lnTo>
                  <a:lnTo>
                    <a:pt x="9167" y="8526"/>
                  </a:lnTo>
                  <a:lnTo>
                    <a:pt x="9167" y="8416"/>
                  </a:lnTo>
                  <a:lnTo>
                    <a:pt x="9165" y="8306"/>
                  </a:lnTo>
                  <a:lnTo>
                    <a:pt x="9160" y="8197"/>
                  </a:lnTo>
                  <a:lnTo>
                    <a:pt x="9156" y="8088"/>
                  </a:lnTo>
                  <a:lnTo>
                    <a:pt x="9149" y="7979"/>
                  </a:lnTo>
                  <a:lnTo>
                    <a:pt x="9141" y="7871"/>
                  </a:lnTo>
                  <a:lnTo>
                    <a:pt x="9130" y="7763"/>
                  </a:lnTo>
                  <a:lnTo>
                    <a:pt x="9119" y="7656"/>
                  </a:lnTo>
                  <a:lnTo>
                    <a:pt x="9106" y="7548"/>
                  </a:lnTo>
                  <a:lnTo>
                    <a:pt x="9093" y="7442"/>
                  </a:lnTo>
                  <a:lnTo>
                    <a:pt x="9078" y="7336"/>
                  </a:lnTo>
                  <a:lnTo>
                    <a:pt x="9061" y="7229"/>
                  </a:lnTo>
                  <a:lnTo>
                    <a:pt x="9042" y="7124"/>
                  </a:lnTo>
                  <a:lnTo>
                    <a:pt x="9023" y="7019"/>
                  </a:lnTo>
                  <a:lnTo>
                    <a:pt x="9002" y="6914"/>
                  </a:lnTo>
                  <a:lnTo>
                    <a:pt x="8979" y="6810"/>
                  </a:lnTo>
                  <a:lnTo>
                    <a:pt x="8957" y="6706"/>
                  </a:lnTo>
                  <a:lnTo>
                    <a:pt x="8931" y="6603"/>
                  </a:lnTo>
                  <a:lnTo>
                    <a:pt x="8905" y="6500"/>
                  </a:lnTo>
                  <a:lnTo>
                    <a:pt x="8878" y="6398"/>
                  </a:lnTo>
                  <a:lnTo>
                    <a:pt x="8848" y="6296"/>
                  </a:lnTo>
                  <a:lnTo>
                    <a:pt x="8818" y="6195"/>
                  </a:lnTo>
                  <a:lnTo>
                    <a:pt x="8786" y="6094"/>
                  </a:lnTo>
                  <a:lnTo>
                    <a:pt x="8753" y="5993"/>
                  </a:lnTo>
                  <a:lnTo>
                    <a:pt x="8720" y="5894"/>
                  </a:lnTo>
                  <a:lnTo>
                    <a:pt x="8684" y="5795"/>
                  </a:lnTo>
                  <a:lnTo>
                    <a:pt x="8647" y="5695"/>
                  </a:lnTo>
                  <a:lnTo>
                    <a:pt x="8609" y="5598"/>
                  </a:lnTo>
                  <a:lnTo>
                    <a:pt x="8570" y="5500"/>
                  </a:lnTo>
                  <a:lnTo>
                    <a:pt x="8530" y="5402"/>
                  </a:lnTo>
                  <a:lnTo>
                    <a:pt x="8488" y="5306"/>
                  </a:lnTo>
                  <a:lnTo>
                    <a:pt x="8446" y="5210"/>
                  </a:lnTo>
                  <a:lnTo>
                    <a:pt x="8401" y="5115"/>
                  </a:lnTo>
                  <a:lnTo>
                    <a:pt x="8355" y="5020"/>
                  </a:lnTo>
                  <a:lnTo>
                    <a:pt x="8309" y="4927"/>
                  </a:lnTo>
                  <a:lnTo>
                    <a:pt x="8261" y="4833"/>
                  </a:lnTo>
                  <a:lnTo>
                    <a:pt x="8212" y="4740"/>
                  </a:lnTo>
                  <a:lnTo>
                    <a:pt x="8162" y="4648"/>
                  </a:lnTo>
                  <a:lnTo>
                    <a:pt x="8112" y="4556"/>
                  </a:lnTo>
                  <a:lnTo>
                    <a:pt x="8059" y="4465"/>
                  </a:lnTo>
                  <a:lnTo>
                    <a:pt x="8005" y="4374"/>
                  </a:lnTo>
                  <a:lnTo>
                    <a:pt x="7950" y="4285"/>
                  </a:lnTo>
                  <a:lnTo>
                    <a:pt x="7896" y="4196"/>
                  </a:lnTo>
                  <a:lnTo>
                    <a:pt x="7838" y="4108"/>
                  </a:lnTo>
                  <a:lnTo>
                    <a:pt x="7780" y="4020"/>
                  </a:lnTo>
                  <a:lnTo>
                    <a:pt x="7721" y="3934"/>
                  </a:lnTo>
                  <a:lnTo>
                    <a:pt x="7661" y="3847"/>
                  </a:lnTo>
                  <a:lnTo>
                    <a:pt x="7599" y="3762"/>
                  </a:lnTo>
                  <a:lnTo>
                    <a:pt x="7538" y="3677"/>
                  </a:lnTo>
                  <a:lnTo>
                    <a:pt x="7474" y="3594"/>
                  </a:lnTo>
                  <a:lnTo>
                    <a:pt x="7410" y="3510"/>
                  </a:lnTo>
                  <a:lnTo>
                    <a:pt x="7344" y="3428"/>
                  </a:lnTo>
                  <a:lnTo>
                    <a:pt x="7278" y="3347"/>
                  </a:lnTo>
                  <a:lnTo>
                    <a:pt x="7211" y="3265"/>
                  </a:lnTo>
                  <a:lnTo>
                    <a:pt x="7142" y="3185"/>
                  </a:lnTo>
                  <a:lnTo>
                    <a:pt x="7072" y="3105"/>
                  </a:lnTo>
                  <a:lnTo>
                    <a:pt x="7001" y="3026"/>
                  </a:lnTo>
                  <a:lnTo>
                    <a:pt x="6931" y="2949"/>
                  </a:lnTo>
                  <a:lnTo>
                    <a:pt x="6859" y="2872"/>
                  </a:lnTo>
                  <a:lnTo>
                    <a:pt x="6784" y="2797"/>
                  </a:lnTo>
                  <a:lnTo>
                    <a:pt x="6710" y="2721"/>
                  </a:lnTo>
                  <a:lnTo>
                    <a:pt x="6634" y="2646"/>
                  </a:lnTo>
                  <a:lnTo>
                    <a:pt x="6559" y="2573"/>
                  </a:lnTo>
                  <a:lnTo>
                    <a:pt x="6481" y="2499"/>
                  </a:lnTo>
                  <a:lnTo>
                    <a:pt x="6403" y="2427"/>
                  </a:lnTo>
                  <a:lnTo>
                    <a:pt x="6325" y="2356"/>
                  </a:lnTo>
                  <a:lnTo>
                    <a:pt x="6245" y="2287"/>
                  </a:lnTo>
                  <a:lnTo>
                    <a:pt x="6163" y="2217"/>
                  </a:lnTo>
                  <a:lnTo>
                    <a:pt x="6082" y="2150"/>
                  </a:lnTo>
                  <a:lnTo>
                    <a:pt x="5999" y="2081"/>
                  </a:lnTo>
                  <a:lnTo>
                    <a:pt x="5915" y="2015"/>
                  </a:lnTo>
                  <a:lnTo>
                    <a:pt x="5832" y="1949"/>
                  </a:lnTo>
                  <a:lnTo>
                    <a:pt x="5746" y="1884"/>
                  </a:lnTo>
                  <a:lnTo>
                    <a:pt x="5660" y="1820"/>
                  </a:lnTo>
                  <a:lnTo>
                    <a:pt x="5573" y="1757"/>
                  </a:lnTo>
                  <a:lnTo>
                    <a:pt x="5485" y="1696"/>
                  </a:lnTo>
                  <a:lnTo>
                    <a:pt x="5397" y="1635"/>
                  </a:lnTo>
                  <a:lnTo>
                    <a:pt x="5308" y="1574"/>
                  </a:lnTo>
                  <a:lnTo>
                    <a:pt x="5218" y="1516"/>
                  </a:lnTo>
                  <a:lnTo>
                    <a:pt x="5126" y="1458"/>
                  </a:lnTo>
                  <a:lnTo>
                    <a:pt x="5035" y="1401"/>
                  </a:lnTo>
                  <a:lnTo>
                    <a:pt x="4942" y="1345"/>
                  </a:lnTo>
                  <a:lnTo>
                    <a:pt x="4850" y="1290"/>
                  </a:lnTo>
                  <a:lnTo>
                    <a:pt x="4756" y="1236"/>
                  </a:lnTo>
                  <a:lnTo>
                    <a:pt x="4661" y="1183"/>
                  </a:lnTo>
                  <a:lnTo>
                    <a:pt x="4565" y="1131"/>
                  </a:lnTo>
                  <a:lnTo>
                    <a:pt x="4469" y="1080"/>
                  </a:lnTo>
                  <a:lnTo>
                    <a:pt x="4373" y="1030"/>
                  </a:lnTo>
                  <a:lnTo>
                    <a:pt x="4274" y="982"/>
                  </a:lnTo>
                  <a:lnTo>
                    <a:pt x="4176" y="934"/>
                  </a:lnTo>
                  <a:lnTo>
                    <a:pt x="4078" y="887"/>
                  </a:lnTo>
                  <a:lnTo>
                    <a:pt x="3978" y="842"/>
                  </a:lnTo>
                  <a:lnTo>
                    <a:pt x="3878" y="798"/>
                  </a:lnTo>
                  <a:lnTo>
                    <a:pt x="3777" y="755"/>
                  </a:lnTo>
                  <a:lnTo>
                    <a:pt x="3675" y="712"/>
                  </a:lnTo>
                  <a:lnTo>
                    <a:pt x="3572" y="671"/>
                  </a:lnTo>
                  <a:lnTo>
                    <a:pt x="3470" y="631"/>
                  </a:lnTo>
                  <a:lnTo>
                    <a:pt x="3367" y="592"/>
                  </a:lnTo>
                  <a:lnTo>
                    <a:pt x="3263" y="555"/>
                  </a:lnTo>
                  <a:lnTo>
                    <a:pt x="3157" y="518"/>
                  </a:lnTo>
                  <a:lnTo>
                    <a:pt x="3052" y="482"/>
                  </a:lnTo>
                  <a:lnTo>
                    <a:pt x="2946" y="448"/>
                  </a:lnTo>
                  <a:lnTo>
                    <a:pt x="2839" y="416"/>
                  </a:lnTo>
                  <a:lnTo>
                    <a:pt x="2733" y="384"/>
                  </a:lnTo>
                  <a:lnTo>
                    <a:pt x="2626" y="353"/>
                  </a:lnTo>
                  <a:lnTo>
                    <a:pt x="2517" y="324"/>
                  </a:lnTo>
                  <a:lnTo>
                    <a:pt x="2408" y="296"/>
                  </a:lnTo>
                  <a:lnTo>
                    <a:pt x="2299" y="269"/>
                  </a:lnTo>
                  <a:lnTo>
                    <a:pt x="2189" y="244"/>
                  </a:lnTo>
                  <a:lnTo>
                    <a:pt x="2079" y="218"/>
                  </a:lnTo>
                  <a:lnTo>
                    <a:pt x="1968" y="196"/>
                  </a:lnTo>
                  <a:lnTo>
                    <a:pt x="1857" y="174"/>
                  </a:lnTo>
                  <a:lnTo>
                    <a:pt x="1745" y="153"/>
                  </a:lnTo>
                  <a:lnTo>
                    <a:pt x="1633" y="134"/>
                  </a:lnTo>
                  <a:lnTo>
                    <a:pt x="1520" y="115"/>
                  </a:lnTo>
                  <a:lnTo>
                    <a:pt x="1407" y="98"/>
                  </a:lnTo>
                  <a:lnTo>
                    <a:pt x="1294" y="82"/>
                  </a:lnTo>
                  <a:lnTo>
                    <a:pt x="1179" y="69"/>
                  </a:lnTo>
                  <a:lnTo>
                    <a:pt x="1065" y="56"/>
                  </a:lnTo>
                  <a:lnTo>
                    <a:pt x="949" y="45"/>
                  </a:lnTo>
                  <a:lnTo>
                    <a:pt x="834" y="34"/>
                  </a:lnTo>
                  <a:lnTo>
                    <a:pt x="719" y="25"/>
                  </a:lnTo>
                  <a:lnTo>
                    <a:pt x="602" y="17"/>
                  </a:lnTo>
                  <a:lnTo>
                    <a:pt x="485" y="11"/>
                  </a:lnTo>
                  <a:lnTo>
                    <a:pt x="369" y="6"/>
                  </a:lnTo>
                  <a:lnTo>
                    <a:pt x="251" y="2"/>
                  </a:lnTo>
                  <a:lnTo>
                    <a:pt x="133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0" name="Retângulo 6">
              <a:extLst>
                <a:ext uri="{FF2B5EF4-FFF2-40B4-BE49-F238E27FC236}">
                  <a16:creationId xmlns:a16="http://schemas.microsoft.com/office/drawing/2014/main" id="{31A44D34-7D43-3041-BE40-47BC443650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2009108"/>
              <a:ext cx="2286000" cy="10137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1" name="Retângulo 6">
              <a:extLst>
                <a:ext uri="{FF2B5EF4-FFF2-40B4-BE49-F238E27FC236}">
                  <a16:creationId xmlns:a16="http://schemas.microsoft.com/office/drawing/2014/main" id="{48C36294-54E6-784C-BF93-7B9ABCAECD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2009108"/>
              <a:ext cx="2971800" cy="1013737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2" name="Retângulo 6">
              <a:extLst>
                <a:ext uri="{FF2B5EF4-FFF2-40B4-BE49-F238E27FC236}">
                  <a16:creationId xmlns:a16="http://schemas.microsoft.com/office/drawing/2014/main" id="{B120C752-BA15-9643-A94E-FB98A0B108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0" y="2009108"/>
              <a:ext cx="2286000" cy="1013737"/>
            </a:xfrm>
            <a:prstGeom prst="rect">
              <a:avLst/>
            </a:prstGeom>
            <a:solidFill>
              <a:schemeClr val="accent2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3" name="Forma Livre 5">
              <a:extLst>
                <a:ext uri="{FF2B5EF4-FFF2-40B4-BE49-F238E27FC236}">
                  <a16:creationId xmlns:a16="http://schemas.microsoft.com/office/drawing/2014/main" id="{7A850F63-58A8-914F-B36B-53BD94BEEFE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914401" y="3328995"/>
              <a:ext cx="1421744" cy="1322185"/>
            </a:xfrm>
            <a:custGeom>
              <a:avLst/>
              <a:gdLst/>
              <a:ahLst/>
              <a:cxnLst>
                <a:cxn ang="0">
                  <a:pos x="15" y="6537"/>
                </a:cxn>
                <a:cxn ang="0">
                  <a:pos x="210" y="6543"/>
                </a:cxn>
                <a:cxn ang="0">
                  <a:pos x="464" y="6570"/>
                </a:cxn>
                <a:cxn ang="0">
                  <a:pos x="712" y="6615"/>
                </a:cxn>
                <a:cxn ang="0">
                  <a:pos x="952" y="6679"/>
                </a:cxn>
                <a:cxn ang="0">
                  <a:pos x="1180" y="6762"/>
                </a:cxn>
                <a:cxn ang="0">
                  <a:pos x="1400" y="6860"/>
                </a:cxn>
                <a:cxn ang="0">
                  <a:pos x="1605" y="6973"/>
                </a:cxn>
                <a:cxn ang="0">
                  <a:pos x="1797" y="7100"/>
                </a:cxn>
                <a:cxn ang="0">
                  <a:pos x="1972" y="7240"/>
                </a:cxn>
                <a:cxn ang="0">
                  <a:pos x="2131" y="7392"/>
                </a:cxn>
                <a:cxn ang="0">
                  <a:pos x="2270" y="7553"/>
                </a:cxn>
                <a:cxn ang="0">
                  <a:pos x="2388" y="7725"/>
                </a:cxn>
                <a:cxn ang="0">
                  <a:pos x="2485" y="7903"/>
                </a:cxn>
                <a:cxn ang="0">
                  <a:pos x="2558" y="8089"/>
                </a:cxn>
                <a:cxn ang="0">
                  <a:pos x="2607" y="8280"/>
                </a:cxn>
                <a:cxn ang="0">
                  <a:pos x="2629" y="8477"/>
                </a:cxn>
                <a:cxn ang="0">
                  <a:pos x="9167" y="8416"/>
                </a:cxn>
                <a:cxn ang="0">
                  <a:pos x="9149" y="7979"/>
                </a:cxn>
                <a:cxn ang="0">
                  <a:pos x="9106" y="7548"/>
                </a:cxn>
                <a:cxn ang="0">
                  <a:pos x="9042" y="7124"/>
                </a:cxn>
                <a:cxn ang="0">
                  <a:pos x="8957" y="6706"/>
                </a:cxn>
                <a:cxn ang="0">
                  <a:pos x="8848" y="6296"/>
                </a:cxn>
                <a:cxn ang="0">
                  <a:pos x="8720" y="5894"/>
                </a:cxn>
                <a:cxn ang="0">
                  <a:pos x="8570" y="5500"/>
                </a:cxn>
                <a:cxn ang="0">
                  <a:pos x="8401" y="5115"/>
                </a:cxn>
                <a:cxn ang="0">
                  <a:pos x="8212" y="4740"/>
                </a:cxn>
                <a:cxn ang="0">
                  <a:pos x="8005" y="4374"/>
                </a:cxn>
                <a:cxn ang="0">
                  <a:pos x="7780" y="4020"/>
                </a:cxn>
                <a:cxn ang="0">
                  <a:pos x="7538" y="3677"/>
                </a:cxn>
                <a:cxn ang="0">
                  <a:pos x="7278" y="3347"/>
                </a:cxn>
                <a:cxn ang="0">
                  <a:pos x="7001" y="3026"/>
                </a:cxn>
                <a:cxn ang="0">
                  <a:pos x="6710" y="2721"/>
                </a:cxn>
                <a:cxn ang="0">
                  <a:pos x="6403" y="2427"/>
                </a:cxn>
                <a:cxn ang="0">
                  <a:pos x="6082" y="2150"/>
                </a:cxn>
                <a:cxn ang="0">
                  <a:pos x="5746" y="1884"/>
                </a:cxn>
                <a:cxn ang="0">
                  <a:pos x="5397" y="1635"/>
                </a:cxn>
                <a:cxn ang="0">
                  <a:pos x="5035" y="1401"/>
                </a:cxn>
                <a:cxn ang="0">
                  <a:pos x="4661" y="1183"/>
                </a:cxn>
                <a:cxn ang="0">
                  <a:pos x="4274" y="982"/>
                </a:cxn>
                <a:cxn ang="0">
                  <a:pos x="3878" y="798"/>
                </a:cxn>
                <a:cxn ang="0">
                  <a:pos x="3470" y="631"/>
                </a:cxn>
                <a:cxn ang="0">
                  <a:pos x="3052" y="482"/>
                </a:cxn>
                <a:cxn ang="0">
                  <a:pos x="2626" y="353"/>
                </a:cxn>
                <a:cxn ang="0">
                  <a:pos x="2189" y="244"/>
                </a:cxn>
                <a:cxn ang="0">
                  <a:pos x="1745" y="153"/>
                </a:cxn>
                <a:cxn ang="0">
                  <a:pos x="1294" y="82"/>
                </a:cxn>
                <a:cxn ang="0">
                  <a:pos x="834" y="34"/>
                </a:cxn>
                <a:cxn ang="0">
                  <a:pos x="369" y="6"/>
                </a:cxn>
                <a:cxn ang="0">
                  <a:pos x="15" y="0"/>
                </a:cxn>
              </a:cxnLst>
              <a:rect l="0" t="0" r="r" b="b"/>
              <a:pathLst>
                <a:path w="9167" h="8526">
                  <a:moveTo>
                    <a:pt x="15" y="0"/>
                  </a:moveTo>
                  <a:lnTo>
                    <a:pt x="0" y="0"/>
                  </a:lnTo>
                  <a:lnTo>
                    <a:pt x="0" y="6537"/>
                  </a:lnTo>
                  <a:lnTo>
                    <a:pt x="15" y="6537"/>
                  </a:lnTo>
                  <a:lnTo>
                    <a:pt x="15" y="6537"/>
                  </a:lnTo>
                  <a:lnTo>
                    <a:pt x="81" y="6538"/>
                  </a:lnTo>
                  <a:lnTo>
                    <a:pt x="146" y="6540"/>
                  </a:lnTo>
                  <a:lnTo>
                    <a:pt x="210" y="6543"/>
                  </a:lnTo>
                  <a:lnTo>
                    <a:pt x="274" y="6548"/>
                  </a:lnTo>
                  <a:lnTo>
                    <a:pt x="338" y="6554"/>
                  </a:lnTo>
                  <a:lnTo>
                    <a:pt x="401" y="6561"/>
                  </a:lnTo>
                  <a:lnTo>
                    <a:pt x="464" y="6570"/>
                  </a:lnTo>
                  <a:lnTo>
                    <a:pt x="526" y="6579"/>
                  </a:lnTo>
                  <a:lnTo>
                    <a:pt x="589" y="6590"/>
                  </a:lnTo>
                  <a:lnTo>
                    <a:pt x="651" y="6602"/>
                  </a:lnTo>
                  <a:lnTo>
                    <a:pt x="712" y="6615"/>
                  </a:lnTo>
                  <a:lnTo>
                    <a:pt x="772" y="6629"/>
                  </a:lnTo>
                  <a:lnTo>
                    <a:pt x="833" y="6645"/>
                  </a:lnTo>
                  <a:lnTo>
                    <a:pt x="892" y="6662"/>
                  </a:lnTo>
                  <a:lnTo>
                    <a:pt x="952" y="6679"/>
                  </a:lnTo>
                  <a:lnTo>
                    <a:pt x="1010" y="6699"/>
                  </a:lnTo>
                  <a:lnTo>
                    <a:pt x="1067" y="6718"/>
                  </a:lnTo>
                  <a:lnTo>
                    <a:pt x="1124" y="6740"/>
                  </a:lnTo>
                  <a:lnTo>
                    <a:pt x="1180" y="6762"/>
                  </a:lnTo>
                  <a:lnTo>
                    <a:pt x="1236" y="6785"/>
                  </a:lnTo>
                  <a:lnTo>
                    <a:pt x="1291" y="6809"/>
                  </a:lnTo>
                  <a:lnTo>
                    <a:pt x="1346" y="6834"/>
                  </a:lnTo>
                  <a:lnTo>
                    <a:pt x="1400" y="6860"/>
                  </a:lnTo>
                  <a:lnTo>
                    <a:pt x="1453" y="6886"/>
                  </a:lnTo>
                  <a:lnTo>
                    <a:pt x="1504" y="6915"/>
                  </a:lnTo>
                  <a:lnTo>
                    <a:pt x="1555" y="6944"/>
                  </a:lnTo>
                  <a:lnTo>
                    <a:pt x="1605" y="6973"/>
                  </a:lnTo>
                  <a:lnTo>
                    <a:pt x="1655" y="7003"/>
                  </a:lnTo>
                  <a:lnTo>
                    <a:pt x="1703" y="7035"/>
                  </a:lnTo>
                  <a:lnTo>
                    <a:pt x="1750" y="7067"/>
                  </a:lnTo>
                  <a:lnTo>
                    <a:pt x="1797" y="7100"/>
                  </a:lnTo>
                  <a:lnTo>
                    <a:pt x="1842" y="7133"/>
                  </a:lnTo>
                  <a:lnTo>
                    <a:pt x="1886" y="7169"/>
                  </a:lnTo>
                  <a:lnTo>
                    <a:pt x="1929" y="7204"/>
                  </a:lnTo>
                  <a:lnTo>
                    <a:pt x="1972" y="7240"/>
                  </a:lnTo>
                  <a:lnTo>
                    <a:pt x="2013" y="7276"/>
                  </a:lnTo>
                  <a:lnTo>
                    <a:pt x="2054" y="7314"/>
                  </a:lnTo>
                  <a:lnTo>
                    <a:pt x="2093" y="7353"/>
                  </a:lnTo>
                  <a:lnTo>
                    <a:pt x="2131" y="7392"/>
                  </a:lnTo>
                  <a:lnTo>
                    <a:pt x="2167" y="7431"/>
                  </a:lnTo>
                  <a:lnTo>
                    <a:pt x="2203" y="7471"/>
                  </a:lnTo>
                  <a:lnTo>
                    <a:pt x="2237" y="7512"/>
                  </a:lnTo>
                  <a:lnTo>
                    <a:pt x="2270" y="7553"/>
                  </a:lnTo>
                  <a:lnTo>
                    <a:pt x="2301" y="7595"/>
                  </a:lnTo>
                  <a:lnTo>
                    <a:pt x="2332" y="7638"/>
                  </a:lnTo>
                  <a:lnTo>
                    <a:pt x="2360" y="7680"/>
                  </a:lnTo>
                  <a:lnTo>
                    <a:pt x="2388" y="7725"/>
                  </a:lnTo>
                  <a:lnTo>
                    <a:pt x="2415" y="7768"/>
                  </a:lnTo>
                  <a:lnTo>
                    <a:pt x="2439" y="7813"/>
                  </a:lnTo>
                  <a:lnTo>
                    <a:pt x="2463" y="7857"/>
                  </a:lnTo>
                  <a:lnTo>
                    <a:pt x="2485" y="7903"/>
                  </a:lnTo>
                  <a:lnTo>
                    <a:pt x="2506" y="7949"/>
                  </a:lnTo>
                  <a:lnTo>
                    <a:pt x="2525" y="7995"/>
                  </a:lnTo>
                  <a:lnTo>
                    <a:pt x="2542" y="8042"/>
                  </a:lnTo>
                  <a:lnTo>
                    <a:pt x="2558" y="8089"/>
                  </a:lnTo>
                  <a:lnTo>
                    <a:pt x="2573" y="8136"/>
                  </a:lnTo>
                  <a:lnTo>
                    <a:pt x="2586" y="8184"/>
                  </a:lnTo>
                  <a:lnTo>
                    <a:pt x="2597" y="8232"/>
                  </a:lnTo>
                  <a:lnTo>
                    <a:pt x="2607" y="8280"/>
                  </a:lnTo>
                  <a:lnTo>
                    <a:pt x="2615" y="8329"/>
                  </a:lnTo>
                  <a:lnTo>
                    <a:pt x="2621" y="8379"/>
                  </a:lnTo>
                  <a:lnTo>
                    <a:pt x="2626" y="8428"/>
                  </a:lnTo>
                  <a:lnTo>
                    <a:pt x="2629" y="8477"/>
                  </a:lnTo>
                  <a:lnTo>
                    <a:pt x="2630" y="8526"/>
                  </a:lnTo>
                  <a:lnTo>
                    <a:pt x="9167" y="8526"/>
                  </a:lnTo>
                  <a:lnTo>
                    <a:pt x="9167" y="8526"/>
                  </a:lnTo>
                  <a:lnTo>
                    <a:pt x="9167" y="8416"/>
                  </a:lnTo>
                  <a:lnTo>
                    <a:pt x="9165" y="8306"/>
                  </a:lnTo>
                  <a:lnTo>
                    <a:pt x="9160" y="8197"/>
                  </a:lnTo>
                  <a:lnTo>
                    <a:pt x="9156" y="8088"/>
                  </a:lnTo>
                  <a:lnTo>
                    <a:pt x="9149" y="7979"/>
                  </a:lnTo>
                  <a:lnTo>
                    <a:pt x="9141" y="7871"/>
                  </a:lnTo>
                  <a:lnTo>
                    <a:pt x="9130" y="7763"/>
                  </a:lnTo>
                  <a:lnTo>
                    <a:pt x="9119" y="7656"/>
                  </a:lnTo>
                  <a:lnTo>
                    <a:pt x="9106" y="7548"/>
                  </a:lnTo>
                  <a:lnTo>
                    <a:pt x="9093" y="7442"/>
                  </a:lnTo>
                  <a:lnTo>
                    <a:pt x="9078" y="7336"/>
                  </a:lnTo>
                  <a:lnTo>
                    <a:pt x="9061" y="7229"/>
                  </a:lnTo>
                  <a:lnTo>
                    <a:pt x="9042" y="7124"/>
                  </a:lnTo>
                  <a:lnTo>
                    <a:pt x="9023" y="7019"/>
                  </a:lnTo>
                  <a:lnTo>
                    <a:pt x="9002" y="6914"/>
                  </a:lnTo>
                  <a:lnTo>
                    <a:pt x="8979" y="6810"/>
                  </a:lnTo>
                  <a:lnTo>
                    <a:pt x="8957" y="6706"/>
                  </a:lnTo>
                  <a:lnTo>
                    <a:pt x="8931" y="6603"/>
                  </a:lnTo>
                  <a:lnTo>
                    <a:pt x="8905" y="6500"/>
                  </a:lnTo>
                  <a:lnTo>
                    <a:pt x="8878" y="6398"/>
                  </a:lnTo>
                  <a:lnTo>
                    <a:pt x="8848" y="6296"/>
                  </a:lnTo>
                  <a:lnTo>
                    <a:pt x="8818" y="6195"/>
                  </a:lnTo>
                  <a:lnTo>
                    <a:pt x="8786" y="6094"/>
                  </a:lnTo>
                  <a:lnTo>
                    <a:pt x="8753" y="5993"/>
                  </a:lnTo>
                  <a:lnTo>
                    <a:pt x="8720" y="5894"/>
                  </a:lnTo>
                  <a:lnTo>
                    <a:pt x="8684" y="5795"/>
                  </a:lnTo>
                  <a:lnTo>
                    <a:pt x="8647" y="5695"/>
                  </a:lnTo>
                  <a:lnTo>
                    <a:pt x="8609" y="5598"/>
                  </a:lnTo>
                  <a:lnTo>
                    <a:pt x="8570" y="5500"/>
                  </a:lnTo>
                  <a:lnTo>
                    <a:pt x="8530" y="5402"/>
                  </a:lnTo>
                  <a:lnTo>
                    <a:pt x="8488" y="5306"/>
                  </a:lnTo>
                  <a:lnTo>
                    <a:pt x="8446" y="5210"/>
                  </a:lnTo>
                  <a:lnTo>
                    <a:pt x="8401" y="5115"/>
                  </a:lnTo>
                  <a:lnTo>
                    <a:pt x="8355" y="5020"/>
                  </a:lnTo>
                  <a:lnTo>
                    <a:pt x="8309" y="4927"/>
                  </a:lnTo>
                  <a:lnTo>
                    <a:pt x="8261" y="4833"/>
                  </a:lnTo>
                  <a:lnTo>
                    <a:pt x="8212" y="4740"/>
                  </a:lnTo>
                  <a:lnTo>
                    <a:pt x="8162" y="4648"/>
                  </a:lnTo>
                  <a:lnTo>
                    <a:pt x="8112" y="4556"/>
                  </a:lnTo>
                  <a:lnTo>
                    <a:pt x="8059" y="4465"/>
                  </a:lnTo>
                  <a:lnTo>
                    <a:pt x="8005" y="4374"/>
                  </a:lnTo>
                  <a:lnTo>
                    <a:pt x="7950" y="4285"/>
                  </a:lnTo>
                  <a:lnTo>
                    <a:pt x="7896" y="4196"/>
                  </a:lnTo>
                  <a:lnTo>
                    <a:pt x="7838" y="4108"/>
                  </a:lnTo>
                  <a:lnTo>
                    <a:pt x="7780" y="4020"/>
                  </a:lnTo>
                  <a:lnTo>
                    <a:pt x="7721" y="3934"/>
                  </a:lnTo>
                  <a:lnTo>
                    <a:pt x="7661" y="3847"/>
                  </a:lnTo>
                  <a:lnTo>
                    <a:pt x="7599" y="3762"/>
                  </a:lnTo>
                  <a:lnTo>
                    <a:pt x="7538" y="3677"/>
                  </a:lnTo>
                  <a:lnTo>
                    <a:pt x="7474" y="3594"/>
                  </a:lnTo>
                  <a:lnTo>
                    <a:pt x="7410" y="3510"/>
                  </a:lnTo>
                  <a:lnTo>
                    <a:pt x="7344" y="3428"/>
                  </a:lnTo>
                  <a:lnTo>
                    <a:pt x="7278" y="3347"/>
                  </a:lnTo>
                  <a:lnTo>
                    <a:pt x="7211" y="3265"/>
                  </a:lnTo>
                  <a:lnTo>
                    <a:pt x="7142" y="3185"/>
                  </a:lnTo>
                  <a:lnTo>
                    <a:pt x="7072" y="3105"/>
                  </a:lnTo>
                  <a:lnTo>
                    <a:pt x="7001" y="3026"/>
                  </a:lnTo>
                  <a:lnTo>
                    <a:pt x="6931" y="2949"/>
                  </a:lnTo>
                  <a:lnTo>
                    <a:pt x="6859" y="2872"/>
                  </a:lnTo>
                  <a:lnTo>
                    <a:pt x="6784" y="2797"/>
                  </a:lnTo>
                  <a:lnTo>
                    <a:pt x="6710" y="2721"/>
                  </a:lnTo>
                  <a:lnTo>
                    <a:pt x="6634" y="2646"/>
                  </a:lnTo>
                  <a:lnTo>
                    <a:pt x="6559" y="2573"/>
                  </a:lnTo>
                  <a:lnTo>
                    <a:pt x="6481" y="2499"/>
                  </a:lnTo>
                  <a:lnTo>
                    <a:pt x="6403" y="2427"/>
                  </a:lnTo>
                  <a:lnTo>
                    <a:pt x="6325" y="2356"/>
                  </a:lnTo>
                  <a:lnTo>
                    <a:pt x="6245" y="2287"/>
                  </a:lnTo>
                  <a:lnTo>
                    <a:pt x="6163" y="2217"/>
                  </a:lnTo>
                  <a:lnTo>
                    <a:pt x="6082" y="2150"/>
                  </a:lnTo>
                  <a:lnTo>
                    <a:pt x="5999" y="2081"/>
                  </a:lnTo>
                  <a:lnTo>
                    <a:pt x="5915" y="2015"/>
                  </a:lnTo>
                  <a:lnTo>
                    <a:pt x="5832" y="1949"/>
                  </a:lnTo>
                  <a:lnTo>
                    <a:pt x="5746" y="1884"/>
                  </a:lnTo>
                  <a:lnTo>
                    <a:pt x="5660" y="1820"/>
                  </a:lnTo>
                  <a:lnTo>
                    <a:pt x="5573" y="1757"/>
                  </a:lnTo>
                  <a:lnTo>
                    <a:pt x="5485" y="1696"/>
                  </a:lnTo>
                  <a:lnTo>
                    <a:pt x="5397" y="1635"/>
                  </a:lnTo>
                  <a:lnTo>
                    <a:pt x="5308" y="1574"/>
                  </a:lnTo>
                  <a:lnTo>
                    <a:pt x="5218" y="1516"/>
                  </a:lnTo>
                  <a:lnTo>
                    <a:pt x="5126" y="1458"/>
                  </a:lnTo>
                  <a:lnTo>
                    <a:pt x="5035" y="1401"/>
                  </a:lnTo>
                  <a:lnTo>
                    <a:pt x="4942" y="1345"/>
                  </a:lnTo>
                  <a:lnTo>
                    <a:pt x="4850" y="1290"/>
                  </a:lnTo>
                  <a:lnTo>
                    <a:pt x="4756" y="1236"/>
                  </a:lnTo>
                  <a:lnTo>
                    <a:pt x="4661" y="1183"/>
                  </a:lnTo>
                  <a:lnTo>
                    <a:pt x="4565" y="1131"/>
                  </a:lnTo>
                  <a:lnTo>
                    <a:pt x="4469" y="1080"/>
                  </a:lnTo>
                  <a:lnTo>
                    <a:pt x="4373" y="1030"/>
                  </a:lnTo>
                  <a:lnTo>
                    <a:pt x="4274" y="982"/>
                  </a:lnTo>
                  <a:lnTo>
                    <a:pt x="4176" y="934"/>
                  </a:lnTo>
                  <a:lnTo>
                    <a:pt x="4078" y="887"/>
                  </a:lnTo>
                  <a:lnTo>
                    <a:pt x="3978" y="842"/>
                  </a:lnTo>
                  <a:lnTo>
                    <a:pt x="3878" y="798"/>
                  </a:lnTo>
                  <a:lnTo>
                    <a:pt x="3777" y="755"/>
                  </a:lnTo>
                  <a:lnTo>
                    <a:pt x="3675" y="712"/>
                  </a:lnTo>
                  <a:lnTo>
                    <a:pt x="3572" y="671"/>
                  </a:lnTo>
                  <a:lnTo>
                    <a:pt x="3470" y="631"/>
                  </a:lnTo>
                  <a:lnTo>
                    <a:pt x="3367" y="592"/>
                  </a:lnTo>
                  <a:lnTo>
                    <a:pt x="3263" y="555"/>
                  </a:lnTo>
                  <a:lnTo>
                    <a:pt x="3157" y="518"/>
                  </a:lnTo>
                  <a:lnTo>
                    <a:pt x="3052" y="482"/>
                  </a:lnTo>
                  <a:lnTo>
                    <a:pt x="2946" y="448"/>
                  </a:lnTo>
                  <a:lnTo>
                    <a:pt x="2839" y="416"/>
                  </a:lnTo>
                  <a:lnTo>
                    <a:pt x="2733" y="384"/>
                  </a:lnTo>
                  <a:lnTo>
                    <a:pt x="2626" y="353"/>
                  </a:lnTo>
                  <a:lnTo>
                    <a:pt x="2517" y="324"/>
                  </a:lnTo>
                  <a:lnTo>
                    <a:pt x="2408" y="296"/>
                  </a:lnTo>
                  <a:lnTo>
                    <a:pt x="2299" y="269"/>
                  </a:lnTo>
                  <a:lnTo>
                    <a:pt x="2189" y="244"/>
                  </a:lnTo>
                  <a:lnTo>
                    <a:pt x="2079" y="218"/>
                  </a:lnTo>
                  <a:lnTo>
                    <a:pt x="1968" y="196"/>
                  </a:lnTo>
                  <a:lnTo>
                    <a:pt x="1857" y="174"/>
                  </a:lnTo>
                  <a:lnTo>
                    <a:pt x="1745" y="153"/>
                  </a:lnTo>
                  <a:lnTo>
                    <a:pt x="1633" y="134"/>
                  </a:lnTo>
                  <a:lnTo>
                    <a:pt x="1520" y="115"/>
                  </a:lnTo>
                  <a:lnTo>
                    <a:pt x="1407" y="98"/>
                  </a:lnTo>
                  <a:lnTo>
                    <a:pt x="1294" y="82"/>
                  </a:lnTo>
                  <a:lnTo>
                    <a:pt x="1179" y="69"/>
                  </a:lnTo>
                  <a:lnTo>
                    <a:pt x="1065" y="56"/>
                  </a:lnTo>
                  <a:lnTo>
                    <a:pt x="949" y="45"/>
                  </a:lnTo>
                  <a:lnTo>
                    <a:pt x="834" y="34"/>
                  </a:lnTo>
                  <a:lnTo>
                    <a:pt x="719" y="25"/>
                  </a:lnTo>
                  <a:lnTo>
                    <a:pt x="602" y="17"/>
                  </a:lnTo>
                  <a:lnTo>
                    <a:pt x="485" y="11"/>
                  </a:lnTo>
                  <a:lnTo>
                    <a:pt x="369" y="6"/>
                  </a:lnTo>
                  <a:lnTo>
                    <a:pt x="251" y="2"/>
                  </a:lnTo>
                  <a:lnTo>
                    <a:pt x="133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4" name="Forma Livre 5">
              <a:extLst>
                <a:ext uri="{FF2B5EF4-FFF2-40B4-BE49-F238E27FC236}">
                  <a16:creationId xmlns:a16="http://schemas.microsoft.com/office/drawing/2014/main" id="{661785BE-3E4A-B842-9021-2744E3BE0706}"/>
                </a:ext>
              </a:extLst>
            </p:cNvPr>
            <p:cNvSpPr>
              <a:spLocks/>
            </p:cNvSpPr>
            <p:nvPr/>
          </p:nvSpPr>
          <p:spPr bwMode="auto">
            <a:xfrm rot="10800000" flipV="1">
              <a:off x="914401" y="2009108"/>
              <a:ext cx="1421744" cy="1322185"/>
            </a:xfrm>
            <a:custGeom>
              <a:avLst/>
              <a:gdLst/>
              <a:ahLst/>
              <a:cxnLst>
                <a:cxn ang="0">
                  <a:pos x="15" y="6537"/>
                </a:cxn>
                <a:cxn ang="0">
                  <a:pos x="210" y="6543"/>
                </a:cxn>
                <a:cxn ang="0">
                  <a:pos x="464" y="6570"/>
                </a:cxn>
                <a:cxn ang="0">
                  <a:pos x="712" y="6615"/>
                </a:cxn>
                <a:cxn ang="0">
                  <a:pos x="952" y="6679"/>
                </a:cxn>
                <a:cxn ang="0">
                  <a:pos x="1180" y="6762"/>
                </a:cxn>
                <a:cxn ang="0">
                  <a:pos x="1400" y="6860"/>
                </a:cxn>
                <a:cxn ang="0">
                  <a:pos x="1605" y="6973"/>
                </a:cxn>
                <a:cxn ang="0">
                  <a:pos x="1797" y="7100"/>
                </a:cxn>
                <a:cxn ang="0">
                  <a:pos x="1972" y="7240"/>
                </a:cxn>
                <a:cxn ang="0">
                  <a:pos x="2131" y="7392"/>
                </a:cxn>
                <a:cxn ang="0">
                  <a:pos x="2270" y="7553"/>
                </a:cxn>
                <a:cxn ang="0">
                  <a:pos x="2388" y="7725"/>
                </a:cxn>
                <a:cxn ang="0">
                  <a:pos x="2485" y="7903"/>
                </a:cxn>
                <a:cxn ang="0">
                  <a:pos x="2558" y="8089"/>
                </a:cxn>
                <a:cxn ang="0">
                  <a:pos x="2607" y="8280"/>
                </a:cxn>
                <a:cxn ang="0">
                  <a:pos x="2629" y="8477"/>
                </a:cxn>
                <a:cxn ang="0">
                  <a:pos x="9167" y="8416"/>
                </a:cxn>
                <a:cxn ang="0">
                  <a:pos x="9149" y="7979"/>
                </a:cxn>
                <a:cxn ang="0">
                  <a:pos x="9106" y="7548"/>
                </a:cxn>
                <a:cxn ang="0">
                  <a:pos x="9042" y="7124"/>
                </a:cxn>
                <a:cxn ang="0">
                  <a:pos x="8957" y="6706"/>
                </a:cxn>
                <a:cxn ang="0">
                  <a:pos x="8848" y="6296"/>
                </a:cxn>
                <a:cxn ang="0">
                  <a:pos x="8720" y="5894"/>
                </a:cxn>
                <a:cxn ang="0">
                  <a:pos x="8570" y="5500"/>
                </a:cxn>
                <a:cxn ang="0">
                  <a:pos x="8401" y="5115"/>
                </a:cxn>
                <a:cxn ang="0">
                  <a:pos x="8212" y="4740"/>
                </a:cxn>
                <a:cxn ang="0">
                  <a:pos x="8005" y="4374"/>
                </a:cxn>
                <a:cxn ang="0">
                  <a:pos x="7780" y="4020"/>
                </a:cxn>
                <a:cxn ang="0">
                  <a:pos x="7538" y="3677"/>
                </a:cxn>
                <a:cxn ang="0">
                  <a:pos x="7278" y="3347"/>
                </a:cxn>
                <a:cxn ang="0">
                  <a:pos x="7001" y="3026"/>
                </a:cxn>
                <a:cxn ang="0">
                  <a:pos x="6710" y="2721"/>
                </a:cxn>
                <a:cxn ang="0">
                  <a:pos x="6403" y="2427"/>
                </a:cxn>
                <a:cxn ang="0">
                  <a:pos x="6082" y="2150"/>
                </a:cxn>
                <a:cxn ang="0">
                  <a:pos x="5746" y="1884"/>
                </a:cxn>
                <a:cxn ang="0">
                  <a:pos x="5397" y="1635"/>
                </a:cxn>
                <a:cxn ang="0">
                  <a:pos x="5035" y="1401"/>
                </a:cxn>
                <a:cxn ang="0">
                  <a:pos x="4661" y="1183"/>
                </a:cxn>
                <a:cxn ang="0">
                  <a:pos x="4274" y="982"/>
                </a:cxn>
                <a:cxn ang="0">
                  <a:pos x="3878" y="798"/>
                </a:cxn>
                <a:cxn ang="0">
                  <a:pos x="3470" y="631"/>
                </a:cxn>
                <a:cxn ang="0">
                  <a:pos x="3052" y="482"/>
                </a:cxn>
                <a:cxn ang="0">
                  <a:pos x="2626" y="353"/>
                </a:cxn>
                <a:cxn ang="0">
                  <a:pos x="2189" y="244"/>
                </a:cxn>
                <a:cxn ang="0">
                  <a:pos x="1745" y="153"/>
                </a:cxn>
                <a:cxn ang="0">
                  <a:pos x="1294" y="82"/>
                </a:cxn>
                <a:cxn ang="0">
                  <a:pos x="834" y="34"/>
                </a:cxn>
                <a:cxn ang="0">
                  <a:pos x="369" y="6"/>
                </a:cxn>
                <a:cxn ang="0">
                  <a:pos x="15" y="0"/>
                </a:cxn>
              </a:cxnLst>
              <a:rect l="0" t="0" r="r" b="b"/>
              <a:pathLst>
                <a:path w="9167" h="8526">
                  <a:moveTo>
                    <a:pt x="15" y="0"/>
                  </a:moveTo>
                  <a:lnTo>
                    <a:pt x="0" y="0"/>
                  </a:lnTo>
                  <a:lnTo>
                    <a:pt x="0" y="6537"/>
                  </a:lnTo>
                  <a:lnTo>
                    <a:pt x="15" y="6537"/>
                  </a:lnTo>
                  <a:lnTo>
                    <a:pt x="15" y="6537"/>
                  </a:lnTo>
                  <a:lnTo>
                    <a:pt x="81" y="6538"/>
                  </a:lnTo>
                  <a:lnTo>
                    <a:pt x="146" y="6540"/>
                  </a:lnTo>
                  <a:lnTo>
                    <a:pt x="210" y="6543"/>
                  </a:lnTo>
                  <a:lnTo>
                    <a:pt x="274" y="6548"/>
                  </a:lnTo>
                  <a:lnTo>
                    <a:pt x="338" y="6554"/>
                  </a:lnTo>
                  <a:lnTo>
                    <a:pt x="401" y="6561"/>
                  </a:lnTo>
                  <a:lnTo>
                    <a:pt x="464" y="6570"/>
                  </a:lnTo>
                  <a:lnTo>
                    <a:pt x="526" y="6579"/>
                  </a:lnTo>
                  <a:lnTo>
                    <a:pt x="589" y="6590"/>
                  </a:lnTo>
                  <a:lnTo>
                    <a:pt x="651" y="6602"/>
                  </a:lnTo>
                  <a:lnTo>
                    <a:pt x="712" y="6615"/>
                  </a:lnTo>
                  <a:lnTo>
                    <a:pt x="772" y="6629"/>
                  </a:lnTo>
                  <a:lnTo>
                    <a:pt x="833" y="6645"/>
                  </a:lnTo>
                  <a:lnTo>
                    <a:pt x="892" y="6662"/>
                  </a:lnTo>
                  <a:lnTo>
                    <a:pt x="952" y="6679"/>
                  </a:lnTo>
                  <a:lnTo>
                    <a:pt x="1010" y="6699"/>
                  </a:lnTo>
                  <a:lnTo>
                    <a:pt x="1067" y="6718"/>
                  </a:lnTo>
                  <a:lnTo>
                    <a:pt x="1124" y="6740"/>
                  </a:lnTo>
                  <a:lnTo>
                    <a:pt x="1180" y="6762"/>
                  </a:lnTo>
                  <a:lnTo>
                    <a:pt x="1236" y="6785"/>
                  </a:lnTo>
                  <a:lnTo>
                    <a:pt x="1291" y="6809"/>
                  </a:lnTo>
                  <a:lnTo>
                    <a:pt x="1346" y="6834"/>
                  </a:lnTo>
                  <a:lnTo>
                    <a:pt x="1400" y="6860"/>
                  </a:lnTo>
                  <a:lnTo>
                    <a:pt x="1453" y="6886"/>
                  </a:lnTo>
                  <a:lnTo>
                    <a:pt x="1504" y="6915"/>
                  </a:lnTo>
                  <a:lnTo>
                    <a:pt x="1555" y="6944"/>
                  </a:lnTo>
                  <a:lnTo>
                    <a:pt x="1605" y="6973"/>
                  </a:lnTo>
                  <a:lnTo>
                    <a:pt x="1655" y="7003"/>
                  </a:lnTo>
                  <a:lnTo>
                    <a:pt x="1703" y="7035"/>
                  </a:lnTo>
                  <a:lnTo>
                    <a:pt x="1750" y="7067"/>
                  </a:lnTo>
                  <a:lnTo>
                    <a:pt x="1797" y="7100"/>
                  </a:lnTo>
                  <a:lnTo>
                    <a:pt x="1842" y="7133"/>
                  </a:lnTo>
                  <a:lnTo>
                    <a:pt x="1886" y="7169"/>
                  </a:lnTo>
                  <a:lnTo>
                    <a:pt x="1929" y="7204"/>
                  </a:lnTo>
                  <a:lnTo>
                    <a:pt x="1972" y="7240"/>
                  </a:lnTo>
                  <a:lnTo>
                    <a:pt x="2013" y="7276"/>
                  </a:lnTo>
                  <a:lnTo>
                    <a:pt x="2054" y="7314"/>
                  </a:lnTo>
                  <a:lnTo>
                    <a:pt x="2093" y="7353"/>
                  </a:lnTo>
                  <a:lnTo>
                    <a:pt x="2131" y="7392"/>
                  </a:lnTo>
                  <a:lnTo>
                    <a:pt x="2167" y="7431"/>
                  </a:lnTo>
                  <a:lnTo>
                    <a:pt x="2203" y="7471"/>
                  </a:lnTo>
                  <a:lnTo>
                    <a:pt x="2237" y="7512"/>
                  </a:lnTo>
                  <a:lnTo>
                    <a:pt x="2270" y="7553"/>
                  </a:lnTo>
                  <a:lnTo>
                    <a:pt x="2301" y="7595"/>
                  </a:lnTo>
                  <a:lnTo>
                    <a:pt x="2332" y="7638"/>
                  </a:lnTo>
                  <a:lnTo>
                    <a:pt x="2360" y="7680"/>
                  </a:lnTo>
                  <a:lnTo>
                    <a:pt x="2388" y="7725"/>
                  </a:lnTo>
                  <a:lnTo>
                    <a:pt x="2415" y="7768"/>
                  </a:lnTo>
                  <a:lnTo>
                    <a:pt x="2439" y="7813"/>
                  </a:lnTo>
                  <a:lnTo>
                    <a:pt x="2463" y="7857"/>
                  </a:lnTo>
                  <a:lnTo>
                    <a:pt x="2485" y="7903"/>
                  </a:lnTo>
                  <a:lnTo>
                    <a:pt x="2506" y="7949"/>
                  </a:lnTo>
                  <a:lnTo>
                    <a:pt x="2525" y="7995"/>
                  </a:lnTo>
                  <a:lnTo>
                    <a:pt x="2542" y="8042"/>
                  </a:lnTo>
                  <a:lnTo>
                    <a:pt x="2558" y="8089"/>
                  </a:lnTo>
                  <a:lnTo>
                    <a:pt x="2573" y="8136"/>
                  </a:lnTo>
                  <a:lnTo>
                    <a:pt x="2586" y="8184"/>
                  </a:lnTo>
                  <a:lnTo>
                    <a:pt x="2597" y="8232"/>
                  </a:lnTo>
                  <a:lnTo>
                    <a:pt x="2607" y="8280"/>
                  </a:lnTo>
                  <a:lnTo>
                    <a:pt x="2615" y="8329"/>
                  </a:lnTo>
                  <a:lnTo>
                    <a:pt x="2621" y="8379"/>
                  </a:lnTo>
                  <a:lnTo>
                    <a:pt x="2626" y="8428"/>
                  </a:lnTo>
                  <a:lnTo>
                    <a:pt x="2629" y="8477"/>
                  </a:lnTo>
                  <a:lnTo>
                    <a:pt x="2630" y="8526"/>
                  </a:lnTo>
                  <a:lnTo>
                    <a:pt x="9167" y="8526"/>
                  </a:lnTo>
                  <a:lnTo>
                    <a:pt x="9167" y="8526"/>
                  </a:lnTo>
                  <a:lnTo>
                    <a:pt x="9167" y="8416"/>
                  </a:lnTo>
                  <a:lnTo>
                    <a:pt x="9165" y="8306"/>
                  </a:lnTo>
                  <a:lnTo>
                    <a:pt x="9160" y="8197"/>
                  </a:lnTo>
                  <a:lnTo>
                    <a:pt x="9156" y="8088"/>
                  </a:lnTo>
                  <a:lnTo>
                    <a:pt x="9149" y="7979"/>
                  </a:lnTo>
                  <a:lnTo>
                    <a:pt x="9141" y="7871"/>
                  </a:lnTo>
                  <a:lnTo>
                    <a:pt x="9130" y="7763"/>
                  </a:lnTo>
                  <a:lnTo>
                    <a:pt x="9119" y="7656"/>
                  </a:lnTo>
                  <a:lnTo>
                    <a:pt x="9106" y="7548"/>
                  </a:lnTo>
                  <a:lnTo>
                    <a:pt x="9093" y="7442"/>
                  </a:lnTo>
                  <a:lnTo>
                    <a:pt x="9078" y="7336"/>
                  </a:lnTo>
                  <a:lnTo>
                    <a:pt x="9061" y="7229"/>
                  </a:lnTo>
                  <a:lnTo>
                    <a:pt x="9042" y="7124"/>
                  </a:lnTo>
                  <a:lnTo>
                    <a:pt x="9023" y="7019"/>
                  </a:lnTo>
                  <a:lnTo>
                    <a:pt x="9002" y="6914"/>
                  </a:lnTo>
                  <a:lnTo>
                    <a:pt x="8979" y="6810"/>
                  </a:lnTo>
                  <a:lnTo>
                    <a:pt x="8957" y="6706"/>
                  </a:lnTo>
                  <a:lnTo>
                    <a:pt x="8931" y="6603"/>
                  </a:lnTo>
                  <a:lnTo>
                    <a:pt x="8905" y="6500"/>
                  </a:lnTo>
                  <a:lnTo>
                    <a:pt x="8878" y="6398"/>
                  </a:lnTo>
                  <a:lnTo>
                    <a:pt x="8848" y="6296"/>
                  </a:lnTo>
                  <a:lnTo>
                    <a:pt x="8818" y="6195"/>
                  </a:lnTo>
                  <a:lnTo>
                    <a:pt x="8786" y="6094"/>
                  </a:lnTo>
                  <a:lnTo>
                    <a:pt x="8753" y="5993"/>
                  </a:lnTo>
                  <a:lnTo>
                    <a:pt x="8720" y="5894"/>
                  </a:lnTo>
                  <a:lnTo>
                    <a:pt x="8684" y="5795"/>
                  </a:lnTo>
                  <a:lnTo>
                    <a:pt x="8647" y="5695"/>
                  </a:lnTo>
                  <a:lnTo>
                    <a:pt x="8609" y="5598"/>
                  </a:lnTo>
                  <a:lnTo>
                    <a:pt x="8570" y="5500"/>
                  </a:lnTo>
                  <a:lnTo>
                    <a:pt x="8530" y="5402"/>
                  </a:lnTo>
                  <a:lnTo>
                    <a:pt x="8488" y="5306"/>
                  </a:lnTo>
                  <a:lnTo>
                    <a:pt x="8446" y="5210"/>
                  </a:lnTo>
                  <a:lnTo>
                    <a:pt x="8401" y="5115"/>
                  </a:lnTo>
                  <a:lnTo>
                    <a:pt x="8355" y="5020"/>
                  </a:lnTo>
                  <a:lnTo>
                    <a:pt x="8309" y="4927"/>
                  </a:lnTo>
                  <a:lnTo>
                    <a:pt x="8261" y="4833"/>
                  </a:lnTo>
                  <a:lnTo>
                    <a:pt x="8212" y="4740"/>
                  </a:lnTo>
                  <a:lnTo>
                    <a:pt x="8162" y="4648"/>
                  </a:lnTo>
                  <a:lnTo>
                    <a:pt x="8112" y="4556"/>
                  </a:lnTo>
                  <a:lnTo>
                    <a:pt x="8059" y="4465"/>
                  </a:lnTo>
                  <a:lnTo>
                    <a:pt x="8005" y="4374"/>
                  </a:lnTo>
                  <a:lnTo>
                    <a:pt x="7950" y="4285"/>
                  </a:lnTo>
                  <a:lnTo>
                    <a:pt x="7896" y="4196"/>
                  </a:lnTo>
                  <a:lnTo>
                    <a:pt x="7838" y="4108"/>
                  </a:lnTo>
                  <a:lnTo>
                    <a:pt x="7780" y="4020"/>
                  </a:lnTo>
                  <a:lnTo>
                    <a:pt x="7721" y="3934"/>
                  </a:lnTo>
                  <a:lnTo>
                    <a:pt x="7661" y="3847"/>
                  </a:lnTo>
                  <a:lnTo>
                    <a:pt x="7599" y="3762"/>
                  </a:lnTo>
                  <a:lnTo>
                    <a:pt x="7538" y="3677"/>
                  </a:lnTo>
                  <a:lnTo>
                    <a:pt x="7474" y="3594"/>
                  </a:lnTo>
                  <a:lnTo>
                    <a:pt x="7410" y="3510"/>
                  </a:lnTo>
                  <a:lnTo>
                    <a:pt x="7344" y="3428"/>
                  </a:lnTo>
                  <a:lnTo>
                    <a:pt x="7278" y="3347"/>
                  </a:lnTo>
                  <a:lnTo>
                    <a:pt x="7211" y="3265"/>
                  </a:lnTo>
                  <a:lnTo>
                    <a:pt x="7142" y="3185"/>
                  </a:lnTo>
                  <a:lnTo>
                    <a:pt x="7072" y="3105"/>
                  </a:lnTo>
                  <a:lnTo>
                    <a:pt x="7001" y="3026"/>
                  </a:lnTo>
                  <a:lnTo>
                    <a:pt x="6931" y="2949"/>
                  </a:lnTo>
                  <a:lnTo>
                    <a:pt x="6859" y="2872"/>
                  </a:lnTo>
                  <a:lnTo>
                    <a:pt x="6784" y="2797"/>
                  </a:lnTo>
                  <a:lnTo>
                    <a:pt x="6710" y="2721"/>
                  </a:lnTo>
                  <a:lnTo>
                    <a:pt x="6634" y="2646"/>
                  </a:lnTo>
                  <a:lnTo>
                    <a:pt x="6559" y="2573"/>
                  </a:lnTo>
                  <a:lnTo>
                    <a:pt x="6481" y="2499"/>
                  </a:lnTo>
                  <a:lnTo>
                    <a:pt x="6403" y="2427"/>
                  </a:lnTo>
                  <a:lnTo>
                    <a:pt x="6325" y="2356"/>
                  </a:lnTo>
                  <a:lnTo>
                    <a:pt x="6245" y="2287"/>
                  </a:lnTo>
                  <a:lnTo>
                    <a:pt x="6163" y="2217"/>
                  </a:lnTo>
                  <a:lnTo>
                    <a:pt x="6082" y="2150"/>
                  </a:lnTo>
                  <a:lnTo>
                    <a:pt x="5999" y="2081"/>
                  </a:lnTo>
                  <a:lnTo>
                    <a:pt x="5915" y="2015"/>
                  </a:lnTo>
                  <a:lnTo>
                    <a:pt x="5832" y="1949"/>
                  </a:lnTo>
                  <a:lnTo>
                    <a:pt x="5746" y="1884"/>
                  </a:lnTo>
                  <a:lnTo>
                    <a:pt x="5660" y="1820"/>
                  </a:lnTo>
                  <a:lnTo>
                    <a:pt x="5573" y="1757"/>
                  </a:lnTo>
                  <a:lnTo>
                    <a:pt x="5485" y="1696"/>
                  </a:lnTo>
                  <a:lnTo>
                    <a:pt x="5397" y="1635"/>
                  </a:lnTo>
                  <a:lnTo>
                    <a:pt x="5308" y="1574"/>
                  </a:lnTo>
                  <a:lnTo>
                    <a:pt x="5218" y="1516"/>
                  </a:lnTo>
                  <a:lnTo>
                    <a:pt x="5126" y="1458"/>
                  </a:lnTo>
                  <a:lnTo>
                    <a:pt x="5035" y="1401"/>
                  </a:lnTo>
                  <a:lnTo>
                    <a:pt x="4942" y="1345"/>
                  </a:lnTo>
                  <a:lnTo>
                    <a:pt x="4850" y="1290"/>
                  </a:lnTo>
                  <a:lnTo>
                    <a:pt x="4756" y="1236"/>
                  </a:lnTo>
                  <a:lnTo>
                    <a:pt x="4661" y="1183"/>
                  </a:lnTo>
                  <a:lnTo>
                    <a:pt x="4565" y="1131"/>
                  </a:lnTo>
                  <a:lnTo>
                    <a:pt x="4469" y="1080"/>
                  </a:lnTo>
                  <a:lnTo>
                    <a:pt x="4373" y="1030"/>
                  </a:lnTo>
                  <a:lnTo>
                    <a:pt x="4274" y="982"/>
                  </a:lnTo>
                  <a:lnTo>
                    <a:pt x="4176" y="934"/>
                  </a:lnTo>
                  <a:lnTo>
                    <a:pt x="4078" y="887"/>
                  </a:lnTo>
                  <a:lnTo>
                    <a:pt x="3978" y="842"/>
                  </a:lnTo>
                  <a:lnTo>
                    <a:pt x="3878" y="798"/>
                  </a:lnTo>
                  <a:lnTo>
                    <a:pt x="3777" y="755"/>
                  </a:lnTo>
                  <a:lnTo>
                    <a:pt x="3675" y="712"/>
                  </a:lnTo>
                  <a:lnTo>
                    <a:pt x="3572" y="671"/>
                  </a:lnTo>
                  <a:lnTo>
                    <a:pt x="3470" y="631"/>
                  </a:lnTo>
                  <a:lnTo>
                    <a:pt x="3367" y="592"/>
                  </a:lnTo>
                  <a:lnTo>
                    <a:pt x="3263" y="555"/>
                  </a:lnTo>
                  <a:lnTo>
                    <a:pt x="3157" y="518"/>
                  </a:lnTo>
                  <a:lnTo>
                    <a:pt x="3052" y="482"/>
                  </a:lnTo>
                  <a:lnTo>
                    <a:pt x="2946" y="448"/>
                  </a:lnTo>
                  <a:lnTo>
                    <a:pt x="2839" y="416"/>
                  </a:lnTo>
                  <a:lnTo>
                    <a:pt x="2733" y="384"/>
                  </a:lnTo>
                  <a:lnTo>
                    <a:pt x="2626" y="353"/>
                  </a:lnTo>
                  <a:lnTo>
                    <a:pt x="2517" y="324"/>
                  </a:lnTo>
                  <a:lnTo>
                    <a:pt x="2408" y="296"/>
                  </a:lnTo>
                  <a:lnTo>
                    <a:pt x="2299" y="269"/>
                  </a:lnTo>
                  <a:lnTo>
                    <a:pt x="2189" y="244"/>
                  </a:lnTo>
                  <a:lnTo>
                    <a:pt x="2079" y="218"/>
                  </a:lnTo>
                  <a:lnTo>
                    <a:pt x="1968" y="196"/>
                  </a:lnTo>
                  <a:lnTo>
                    <a:pt x="1857" y="174"/>
                  </a:lnTo>
                  <a:lnTo>
                    <a:pt x="1745" y="153"/>
                  </a:lnTo>
                  <a:lnTo>
                    <a:pt x="1633" y="134"/>
                  </a:lnTo>
                  <a:lnTo>
                    <a:pt x="1520" y="115"/>
                  </a:lnTo>
                  <a:lnTo>
                    <a:pt x="1407" y="98"/>
                  </a:lnTo>
                  <a:lnTo>
                    <a:pt x="1294" y="82"/>
                  </a:lnTo>
                  <a:lnTo>
                    <a:pt x="1179" y="69"/>
                  </a:lnTo>
                  <a:lnTo>
                    <a:pt x="1065" y="56"/>
                  </a:lnTo>
                  <a:lnTo>
                    <a:pt x="949" y="45"/>
                  </a:lnTo>
                  <a:lnTo>
                    <a:pt x="834" y="34"/>
                  </a:lnTo>
                  <a:lnTo>
                    <a:pt x="719" y="25"/>
                  </a:lnTo>
                  <a:lnTo>
                    <a:pt x="602" y="17"/>
                  </a:lnTo>
                  <a:lnTo>
                    <a:pt x="485" y="11"/>
                  </a:lnTo>
                  <a:lnTo>
                    <a:pt x="369" y="6"/>
                  </a:lnTo>
                  <a:lnTo>
                    <a:pt x="251" y="2"/>
                  </a:lnTo>
                  <a:lnTo>
                    <a:pt x="133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5" name="Retângulo 6">
              <a:extLst>
                <a:ext uri="{FF2B5EF4-FFF2-40B4-BE49-F238E27FC236}">
                  <a16:creationId xmlns:a16="http://schemas.microsoft.com/office/drawing/2014/main" id="{728206F1-0590-3045-9EE1-3BBF4A1F3A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72000" y="3637217"/>
              <a:ext cx="2971800" cy="1013737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6" name="Retângulo 6">
              <a:extLst>
                <a:ext uri="{FF2B5EF4-FFF2-40B4-BE49-F238E27FC236}">
                  <a16:creationId xmlns:a16="http://schemas.microsoft.com/office/drawing/2014/main" id="{B2C863B8-6C48-CE4E-86C5-9D65612EBA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0" y="3637217"/>
              <a:ext cx="2286000" cy="101373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7" name="Retângulo 6">
              <a:extLst>
                <a:ext uri="{FF2B5EF4-FFF2-40B4-BE49-F238E27FC236}">
                  <a16:creationId xmlns:a16="http://schemas.microsoft.com/office/drawing/2014/main" id="{AAFC0E6B-47C3-8948-96A4-7A2BA65E6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43800" y="3637217"/>
              <a:ext cx="2286000" cy="101373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8" name="Forma Livre 6">
              <a:extLst>
                <a:ext uri="{FF2B5EF4-FFF2-40B4-BE49-F238E27FC236}">
                  <a16:creationId xmlns:a16="http://schemas.microsoft.com/office/drawing/2014/main" id="{DE3570BC-E748-824B-91B8-9E214DAC5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345" y="381000"/>
              <a:ext cx="2585088" cy="1014062"/>
            </a:xfrm>
            <a:custGeom>
              <a:avLst/>
              <a:gdLst/>
              <a:ahLst/>
              <a:cxnLst>
                <a:cxn ang="0">
                  <a:pos x="1872" y="0"/>
                </a:cxn>
                <a:cxn ang="0">
                  <a:pos x="1729" y="5"/>
                </a:cxn>
                <a:cxn ang="0">
                  <a:pos x="1588" y="21"/>
                </a:cxn>
                <a:cxn ang="0">
                  <a:pos x="1451" y="49"/>
                </a:cxn>
                <a:cxn ang="0">
                  <a:pos x="1318" y="85"/>
                </a:cxn>
                <a:cxn ang="0">
                  <a:pos x="1187" y="131"/>
                </a:cxn>
                <a:cxn ang="0">
                  <a:pos x="1062" y="186"/>
                </a:cxn>
                <a:cxn ang="0">
                  <a:pos x="942" y="249"/>
                </a:cxn>
                <a:cxn ang="0">
                  <a:pos x="827" y="322"/>
                </a:cxn>
                <a:cxn ang="0">
                  <a:pos x="717" y="401"/>
                </a:cxn>
                <a:cxn ang="0">
                  <a:pos x="615" y="489"/>
                </a:cxn>
                <a:cxn ang="0">
                  <a:pos x="518" y="583"/>
                </a:cxn>
                <a:cxn ang="0">
                  <a:pos x="428" y="684"/>
                </a:cxn>
                <a:cxn ang="0">
                  <a:pos x="346" y="791"/>
                </a:cxn>
                <a:cxn ang="0">
                  <a:pos x="272" y="905"/>
                </a:cxn>
                <a:cxn ang="0">
                  <a:pos x="206" y="1023"/>
                </a:cxn>
                <a:cxn ang="0">
                  <a:pos x="147" y="1147"/>
                </a:cxn>
                <a:cxn ang="0">
                  <a:pos x="98" y="1275"/>
                </a:cxn>
                <a:cxn ang="0">
                  <a:pos x="59" y="1407"/>
                </a:cxn>
                <a:cxn ang="0">
                  <a:pos x="29" y="1544"/>
                </a:cxn>
                <a:cxn ang="0">
                  <a:pos x="9" y="1684"/>
                </a:cxn>
                <a:cxn ang="0">
                  <a:pos x="0" y="1826"/>
                </a:cxn>
                <a:cxn ang="0">
                  <a:pos x="0" y="1923"/>
                </a:cxn>
                <a:cxn ang="0">
                  <a:pos x="9" y="2065"/>
                </a:cxn>
                <a:cxn ang="0">
                  <a:pos x="29" y="2204"/>
                </a:cxn>
                <a:cxn ang="0">
                  <a:pos x="59" y="2341"/>
                </a:cxn>
                <a:cxn ang="0">
                  <a:pos x="98" y="2473"/>
                </a:cxn>
                <a:cxn ang="0">
                  <a:pos x="147" y="2602"/>
                </a:cxn>
                <a:cxn ang="0">
                  <a:pos x="206" y="2725"/>
                </a:cxn>
                <a:cxn ang="0">
                  <a:pos x="272" y="2843"/>
                </a:cxn>
                <a:cxn ang="0">
                  <a:pos x="346" y="2957"/>
                </a:cxn>
                <a:cxn ang="0">
                  <a:pos x="428" y="3064"/>
                </a:cxn>
                <a:cxn ang="0">
                  <a:pos x="518" y="3165"/>
                </a:cxn>
                <a:cxn ang="0">
                  <a:pos x="615" y="3260"/>
                </a:cxn>
                <a:cxn ang="0">
                  <a:pos x="717" y="3347"/>
                </a:cxn>
                <a:cxn ang="0">
                  <a:pos x="827" y="3427"/>
                </a:cxn>
                <a:cxn ang="0">
                  <a:pos x="942" y="3499"/>
                </a:cxn>
                <a:cxn ang="0">
                  <a:pos x="1062" y="3562"/>
                </a:cxn>
                <a:cxn ang="0">
                  <a:pos x="1187" y="3617"/>
                </a:cxn>
                <a:cxn ang="0">
                  <a:pos x="1318" y="3663"/>
                </a:cxn>
                <a:cxn ang="0">
                  <a:pos x="1451" y="3699"/>
                </a:cxn>
                <a:cxn ang="0">
                  <a:pos x="1588" y="3726"/>
                </a:cxn>
                <a:cxn ang="0">
                  <a:pos x="1729" y="3742"/>
                </a:cxn>
                <a:cxn ang="0">
                  <a:pos x="1872" y="3748"/>
                </a:cxn>
              </a:cxnLst>
              <a:rect l="0" t="0" r="r" b="b"/>
              <a:pathLst>
                <a:path w="9552" h="3748">
                  <a:moveTo>
                    <a:pt x="9552" y="0"/>
                  </a:moveTo>
                  <a:lnTo>
                    <a:pt x="1872" y="0"/>
                  </a:lnTo>
                  <a:lnTo>
                    <a:pt x="1872" y="0"/>
                  </a:lnTo>
                  <a:lnTo>
                    <a:pt x="1825" y="2"/>
                  </a:lnTo>
                  <a:lnTo>
                    <a:pt x="1776" y="3"/>
                  </a:lnTo>
                  <a:lnTo>
                    <a:pt x="1729" y="5"/>
                  </a:lnTo>
                  <a:lnTo>
                    <a:pt x="1681" y="10"/>
                  </a:lnTo>
                  <a:lnTo>
                    <a:pt x="1635" y="15"/>
                  </a:lnTo>
                  <a:lnTo>
                    <a:pt x="1588" y="21"/>
                  </a:lnTo>
                  <a:lnTo>
                    <a:pt x="1542" y="30"/>
                  </a:lnTo>
                  <a:lnTo>
                    <a:pt x="1496" y="39"/>
                  </a:lnTo>
                  <a:lnTo>
                    <a:pt x="1451" y="49"/>
                  </a:lnTo>
                  <a:lnTo>
                    <a:pt x="1406" y="60"/>
                  </a:lnTo>
                  <a:lnTo>
                    <a:pt x="1361" y="71"/>
                  </a:lnTo>
                  <a:lnTo>
                    <a:pt x="1318" y="85"/>
                  </a:lnTo>
                  <a:lnTo>
                    <a:pt x="1273" y="99"/>
                  </a:lnTo>
                  <a:lnTo>
                    <a:pt x="1231" y="115"/>
                  </a:lnTo>
                  <a:lnTo>
                    <a:pt x="1187" y="131"/>
                  </a:lnTo>
                  <a:lnTo>
                    <a:pt x="1146" y="149"/>
                  </a:lnTo>
                  <a:lnTo>
                    <a:pt x="1104" y="166"/>
                  </a:lnTo>
                  <a:lnTo>
                    <a:pt x="1062" y="186"/>
                  </a:lnTo>
                  <a:lnTo>
                    <a:pt x="1021" y="206"/>
                  </a:lnTo>
                  <a:lnTo>
                    <a:pt x="981" y="227"/>
                  </a:lnTo>
                  <a:lnTo>
                    <a:pt x="942" y="249"/>
                  </a:lnTo>
                  <a:lnTo>
                    <a:pt x="903" y="273"/>
                  </a:lnTo>
                  <a:lnTo>
                    <a:pt x="864" y="297"/>
                  </a:lnTo>
                  <a:lnTo>
                    <a:pt x="827" y="322"/>
                  </a:lnTo>
                  <a:lnTo>
                    <a:pt x="790" y="347"/>
                  </a:lnTo>
                  <a:lnTo>
                    <a:pt x="754" y="374"/>
                  </a:lnTo>
                  <a:lnTo>
                    <a:pt x="717" y="401"/>
                  </a:lnTo>
                  <a:lnTo>
                    <a:pt x="683" y="430"/>
                  </a:lnTo>
                  <a:lnTo>
                    <a:pt x="649" y="459"/>
                  </a:lnTo>
                  <a:lnTo>
                    <a:pt x="615" y="489"/>
                  </a:lnTo>
                  <a:lnTo>
                    <a:pt x="582" y="520"/>
                  </a:lnTo>
                  <a:lnTo>
                    <a:pt x="549" y="551"/>
                  </a:lnTo>
                  <a:lnTo>
                    <a:pt x="518" y="583"/>
                  </a:lnTo>
                  <a:lnTo>
                    <a:pt x="488" y="616"/>
                  </a:lnTo>
                  <a:lnTo>
                    <a:pt x="458" y="649"/>
                  </a:lnTo>
                  <a:lnTo>
                    <a:pt x="428" y="684"/>
                  </a:lnTo>
                  <a:lnTo>
                    <a:pt x="400" y="719"/>
                  </a:lnTo>
                  <a:lnTo>
                    <a:pt x="372" y="755"/>
                  </a:lnTo>
                  <a:lnTo>
                    <a:pt x="346" y="791"/>
                  </a:lnTo>
                  <a:lnTo>
                    <a:pt x="320" y="829"/>
                  </a:lnTo>
                  <a:lnTo>
                    <a:pt x="295" y="866"/>
                  </a:lnTo>
                  <a:lnTo>
                    <a:pt x="272" y="905"/>
                  </a:lnTo>
                  <a:lnTo>
                    <a:pt x="249" y="943"/>
                  </a:lnTo>
                  <a:lnTo>
                    <a:pt x="227" y="983"/>
                  </a:lnTo>
                  <a:lnTo>
                    <a:pt x="206" y="1023"/>
                  </a:lnTo>
                  <a:lnTo>
                    <a:pt x="186" y="1063"/>
                  </a:lnTo>
                  <a:lnTo>
                    <a:pt x="166" y="1104"/>
                  </a:lnTo>
                  <a:lnTo>
                    <a:pt x="147" y="1147"/>
                  </a:lnTo>
                  <a:lnTo>
                    <a:pt x="130" y="1189"/>
                  </a:lnTo>
                  <a:lnTo>
                    <a:pt x="113" y="1231"/>
                  </a:lnTo>
                  <a:lnTo>
                    <a:pt x="98" y="1275"/>
                  </a:lnTo>
                  <a:lnTo>
                    <a:pt x="85" y="1318"/>
                  </a:lnTo>
                  <a:lnTo>
                    <a:pt x="71" y="1362"/>
                  </a:lnTo>
                  <a:lnTo>
                    <a:pt x="59" y="1407"/>
                  </a:lnTo>
                  <a:lnTo>
                    <a:pt x="47" y="1452"/>
                  </a:lnTo>
                  <a:lnTo>
                    <a:pt x="37" y="1498"/>
                  </a:lnTo>
                  <a:lnTo>
                    <a:pt x="29" y="1544"/>
                  </a:lnTo>
                  <a:lnTo>
                    <a:pt x="21" y="1590"/>
                  </a:lnTo>
                  <a:lnTo>
                    <a:pt x="15" y="1636"/>
                  </a:lnTo>
                  <a:lnTo>
                    <a:pt x="9" y="1684"/>
                  </a:lnTo>
                  <a:lnTo>
                    <a:pt x="5" y="1731"/>
                  </a:lnTo>
                  <a:lnTo>
                    <a:pt x="2" y="1778"/>
                  </a:lnTo>
                  <a:lnTo>
                    <a:pt x="0" y="1826"/>
                  </a:lnTo>
                  <a:lnTo>
                    <a:pt x="0" y="1874"/>
                  </a:lnTo>
                  <a:lnTo>
                    <a:pt x="0" y="1874"/>
                  </a:lnTo>
                  <a:lnTo>
                    <a:pt x="0" y="1923"/>
                  </a:lnTo>
                  <a:lnTo>
                    <a:pt x="2" y="1970"/>
                  </a:lnTo>
                  <a:lnTo>
                    <a:pt x="5" y="2017"/>
                  </a:lnTo>
                  <a:lnTo>
                    <a:pt x="9" y="2065"/>
                  </a:lnTo>
                  <a:lnTo>
                    <a:pt x="15" y="2112"/>
                  </a:lnTo>
                  <a:lnTo>
                    <a:pt x="21" y="2158"/>
                  </a:lnTo>
                  <a:lnTo>
                    <a:pt x="29" y="2204"/>
                  </a:lnTo>
                  <a:lnTo>
                    <a:pt x="37" y="2250"/>
                  </a:lnTo>
                  <a:lnTo>
                    <a:pt x="47" y="2295"/>
                  </a:lnTo>
                  <a:lnTo>
                    <a:pt x="59" y="2341"/>
                  </a:lnTo>
                  <a:lnTo>
                    <a:pt x="71" y="2385"/>
                  </a:lnTo>
                  <a:lnTo>
                    <a:pt x="85" y="2430"/>
                  </a:lnTo>
                  <a:lnTo>
                    <a:pt x="98" y="2473"/>
                  </a:lnTo>
                  <a:lnTo>
                    <a:pt x="113" y="2517"/>
                  </a:lnTo>
                  <a:lnTo>
                    <a:pt x="130" y="2559"/>
                  </a:lnTo>
                  <a:lnTo>
                    <a:pt x="147" y="2602"/>
                  </a:lnTo>
                  <a:lnTo>
                    <a:pt x="166" y="2643"/>
                  </a:lnTo>
                  <a:lnTo>
                    <a:pt x="186" y="2684"/>
                  </a:lnTo>
                  <a:lnTo>
                    <a:pt x="206" y="2725"/>
                  </a:lnTo>
                  <a:lnTo>
                    <a:pt x="227" y="2765"/>
                  </a:lnTo>
                  <a:lnTo>
                    <a:pt x="249" y="2805"/>
                  </a:lnTo>
                  <a:lnTo>
                    <a:pt x="272" y="2843"/>
                  </a:lnTo>
                  <a:lnTo>
                    <a:pt x="295" y="2882"/>
                  </a:lnTo>
                  <a:lnTo>
                    <a:pt x="320" y="2919"/>
                  </a:lnTo>
                  <a:lnTo>
                    <a:pt x="346" y="2957"/>
                  </a:lnTo>
                  <a:lnTo>
                    <a:pt x="372" y="2993"/>
                  </a:lnTo>
                  <a:lnTo>
                    <a:pt x="400" y="3029"/>
                  </a:lnTo>
                  <a:lnTo>
                    <a:pt x="428" y="3064"/>
                  </a:lnTo>
                  <a:lnTo>
                    <a:pt x="458" y="3099"/>
                  </a:lnTo>
                  <a:lnTo>
                    <a:pt x="488" y="3133"/>
                  </a:lnTo>
                  <a:lnTo>
                    <a:pt x="518" y="3165"/>
                  </a:lnTo>
                  <a:lnTo>
                    <a:pt x="549" y="3197"/>
                  </a:lnTo>
                  <a:lnTo>
                    <a:pt x="582" y="3228"/>
                  </a:lnTo>
                  <a:lnTo>
                    <a:pt x="615" y="3260"/>
                  </a:lnTo>
                  <a:lnTo>
                    <a:pt x="649" y="3290"/>
                  </a:lnTo>
                  <a:lnTo>
                    <a:pt x="683" y="3318"/>
                  </a:lnTo>
                  <a:lnTo>
                    <a:pt x="717" y="3347"/>
                  </a:lnTo>
                  <a:lnTo>
                    <a:pt x="754" y="3374"/>
                  </a:lnTo>
                  <a:lnTo>
                    <a:pt x="790" y="3400"/>
                  </a:lnTo>
                  <a:lnTo>
                    <a:pt x="827" y="3427"/>
                  </a:lnTo>
                  <a:lnTo>
                    <a:pt x="864" y="3451"/>
                  </a:lnTo>
                  <a:lnTo>
                    <a:pt x="903" y="3475"/>
                  </a:lnTo>
                  <a:lnTo>
                    <a:pt x="942" y="3499"/>
                  </a:lnTo>
                  <a:lnTo>
                    <a:pt x="981" y="3520"/>
                  </a:lnTo>
                  <a:lnTo>
                    <a:pt x="1021" y="3542"/>
                  </a:lnTo>
                  <a:lnTo>
                    <a:pt x="1062" y="3562"/>
                  </a:lnTo>
                  <a:lnTo>
                    <a:pt x="1104" y="3581"/>
                  </a:lnTo>
                  <a:lnTo>
                    <a:pt x="1146" y="3600"/>
                  </a:lnTo>
                  <a:lnTo>
                    <a:pt x="1187" y="3617"/>
                  </a:lnTo>
                  <a:lnTo>
                    <a:pt x="1231" y="3633"/>
                  </a:lnTo>
                  <a:lnTo>
                    <a:pt x="1273" y="3648"/>
                  </a:lnTo>
                  <a:lnTo>
                    <a:pt x="1318" y="3663"/>
                  </a:lnTo>
                  <a:lnTo>
                    <a:pt x="1361" y="3676"/>
                  </a:lnTo>
                  <a:lnTo>
                    <a:pt x="1406" y="3688"/>
                  </a:lnTo>
                  <a:lnTo>
                    <a:pt x="1451" y="3699"/>
                  </a:lnTo>
                  <a:lnTo>
                    <a:pt x="1496" y="3709"/>
                  </a:lnTo>
                  <a:lnTo>
                    <a:pt x="1542" y="3718"/>
                  </a:lnTo>
                  <a:lnTo>
                    <a:pt x="1588" y="3726"/>
                  </a:lnTo>
                  <a:lnTo>
                    <a:pt x="1635" y="3733"/>
                  </a:lnTo>
                  <a:lnTo>
                    <a:pt x="1681" y="3738"/>
                  </a:lnTo>
                  <a:lnTo>
                    <a:pt x="1729" y="3742"/>
                  </a:lnTo>
                  <a:lnTo>
                    <a:pt x="1776" y="3746"/>
                  </a:lnTo>
                  <a:lnTo>
                    <a:pt x="1825" y="3747"/>
                  </a:lnTo>
                  <a:lnTo>
                    <a:pt x="1872" y="3748"/>
                  </a:lnTo>
                  <a:lnTo>
                    <a:pt x="9552" y="3748"/>
                  </a:lnTo>
                  <a:lnTo>
                    <a:pt x="9552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19" name="Forma Livre 5">
              <a:extLst>
                <a:ext uri="{FF2B5EF4-FFF2-40B4-BE49-F238E27FC236}">
                  <a16:creationId xmlns:a16="http://schemas.microsoft.com/office/drawing/2014/main" id="{513C581F-E365-4E44-8355-5CCFF1B3A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9656" y="3637423"/>
              <a:ext cx="1421744" cy="1322185"/>
            </a:xfrm>
            <a:custGeom>
              <a:avLst/>
              <a:gdLst/>
              <a:ahLst/>
              <a:cxnLst>
                <a:cxn ang="0">
                  <a:pos x="15" y="6537"/>
                </a:cxn>
                <a:cxn ang="0">
                  <a:pos x="210" y="6543"/>
                </a:cxn>
                <a:cxn ang="0">
                  <a:pos x="464" y="6570"/>
                </a:cxn>
                <a:cxn ang="0">
                  <a:pos x="712" y="6615"/>
                </a:cxn>
                <a:cxn ang="0">
                  <a:pos x="952" y="6679"/>
                </a:cxn>
                <a:cxn ang="0">
                  <a:pos x="1180" y="6762"/>
                </a:cxn>
                <a:cxn ang="0">
                  <a:pos x="1400" y="6860"/>
                </a:cxn>
                <a:cxn ang="0">
                  <a:pos x="1605" y="6973"/>
                </a:cxn>
                <a:cxn ang="0">
                  <a:pos x="1797" y="7100"/>
                </a:cxn>
                <a:cxn ang="0">
                  <a:pos x="1972" y="7240"/>
                </a:cxn>
                <a:cxn ang="0">
                  <a:pos x="2131" y="7392"/>
                </a:cxn>
                <a:cxn ang="0">
                  <a:pos x="2270" y="7553"/>
                </a:cxn>
                <a:cxn ang="0">
                  <a:pos x="2388" y="7725"/>
                </a:cxn>
                <a:cxn ang="0">
                  <a:pos x="2485" y="7903"/>
                </a:cxn>
                <a:cxn ang="0">
                  <a:pos x="2558" y="8089"/>
                </a:cxn>
                <a:cxn ang="0">
                  <a:pos x="2607" y="8280"/>
                </a:cxn>
                <a:cxn ang="0">
                  <a:pos x="2629" y="8477"/>
                </a:cxn>
                <a:cxn ang="0">
                  <a:pos x="9167" y="8416"/>
                </a:cxn>
                <a:cxn ang="0">
                  <a:pos x="9149" y="7979"/>
                </a:cxn>
                <a:cxn ang="0">
                  <a:pos x="9106" y="7548"/>
                </a:cxn>
                <a:cxn ang="0">
                  <a:pos x="9042" y="7124"/>
                </a:cxn>
                <a:cxn ang="0">
                  <a:pos x="8957" y="6706"/>
                </a:cxn>
                <a:cxn ang="0">
                  <a:pos x="8848" y="6296"/>
                </a:cxn>
                <a:cxn ang="0">
                  <a:pos x="8720" y="5894"/>
                </a:cxn>
                <a:cxn ang="0">
                  <a:pos x="8570" y="5500"/>
                </a:cxn>
                <a:cxn ang="0">
                  <a:pos x="8401" y="5115"/>
                </a:cxn>
                <a:cxn ang="0">
                  <a:pos x="8212" y="4740"/>
                </a:cxn>
                <a:cxn ang="0">
                  <a:pos x="8005" y="4374"/>
                </a:cxn>
                <a:cxn ang="0">
                  <a:pos x="7780" y="4020"/>
                </a:cxn>
                <a:cxn ang="0">
                  <a:pos x="7538" y="3677"/>
                </a:cxn>
                <a:cxn ang="0">
                  <a:pos x="7278" y="3347"/>
                </a:cxn>
                <a:cxn ang="0">
                  <a:pos x="7001" y="3026"/>
                </a:cxn>
                <a:cxn ang="0">
                  <a:pos x="6710" y="2721"/>
                </a:cxn>
                <a:cxn ang="0">
                  <a:pos x="6403" y="2427"/>
                </a:cxn>
                <a:cxn ang="0">
                  <a:pos x="6082" y="2150"/>
                </a:cxn>
                <a:cxn ang="0">
                  <a:pos x="5746" y="1884"/>
                </a:cxn>
                <a:cxn ang="0">
                  <a:pos x="5397" y="1635"/>
                </a:cxn>
                <a:cxn ang="0">
                  <a:pos x="5035" y="1401"/>
                </a:cxn>
                <a:cxn ang="0">
                  <a:pos x="4661" y="1183"/>
                </a:cxn>
                <a:cxn ang="0">
                  <a:pos x="4274" y="982"/>
                </a:cxn>
                <a:cxn ang="0">
                  <a:pos x="3878" y="798"/>
                </a:cxn>
                <a:cxn ang="0">
                  <a:pos x="3470" y="631"/>
                </a:cxn>
                <a:cxn ang="0">
                  <a:pos x="3052" y="482"/>
                </a:cxn>
                <a:cxn ang="0">
                  <a:pos x="2626" y="353"/>
                </a:cxn>
                <a:cxn ang="0">
                  <a:pos x="2189" y="244"/>
                </a:cxn>
                <a:cxn ang="0">
                  <a:pos x="1745" y="153"/>
                </a:cxn>
                <a:cxn ang="0">
                  <a:pos x="1294" y="82"/>
                </a:cxn>
                <a:cxn ang="0">
                  <a:pos x="834" y="34"/>
                </a:cxn>
                <a:cxn ang="0">
                  <a:pos x="369" y="6"/>
                </a:cxn>
                <a:cxn ang="0">
                  <a:pos x="15" y="0"/>
                </a:cxn>
              </a:cxnLst>
              <a:rect l="0" t="0" r="r" b="b"/>
              <a:pathLst>
                <a:path w="9167" h="8526">
                  <a:moveTo>
                    <a:pt x="15" y="0"/>
                  </a:moveTo>
                  <a:lnTo>
                    <a:pt x="0" y="0"/>
                  </a:lnTo>
                  <a:lnTo>
                    <a:pt x="0" y="6537"/>
                  </a:lnTo>
                  <a:lnTo>
                    <a:pt x="15" y="6537"/>
                  </a:lnTo>
                  <a:lnTo>
                    <a:pt x="15" y="6537"/>
                  </a:lnTo>
                  <a:lnTo>
                    <a:pt x="81" y="6538"/>
                  </a:lnTo>
                  <a:lnTo>
                    <a:pt x="146" y="6540"/>
                  </a:lnTo>
                  <a:lnTo>
                    <a:pt x="210" y="6543"/>
                  </a:lnTo>
                  <a:lnTo>
                    <a:pt x="274" y="6548"/>
                  </a:lnTo>
                  <a:lnTo>
                    <a:pt x="338" y="6554"/>
                  </a:lnTo>
                  <a:lnTo>
                    <a:pt x="401" y="6561"/>
                  </a:lnTo>
                  <a:lnTo>
                    <a:pt x="464" y="6570"/>
                  </a:lnTo>
                  <a:lnTo>
                    <a:pt x="526" y="6579"/>
                  </a:lnTo>
                  <a:lnTo>
                    <a:pt x="589" y="6590"/>
                  </a:lnTo>
                  <a:lnTo>
                    <a:pt x="651" y="6602"/>
                  </a:lnTo>
                  <a:lnTo>
                    <a:pt x="712" y="6615"/>
                  </a:lnTo>
                  <a:lnTo>
                    <a:pt x="772" y="6629"/>
                  </a:lnTo>
                  <a:lnTo>
                    <a:pt x="833" y="6645"/>
                  </a:lnTo>
                  <a:lnTo>
                    <a:pt x="892" y="6662"/>
                  </a:lnTo>
                  <a:lnTo>
                    <a:pt x="952" y="6679"/>
                  </a:lnTo>
                  <a:lnTo>
                    <a:pt x="1010" y="6699"/>
                  </a:lnTo>
                  <a:lnTo>
                    <a:pt x="1067" y="6718"/>
                  </a:lnTo>
                  <a:lnTo>
                    <a:pt x="1124" y="6740"/>
                  </a:lnTo>
                  <a:lnTo>
                    <a:pt x="1180" y="6762"/>
                  </a:lnTo>
                  <a:lnTo>
                    <a:pt x="1236" y="6785"/>
                  </a:lnTo>
                  <a:lnTo>
                    <a:pt x="1291" y="6809"/>
                  </a:lnTo>
                  <a:lnTo>
                    <a:pt x="1346" y="6834"/>
                  </a:lnTo>
                  <a:lnTo>
                    <a:pt x="1400" y="6860"/>
                  </a:lnTo>
                  <a:lnTo>
                    <a:pt x="1453" y="6886"/>
                  </a:lnTo>
                  <a:lnTo>
                    <a:pt x="1504" y="6915"/>
                  </a:lnTo>
                  <a:lnTo>
                    <a:pt x="1555" y="6944"/>
                  </a:lnTo>
                  <a:lnTo>
                    <a:pt x="1605" y="6973"/>
                  </a:lnTo>
                  <a:lnTo>
                    <a:pt x="1655" y="7003"/>
                  </a:lnTo>
                  <a:lnTo>
                    <a:pt x="1703" y="7035"/>
                  </a:lnTo>
                  <a:lnTo>
                    <a:pt x="1750" y="7067"/>
                  </a:lnTo>
                  <a:lnTo>
                    <a:pt x="1797" y="7100"/>
                  </a:lnTo>
                  <a:lnTo>
                    <a:pt x="1842" y="7133"/>
                  </a:lnTo>
                  <a:lnTo>
                    <a:pt x="1886" y="7169"/>
                  </a:lnTo>
                  <a:lnTo>
                    <a:pt x="1929" y="7204"/>
                  </a:lnTo>
                  <a:lnTo>
                    <a:pt x="1972" y="7240"/>
                  </a:lnTo>
                  <a:lnTo>
                    <a:pt x="2013" y="7276"/>
                  </a:lnTo>
                  <a:lnTo>
                    <a:pt x="2054" y="7314"/>
                  </a:lnTo>
                  <a:lnTo>
                    <a:pt x="2093" y="7353"/>
                  </a:lnTo>
                  <a:lnTo>
                    <a:pt x="2131" y="7392"/>
                  </a:lnTo>
                  <a:lnTo>
                    <a:pt x="2167" y="7431"/>
                  </a:lnTo>
                  <a:lnTo>
                    <a:pt x="2203" y="7471"/>
                  </a:lnTo>
                  <a:lnTo>
                    <a:pt x="2237" y="7512"/>
                  </a:lnTo>
                  <a:lnTo>
                    <a:pt x="2270" y="7553"/>
                  </a:lnTo>
                  <a:lnTo>
                    <a:pt x="2301" y="7595"/>
                  </a:lnTo>
                  <a:lnTo>
                    <a:pt x="2332" y="7638"/>
                  </a:lnTo>
                  <a:lnTo>
                    <a:pt x="2360" y="7680"/>
                  </a:lnTo>
                  <a:lnTo>
                    <a:pt x="2388" y="7725"/>
                  </a:lnTo>
                  <a:lnTo>
                    <a:pt x="2415" y="7768"/>
                  </a:lnTo>
                  <a:lnTo>
                    <a:pt x="2439" y="7813"/>
                  </a:lnTo>
                  <a:lnTo>
                    <a:pt x="2463" y="7857"/>
                  </a:lnTo>
                  <a:lnTo>
                    <a:pt x="2485" y="7903"/>
                  </a:lnTo>
                  <a:lnTo>
                    <a:pt x="2506" y="7949"/>
                  </a:lnTo>
                  <a:lnTo>
                    <a:pt x="2525" y="7995"/>
                  </a:lnTo>
                  <a:lnTo>
                    <a:pt x="2542" y="8042"/>
                  </a:lnTo>
                  <a:lnTo>
                    <a:pt x="2558" y="8089"/>
                  </a:lnTo>
                  <a:lnTo>
                    <a:pt x="2573" y="8136"/>
                  </a:lnTo>
                  <a:lnTo>
                    <a:pt x="2586" y="8184"/>
                  </a:lnTo>
                  <a:lnTo>
                    <a:pt x="2597" y="8232"/>
                  </a:lnTo>
                  <a:lnTo>
                    <a:pt x="2607" y="8280"/>
                  </a:lnTo>
                  <a:lnTo>
                    <a:pt x="2615" y="8329"/>
                  </a:lnTo>
                  <a:lnTo>
                    <a:pt x="2621" y="8379"/>
                  </a:lnTo>
                  <a:lnTo>
                    <a:pt x="2626" y="8428"/>
                  </a:lnTo>
                  <a:lnTo>
                    <a:pt x="2629" y="8477"/>
                  </a:lnTo>
                  <a:lnTo>
                    <a:pt x="2630" y="8526"/>
                  </a:lnTo>
                  <a:lnTo>
                    <a:pt x="9167" y="8526"/>
                  </a:lnTo>
                  <a:lnTo>
                    <a:pt x="9167" y="8526"/>
                  </a:lnTo>
                  <a:lnTo>
                    <a:pt x="9167" y="8416"/>
                  </a:lnTo>
                  <a:lnTo>
                    <a:pt x="9165" y="8306"/>
                  </a:lnTo>
                  <a:lnTo>
                    <a:pt x="9160" y="8197"/>
                  </a:lnTo>
                  <a:lnTo>
                    <a:pt x="9156" y="8088"/>
                  </a:lnTo>
                  <a:lnTo>
                    <a:pt x="9149" y="7979"/>
                  </a:lnTo>
                  <a:lnTo>
                    <a:pt x="9141" y="7871"/>
                  </a:lnTo>
                  <a:lnTo>
                    <a:pt x="9130" y="7763"/>
                  </a:lnTo>
                  <a:lnTo>
                    <a:pt x="9119" y="7656"/>
                  </a:lnTo>
                  <a:lnTo>
                    <a:pt x="9106" y="7548"/>
                  </a:lnTo>
                  <a:lnTo>
                    <a:pt x="9093" y="7442"/>
                  </a:lnTo>
                  <a:lnTo>
                    <a:pt x="9078" y="7336"/>
                  </a:lnTo>
                  <a:lnTo>
                    <a:pt x="9061" y="7229"/>
                  </a:lnTo>
                  <a:lnTo>
                    <a:pt x="9042" y="7124"/>
                  </a:lnTo>
                  <a:lnTo>
                    <a:pt x="9023" y="7019"/>
                  </a:lnTo>
                  <a:lnTo>
                    <a:pt x="9002" y="6914"/>
                  </a:lnTo>
                  <a:lnTo>
                    <a:pt x="8979" y="6810"/>
                  </a:lnTo>
                  <a:lnTo>
                    <a:pt x="8957" y="6706"/>
                  </a:lnTo>
                  <a:lnTo>
                    <a:pt x="8931" y="6603"/>
                  </a:lnTo>
                  <a:lnTo>
                    <a:pt x="8905" y="6500"/>
                  </a:lnTo>
                  <a:lnTo>
                    <a:pt x="8878" y="6398"/>
                  </a:lnTo>
                  <a:lnTo>
                    <a:pt x="8848" y="6296"/>
                  </a:lnTo>
                  <a:lnTo>
                    <a:pt x="8818" y="6195"/>
                  </a:lnTo>
                  <a:lnTo>
                    <a:pt x="8786" y="6094"/>
                  </a:lnTo>
                  <a:lnTo>
                    <a:pt x="8753" y="5993"/>
                  </a:lnTo>
                  <a:lnTo>
                    <a:pt x="8720" y="5894"/>
                  </a:lnTo>
                  <a:lnTo>
                    <a:pt x="8684" y="5795"/>
                  </a:lnTo>
                  <a:lnTo>
                    <a:pt x="8647" y="5695"/>
                  </a:lnTo>
                  <a:lnTo>
                    <a:pt x="8609" y="5598"/>
                  </a:lnTo>
                  <a:lnTo>
                    <a:pt x="8570" y="5500"/>
                  </a:lnTo>
                  <a:lnTo>
                    <a:pt x="8530" y="5402"/>
                  </a:lnTo>
                  <a:lnTo>
                    <a:pt x="8488" y="5306"/>
                  </a:lnTo>
                  <a:lnTo>
                    <a:pt x="8446" y="5210"/>
                  </a:lnTo>
                  <a:lnTo>
                    <a:pt x="8401" y="5115"/>
                  </a:lnTo>
                  <a:lnTo>
                    <a:pt x="8355" y="5020"/>
                  </a:lnTo>
                  <a:lnTo>
                    <a:pt x="8309" y="4927"/>
                  </a:lnTo>
                  <a:lnTo>
                    <a:pt x="8261" y="4833"/>
                  </a:lnTo>
                  <a:lnTo>
                    <a:pt x="8212" y="4740"/>
                  </a:lnTo>
                  <a:lnTo>
                    <a:pt x="8162" y="4648"/>
                  </a:lnTo>
                  <a:lnTo>
                    <a:pt x="8112" y="4556"/>
                  </a:lnTo>
                  <a:lnTo>
                    <a:pt x="8059" y="4465"/>
                  </a:lnTo>
                  <a:lnTo>
                    <a:pt x="8005" y="4374"/>
                  </a:lnTo>
                  <a:lnTo>
                    <a:pt x="7950" y="4285"/>
                  </a:lnTo>
                  <a:lnTo>
                    <a:pt x="7896" y="4196"/>
                  </a:lnTo>
                  <a:lnTo>
                    <a:pt x="7838" y="4108"/>
                  </a:lnTo>
                  <a:lnTo>
                    <a:pt x="7780" y="4020"/>
                  </a:lnTo>
                  <a:lnTo>
                    <a:pt x="7721" y="3934"/>
                  </a:lnTo>
                  <a:lnTo>
                    <a:pt x="7661" y="3847"/>
                  </a:lnTo>
                  <a:lnTo>
                    <a:pt x="7599" y="3762"/>
                  </a:lnTo>
                  <a:lnTo>
                    <a:pt x="7538" y="3677"/>
                  </a:lnTo>
                  <a:lnTo>
                    <a:pt x="7474" y="3594"/>
                  </a:lnTo>
                  <a:lnTo>
                    <a:pt x="7410" y="3510"/>
                  </a:lnTo>
                  <a:lnTo>
                    <a:pt x="7344" y="3428"/>
                  </a:lnTo>
                  <a:lnTo>
                    <a:pt x="7278" y="3347"/>
                  </a:lnTo>
                  <a:lnTo>
                    <a:pt x="7211" y="3265"/>
                  </a:lnTo>
                  <a:lnTo>
                    <a:pt x="7142" y="3185"/>
                  </a:lnTo>
                  <a:lnTo>
                    <a:pt x="7072" y="3105"/>
                  </a:lnTo>
                  <a:lnTo>
                    <a:pt x="7001" y="3026"/>
                  </a:lnTo>
                  <a:lnTo>
                    <a:pt x="6931" y="2949"/>
                  </a:lnTo>
                  <a:lnTo>
                    <a:pt x="6859" y="2872"/>
                  </a:lnTo>
                  <a:lnTo>
                    <a:pt x="6784" y="2797"/>
                  </a:lnTo>
                  <a:lnTo>
                    <a:pt x="6710" y="2721"/>
                  </a:lnTo>
                  <a:lnTo>
                    <a:pt x="6634" y="2646"/>
                  </a:lnTo>
                  <a:lnTo>
                    <a:pt x="6559" y="2573"/>
                  </a:lnTo>
                  <a:lnTo>
                    <a:pt x="6481" y="2499"/>
                  </a:lnTo>
                  <a:lnTo>
                    <a:pt x="6403" y="2427"/>
                  </a:lnTo>
                  <a:lnTo>
                    <a:pt x="6325" y="2356"/>
                  </a:lnTo>
                  <a:lnTo>
                    <a:pt x="6245" y="2287"/>
                  </a:lnTo>
                  <a:lnTo>
                    <a:pt x="6163" y="2217"/>
                  </a:lnTo>
                  <a:lnTo>
                    <a:pt x="6082" y="2150"/>
                  </a:lnTo>
                  <a:lnTo>
                    <a:pt x="5999" y="2081"/>
                  </a:lnTo>
                  <a:lnTo>
                    <a:pt x="5915" y="2015"/>
                  </a:lnTo>
                  <a:lnTo>
                    <a:pt x="5832" y="1949"/>
                  </a:lnTo>
                  <a:lnTo>
                    <a:pt x="5746" y="1884"/>
                  </a:lnTo>
                  <a:lnTo>
                    <a:pt x="5660" y="1820"/>
                  </a:lnTo>
                  <a:lnTo>
                    <a:pt x="5573" y="1757"/>
                  </a:lnTo>
                  <a:lnTo>
                    <a:pt x="5485" y="1696"/>
                  </a:lnTo>
                  <a:lnTo>
                    <a:pt x="5397" y="1635"/>
                  </a:lnTo>
                  <a:lnTo>
                    <a:pt x="5308" y="1574"/>
                  </a:lnTo>
                  <a:lnTo>
                    <a:pt x="5218" y="1516"/>
                  </a:lnTo>
                  <a:lnTo>
                    <a:pt x="5126" y="1458"/>
                  </a:lnTo>
                  <a:lnTo>
                    <a:pt x="5035" y="1401"/>
                  </a:lnTo>
                  <a:lnTo>
                    <a:pt x="4942" y="1345"/>
                  </a:lnTo>
                  <a:lnTo>
                    <a:pt x="4850" y="1290"/>
                  </a:lnTo>
                  <a:lnTo>
                    <a:pt x="4756" y="1236"/>
                  </a:lnTo>
                  <a:lnTo>
                    <a:pt x="4661" y="1183"/>
                  </a:lnTo>
                  <a:lnTo>
                    <a:pt x="4565" y="1131"/>
                  </a:lnTo>
                  <a:lnTo>
                    <a:pt x="4469" y="1080"/>
                  </a:lnTo>
                  <a:lnTo>
                    <a:pt x="4373" y="1030"/>
                  </a:lnTo>
                  <a:lnTo>
                    <a:pt x="4274" y="982"/>
                  </a:lnTo>
                  <a:lnTo>
                    <a:pt x="4176" y="934"/>
                  </a:lnTo>
                  <a:lnTo>
                    <a:pt x="4078" y="887"/>
                  </a:lnTo>
                  <a:lnTo>
                    <a:pt x="3978" y="842"/>
                  </a:lnTo>
                  <a:lnTo>
                    <a:pt x="3878" y="798"/>
                  </a:lnTo>
                  <a:lnTo>
                    <a:pt x="3777" y="755"/>
                  </a:lnTo>
                  <a:lnTo>
                    <a:pt x="3675" y="712"/>
                  </a:lnTo>
                  <a:lnTo>
                    <a:pt x="3572" y="671"/>
                  </a:lnTo>
                  <a:lnTo>
                    <a:pt x="3470" y="631"/>
                  </a:lnTo>
                  <a:lnTo>
                    <a:pt x="3367" y="592"/>
                  </a:lnTo>
                  <a:lnTo>
                    <a:pt x="3263" y="555"/>
                  </a:lnTo>
                  <a:lnTo>
                    <a:pt x="3157" y="518"/>
                  </a:lnTo>
                  <a:lnTo>
                    <a:pt x="3052" y="482"/>
                  </a:lnTo>
                  <a:lnTo>
                    <a:pt x="2946" y="448"/>
                  </a:lnTo>
                  <a:lnTo>
                    <a:pt x="2839" y="416"/>
                  </a:lnTo>
                  <a:lnTo>
                    <a:pt x="2733" y="384"/>
                  </a:lnTo>
                  <a:lnTo>
                    <a:pt x="2626" y="353"/>
                  </a:lnTo>
                  <a:lnTo>
                    <a:pt x="2517" y="324"/>
                  </a:lnTo>
                  <a:lnTo>
                    <a:pt x="2408" y="296"/>
                  </a:lnTo>
                  <a:lnTo>
                    <a:pt x="2299" y="269"/>
                  </a:lnTo>
                  <a:lnTo>
                    <a:pt x="2189" y="244"/>
                  </a:lnTo>
                  <a:lnTo>
                    <a:pt x="2079" y="218"/>
                  </a:lnTo>
                  <a:lnTo>
                    <a:pt x="1968" y="196"/>
                  </a:lnTo>
                  <a:lnTo>
                    <a:pt x="1857" y="174"/>
                  </a:lnTo>
                  <a:lnTo>
                    <a:pt x="1745" y="153"/>
                  </a:lnTo>
                  <a:lnTo>
                    <a:pt x="1633" y="134"/>
                  </a:lnTo>
                  <a:lnTo>
                    <a:pt x="1520" y="115"/>
                  </a:lnTo>
                  <a:lnTo>
                    <a:pt x="1407" y="98"/>
                  </a:lnTo>
                  <a:lnTo>
                    <a:pt x="1294" y="82"/>
                  </a:lnTo>
                  <a:lnTo>
                    <a:pt x="1179" y="69"/>
                  </a:lnTo>
                  <a:lnTo>
                    <a:pt x="1065" y="56"/>
                  </a:lnTo>
                  <a:lnTo>
                    <a:pt x="949" y="45"/>
                  </a:lnTo>
                  <a:lnTo>
                    <a:pt x="834" y="34"/>
                  </a:lnTo>
                  <a:lnTo>
                    <a:pt x="719" y="25"/>
                  </a:lnTo>
                  <a:lnTo>
                    <a:pt x="602" y="17"/>
                  </a:lnTo>
                  <a:lnTo>
                    <a:pt x="485" y="11"/>
                  </a:lnTo>
                  <a:lnTo>
                    <a:pt x="369" y="6"/>
                  </a:lnTo>
                  <a:lnTo>
                    <a:pt x="251" y="2"/>
                  </a:lnTo>
                  <a:lnTo>
                    <a:pt x="133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20" name="Forma Livre 5">
              <a:extLst>
                <a:ext uri="{FF2B5EF4-FFF2-40B4-BE49-F238E27FC236}">
                  <a16:creationId xmlns:a16="http://schemas.microsoft.com/office/drawing/2014/main" id="{B349D190-8F35-B646-88D3-9861D9316607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9779656" y="4957309"/>
              <a:ext cx="1421744" cy="1322185"/>
            </a:xfrm>
            <a:custGeom>
              <a:avLst/>
              <a:gdLst/>
              <a:ahLst/>
              <a:cxnLst>
                <a:cxn ang="0">
                  <a:pos x="15" y="6537"/>
                </a:cxn>
                <a:cxn ang="0">
                  <a:pos x="210" y="6543"/>
                </a:cxn>
                <a:cxn ang="0">
                  <a:pos x="464" y="6570"/>
                </a:cxn>
                <a:cxn ang="0">
                  <a:pos x="712" y="6615"/>
                </a:cxn>
                <a:cxn ang="0">
                  <a:pos x="952" y="6679"/>
                </a:cxn>
                <a:cxn ang="0">
                  <a:pos x="1180" y="6762"/>
                </a:cxn>
                <a:cxn ang="0">
                  <a:pos x="1400" y="6860"/>
                </a:cxn>
                <a:cxn ang="0">
                  <a:pos x="1605" y="6973"/>
                </a:cxn>
                <a:cxn ang="0">
                  <a:pos x="1797" y="7100"/>
                </a:cxn>
                <a:cxn ang="0">
                  <a:pos x="1972" y="7240"/>
                </a:cxn>
                <a:cxn ang="0">
                  <a:pos x="2131" y="7392"/>
                </a:cxn>
                <a:cxn ang="0">
                  <a:pos x="2270" y="7553"/>
                </a:cxn>
                <a:cxn ang="0">
                  <a:pos x="2388" y="7725"/>
                </a:cxn>
                <a:cxn ang="0">
                  <a:pos x="2485" y="7903"/>
                </a:cxn>
                <a:cxn ang="0">
                  <a:pos x="2558" y="8089"/>
                </a:cxn>
                <a:cxn ang="0">
                  <a:pos x="2607" y="8280"/>
                </a:cxn>
                <a:cxn ang="0">
                  <a:pos x="2629" y="8477"/>
                </a:cxn>
                <a:cxn ang="0">
                  <a:pos x="9167" y="8416"/>
                </a:cxn>
                <a:cxn ang="0">
                  <a:pos x="9149" y="7979"/>
                </a:cxn>
                <a:cxn ang="0">
                  <a:pos x="9106" y="7548"/>
                </a:cxn>
                <a:cxn ang="0">
                  <a:pos x="9042" y="7124"/>
                </a:cxn>
                <a:cxn ang="0">
                  <a:pos x="8957" y="6706"/>
                </a:cxn>
                <a:cxn ang="0">
                  <a:pos x="8848" y="6296"/>
                </a:cxn>
                <a:cxn ang="0">
                  <a:pos x="8720" y="5894"/>
                </a:cxn>
                <a:cxn ang="0">
                  <a:pos x="8570" y="5500"/>
                </a:cxn>
                <a:cxn ang="0">
                  <a:pos x="8401" y="5115"/>
                </a:cxn>
                <a:cxn ang="0">
                  <a:pos x="8212" y="4740"/>
                </a:cxn>
                <a:cxn ang="0">
                  <a:pos x="8005" y="4374"/>
                </a:cxn>
                <a:cxn ang="0">
                  <a:pos x="7780" y="4020"/>
                </a:cxn>
                <a:cxn ang="0">
                  <a:pos x="7538" y="3677"/>
                </a:cxn>
                <a:cxn ang="0">
                  <a:pos x="7278" y="3347"/>
                </a:cxn>
                <a:cxn ang="0">
                  <a:pos x="7001" y="3026"/>
                </a:cxn>
                <a:cxn ang="0">
                  <a:pos x="6710" y="2721"/>
                </a:cxn>
                <a:cxn ang="0">
                  <a:pos x="6403" y="2427"/>
                </a:cxn>
                <a:cxn ang="0">
                  <a:pos x="6082" y="2150"/>
                </a:cxn>
                <a:cxn ang="0">
                  <a:pos x="5746" y="1884"/>
                </a:cxn>
                <a:cxn ang="0">
                  <a:pos x="5397" y="1635"/>
                </a:cxn>
                <a:cxn ang="0">
                  <a:pos x="5035" y="1401"/>
                </a:cxn>
                <a:cxn ang="0">
                  <a:pos x="4661" y="1183"/>
                </a:cxn>
                <a:cxn ang="0">
                  <a:pos x="4274" y="982"/>
                </a:cxn>
                <a:cxn ang="0">
                  <a:pos x="3878" y="798"/>
                </a:cxn>
                <a:cxn ang="0">
                  <a:pos x="3470" y="631"/>
                </a:cxn>
                <a:cxn ang="0">
                  <a:pos x="3052" y="482"/>
                </a:cxn>
                <a:cxn ang="0">
                  <a:pos x="2626" y="353"/>
                </a:cxn>
                <a:cxn ang="0">
                  <a:pos x="2189" y="244"/>
                </a:cxn>
                <a:cxn ang="0">
                  <a:pos x="1745" y="153"/>
                </a:cxn>
                <a:cxn ang="0">
                  <a:pos x="1294" y="82"/>
                </a:cxn>
                <a:cxn ang="0">
                  <a:pos x="834" y="34"/>
                </a:cxn>
                <a:cxn ang="0">
                  <a:pos x="369" y="6"/>
                </a:cxn>
                <a:cxn ang="0">
                  <a:pos x="15" y="0"/>
                </a:cxn>
              </a:cxnLst>
              <a:rect l="0" t="0" r="r" b="b"/>
              <a:pathLst>
                <a:path w="9167" h="8526">
                  <a:moveTo>
                    <a:pt x="15" y="0"/>
                  </a:moveTo>
                  <a:lnTo>
                    <a:pt x="0" y="0"/>
                  </a:lnTo>
                  <a:lnTo>
                    <a:pt x="0" y="6537"/>
                  </a:lnTo>
                  <a:lnTo>
                    <a:pt x="15" y="6537"/>
                  </a:lnTo>
                  <a:lnTo>
                    <a:pt x="15" y="6537"/>
                  </a:lnTo>
                  <a:lnTo>
                    <a:pt x="81" y="6538"/>
                  </a:lnTo>
                  <a:lnTo>
                    <a:pt x="146" y="6540"/>
                  </a:lnTo>
                  <a:lnTo>
                    <a:pt x="210" y="6543"/>
                  </a:lnTo>
                  <a:lnTo>
                    <a:pt x="274" y="6548"/>
                  </a:lnTo>
                  <a:lnTo>
                    <a:pt x="338" y="6554"/>
                  </a:lnTo>
                  <a:lnTo>
                    <a:pt x="401" y="6561"/>
                  </a:lnTo>
                  <a:lnTo>
                    <a:pt x="464" y="6570"/>
                  </a:lnTo>
                  <a:lnTo>
                    <a:pt x="526" y="6579"/>
                  </a:lnTo>
                  <a:lnTo>
                    <a:pt x="589" y="6590"/>
                  </a:lnTo>
                  <a:lnTo>
                    <a:pt x="651" y="6602"/>
                  </a:lnTo>
                  <a:lnTo>
                    <a:pt x="712" y="6615"/>
                  </a:lnTo>
                  <a:lnTo>
                    <a:pt x="772" y="6629"/>
                  </a:lnTo>
                  <a:lnTo>
                    <a:pt x="833" y="6645"/>
                  </a:lnTo>
                  <a:lnTo>
                    <a:pt x="892" y="6662"/>
                  </a:lnTo>
                  <a:lnTo>
                    <a:pt x="952" y="6679"/>
                  </a:lnTo>
                  <a:lnTo>
                    <a:pt x="1010" y="6699"/>
                  </a:lnTo>
                  <a:lnTo>
                    <a:pt x="1067" y="6718"/>
                  </a:lnTo>
                  <a:lnTo>
                    <a:pt x="1124" y="6740"/>
                  </a:lnTo>
                  <a:lnTo>
                    <a:pt x="1180" y="6762"/>
                  </a:lnTo>
                  <a:lnTo>
                    <a:pt x="1236" y="6785"/>
                  </a:lnTo>
                  <a:lnTo>
                    <a:pt x="1291" y="6809"/>
                  </a:lnTo>
                  <a:lnTo>
                    <a:pt x="1346" y="6834"/>
                  </a:lnTo>
                  <a:lnTo>
                    <a:pt x="1400" y="6860"/>
                  </a:lnTo>
                  <a:lnTo>
                    <a:pt x="1453" y="6886"/>
                  </a:lnTo>
                  <a:lnTo>
                    <a:pt x="1504" y="6915"/>
                  </a:lnTo>
                  <a:lnTo>
                    <a:pt x="1555" y="6944"/>
                  </a:lnTo>
                  <a:lnTo>
                    <a:pt x="1605" y="6973"/>
                  </a:lnTo>
                  <a:lnTo>
                    <a:pt x="1655" y="7003"/>
                  </a:lnTo>
                  <a:lnTo>
                    <a:pt x="1703" y="7035"/>
                  </a:lnTo>
                  <a:lnTo>
                    <a:pt x="1750" y="7067"/>
                  </a:lnTo>
                  <a:lnTo>
                    <a:pt x="1797" y="7100"/>
                  </a:lnTo>
                  <a:lnTo>
                    <a:pt x="1842" y="7133"/>
                  </a:lnTo>
                  <a:lnTo>
                    <a:pt x="1886" y="7169"/>
                  </a:lnTo>
                  <a:lnTo>
                    <a:pt x="1929" y="7204"/>
                  </a:lnTo>
                  <a:lnTo>
                    <a:pt x="1972" y="7240"/>
                  </a:lnTo>
                  <a:lnTo>
                    <a:pt x="2013" y="7276"/>
                  </a:lnTo>
                  <a:lnTo>
                    <a:pt x="2054" y="7314"/>
                  </a:lnTo>
                  <a:lnTo>
                    <a:pt x="2093" y="7353"/>
                  </a:lnTo>
                  <a:lnTo>
                    <a:pt x="2131" y="7392"/>
                  </a:lnTo>
                  <a:lnTo>
                    <a:pt x="2167" y="7431"/>
                  </a:lnTo>
                  <a:lnTo>
                    <a:pt x="2203" y="7471"/>
                  </a:lnTo>
                  <a:lnTo>
                    <a:pt x="2237" y="7512"/>
                  </a:lnTo>
                  <a:lnTo>
                    <a:pt x="2270" y="7553"/>
                  </a:lnTo>
                  <a:lnTo>
                    <a:pt x="2301" y="7595"/>
                  </a:lnTo>
                  <a:lnTo>
                    <a:pt x="2332" y="7638"/>
                  </a:lnTo>
                  <a:lnTo>
                    <a:pt x="2360" y="7680"/>
                  </a:lnTo>
                  <a:lnTo>
                    <a:pt x="2388" y="7725"/>
                  </a:lnTo>
                  <a:lnTo>
                    <a:pt x="2415" y="7768"/>
                  </a:lnTo>
                  <a:lnTo>
                    <a:pt x="2439" y="7813"/>
                  </a:lnTo>
                  <a:lnTo>
                    <a:pt x="2463" y="7857"/>
                  </a:lnTo>
                  <a:lnTo>
                    <a:pt x="2485" y="7903"/>
                  </a:lnTo>
                  <a:lnTo>
                    <a:pt x="2506" y="7949"/>
                  </a:lnTo>
                  <a:lnTo>
                    <a:pt x="2525" y="7995"/>
                  </a:lnTo>
                  <a:lnTo>
                    <a:pt x="2542" y="8042"/>
                  </a:lnTo>
                  <a:lnTo>
                    <a:pt x="2558" y="8089"/>
                  </a:lnTo>
                  <a:lnTo>
                    <a:pt x="2573" y="8136"/>
                  </a:lnTo>
                  <a:lnTo>
                    <a:pt x="2586" y="8184"/>
                  </a:lnTo>
                  <a:lnTo>
                    <a:pt x="2597" y="8232"/>
                  </a:lnTo>
                  <a:lnTo>
                    <a:pt x="2607" y="8280"/>
                  </a:lnTo>
                  <a:lnTo>
                    <a:pt x="2615" y="8329"/>
                  </a:lnTo>
                  <a:lnTo>
                    <a:pt x="2621" y="8379"/>
                  </a:lnTo>
                  <a:lnTo>
                    <a:pt x="2626" y="8428"/>
                  </a:lnTo>
                  <a:lnTo>
                    <a:pt x="2629" y="8477"/>
                  </a:lnTo>
                  <a:lnTo>
                    <a:pt x="2630" y="8526"/>
                  </a:lnTo>
                  <a:lnTo>
                    <a:pt x="9167" y="8526"/>
                  </a:lnTo>
                  <a:lnTo>
                    <a:pt x="9167" y="8526"/>
                  </a:lnTo>
                  <a:lnTo>
                    <a:pt x="9167" y="8416"/>
                  </a:lnTo>
                  <a:lnTo>
                    <a:pt x="9165" y="8306"/>
                  </a:lnTo>
                  <a:lnTo>
                    <a:pt x="9160" y="8197"/>
                  </a:lnTo>
                  <a:lnTo>
                    <a:pt x="9156" y="8088"/>
                  </a:lnTo>
                  <a:lnTo>
                    <a:pt x="9149" y="7979"/>
                  </a:lnTo>
                  <a:lnTo>
                    <a:pt x="9141" y="7871"/>
                  </a:lnTo>
                  <a:lnTo>
                    <a:pt x="9130" y="7763"/>
                  </a:lnTo>
                  <a:lnTo>
                    <a:pt x="9119" y="7656"/>
                  </a:lnTo>
                  <a:lnTo>
                    <a:pt x="9106" y="7548"/>
                  </a:lnTo>
                  <a:lnTo>
                    <a:pt x="9093" y="7442"/>
                  </a:lnTo>
                  <a:lnTo>
                    <a:pt x="9078" y="7336"/>
                  </a:lnTo>
                  <a:lnTo>
                    <a:pt x="9061" y="7229"/>
                  </a:lnTo>
                  <a:lnTo>
                    <a:pt x="9042" y="7124"/>
                  </a:lnTo>
                  <a:lnTo>
                    <a:pt x="9023" y="7019"/>
                  </a:lnTo>
                  <a:lnTo>
                    <a:pt x="9002" y="6914"/>
                  </a:lnTo>
                  <a:lnTo>
                    <a:pt x="8979" y="6810"/>
                  </a:lnTo>
                  <a:lnTo>
                    <a:pt x="8957" y="6706"/>
                  </a:lnTo>
                  <a:lnTo>
                    <a:pt x="8931" y="6603"/>
                  </a:lnTo>
                  <a:lnTo>
                    <a:pt x="8905" y="6500"/>
                  </a:lnTo>
                  <a:lnTo>
                    <a:pt x="8878" y="6398"/>
                  </a:lnTo>
                  <a:lnTo>
                    <a:pt x="8848" y="6296"/>
                  </a:lnTo>
                  <a:lnTo>
                    <a:pt x="8818" y="6195"/>
                  </a:lnTo>
                  <a:lnTo>
                    <a:pt x="8786" y="6094"/>
                  </a:lnTo>
                  <a:lnTo>
                    <a:pt x="8753" y="5993"/>
                  </a:lnTo>
                  <a:lnTo>
                    <a:pt x="8720" y="5894"/>
                  </a:lnTo>
                  <a:lnTo>
                    <a:pt x="8684" y="5795"/>
                  </a:lnTo>
                  <a:lnTo>
                    <a:pt x="8647" y="5695"/>
                  </a:lnTo>
                  <a:lnTo>
                    <a:pt x="8609" y="5598"/>
                  </a:lnTo>
                  <a:lnTo>
                    <a:pt x="8570" y="5500"/>
                  </a:lnTo>
                  <a:lnTo>
                    <a:pt x="8530" y="5402"/>
                  </a:lnTo>
                  <a:lnTo>
                    <a:pt x="8488" y="5306"/>
                  </a:lnTo>
                  <a:lnTo>
                    <a:pt x="8446" y="5210"/>
                  </a:lnTo>
                  <a:lnTo>
                    <a:pt x="8401" y="5115"/>
                  </a:lnTo>
                  <a:lnTo>
                    <a:pt x="8355" y="5020"/>
                  </a:lnTo>
                  <a:lnTo>
                    <a:pt x="8309" y="4927"/>
                  </a:lnTo>
                  <a:lnTo>
                    <a:pt x="8261" y="4833"/>
                  </a:lnTo>
                  <a:lnTo>
                    <a:pt x="8212" y="4740"/>
                  </a:lnTo>
                  <a:lnTo>
                    <a:pt x="8162" y="4648"/>
                  </a:lnTo>
                  <a:lnTo>
                    <a:pt x="8112" y="4556"/>
                  </a:lnTo>
                  <a:lnTo>
                    <a:pt x="8059" y="4465"/>
                  </a:lnTo>
                  <a:lnTo>
                    <a:pt x="8005" y="4374"/>
                  </a:lnTo>
                  <a:lnTo>
                    <a:pt x="7950" y="4285"/>
                  </a:lnTo>
                  <a:lnTo>
                    <a:pt x="7896" y="4196"/>
                  </a:lnTo>
                  <a:lnTo>
                    <a:pt x="7838" y="4108"/>
                  </a:lnTo>
                  <a:lnTo>
                    <a:pt x="7780" y="4020"/>
                  </a:lnTo>
                  <a:lnTo>
                    <a:pt x="7721" y="3934"/>
                  </a:lnTo>
                  <a:lnTo>
                    <a:pt x="7661" y="3847"/>
                  </a:lnTo>
                  <a:lnTo>
                    <a:pt x="7599" y="3762"/>
                  </a:lnTo>
                  <a:lnTo>
                    <a:pt x="7538" y="3677"/>
                  </a:lnTo>
                  <a:lnTo>
                    <a:pt x="7474" y="3594"/>
                  </a:lnTo>
                  <a:lnTo>
                    <a:pt x="7410" y="3510"/>
                  </a:lnTo>
                  <a:lnTo>
                    <a:pt x="7344" y="3428"/>
                  </a:lnTo>
                  <a:lnTo>
                    <a:pt x="7278" y="3347"/>
                  </a:lnTo>
                  <a:lnTo>
                    <a:pt x="7211" y="3265"/>
                  </a:lnTo>
                  <a:lnTo>
                    <a:pt x="7142" y="3185"/>
                  </a:lnTo>
                  <a:lnTo>
                    <a:pt x="7072" y="3105"/>
                  </a:lnTo>
                  <a:lnTo>
                    <a:pt x="7001" y="3026"/>
                  </a:lnTo>
                  <a:lnTo>
                    <a:pt x="6931" y="2949"/>
                  </a:lnTo>
                  <a:lnTo>
                    <a:pt x="6859" y="2872"/>
                  </a:lnTo>
                  <a:lnTo>
                    <a:pt x="6784" y="2797"/>
                  </a:lnTo>
                  <a:lnTo>
                    <a:pt x="6710" y="2721"/>
                  </a:lnTo>
                  <a:lnTo>
                    <a:pt x="6634" y="2646"/>
                  </a:lnTo>
                  <a:lnTo>
                    <a:pt x="6559" y="2573"/>
                  </a:lnTo>
                  <a:lnTo>
                    <a:pt x="6481" y="2499"/>
                  </a:lnTo>
                  <a:lnTo>
                    <a:pt x="6403" y="2427"/>
                  </a:lnTo>
                  <a:lnTo>
                    <a:pt x="6325" y="2356"/>
                  </a:lnTo>
                  <a:lnTo>
                    <a:pt x="6245" y="2287"/>
                  </a:lnTo>
                  <a:lnTo>
                    <a:pt x="6163" y="2217"/>
                  </a:lnTo>
                  <a:lnTo>
                    <a:pt x="6082" y="2150"/>
                  </a:lnTo>
                  <a:lnTo>
                    <a:pt x="5999" y="2081"/>
                  </a:lnTo>
                  <a:lnTo>
                    <a:pt x="5915" y="2015"/>
                  </a:lnTo>
                  <a:lnTo>
                    <a:pt x="5832" y="1949"/>
                  </a:lnTo>
                  <a:lnTo>
                    <a:pt x="5746" y="1884"/>
                  </a:lnTo>
                  <a:lnTo>
                    <a:pt x="5660" y="1820"/>
                  </a:lnTo>
                  <a:lnTo>
                    <a:pt x="5573" y="1757"/>
                  </a:lnTo>
                  <a:lnTo>
                    <a:pt x="5485" y="1696"/>
                  </a:lnTo>
                  <a:lnTo>
                    <a:pt x="5397" y="1635"/>
                  </a:lnTo>
                  <a:lnTo>
                    <a:pt x="5308" y="1574"/>
                  </a:lnTo>
                  <a:lnTo>
                    <a:pt x="5218" y="1516"/>
                  </a:lnTo>
                  <a:lnTo>
                    <a:pt x="5126" y="1458"/>
                  </a:lnTo>
                  <a:lnTo>
                    <a:pt x="5035" y="1401"/>
                  </a:lnTo>
                  <a:lnTo>
                    <a:pt x="4942" y="1345"/>
                  </a:lnTo>
                  <a:lnTo>
                    <a:pt x="4850" y="1290"/>
                  </a:lnTo>
                  <a:lnTo>
                    <a:pt x="4756" y="1236"/>
                  </a:lnTo>
                  <a:lnTo>
                    <a:pt x="4661" y="1183"/>
                  </a:lnTo>
                  <a:lnTo>
                    <a:pt x="4565" y="1131"/>
                  </a:lnTo>
                  <a:lnTo>
                    <a:pt x="4469" y="1080"/>
                  </a:lnTo>
                  <a:lnTo>
                    <a:pt x="4373" y="1030"/>
                  </a:lnTo>
                  <a:lnTo>
                    <a:pt x="4274" y="982"/>
                  </a:lnTo>
                  <a:lnTo>
                    <a:pt x="4176" y="934"/>
                  </a:lnTo>
                  <a:lnTo>
                    <a:pt x="4078" y="887"/>
                  </a:lnTo>
                  <a:lnTo>
                    <a:pt x="3978" y="842"/>
                  </a:lnTo>
                  <a:lnTo>
                    <a:pt x="3878" y="798"/>
                  </a:lnTo>
                  <a:lnTo>
                    <a:pt x="3777" y="755"/>
                  </a:lnTo>
                  <a:lnTo>
                    <a:pt x="3675" y="712"/>
                  </a:lnTo>
                  <a:lnTo>
                    <a:pt x="3572" y="671"/>
                  </a:lnTo>
                  <a:lnTo>
                    <a:pt x="3470" y="631"/>
                  </a:lnTo>
                  <a:lnTo>
                    <a:pt x="3367" y="592"/>
                  </a:lnTo>
                  <a:lnTo>
                    <a:pt x="3263" y="555"/>
                  </a:lnTo>
                  <a:lnTo>
                    <a:pt x="3157" y="518"/>
                  </a:lnTo>
                  <a:lnTo>
                    <a:pt x="3052" y="482"/>
                  </a:lnTo>
                  <a:lnTo>
                    <a:pt x="2946" y="448"/>
                  </a:lnTo>
                  <a:lnTo>
                    <a:pt x="2839" y="416"/>
                  </a:lnTo>
                  <a:lnTo>
                    <a:pt x="2733" y="384"/>
                  </a:lnTo>
                  <a:lnTo>
                    <a:pt x="2626" y="353"/>
                  </a:lnTo>
                  <a:lnTo>
                    <a:pt x="2517" y="324"/>
                  </a:lnTo>
                  <a:lnTo>
                    <a:pt x="2408" y="296"/>
                  </a:lnTo>
                  <a:lnTo>
                    <a:pt x="2299" y="269"/>
                  </a:lnTo>
                  <a:lnTo>
                    <a:pt x="2189" y="244"/>
                  </a:lnTo>
                  <a:lnTo>
                    <a:pt x="2079" y="218"/>
                  </a:lnTo>
                  <a:lnTo>
                    <a:pt x="1968" y="196"/>
                  </a:lnTo>
                  <a:lnTo>
                    <a:pt x="1857" y="174"/>
                  </a:lnTo>
                  <a:lnTo>
                    <a:pt x="1745" y="153"/>
                  </a:lnTo>
                  <a:lnTo>
                    <a:pt x="1633" y="134"/>
                  </a:lnTo>
                  <a:lnTo>
                    <a:pt x="1520" y="115"/>
                  </a:lnTo>
                  <a:lnTo>
                    <a:pt x="1407" y="98"/>
                  </a:lnTo>
                  <a:lnTo>
                    <a:pt x="1294" y="82"/>
                  </a:lnTo>
                  <a:lnTo>
                    <a:pt x="1179" y="69"/>
                  </a:lnTo>
                  <a:lnTo>
                    <a:pt x="1065" y="56"/>
                  </a:lnTo>
                  <a:lnTo>
                    <a:pt x="949" y="45"/>
                  </a:lnTo>
                  <a:lnTo>
                    <a:pt x="834" y="34"/>
                  </a:lnTo>
                  <a:lnTo>
                    <a:pt x="719" y="25"/>
                  </a:lnTo>
                  <a:lnTo>
                    <a:pt x="602" y="17"/>
                  </a:lnTo>
                  <a:lnTo>
                    <a:pt x="485" y="11"/>
                  </a:lnTo>
                  <a:lnTo>
                    <a:pt x="369" y="6"/>
                  </a:lnTo>
                  <a:lnTo>
                    <a:pt x="251" y="2"/>
                  </a:lnTo>
                  <a:lnTo>
                    <a:pt x="133" y="1"/>
                  </a:lnTo>
                  <a:lnTo>
                    <a:pt x="15" y="0"/>
                  </a:lnTo>
                  <a:lnTo>
                    <a:pt x="15" y="0"/>
                  </a:lnTo>
                  <a:close/>
                </a:path>
              </a:pathLst>
            </a:custGeom>
            <a:solidFill>
              <a:schemeClr val="accent2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21" name="Retângulo 6">
              <a:extLst>
                <a:ext uri="{FF2B5EF4-FFF2-40B4-BE49-F238E27FC236}">
                  <a16:creationId xmlns:a16="http://schemas.microsoft.com/office/drawing/2014/main" id="{3725277D-9044-3C48-BDCE-4986AA12B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01157" y="5265531"/>
              <a:ext cx="3200400" cy="101373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22" name="Retângulo 6">
              <a:extLst>
                <a:ext uri="{FF2B5EF4-FFF2-40B4-BE49-F238E27FC236}">
                  <a16:creationId xmlns:a16="http://schemas.microsoft.com/office/drawing/2014/main" id="{4ABF5809-C05D-9E41-8FD3-CBFCBD7D43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1400" y="5265531"/>
              <a:ext cx="3200400" cy="101373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  <p:sp>
          <p:nvSpPr>
            <p:cNvPr id="23" name="Forma Livre 6">
              <a:extLst>
                <a:ext uri="{FF2B5EF4-FFF2-40B4-BE49-F238E27FC236}">
                  <a16:creationId xmlns:a16="http://schemas.microsoft.com/office/drawing/2014/main" id="{BF93E815-6D33-CC40-8B9F-4C1C0C4EF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345" y="5265325"/>
              <a:ext cx="2585088" cy="1014062"/>
            </a:xfrm>
            <a:custGeom>
              <a:avLst/>
              <a:gdLst/>
              <a:ahLst/>
              <a:cxnLst>
                <a:cxn ang="0">
                  <a:pos x="1872" y="0"/>
                </a:cxn>
                <a:cxn ang="0">
                  <a:pos x="1729" y="5"/>
                </a:cxn>
                <a:cxn ang="0">
                  <a:pos x="1588" y="21"/>
                </a:cxn>
                <a:cxn ang="0">
                  <a:pos x="1451" y="49"/>
                </a:cxn>
                <a:cxn ang="0">
                  <a:pos x="1318" y="85"/>
                </a:cxn>
                <a:cxn ang="0">
                  <a:pos x="1187" y="131"/>
                </a:cxn>
                <a:cxn ang="0">
                  <a:pos x="1062" y="186"/>
                </a:cxn>
                <a:cxn ang="0">
                  <a:pos x="942" y="249"/>
                </a:cxn>
                <a:cxn ang="0">
                  <a:pos x="827" y="322"/>
                </a:cxn>
                <a:cxn ang="0">
                  <a:pos x="717" y="401"/>
                </a:cxn>
                <a:cxn ang="0">
                  <a:pos x="615" y="489"/>
                </a:cxn>
                <a:cxn ang="0">
                  <a:pos x="518" y="583"/>
                </a:cxn>
                <a:cxn ang="0">
                  <a:pos x="428" y="684"/>
                </a:cxn>
                <a:cxn ang="0">
                  <a:pos x="346" y="791"/>
                </a:cxn>
                <a:cxn ang="0">
                  <a:pos x="272" y="905"/>
                </a:cxn>
                <a:cxn ang="0">
                  <a:pos x="206" y="1023"/>
                </a:cxn>
                <a:cxn ang="0">
                  <a:pos x="147" y="1147"/>
                </a:cxn>
                <a:cxn ang="0">
                  <a:pos x="98" y="1275"/>
                </a:cxn>
                <a:cxn ang="0">
                  <a:pos x="59" y="1407"/>
                </a:cxn>
                <a:cxn ang="0">
                  <a:pos x="29" y="1544"/>
                </a:cxn>
                <a:cxn ang="0">
                  <a:pos x="9" y="1684"/>
                </a:cxn>
                <a:cxn ang="0">
                  <a:pos x="0" y="1826"/>
                </a:cxn>
                <a:cxn ang="0">
                  <a:pos x="0" y="1923"/>
                </a:cxn>
                <a:cxn ang="0">
                  <a:pos x="9" y="2065"/>
                </a:cxn>
                <a:cxn ang="0">
                  <a:pos x="29" y="2204"/>
                </a:cxn>
                <a:cxn ang="0">
                  <a:pos x="59" y="2341"/>
                </a:cxn>
                <a:cxn ang="0">
                  <a:pos x="98" y="2473"/>
                </a:cxn>
                <a:cxn ang="0">
                  <a:pos x="147" y="2602"/>
                </a:cxn>
                <a:cxn ang="0">
                  <a:pos x="206" y="2725"/>
                </a:cxn>
                <a:cxn ang="0">
                  <a:pos x="272" y="2843"/>
                </a:cxn>
                <a:cxn ang="0">
                  <a:pos x="346" y="2957"/>
                </a:cxn>
                <a:cxn ang="0">
                  <a:pos x="428" y="3064"/>
                </a:cxn>
                <a:cxn ang="0">
                  <a:pos x="518" y="3165"/>
                </a:cxn>
                <a:cxn ang="0">
                  <a:pos x="615" y="3260"/>
                </a:cxn>
                <a:cxn ang="0">
                  <a:pos x="717" y="3347"/>
                </a:cxn>
                <a:cxn ang="0">
                  <a:pos x="827" y="3427"/>
                </a:cxn>
                <a:cxn ang="0">
                  <a:pos x="942" y="3499"/>
                </a:cxn>
                <a:cxn ang="0">
                  <a:pos x="1062" y="3562"/>
                </a:cxn>
                <a:cxn ang="0">
                  <a:pos x="1187" y="3617"/>
                </a:cxn>
                <a:cxn ang="0">
                  <a:pos x="1318" y="3663"/>
                </a:cxn>
                <a:cxn ang="0">
                  <a:pos x="1451" y="3699"/>
                </a:cxn>
                <a:cxn ang="0">
                  <a:pos x="1588" y="3726"/>
                </a:cxn>
                <a:cxn ang="0">
                  <a:pos x="1729" y="3742"/>
                </a:cxn>
                <a:cxn ang="0">
                  <a:pos x="1872" y="3748"/>
                </a:cxn>
              </a:cxnLst>
              <a:rect l="0" t="0" r="r" b="b"/>
              <a:pathLst>
                <a:path w="9552" h="3748">
                  <a:moveTo>
                    <a:pt x="9552" y="0"/>
                  </a:moveTo>
                  <a:lnTo>
                    <a:pt x="1872" y="0"/>
                  </a:lnTo>
                  <a:lnTo>
                    <a:pt x="1872" y="0"/>
                  </a:lnTo>
                  <a:lnTo>
                    <a:pt x="1825" y="2"/>
                  </a:lnTo>
                  <a:lnTo>
                    <a:pt x="1776" y="3"/>
                  </a:lnTo>
                  <a:lnTo>
                    <a:pt x="1729" y="5"/>
                  </a:lnTo>
                  <a:lnTo>
                    <a:pt x="1681" y="10"/>
                  </a:lnTo>
                  <a:lnTo>
                    <a:pt x="1635" y="15"/>
                  </a:lnTo>
                  <a:lnTo>
                    <a:pt x="1588" y="21"/>
                  </a:lnTo>
                  <a:lnTo>
                    <a:pt x="1542" y="30"/>
                  </a:lnTo>
                  <a:lnTo>
                    <a:pt x="1496" y="39"/>
                  </a:lnTo>
                  <a:lnTo>
                    <a:pt x="1451" y="49"/>
                  </a:lnTo>
                  <a:lnTo>
                    <a:pt x="1406" y="60"/>
                  </a:lnTo>
                  <a:lnTo>
                    <a:pt x="1361" y="71"/>
                  </a:lnTo>
                  <a:lnTo>
                    <a:pt x="1318" y="85"/>
                  </a:lnTo>
                  <a:lnTo>
                    <a:pt x="1273" y="99"/>
                  </a:lnTo>
                  <a:lnTo>
                    <a:pt x="1231" y="115"/>
                  </a:lnTo>
                  <a:lnTo>
                    <a:pt x="1187" y="131"/>
                  </a:lnTo>
                  <a:lnTo>
                    <a:pt x="1146" y="149"/>
                  </a:lnTo>
                  <a:lnTo>
                    <a:pt x="1104" y="166"/>
                  </a:lnTo>
                  <a:lnTo>
                    <a:pt x="1062" y="186"/>
                  </a:lnTo>
                  <a:lnTo>
                    <a:pt x="1021" y="206"/>
                  </a:lnTo>
                  <a:lnTo>
                    <a:pt x="981" y="227"/>
                  </a:lnTo>
                  <a:lnTo>
                    <a:pt x="942" y="249"/>
                  </a:lnTo>
                  <a:lnTo>
                    <a:pt x="903" y="273"/>
                  </a:lnTo>
                  <a:lnTo>
                    <a:pt x="864" y="297"/>
                  </a:lnTo>
                  <a:lnTo>
                    <a:pt x="827" y="322"/>
                  </a:lnTo>
                  <a:lnTo>
                    <a:pt x="790" y="347"/>
                  </a:lnTo>
                  <a:lnTo>
                    <a:pt x="754" y="374"/>
                  </a:lnTo>
                  <a:lnTo>
                    <a:pt x="717" y="401"/>
                  </a:lnTo>
                  <a:lnTo>
                    <a:pt x="683" y="430"/>
                  </a:lnTo>
                  <a:lnTo>
                    <a:pt x="649" y="459"/>
                  </a:lnTo>
                  <a:lnTo>
                    <a:pt x="615" y="489"/>
                  </a:lnTo>
                  <a:lnTo>
                    <a:pt x="582" y="520"/>
                  </a:lnTo>
                  <a:lnTo>
                    <a:pt x="549" y="551"/>
                  </a:lnTo>
                  <a:lnTo>
                    <a:pt x="518" y="583"/>
                  </a:lnTo>
                  <a:lnTo>
                    <a:pt x="488" y="616"/>
                  </a:lnTo>
                  <a:lnTo>
                    <a:pt x="458" y="649"/>
                  </a:lnTo>
                  <a:lnTo>
                    <a:pt x="428" y="684"/>
                  </a:lnTo>
                  <a:lnTo>
                    <a:pt x="400" y="719"/>
                  </a:lnTo>
                  <a:lnTo>
                    <a:pt x="372" y="755"/>
                  </a:lnTo>
                  <a:lnTo>
                    <a:pt x="346" y="791"/>
                  </a:lnTo>
                  <a:lnTo>
                    <a:pt x="320" y="829"/>
                  </a:lnTo>
                  <a:lnTo>
                    <a:pt x="295" y="866"/>
                  </a:lnTo>
                  <a:lnTo>
                    <a:pt x="272" y="905"/>
                  </a:lnTo>
                  <a:lnTo>
                    <a:pt x="249" y="943"/>
                  </a:lnTo>
                  <a:lnTo>
                    <a:pt x="227" y="983"/>
                  </a:lnTo>
                  <a:lnTo>
                    <a:pt x="206" y="1023"/>
                  </a:lnTo>
                  <a:lnTo>
                    <a:pt x="186" y="1063"/>
                  </a:lnTo>
                  <a:lnTo>
                    <a:pt x="166" y="1104"/>
                  </a:lnTo>
                  <a:lnTo>
                    <a:pt x="147" y="1147"/>
                  </a:lnTo>
                  <a:lnTo>
                    <a:pt x="130" y="1189"/>
                  </a:lnTo>
                  <a:lnTo>
                    <a:pt x="113" y="1231"/>
                  </a:lnTo>
                  <a:lnTo>
                    <a:pt x="98" y="1275"/>
                  </a:lnTo>
                  <a:lnTo>
                    <a:pt x="85" y="1318"/>
                  </a:lnTo>
                  <a:lnTo>
                    <a:pt x="71" y="1362"/>
                  </a:lnTo>
                  <a:lnTo>
                    <a:pt x="59" y="1407"/>
                  </a:lnTo>
                  <a:lnTo>
                    <a:pt x="47" y="1452"/>
                  </a:lnTo>
                  <a:lnTo>
                    <a:pt x="37" y="1498"/>
                  </a:lnTo>
                  <a:lnTo>
                    <a:pt x="29" y="1544"/>
                  </a:lnTo>
                  <a:lnTo>
                    <a:pt x="21" y="1590"/>
                  </a:lnTo>
                  <a:lnTo>
                    <a:pt x="15" y="1636"/>
                  </a:lnTo>
                  <a:lnTo>
                    <a:pt x="9" y="1684"/>
                  </a:lnTo>
                  <a:lnTo>
                    <a:pt x="5" y="1731"/>
                  </a:lnTo>
                  <a:lnTo>
                    <a:pt x="2" y="1778"/>
                  </a:lnTo>
                  <a:lnTo>
                    <a:pt x="0" y="1826"/>
                  </a:lnTo>
                  <a:lnTo>
                    <a:pt x="0" y="1874"/>
                  </a:lnTo>
                  <a:lnTo>
                    <a:pt x="0" y="1874"/>
                  </a:lnTo>
                  <a:lnTo>
                    <a:pt x="0" y="1923"/>
                  </a:lnTo>
                  <a:lnTo>
                    <a:pt x="2" y="1970"/>
                  </a:lnTo>
                  <a:lnTo>
                    <a:pt x="5" y="2017"/>
                  </a:lnTo>
                  <a:lnTo>
                    <a:pt x="9" y="2065"/>
                  </a:lnTo>
                  <a:lnTo>
                    <a:pt x="15" y="2112"/>
                  </a:lnTo>
                  <a:lnTo>
                    <a:pt x="21" y="2158"/>
                  </a:lnTo>
                  <a:lnTo>
                    <a:pt x="29" y="2204"/>
                  </a:lnTo>
                  <a:lnTo>
                    <a:pt x="37" y="2250"/>
                  </a:lnTo>
                  <a:lnTo>
                    <a:pt x="47" y="2295"/>
                  </a:lnTo>
                  <a:lnTo>
                    <a:pt x="59" y="2341"/>
                  </a:lnTo>
                  <a:lnTo>
                    <a:pt x="71" y="2385"/>
                  </a:lnTo>
                  <a:lnTo>
                    <a:pt x="85" y="2430"/>
                  </a:lnTo>
                  <a:lnTo>
                    <a:pt x="98" y="2473"/>
                  </a:lnTo>
                  <a:lnTo>
                    <a:pt x="113" y="2517"/>
                  </a:lnTo>
                  <a:lnTo>
                    <a:pt x="130" y="2559"/>
                  </a:lnTo>
                  <a:lnTo>
                    <a:pt x="147" y="2602"/>
                  </a:lnTo>
                  <a:lnTo>
                    <a:pt x="166" y="2643"/>
                  </a:lnTo>
                  <a:lnTo>
                    <a:pt x="186" y="2684"/>
                  </a:lnTo>
                  <a:lnTo>
                    <a:pt x="206" y="2725"/>
                  </a:lnTo>
                  <a:lnTo>
                    <a:pt x="227" y="2765"/>
                  </a:lnTo>
                  <a:lnTo>
                    <a:pt x="249" y="2805"/>
                  </a:lnTo>
                  <a:lnTo>
                    <a:pt x="272" y="2843"/>
                  </a:lnTo>
                  <a:lnTo>
                    <a:pt x="295" y="2882"/>
                  </a:lnTo>
                  <a:lnTo>
                    <a:pt x="320" y="2919"/>
                  </a:lnTo>
                  <a:lnTo>
                    <a:pt x="346" y="2957"/>
                  </a:lnTo>
                  <a:lnTo>
                    <a:pt x="372" y="2993"/>
                  </a:lnTo>
                  <a:lnTo>
                    <a:pt x="400" y="3029"/>
                  </a:lnTo>
                  <a:lnTo>
                    <a:pt x="428" y="3064"/>
                  </a:lnTo>
                  <a:lnTo>
                    <a:pt x="458" y="3099"/>
                  </a:lnTo>
                  <a:lnTo>
                    <a:pt x="488" y="3133"/>
                  </a:lnTo>
                  <a:lnTo>
                    <a:pt x="518" y="3165"/>
                  </a:lnTo>
                  <a:lnTo>
                    <a:pt x="549" y="3197"/>
                  </a:lnTo>
                  <a:lnTo>
                    <a:pt x="582" y="3228"/>
                  </a:lnTo>
                  <a:lnTo>
                    <a:pt x="615" y="3260"/>
                  </a:lnTo>
                  <a:lnTo>
                    <a:pt x="649" y="3290"/>
                  </a:lnTo>
                  <a:lnTo>
                    <a:pt x="683" y="3318"/>
                  </a:lnTo>
                  <a:lnTo>
                    <a:pt x="717" y="3347"/>
                  </a:lnTo>
                  <a:lnTo>
                    <a:pt x="754" y="3374"/>
                  </a:lnTo>
                  <a:lnTo>
                    <a:pt x="790" y="3400"/>
                  </a:lnTo>
                  <a:lnTo>
                    <a:pt x="827" y="3427"/>
                  </a:lnTo>
                  <a:lnTo>
                    <a:pt x="864" y="3451"/>
                  </a:lnTo>
                  <a:lnTo>
                    <a:pt x="903" y="3475"/>
                  </a:lnTo>
                  <a:lnTo>
                    <a:pt x="942" y="3499"/>
                  </a:lnTo>
                  <a:lnTo>
                    <a:pt x="981" y="3520"/>
                  </a:lnTo>
                  <a:lnTo>
                    <a:pt x="1021" y="3542"/>
                  </a:lnTo>
                  <a:lnTo>
                    <a:pt x="1062" y="3562"/>
                  </a:lnTo>
                  <a:lnTo>
                    <a:pt x="1104" y="3581"/>
                  </a:lnTo>
                  <a:lnTo>
                    <a:pt x="1146" y="3600"/>
                  </a:lnTo>
                  <a:lnTo>
                    <a:pt x="1187" y="3617"/>
                  </a:lnTo>
                  <a:lnTo>
                    <a:pt x="1231" y="3633"/>
                  </a:lnTo>
                  <a:lnTo>
                    <a:pt x="1273" y="3648"/>
                  </a:lnTo>
                  <a:lnTo>
                    <a:pt x="1318" y="3663"/>
                  </a:lnTo>
                  <a:lnTo>
                    <a:pt x="1361" y="3676"/>
                  </a:lnTo>
                  <a:lnTo>
                    <a:pt x="1406" y="3688"/>
                  </a:lnTo>
                  <a:lnTo>
                    <a:pt x="1451" y="3699"/>
                  </a:lnTo>
                  <a:lnTo>
                    <a:pt x="1496" y="3709"/>
                  </a:lnTo>
                  <a:lnTo>
                    <a:pt x="1542" y="3718"/>
                  </a:lnTo>
                  <a:lnTo>
                    <a:pt x="1588" y="3726"/>
                  </a:lnTo>
                  <a:lnTo>
                    <a:pt x="1635" y="3733"/>
                  </a:lnTo>
                  <a:lnTo>
                    <a:pt x="1681" y="3738"/>
                  </a:lnTo>
                  <a:lnTo>
                    <a:pt x="1729" y="3742"/>
                  </a:lnTo>
                  <a:lnTo>
                    <a:pt x="1776" y="3746"/>
                  </a:lnTo>
                  <a:lnTo>
                    <a:pt x="1825" y="3747"/>
                  </a:lnTo>
                  <a:lnTo>
                    <a:pt x="1872" y="3748"/>
                  </a:lnTo>
                  <a:lnTo>
                    <a:pt x="9552" y="3748"/>
                  </a:lnTo>
                  <a:lnTo>
                    <a:pt x="9552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sz="1050" noProof="0">
                <a:solidFill>
                  <a:srgbClr val="FFFFFF"/>
                </a:solidFill>
                <a:latin typeface="+mn-lt"/>
                <a:cs typeface="Arial Narrow"/>
              </a:endParaRPr>
            </a:p>
          </p:txBody>
        </p:sp>
      </p:grp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5DB475C-570C-0741-AE08-FF2AC73C4D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82861" y="341758"/>
            <a:ext cx="1149372" cy="185417"/>
          </a:xfrm>
        </p:spPr>
        <p:txBody>
          <a:bodyPr rtlCol="0">
            <a:noAutofit/>
          </a:bodyPr>
          <a:lstStyle>
            <a:lvl1pPr marL="0" indent="0" algn="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31" name="Espaço Reservado para Texto 30">
            <a:extLst>
              <a:ext uri="{FF2B5EF4-FFF2-40B4-BE49-F238E27FC236}">
                <a16:creationId xmlns:a16="http://schemas.microsoft.com/office/drawing/2014/main" id="{A7976A92-7A4D-E44C-A0BC-00D844E5DC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85900" y="527655"/>
            <a:ext cx="1146333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32" name="Espaço Reservado para Texto 25">
            <a:extLst>
              <a:ext uri="{FF2B5EF4-FFF2-40B4-BE49-F238E27FC236}">
                <a16:creationId xmlns:a16="http://schemas.microsoft.com/office/drawing/2014/main" id="{6A05A9C5-0E13-B84C-99F1-55C3654E2A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40606" y="341758"/>
            <a:ext cx="2100125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33" name="Espaço Reservado para Texto 30">
            <a:extLst>
              <a:ext uri="{FF2B5EF4-FFF2-40B4-BE49-F238E27FC236}">
                <a16:creationId xmlns:a16="http://schemas.microsoft.com/office/drawing/2014/main" id="{1DBB0CF0-A1A4-CE4D-A441-A9BE0438D8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43645" y="527655"/>
            <a:ext cx="2100125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34" name="Espaço Reservado para Texto 25">
            <a:extLst>
              <a:ext uri="{FF2B5EF4-FFF2-40B4-BE49-F238E27FC236}">
                <a16:creationId xmlns:a16="http://schemas.microsoft.com/office/drawing/2014/main" id="{EB140318-B0A5-5541-9A49-E4C65AD70F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02806" y="341758"/>
            <a:ext cx="2100125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35" name="Espaço Reservado para Texto 30">
            <a:extLst>
              <a:ext uri="{FF2B5EF4-FFF2-40B4-BE49-F238E27FC236}">
                <a16:creationId xmlns:a16="http://schemas.microsoft.com/office/drawing/2014/main" id="{8DB73B70-08EE-414C-ADF5-DF5B276D36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05845" y="527655"/>
            <a:ext cx="2097086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214313" indent="-214313" algn="ctr"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36" name="Espaço Reservado para Texto 25">
            <a:extLst>
              <a:ext uri="{FF2B5EF4-FFF2-40B4-BE49-F238E27FC236}">
                <a16:creationId xmlns:a16="http://schemas.microsoft.com/office/drawing/2014/main" id="{BEE9AEBC-8DC2-2D48-B210-63E837706E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11223" y="554200"/>
            <a:ext cx="745375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37" name="Espaço Reservado para Texto 30">
            <a:extLst>
              <a:ext uri="{FF2B5EF4-FFF2-40B4-BE49-F238E27FC236}">
                <a16:creationId xmlns:a16="http://schemas.microsoft.com/office/drawing/2014/main" id="{76410E08-BB9A-F847-909A-BCAAF79CF27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14262" y="740097"/>
            <a:ext cx="745375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39" name="Espaço Reservado para Texto 25">
            <a:extLst>
              <a:ext uri="{FF2B5EF4-FFF2-40B4-BE49-F238E27FC236}">
                <a16:creationId xmlns:a16="http://schemas.microsoft.com/office/drawing/2014/main" id="{690BF716-5243-B247-A3A7-86186B18CC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484961" y="1337134"/>
            <a:ext cx="745375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0" name="Espaço Reservado para Texto 30">
            <a:extLst>
              <a:ext uri="{FF2B5EF4-FFF2-40B4-BE49-F238E27FC236}">
                <a16:creationId xmlns:a16="http://schemas.microsoft.com/office/drawing/2014/main" id="{8C5EE851-3E5C-3F4D-9420-2ABCC1A4424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88000" y="1523031"/>
            <a:ext cx="745375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1" name="Espaço Reservado para Texto 25">
            <a:extLst>
              <a:ext uri="{FF2B5EF4-FFF2-40B4-BE49-F238E27FC236}">
                <a16:creationId xmlns:a16="http://schemas.microsoft.com/office/drawing/2014/main" id="{2186EDF5-C869-EA41-9C4E-6E82C7A91B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12708" y="1559053"/>
            <a:ext cx="1584508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2" name="Espaço Reservado para Texto 30">
            <a:extLst>
              <a:ext uri="{FF2B5EF4-FFF2-40B4-BE49-F238E27FC236}">
                <a16:creationId xmlns:a16="http://schemas.microsoft.com/office/drawing/2014/main" id="{67D1694C-F69E-BE44-B95E-57E013014EE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715000" y="1744950"/>
            <a:ext cx="1582216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214313" indent="-214313" algn="ctr"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3" name="Espaço Reservado para Texto 25">
            <a:extLst>
              <a:ext uri="{FF2B5EF4-FFF2-40B4-BE49-F238E27FC236}">
                <a16:creationId xmlns:a16="http://schemas.microsoft.com/office/drawing/2014/main" id="{42D28A37-B695-C344-A64D-FC45297DAD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800756" y="1559053"/>
            <a:ext cx="1753231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4" name="Espaço Reservado para Texto 30">
            <a:extLst>
              <a:ext uri="{FF2B5EF4-FFF2-40B4-BE49-F238E27FC236}">
                <a16:creationId xmlns:a16="http://schemas.microsoft.com/office/drawing/2014/main" id="{6CE9677C-98EC-AB4A-8701-5D92C2D7A54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803795" y="1744950"/>
            <a:ext cx="1753231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5" name="Espaço Reservado para Texto 25">
            <a:extLst>
              <a:ext uri="{FF2B5EF4-FFF2-40B4-BE49-F238E27FC236}">
                <a16:creationId xmlns:a16="http://schemas.microsoft.com/office/drawing/2014/main" id="{B3D23E3D-796F-D34B-9210-9174D150D57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804683" y="1559053"/>
            <a:ext cx="1567152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6" name="Espaço Reservado para Texto 30">
            <a:extLst>
              <a:ext uri="{FF2B5EF4-FFF2-40B4-BE49-F238E27FC236}">
                <a16:creationId xmlns:a16="http://schemas.microsoft.com/office/drawing/2014/main" id="{671AE421-0AC3-DC4A-AC91-E75C8CED10C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806966" y="1744950"/>
            <a:ext cx="1564885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214313" indent="-214313" algn="ctr"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7" name="Espaço Reservado para Texto 25">
            <a:extLst>
              <a:ext uri="{FF2B5EF4-FFF2-40B4-BE49-F238E27FC236}">
                <a16:creationId xmlns:a16="http://schemas.microsoft.com/office/drawing/2014/main" id="{3DC2A67C-BA03-7041-B79A-28B23C47262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84103" y="1720500"/>
            <a:ext cx="745375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8" name="Espaço Reservado para Texto 30">
            <a:extLst>
              <a:ext uri="{FF2B5EF4-FFF2-40B4-BE49-F238E27FC236}">
                <a16:creationId xmlns:a16="http://schemas.microsoft.com/office/drawing/2014/main" id="{87C1FA06-5702-0E4B-AC29-450C9B46902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87142" y="1906397"/>
            <a:ext cx="745375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9" name="Espaço Reservado para Texto 25">
            <a:extLst>
              <a:ext uri="{FF2B5EF4-FFF2-40B4-BE49-F238E27FC236}">
                <a16:creationId xmlns:a16="http://schemas.microsoft.com/office/drawing/2014/main" id="{A6172F7F-D625-B848-A23D-AC74258C5F2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55221" y="2580119"/>
            <a:ext cx="745375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0" name="Espaço Reservado para Texto 30">
            <a:extLst>
              <a:ext uri="{FF2B5EF4-FFF2-40B4-BE49-F238E27FC236}">
                <a16:creationId xmlns:a16="http://schemas.microsoft.com/office/drawing/2014/main" id="{74349B84-A38B-384C-BE16-7B18D317254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58260" y="2766016"/>
            <a:ext cx="745375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1" name="Espaço Reservado para Texto 25">
            <a:extLst>
              <a:ext uri="{FF2B5EF4-FFF2-40B4-BE49-F238E27FC236}">
                <a16:creationId xmlns:a16="http://schemas.microsoft.com/office/drawing/2014/main" id="{53464D34-16AF-CF4B-9413-5A7E59930ED5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803794" y="2782063"/>
            <a:ext cx="1402823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2" name="Espaço Reservado para Texto 30">
            <a:extLst>
              <a:ext uri="{FF2B5EF4-FFF2-40B4-BE49-F238E27FC236}">
                <a16:creationId xmlns:a16="http://schemas.microsoft.com/office/drawing/2014/main" id="{5C00727B-E1E9-C145-9A5F-06352EAAF8A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806833" y="2967960"/>
            <a:ext cx="1402823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3" name="Espaço Reservado para Texto 25">
            <a:extLst>
              <a:ext uri="{FF2B5EF4-FFF2-40B4-BE49-F238E27FC236}">
                <a16:creationId xmlns:a16="http://schemas.microsoft.com/office/drawing/2014/main" id="{8BA549E7-AC75-AA41-A620-092D507C1BC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809259" y="2782063"/>
            <a:ext cx="1499083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4" name="Espaço Reservado para Texto 30">
            <a:extLst>
              <a:ext uri="{FF2B5EF4-FFF2-40B4-BE49-F238E27FC236}">
                <a16:creationId xmlns:a16="http://schemas.microsoft.com/office/drawing/2014/main" id="{901D0D0F-2057-274E-9334-0BDFDD8975A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812298" y="2967960"/>
            <a:ext cx="1499083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5" name="Espaço Reservado para Texto 25">
            <a:extLst>
              <a:ext uri="{FF2B5EF4-FFF2-40B4-BE49-F238E27FC236}">
                <a16:creationId xmlns:a16="http://schemas.microsoft.com/office/drawing/2014/main" id="{98088848-43C5-0748-A068-E561874340B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735464" y="2782063"/>
            <a:ext cx="1499083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6" name="Espaço Reservado para Texto 30">
            <a:extLst>
              <a:ext uri="{FF2B5EF4-FFF2-40B4-BE49-F238E27FC236}">
                <a16:creationId xmlns:a16="http://schemas.microsoft.com/office/drawing/2014/main" id="{AFB6D5F1-CFF2-AE41-A794-3DA200E188A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738503" y="2967960"/>
            <a:ext cx="1499083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7" name="Espaço Reservado para Texto 25">
            <a:extLst>
              <a:ext uri="{FF2B5EF4-FFF2-40B4-BE49-F238E27FC236}">
                <a16:creationId xmlns:a16="http://schemas.microsoft.com/office/drawing/2014/main" id="{C23503DA-BAB3-E142-96D4-E1C5DED1BBC1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488000" y="3011650"/>
            <a:ext cx="745375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8" name="Espaço Reservado para Texto 30">
            <a:extLst>
              <a:ext uri="{FF2B5EF4-FFF2-40B4-BE49-F238E27FC236}">
                <a16:creationId xmlns:a16="http://schemas.microsoft.com/office/drawing/2014/main" id="{A18AF3A6-012F-E946-82A7-FC28273D995A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491039" y="3197547"/>
            <a:ext cx="745375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59" name="Espaço Reservado para Texto 25">
            <a:extLst>
              <a:ext uri="{FF2B5EF4-FFF2-40B4-BE49-F238E27FC236}">
                <a16:creationId xmlns:a16="http://schemas.microsoft.com/office/drawing/2014/main" id="{6EB289C5-6287-B044-AD9B-A01310746A58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507481" y="3789330"/>
            <a:ext cx="745375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0" name="Espaço Reservado para Texto 30">
            <a:extLst>
              <a:ext uri="{FF2B5EF4-FFF2-40B4-BE49-F238E27FC236}">
                <a16:creationId xmlns:a16="http://schemas.microsoft.com/office/drawing/2014/main" id="{7C7E16A3-1EBC-754A-BB7B-D239BF5C6F9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7510520" y="3975227"/>
            <a:ext cx="745375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1" name="Espaço Reservado para Texto 25">
            <a:extLst>
              <a:ext uri="{FF2B5EF4-FFF2-40B4-BE49-F238E27FC236}">
                <a16:creationId xmlns:a16="http://schemas.microsoft.com/office/drawing/2014/main" id="{4E9BA4E9-F591-2544-A097-62D6A482E90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842511" y="4005073"/>
            <a:ext cx="2100125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2" name="Espaço Reservado para Texto 30">
            <a:extLst>
              <a:ext uri="{FF2B5EF4-FFF2-40B4-BE49-F238E27FC236}">
                <a16:creationId xmlns:a16="http://schemas.microsoft.com/office/drawing/2014/main" id="{2CD3D6A6-31C4-1441-9451-8FFF3E8124A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845550" y="4190970"/>
            <a:ext cx="2097086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214313" indent="-214313" algn="ctr">
              <a:buFont typeface="Arial" panose="020B0604020202020204" pitchFamily="34" charset="0"/>
              <a:buChar char="•"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3" name="Espaço Reservado para Texto 25">
            <a:extLst>
              <a:ext uri="{FF2B5EF4-FFF2-40B4-BE49-F238E27FC236}">
                <a16:creationId xmlns:a16="http://schemas.microsoft.com/office/drawing/2014/main" id="{16305EA5-7C89-1745-8ABF-DC5EDA1285C9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5206616" y="4005073"/>
            <a:ext cx="2100125" cy="185417"/>
          </a:xfrm>
        </p:spPr>
        <p:txBody>
          <a:bodyPr rtlCol="0">
            <a:noAutofit/>
          </a:bodyPr>
          <a:lstStyle>
            <a:lvl1pPr marL="0" indent="0" algn="ct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4" name="Espaço Reservado para Texto 30">
            <a:extLst>
              <a:ext uri="{FF2B5EF4-FFF2-40B4-BE49-F238E27FC236}">
                <a16:creationId xmlns:a16="http://schemas.microsoft.com/office/drawing/2014/main" id="{AC65B23F-D2DD-B046-B6AC-7FBDDE5AE36A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5209655" y="4190970"/>
            <a:ext cx="2100125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ct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5" name="Espaço Reservado para Texto 25">
            <a:extLst>
              <a:ext uri="{FF2B5EF4-FFF2-40B4-BE49-F238E27FC236}">
                <a16:creationId xmlns:a16="http://schemas.microsoft.com/office/drawing/2014/main" id="{6D90CB77-963D-A047-961E-E9FCFF2DC7B6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1482861" y="4005073"/>
            <a:ext cx="1149372" cy="185417"/>
          </a:xfrm>
        </p:spPr>
        <p:txBody>
          <a:bodyPr rtlCol="0">
            <a:noAutofit/>
          </a:bodyPr>
          <a:lstStyle>
            <a:lvl1pPr marL="0" indent="0" algn="r">
              <a:buNone/>
              <a:defRPr sz="1350" b="0" cap="none" spc="0">
                <a:ln w="0"/>
                <a:solidFill>
                  <a:schemeClr val="bg1"/>
                </a:solidFill>
                <a:effectLst>
                  <a:outerShdw blurRad="1270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6" name="Espaço Reservado para Texto 30">
            <a:extLst>
              <a:ext uri="{FF2B5EF4-FFF2-40B4-BE49-F238E27FC236}">
                <a16:creationId xmlns:a16="http://schemas.microsoft.com/office/drawing/2014/main" id="{48805874-27D7-0C47-824E-243C35891BCC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1485900" y="4190970"/>
            <a:ext cx="1146333" cy="460054"/>
          </a:xfrm>
          <a:effectLst>
            <a:outerShdw blurRad="63500" dist="38100" dir="2700000" algn="tl" rotWithShape="0">
              <a:prstClr val="black">
                <a:alpha val="50000"/>
              </a:prstClr>
            </a:outerShdw>
          </a:effectLst>
        </p:spPr>
        <p:txBody>
          <a:bodyPr rtlCol="0">
            <a:noAutofit/>
          </a:bodyPr>
          <a:lstStyle>
            <a:lvl1pPr marL="0" indent="0" algn="r">
              <a:buNone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105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7" name="Espaço Reservado para Título 1">
            <a:extLst>
              <a:ext uri="{FF2B5EF4-FFF2-40B4-BE49-F238E27FC236}">
                <a16:creationId xmlns:a16="http://schemas.microsoft.com/office/drawing/2014/main" id="{0B1CA04A-E3DE-4D8C-B840-CC67699FF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2978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500"/>
            </a:lvl1pPr>
          </a:lstStyle>
          <a:p>
            <a:pPr rtl="0"/>
            <a:r>
              <a:rPr lang="pt-BR" noProof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1499935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chemeClr val="accent2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0825" y="-19325"/>
            <a:ext cx="9165672" cy="5182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">
    <p:bg>
      <p:bgPr>
        <a:solidFill>
          <a:schemeClr val="accent2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00003">
            <a:off x="-3096929" y="-19325"/>
            <a:ext cx="9165672" cy="51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600003">
            <a:off x="2997646" y="-19325"/>
            <a:ext cx="9165672" cy="518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425" y="-39345"/>
            <a:ext cx="9174869" cy="518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60CB48-E08B-4FFF-839F-6399668F4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600BEC2-E7EE-47AB-AED9-50C748CE2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260EDBB-631B-46DC-A623-0DEE0DFF4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39943-A9D9-40FB-BB3C-94932FB39996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AA6B653-2790-435B-B5BF-84CF100B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5809351-3E26-4FFC-8E78-D63D91076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71C16-576D-4E50-AF37-D111574863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9267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4"/>
          <p:cNvSpPr txBox="1">
            <a:spLocks noGrp="1"/>
          </p:cNvSpPr>
          <p:nvPr>
            <p:ph type="title"/>
          </p:nvPr>
        </p:nvSpPr>
        <p:spPr>
          <a:xfrm>
            <a:off x="615900" y="445025"/>
            <a:ext cx="791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3" name="Google Shape;273;p14"/>
          <p:cNvSpPr txBox="1">
            <a:spLocks noGrp="1"/>
          </p:cNvSpPr>
          <p:nvPr>
            <p:ph type="subTitle" idx="1"/>
          </p:nvPr>
        </p:nvSpPr>
        <p:spPr>
          <a:xfrm>
            <a:off x="2094221" y="3970450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4" name="Google Shape;274;p14"/>
          <p:cNvSpPr txBox="1">
            <a:spLocks noGrp="1"/>
          </p:cNvSpPr>
          <p:nvPr>
            <p:ph type="subTitle" idx="2"/>
          </p:nvPr>
        </p:nvSpPr>
        <p:spPr>
          <a:xfrm>
            <a:off x="4678796" y="3970450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5" name="Google Shape;275;p14"/>
          <p:cNvSpPr txBox="1">
            <a:spLocks noGrp="1"/>
          </p:cNvSpPr>
          <p:nvPr>
            <p:ph type="title" idx="3" hasCustomPrompt="1"/>
          </p:nvPr>
        </p:nvSpPr>
        <p:spPr>
          <a:xfrm>
            <a:off x="2500925" y="1515826"/>
            <a:ext cx="15498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6" name="Google Shape;276;p14"/>
          <p:cNvSpPr txBox="1">
            <a:spLocks noGrp="1"/>
          </p:cNvSpPr>
          <p:nvPr>
            <p:ph type="title" idx="4" hasCustomPrompt="1"/>
          </p:nvPr>
        </p:nvSpPr>
        <p:spPr>
          <a:xfrm>
            <a:off x="5089518" y="1548415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7" name="Google Shape;277;p14"/>
          <p:cNvSpPr txBox="1">
            <a:spLocks noGrp="1"/>
          </p:cNvSpPr>
          <p:nvPr>
            <p:ph type="title" idx="5" hasCustomPrompt="1"/>
          </p:nvPr>
        </p:nvSpPr>
        <p:spPr>
          <a:xfrm>
            <a:off x="2501169" y="3247044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8" name="Google Shape;278;p14"/>
          <p:cNvSpPr txBox="1">
            <a:spLocks noGrp="1"/>
          </p:cNvSpPr>
          <p:nvPr>
            <p:ph type="title" idx="6" hasCustomPrompt="1"/>
          </p:nvPr>
        </p:nvSpPr>
        <p:spPr>
          <a:xfrm>
            <a:off x="5089762" y="3247044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79" name="Google Shape;279;p14"/>
          <p:cNvSpPr txBox="1">
            <a:spLocks noGrp="1"/>
          </p:cNvSpPr>
          <p:nvPr>
            <p:ph type="subTitle" idx="7"/>
          </p:nvPr>
        </p:nvSpPr>
        <p:spPr>
          <a:xfrm>
            <a:off x="1974950" y="1994907"/>
            <a:ext cx="26022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0" name="Google Shape;280;p14"/>
          <p:cNvSpPr txBox="1">
            <a:spLocks noGrp="1"/>
          </p:cNvSpPr>
          <p:nvPr>
            <p:ph type="subTitle" idx="8"/>
          </p:nvPr>
        </p:nvSpPr>
        <p:spPr>
          <a:xfrm>
            <a:off x="4590650" y="1994907"/>
            <a:ext cx="25401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1" name="Google Shape;281;p14"/>
          <p:cNvSpPr txBox="1">
            <a:spLocks noGrp="1"/>
          </p:cNvSpPr>
          <p:nvPr>
            <p:ph type="subTitle" idx="9"/>
          </p:nvPr>
        </p:nvSpPr>
        <p:spPr>
          <a:xfrm>
            <a:off x="4567075" y="3697600"/>
            <a:ext cx="26022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14"/>
          <p:cNvSpPr txBox="1">
            <a:spLocks noGrp="1"/>
          </p:cNvSpPr>
          <p:nvPr>
            <p:ph type="subTitle" idx="13"/>
          </p:nvPr>
        </p:nvSpPr>
        <p:spPr>
          <a:xfrm>
            <a:off x="2093196" y="2266029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3" name="Google Shape;283;p14"/>
          <p:cNvSpPr txBox="1">
            <a:spLocks noGrp="1"/>
          </p:cNvSpPr>
          <p:nvPr>
            <p:ph type="subTitle" idx="14"/>
          </p:nvPr>
        </p:nvSpPr>
        <p:spPr>
          <a:xfrm>
            <a:off x="4682796" y="2263629"/>
            <a:ext cx="2363700" cy="4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2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4" name="Google Shape;284;p14"/>
          <p:cNvSpPr txBox="1">
            <a:spLocks noGrp="1"/>
          </p:cNvSpPr>
          <p:nvPr>
            <p:ph type="subTitle" idx="15"/>
          </p:nvPr>
        </p:nvSpPr>
        <p:spPr>
          <a:xfrm>
            <a:off x="1973950" y="3697600"/>
            <a:ext cx="26022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85" name="Google Shape;285;p14"/>
          <p:cNvGrpSpPr/>
          <p:nvPr/>
        </p:nvGrpSpPr>
        <p:grpSpPr>
          <a:xfrm>
            <a:off x="7132667" y="105825"/>
            <a:ext cx="1888761" cy="1762891"/>
            <a:chOff x="7280351" y="0"/>
            <a:chExt cx="1888761" cy="1762891"/>
          </a:xfrm>
        </p:grpSpPr>
        <p:sp>
          <p:nvSpPr>
            <p:cNvPr id="286" name="Google Shape;286;p14"/>
            <p:cNvSpPr/>
            <p:nvPr/>
          </p:nvSpPr>
          <p:spPr>
            <a:xfrm>
              <a:off x="7712693" y="55876"/>
              <a:ext cx="264710" cy="134652"/>
            </a:xfrm>
            <a:custGeom>
              <a:avLst/>
              <a:gdLst/>
              <a:ahLst/>
              <a:cxnLst/>
              <a:rect l="l" t="t" r="r" b="b"/>
              <a:pathLst>
                <a:path w="3861" h="1964" extrusionOk="0">
                  <a:moveTo>
                    <a:pt x="1883" y="0"/>
                  </a:moveTo>
                  <a:cubicBezTo>
                    <a:pt x="1816" y="0"/>
                    <a:pt x="1745" y="27"/>
                    <a:pt x="1680" y="88"/>
                  </a:cubicBezTo>
                  <a:cubicBezTo>
                    <a:pt x="1560" y="184"/>
                    <a:pt x="1488" y="329"/>
                    <a:pt x="1440" y="485"/>
                  </a:cubicBezTo>
                  <a:cubicBezTo>
                    <a:pt x="1043" y="449"/>
                    <a:pt x="658" y="425"/>
                    <a:pt x="262" y="413"/>
                  </a:cubicBezTo>
                  <a:cubicBezTo>
                    <a:pt x="258" y="413"/>
                    <a:pt x="255" y="413"/>
                    <a:pt x="251" y="413"/>
                  </a:cubicBezTo>
                  <a:cubicBezTo>
                    <a:pt x="55" y="413"/>
                    <a:pt x="1" y="750"/>
                    <a:pt x="213" y="786"/>
                  </a:cubicBezTo>
                  <a:cubicBezTo>
                    <a:pt x="598" y="846"/>
                    <a:pt x="971" y="882"/>
                    <a:pt x="1355" y="930"/>
                  </a:cubicBezTo>
                  <a:cubicBezTo>
                    <a:pt x="1355" y="978"/>
                    <a:pt x="1343" y="1026"/>
                    <a:pt x="1343" y="1074"/>
                  </a:cubicBezTo>
                  <a:cubicBezTo>
                    <a:pt x="1343" y="1326"/>
                    <a:pt x="1367" y="1687"/>
                    <a:pt x="1584" y="1831"/>
                  </a:cubicBezTo>
                  <a:lnTo>
                    <a:pt x="1584" y="1843"/>
                  </a:lnTo>
                  <a:cubicBezTo>
                    <a:pt x="1623" y="1926"/>
                    <a:pt x="1697" y="1964"/>
                    <a:pt x="1768" y="1964"/>
                  </a:cubicBezTo>
                  <a:cubicBezTo>
                    <a:pt x="1872" y="1964"/>
                    <a:pt x="1968" y="1883"/>
                    <a:pt x="1932" y="1747"/>
                  </a:cubicBezTo>
                  <a:cubicBezTo>
                    <a:pt x="1932" y="1747"/>
                    <a:pt x="1932" y="1735"/>
                    <a:pt x="1920" y="1735"/>
                  </a:cubicBezTo>
                  <a:cubicBezTo>
                    <a:pt x="2005" y="1567"/>
                    <a:pt x="1944" y="1375"/>
                    <a:pt x="1957" y="1170"/>
                  </a:cubicBezTo>
                  <a:cubicBezTo>
                    <a:pt x="1957" y="1110"/>
                    <a:pt x="1969" y="1062"/>
                    <a:pt x="1981" y="1002"/>
                  </a:cubicBezTo>
                  <a:cubicBezTo>
                    <a:pt x="2449" y="1050"/>
                    <a:pt x="2918" y="1098"/>
                    <a:pt x="3387" y="1182"/>
                  </a:cubicBezTo>
                  <a:cubicBezTo>
                    <a:pt x="3406" y="1185"/>
                    <a:pt x="3424" y="1186"/>
                    <a:pt x="3442" y="1186"/>
                  </a:cubicBezTo>
                  <a:cubicBezTo>
                    <a:pt x="3802" y="1186"/>
                    <a:pt x="3860" y="629"/>
                    <a:pt x="3459" y="617"/>
                  </a:cubicBezTo>
                  <a:cubicBezTo>
                    <a:pt x="3014" y="605"/>
                    <a:pt x="2570" y="569"/>
                    <a:pt x="2125" y="533"/>
                  </a:cubicBezTo>
                  <a:cubicBezTo>
                    <a:pt x="2137" y="485"/>
                    <a:pt x="2149" y="425"/>
                    <a:pt x="2161" y="365"/>
                  </a:cubicBezTo>
                  <a:cubicBezTo>
                    <a:pt x="2195" y="167"/>
                    <a:pt x="2051" y="0"/>
                    <a:pt x="1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14"/>
            <p:cNvSpPr/>
            <p:nvPr/>
          </p:nvSpPr>
          <p:spPr>
            <a:xfrm>
              <a:off x="8170674" y="0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61" y="0"/>
                  </a:moveTo>
                  <a:cubicBezTo>
                    <a:pt x="1570" y="0"/>
                    <a:pt x="1478" y="41"/>
                    <a:pt x="1419" y="134"/>
                  </a:cubicBezTo>
                  <a:cubicBezTo>
                    <a:pt x="1251" y="374"/>
                    <a:pt x="1155" y="651"/>
                    <a:pt x="1095" y="951"/>
                  </a:cubicBezTo>
                  <a:cubicBezTo>
                    <a:pt x="818" y="951"/>
                    <a:pt x="542" y="963"/>
                    <a:pt x="265" y="975"/>
                  </a:cubicBezTo>
                  <a:cubicBezTo>
                    <a:pt x="1" y="987"/>
                    <a:pt x="1" y="1360"/>
                    <a:pt x="265" y="1372"/>
                  </a:cubicBezTo>
                  <a:cubicBezTo>
                    <a:pt x="530" y="1384"/>
                    <a:pt x="794" y="1396"/>
                    <a:pt x="1071" y="1396"/>
                  </a:cubicBezTo>
                  <a:cubicBezTo>
                    <a:pt x="1059" y="1745"/>
                    <a:pt x="1107" y="2093"/>
                    <a:pt x="1191" y="2406"/>
                  </a:cubicBezTo>
                  <a:cubicBezTo>
                    <a:pt x="1224" y="2545"/>
                    <a:pt x="1328" y="2605"/>
                    <a:pt x="1437" y="2605"/>
                  </a:cubicBezTo>
                  <a:cubicBezTo>
                    <a:pt x="1601" y="2605"/>
                    <a:pt x="1775" y="2467"/>
                    <a:pt x="1732" y="2250"/>
                  </a:cubicBezTo>
                  <a:cubicBezTo>
                    <a:pt x="1672" y="1949"/>
                    <a:pt x="1672" y="1685"/>
                    <a:pt x="1696" y="1408"/>
                  </a:cubicBezTo>
                  <a:lnTo>
                    <a:pt x="1696" y="1408"/>
                  </a:lnTo>
                  <a:cubicBezTo>
                    <a:pt x="2092" y="1420"/>
                    <a:pt x="2489" y="1420"/>
                    <a:pt x="2886" y="1432"/>
                  </a:cubicBezTo>
                  <a:cubicBezTo>
                    <a:pt x="2889" y="1432"/>
                    <a:pt x="2893" y="1432"/>
                    <a:pt x="2897" y="1432"/>
                  </a:cubicBezTo>
                  <a:cubicBezTo>
                    <a:pt x="3215" y="1432"/>
                    <a:pt x="3219" y="915"/>
                    <a:pt x="2907" y="915"/>
                  </a:cubicBezTo>
                  <a:cubicBezTo>
                    <a:pt x="2900" y="915"/>
                    <a:pt x="2893" y="915"/>
                    <a:pt x="2886" y="915"/>
                  </a:cubicBezTo>
                  <a:cubicBezTo>
                    <a:pt x="2513" y="927"/>
                    <a:pt x="2153" y="927"/>
                    <a:pt x="1780" y="939"/>
                  </a:cubicBezTo>
                  <a:cubicBezTo>
                    <a:pt x="1828" y="747"/>
                    <a:pt x="1876" y="555"/>
                    <a:pt x="1936" y="350"/>
                  </a:cubicBezTo>
                  <a:cubicBezTo>
                    <a:pt x="1991" y="140"/>
                    <a:pt x="1828" y="0"/>
                    <a:pt x="16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4"/>
            <p:cNvSpPr/>
            <p:nvPr/>
          </p:nvSpPr>
          <p:spPr>
            <a:xfrm>
              <a:off x="8590192" y="21322"/>
              <a:ext cx="206708" cy="175376"/>
            </a:xfrm>
            <a:custGeom>
              <a:avLst/>
              <a:gdLst/>
              <a:ahLst/>
              <a:cxnLst/>
              <a:rect l="l" t="t" r="r" b="b"/>
              <a:pathLst>
                <a:path w="3015" h="2558" extrusionOk="0">
                  <a:moveTo>
                    <a:pt x="1413" y="0"/>
                  </a:moveTo>
                  <a:cubicBezTo>
                    <a:pt x="1278" y="0"/>
                    <a:pt x="1142" y="93"/>
                    <a:pt x="1118" y="280"/>
                  </a:cubicBezTo>
                  <a:cubicBezTo>
                    <a:pt x="1094" y="496"/>
                    <a:pt x="1094" y="712"/>
                    <a:pt x="1094" y="929"/>
                  </a:cubicBezTo>
                  <a:cubicBezTo>
                    <a:pt x="806" y="929"/>
                    <a:pt x="529" y="941"/>
                    <a:pt x="253" y="953"/>
                  </a:cubicBezTo>
                  <a:cubicBezTo>
                    <a:pt x="0" y="965"/>
                    <a:pt x="0" y="1338"/>
                    <a:pt x="253" y="1350"/>
                  </a:cubicBezTo>
                  <a:cubicBezTo>
                    <a:pt x="541" y="1374"/>
                    <a:pt x="818" y="1374"/>
                    <a:pt x="1106" y="1386"/>
                  </a:cubicBezTo>
                  <a:cubicBezTo>
                    <a:pt x="1118" y="1698"/>
                    <a:pt x="1154" y="2011"/>
                    <a:pt x="1166" y="2323"/>
                  </a:cubicBezTo>
                  <a:cubicBezTo>
                    <a:pt x="1179" y="2480"/>
                    <a:pt x="1296" y="2558"/>
                    <a:pt x="1413" y="2558"/>
                  </a:cubicBezTo>
                  <a:cubicBezTo>
                    <a:pt x="1530" y="2558"/>
                    <a:pt x="1647" y="2480"/>
                    <a:pt x="1659" y="2323"/>
                  </a:cubicBezTo>
                  <a:cubicBezTo>
                    <a:pt x="1683" y="2023"/>
                    <a:pt x="1707" y="1710"/>
                    <a:pt x="1731" y="1398"/>
                  </a:cubicBezTo>
                  <a:cubicBezTo>
                    <a:pt x="2044" y="1410"/>
                    <a:pt x="2369" y="1410"/>
                    <a:pt x="2693" y="1410"/>
                  </a:cubicBezTo>
                  <a:cubicBezTo>
                    <a:pt x="2697" y="1410"/>
                    <a:pt x="2700" y="1410"/>
                    <a:pt x="2704" y="1410"/>
                  </a:cubicBezTo>
                  <a:cubicBezTo>
                    <a:pt x="3014" y="1410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700"/>
                    <a:pt x="1731" y="484"/>
                    <a:pt x="1707" y="280"/>
                  </a:cubicBezTo>
                  <a:cubicBezTo>
                    <a:pt x="1683" y="93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14"/>
            <p:cNvSpPr/>
            <p:nvPr/>
          </p:nvSpPr>
          <p:spPr>
            <a:xfrm>
              <a:off x="8948349" y="22282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2" y="1"/>
                  </a:moveTo>
                  <a:cubicBezTo>
                    <a:pt x="1668" y="1"/>
                    <a:pt x="1558" y="63"/>
                    <a:pt x="1520" y="206"/>
                  </a:cubicBezTo>
                  <a:cubicBezTo>
                    <a:pt x="1436" y="482"/>
                    <a:pt x="1376" y="759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2"/>
                    <a:pt x="250" y="902"/>
                  </a:cubicBezTo>
                  <a:cubicBezTo>
                    <a:pt x="50" y="902"/>
                    <a:pt x="1" y="1253"/>
                    <a:pt x="222" y="1288"/>
                  </a:cubicBezTo>
                  <a:cubicBezTo>
                    <a:pt x="559" y="1348"/>
                    <a:pt x="895" y="1396"/>
                    <a:pt x="1232" y="1456"/>
                  </a:cubicBezTo>
                  <a:cubicBezTo>
                    <a:pt x="1148" y="1816"/>
                    <a:pt x="1075" y="2189"/>
                    <a:pt x="1003" y="2550"/>
                  </a:cubicBezTo>
                  <a:cubicBezTo>
                    <a:pt x="967" y="2725"/>
                    <a:pt x="1109" y="2843"/>
                    <a:pt x="1244" y="2843"/>
                  </a:cubicBezTo>
                  <a:cubicBezTo>
                    <a:pt x="1331" y="2843"/>
                    <a:pt x="1415" y="2795"/>
                    <a:pt x="1448" y="2682"/>
                  </a:cubicBezTo>
                  <a:cubicBezTo>
                    <a:pt x="1556" y="2297"/>
                    <a:pt x="1677" y="1925"/>
                    <a:pt x="1785" y="1540"/>
                  </a:cubicBezTo>
                  <a:cubicBezTo>
                    <a:pt x="2121" y="1588"/>
                    <a:pt x="2470" y="1648"/>
                    <a:pt x="2806" y="1708"/>
                  </a:cubicBezTo>
                  <a:cubicBezTo>
                    <a:pt x="2826" y="1712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5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4"/>
            <p:cNvSpPr/>
            <p:nvPr/>
          </p:nvSpPr>
          <p:spPr>
            <a:xfrm>
              <a:off x="8712160" y="264023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6"/>
                    <a:pt x="1143" y="226"/>
                  </a:cubicBezTo>
                  <a:cubicBezTo>
                    <a:pt x="1119" y="454"/>
                    <a:pt x="1106" y="683"/>
                    <a:pt x="1119" y="911"/>
                  </a:cubicBezTo>
                  <a:cubicBezTo>
                    <a:pt x="818" y="911"/>
                    <a:pt x="517" y="923"/>
                    <a:pt x="217" y="935"/>
                  </a:cubicBezTo>
                  <a:cubicBezTo>
                    <a:pt x="1" y="935"/>
                    <a:pt x="1" y="1272"/>
                    <a:pt x="217" y="1272"/>
                  </a:cubicBezTo>
                  <a:cubicBezTo>
                    <a:pt x="517" y="1284"/>
                    <a:pt x="830" y="1296"/>
                    <a:pt x="1131" y="1296"/>
                  </a:cubicBezTo>
                  <a:cubicBezTo>
                    <a:pt x="1143" y="1620"/>
                    <a:pt x="1167" y="1957"/>
                    <a:pt x="1179" y="2269"/>
                  </a:cubicBezTo>
                  <a:cubicBezTo>
                    <a:pt x="1185" y="2402"/>
                    <a:pt x="1287" y="2468"/>
                    <a:pt x="1387" y="2468"/>
                  </a:cubicBezTo>
                  <a:cubicBezTo>
                    <a:pt x="1488" y="2468"/>
                    <a:pt x="1587" y="2402"/>
                    <a:pt x="1587" y="2269"/>
                  </a:cubicBezTo>
                  <a:cubicBezTo>
                    <a:pt x="1599" y="1957"/>
                    <a:pt x="1623" y="1632"/>
                    <a:pt x="1647" y="1308"/>
                  </a:cubicBezTo>
                  <a:cubicBezTo>
                    <a:pt x="2140" y="1320"/>
                    <a:pt x="2633" y="1332"/>
                    <a:pt x="3126" y="1344"/>
                  </a:cubicBezTo>
                  <a:cubicBezTo>
                    <a:pt x="3427" y="1344"/>
                    <a:pt x="3427" y="863"/>
                    <a:pt x="3126" y="863"/>
                  </a:cubicBezTo>
                  <a:cubicBezTo>
                    <a:pt x="2633" y="875"/>
                    <a:pt x="2152" y="887"/>
                    <a:pt x="1659" y="899"/>
                  </a:cubicBezTo>
                  <a:cubicBezTo>
                    <a:pt x="1659" y="671"/>
                    <a:pt x="1647" y="442"/>
                    <a:pt x="1623" y="226"/>
                  </a:cubicBezTo>
                  <a:cubicBezTo>
                    <a:pt x="1605" y="76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14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4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4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4"/>
            <p:cNvSpPr/>
            <p:nvPr/>
          </p:nvSpPr>
          <p:spPr>
            <a:xfrm>
              <a:off x="8170674" y="464149"/>
              <a:ext cx="220695" cy="178942"/>
            </a:xfrm>
            <a:custGeom>
              <a:avLst/>
              <a:gdLst/>
              <a:ahLst/>
              <a:cxnLst/>
              <a:rect l="l" t="t" r="r" b="b"/>
              <a:pathLst>
                <a:path w="3219" h="2610" extrusionOk="0">
                  <a:moveTo>
                    <a:pt x="1656" y="1"/>
                  </a:moveTo>
                  <a:cubicBezTo>
                    <a:pt x="1567" y="1"/>
                    <a:pt x="1477" y="40"/>
                    <a:pt x="1419" y="132"/>
                  </a:cubicBezTo>
                  <a:cubicBezTo>
                    <a:pt x="1251" y="372"/>
                    <a:pt x="1155" y="661"/>
                    <a:pt x="1095" y="949"/>
                  </a:cubicBezTo>
                  <a:cubicBezTo>
                    <a:pt x="818" y="961"/>
                    <a:pt x="542" y="961"/>
                    <a:pt x="265" y="973"/>
                  </a:cubicBezTo>
                  <a:cubicBezTo>
                    <a:pt x="1" y="985"/>
                    <a:pt x="1" y="1370"/>
                    <a:pt x="265" y="1382"/>
                  </a:cubicBezTo>
                  <a:cubicBezTo>
                    <a:pt x="530" y="1394"/>
                    <a:pt x="794" y="1394"/>
                    <a:pt x="1071" y="1406"/>
                  </a:cubicBezTo>
                  <a:cubicBezTo>
                    <a:pt x="1059" y="1755"/>
                    <a:pt x="1107" y="2091"/>
                    <a:pt x="1191" y="2404"/>
                  </a:cubicBezTo>
                  <a:cubicBezTo>
                    <a:pt x="1224" y="2548"/>
                    <a:pt x="1329" y="2609"/>
                    <a:pt x="1437" y="2609"/>
                  </a:cubicBezTo>
                  <a:cubicBezTo>
                    <a:pt x="1601" y="2609"/>
                    <a:pt x="1775" y="2469"/>
                    <a:pt x="1732" y="2259"/>
                  </a:cubicBezTo>
                  <a:cubicBezTo>
                    <a:pt x="1672" y="1959"/>
                    <a:pt x="1672" y="1682"/>
                    <a:pt x="1696" y="1418"/>
                  </a:cubicBezTo>
                  <a:cubicBezTo>
                    <a:pt x="2092" y="1418"/>
                    <a:pt x="2489" y="1430"/>
                    <a:pt x="2886" y="1442"/>
                  </a:cubicBezTo>
                  <a:cubicBezTo>
                    <a:pt x="2889" y="1442"/>
                    <a:pt x="2893" y="1442"/>
                    <a:pt x="2897" y="1442"/>
                  </a:cubicBezTo>
                  <a:cubicBezTo>
                    <a:pt x="3219" y="1442"/>
                    <a:pt x="3219" y="913"/>
                    <a:pt x="2897" y="913"/>
                  </a:cubicBezTo>
                  <a:cubicBezTo>
                    <a:pt x="2893" y="913"/>
                    <a:pt x="2889" y="913"/>
                    <a:pt x="2886" y="913"/>
                  </a:cubicBezTo>
                  <a:cubicBezTo>
                    <a:pt x="2513" y="925"/>
                    <a:pt x="2153" y="937"/>
                    <a:pt x="1780" y="937"/>
                  </a:cubicBezTo>
                  <a:cubicBezTo>
                    <a:pt x="1828" y="745"/>
                    <a:pt x="1876" y="552"/>
                    <a:pt x="1936" y="348"/>
                  </a:cubicBezTo>
                  <a:cubicBezTo>
                    <a:pt x="1991" y="144"/>
                    <a:pt x="1825" y="1"/>
                    <a:pt x="16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4"/>
            <p:cNvSpPr/>
            <p:nvPr/>
          </p:nvSpPr>
          <p:spPr>
            <a:xfrm>
              <a:off x="8590192" y="485540"/>
              <a:ext cx="206914" cy="175171"/>
            </a:xfrm>
            <a:custGeom>
              <a:avLst/>
              <a:gdLst/>
              <a:ahLst/>
              <a:cxnLst/>
              <a:rect l="l" t="t" r="r" b="b"/>
              <a:pathLst>
                <a:path w="3018" h="2555" extrusionOk="0">
                  <a:moveTo>
                    <a:pt x="1413" y="0"/>
                  </a:moveTo>
                  <a:cubicBezTo>
                    <a:pt x="1278" y="0"/>
                    <a:pt x="1142" y="96"/>
                    <a:pt x="1118" y="289"/>
                  </a:cubicBezTo>
                  <a:cubicBezTo>
                    <a:pt x="1094" y="493"/>
                    <a:pt x="1094" y="709"/>
                    <a:pt x="1094" y="926"/>
                  </a:cubicBezTo>
                  <a:cubicBezTo>
                    <a:pt x="806" y="938"/>
                    <a:pt x="529" y="938"/>
                    <a:pt x="253" y="962"/>
                  </a:cubicBezTo>
                  <a:cubicBezTo>
                    <a:pt x="0" y="974"/>
                    <a:pt x="0" y="1346"/>
                    <a:pt x="253" y="1358"/>
                  </a:cubicBezTo>
                  <a:cubicBezTo>
                    <a:pt x="541" y="1370"/>
                    <a:pt x="818" y="1382"/>
                    <a:pt x="1106" y="1382"/>
                  </a:cubicBezTo>
                  <a:cubicBezTo>
                    <a:pt x="1118" y="1707"/>
                    <a:pt x="1154" y="2020"/>
                    <a:pt x="1166" y="2320"/>
                  </a:cubicBezTo>
                  <a:cubicBezTo>
                    <a:pt x="1179" y="2476"/>
                    <a:pt x="1296" y="2555"/>
                    <a:pt x="1413" y="2555"/>
                  </a:cubicBezTo>
                  <a:cubicBezTo>
                    <a:pt x="1530" y="2555"/>
                    <a:pt x="1647" y="2476"/>
                    <a:pt x="1659" y="2320"/>
                  </a:cubicBezTo>
                  <a:cubicBezTo>
                    <a:pt x="1683" y="2020"/>
                    <a:pt x="1707" y="1719"/>
                    <a:pt x="1731" y="1407"/>
                  </a:cubicBezTo>
                  <a:cubicBezTo>
                    <a:pt x="2044" y="1407"/>
                    <a:pt x="2369" y="1407"/>
                    <a:pt x="2693" y="1419"/>
                  </a:cubicBezTo>
                  <a:cubicBezTo>
                    <a:pt x="3014" y="1419"/>
                    <a:pt x="3018" y="901"/>
                    <a:pt x="2704" y="901"/>
                  </a:cubicBezTo>
                  <a:cubicBezTo>
                    <a:pt x="2700" y="901"/>
                    <a:pt x="2697" y="902"/>
                    <a:pt x="2693" y="902"/>
                  </a:cubicBezTo>
                  <a:lnTo>
                    <a:pt x="1743" y="914"/>
                  </a:lnTo>
                  <a:cubicBezTo>
                    <a:pt x="1743" y="697"/>
                    <a:pt x="1731" y="493"/>
                    <a:pt x="1707" y="289"/>
                  </a:cubicBezTo>
                  <a:cubicBezTo>
                    <a:pt x="1683" y="96"/>
                    <a:pt x="1548" y="0"/>
                    <a:pt x="1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4"/>
            <p:cNvSpPr/>
            <p:nvPr/>
          </p:nvSpPr>
          <p:spPr>
            <a:xfrm>
              <a:off x="8948349" y="486568"/>
              <a:ext cx="220763" cy="194985"/>
            </a:xfrm>
            <a:custGeom>
              <a:avLst/>
              <a:gdLst/>
              <a:ahLst/>
              <a:cxnLst/>
              <a:rect l="l" t="t" r="r" b="b"/>
              <a:pathLst>
                <a:path w="3220" h="2844" extrusionOk="0">
                  <a:moveTo>
                    <a:pt x="1784" y="0"/>
                  </a:moveTo>
                  <a:cubicBezTo>
                    <a:pt x="1670" y="0"/>
                    <a:pt x="1559" y="65"/>
                    <a:pt x="1520" y="213"/>
                  </a:cubicBezTo>
                  <a:cubicBezTo>
                    <a:pt x="1436" y="478"/>
                    <a:pt x="1376" y="754"/>
                    <a:pt x="1316" y="1031"/>
                  </a:cubicBezTo>
                  <a:cubicBezTo>
                    <a:pt x="967" y="995"/>
                    <a:pt x="619" y="947"/>
                    <a:pt x="270" y="911"/>
                  </a:cubicBezTo>
                  <a:cubicBezTo>
                    <a:pt x="263" y="910"/>
                    <a:pt x="257" y="910"/>
                    <a:pt x="250" y="910"/>
                  </a:cubicBezTo>
                  <a:cubicBezTo>
                    <a:pt x="50" y="910"/>
                    <a:pt x="1" y="1260"/>
                    <a:pt x="222" y="1295"/>
                  </a:cubicBezTo>
                  <a:cubicBezTo>
                    <a:pt x="559" y="1343"/>
                    <a:pt x="895" y="1404"/>
                    <a:pt x="1232" y="1452"/>
                  </a:cubicBezTo>
                  <a:cubicBezTo>
                    <a:pt x="1148" y="1824"/>
                    <a:pt x="1075" y="2185"/>
                    <a:pt x="1003" y="2558"/>
                  </a:cubicBezTo>
                  <a:cubicBezTo>
                    <a:pt x="967" y="2731"/>
                    <a:pt x="1104" y="2843"/>
                    <a:pt x="1238" y="2843"/>
                  </a:cubicBezTo>
                  <a:cubicBezTo>
                    <a:pt x="1327" y="2843"/>
                    <a:pt x="1414" y="2793"/>
                    <a:pt x="1448" y="2678"/>
                  </a:cubicBezTo>
                  <a:cubicBezTo>
                    <a:pt x="1556" y="2305"/>
                    <a:pt x="1677" y="1920"/>
                    <a:pt x="1785" y="1548"/>
                  </a:cubicBezTo>
                  <a:cubicBezTo>
                    <a:pt x="2121" y="1596"/>
                    <a:pt x="2470" y="1656"/>
                    <a:pt x="2806" y="1704"/>
                  </a:cubicBezTo>
                  <a:cubicBezTo>
                    <a:pt x="2826" y="1707"/>
                    <a:pt x="2845" y="1709"/>
                    <a:pt x="2863" y="1709"/>
                  </a:cubicBezTo>
                  <a:cubicBezTo>
                    <a:pt x="3174" y="1709"/>
                    <a:pt x="3219" y="1245"/>
                    <a:pt x="2879" y="1211"/>
                  </a:cubicBezTo>
                  <a:cubicBezTo>
                    <a:pt x="2554" y="1175"/>
                    <a:pt x="2229" y="1139"/>
                    <a:pt x="1905" y="1103"/>
                  </a:cubicBezTo>
                  <a:cubicBezTo>
                    <a:pt x="1965" y="851"/>
                    <a:pt x="2025" y="610"/>
                    <a:pt x="2085" y="370"/>
                  </a:cubicBezTo>
                  <a:cubicBezTo>
                    <a:pt x="2136" y="146"/>
                    <a:pt x="1956" y="0"/>
                    <a:pt x="1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4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4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4"/>
            <p:cNvSpPr/>
            <p:nvPr/>
          </p:nvSpPr>
          <p:spPr>
            <a:xfrm>
              <a:off x="8788360" y="1192870"/>
              <a:ext cx="234955" cy="169206"/>
            </a:xfrm>
            <a:custGeom>
              <a:avLst/>
              <a:gdLst/>
              <a:ahLst/>
              <a:cxnLst/>
              <a:rect l="l" t="t" r="r" b="b"/>
              <a:pathLst>
                <a:path w="3427" h="2468" extrusionOk="0">
                  <a:moveTo>
                    <a:pt x="1387" y="0"/>
                  </a:moveTo>
                  <a:cubicBezTo>
                    <a:pt x="1278" y="0"/>
                    <a:pt x="1167" y="75"/>
                    <a:pt x="1143" y="225"/>
                  </a:cubicBezTo>
                  <a:cubicBezTo>
                    <a:pt x="1119" y="454"/>
                    <a:pt x="1106" y="670"/>
                    <a:pt x="1119" y="911"/>
                  </a:cubicBezTo>
                  <a:cubicBezTo>
                    <a:pt x="818" y="911"/>
                    <a:pt x="517" y="923"/>
                    <a:pt x="217" y="923"/>
                  </a:cubicBezTo>
                  <a:cubicBezTo>
                    <a:pt x="1" y="935"/>
                    <a:pt x="1" y="1271"/>
                    <a:pt x="217" y="1271"/>
                  </a:cubicBezTo>
                  <a:cubicBezTo>
                    <a:pt x="517" y="1283"/>
                    <a:pt x="830" y="1295"/>
                    <a:pt x="1131" y="1295"/>
                  </a:cubicBezTo>
                  <a:cubicBezTo>
                    <a:pt x="1143" y="1620"/>
                    <a:pt x="1167" y="1944"/>
                    <a:pt x="1179" y="2269"/>
                  </a:cubicBezTo>
                  <a:cubicBezTo>
                    <a:pt x="1185" y="2401"/>
                    <a:pt x="1287" y="2467"/>
                    <a:pt x="1387" y="2467"/>
                  </a:cubicBezTo>
                  <a:cubicBezTo>
                    <a:pt x="1488" y="2467"/>
                    <a:pt x="1587" y="2401"/>
                    <a:pt x="1587" y="2269"/>
                  </a:cubicBezTo>
                  <a:cubicBezTo>
                    <a:pt x="1599" y="1957"/>
                    <a:pt x="1623" y="1632"/>
                    <a:pt x="1647" y="1307"/>
                  </a:cubicBezTo>
                  <a:cubicBezTo>
                    <a:pt x="2140" y="1319"/>
                    <a:pt x="2633" y="1331"/>
                    <a:pt x="3126" y="1331"/>
                  </a:cubicBezTo>
                  <a:cubicBezTo>
                    <a:pt x="3130" y="1332"/>
                    <a:pt x="3133" y="1332"/>
                    <a:pt x="3137" y="1332"/>
                  </a:cubicBezTo>
                  <a:cubicBezTo>
                    <a:pt x="3426" y="1332"/>
                    <a:pt x="3423" y="863"/>
                    <a:pt x="3126" y="863"/>
                  </a:cubicBezTo>
                  <a:cubicBezTo>
                    <a:pt x="2633" y="875"/>
                    <a:pt x="2152" y="887"/>
                    <a:pt x="1659" y="887"/>
                  </a:cubicBezTo>
                  <a:cubicBezTo>
                    <a:pt x="1659" y="670"/>
                    <a:pt x="1647" y="442"/>
                    <a:pt x="1623" y="225"/>
                  </a:cubicBezTo>
                  <a:cubicBezTo>
                    <a:pt x="1605" y="75"/>
                    <a:pt x="1497" y="0"/>
                    <a:pt x="1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4"/>
            <p:cNvSpPr/>
            <p:nvPr/>
          </p:nvSpPr>
          <p:spPr>
            <a:xfrm rot="-5564026">
              <a:off x="8888536" y="1560003"/>
              <a:ext cx="264644" cy="134996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14"/>
            <p:cNvSpPr/>
            <p:nvPr/>
          </p:nvSpPr>
          <p:spPr>
            <a:xfrm>
              <a:off x="8590192" y="950100"/>
              <a:ext cx="206708" cy="175239"/>
            </a:xfrm>
            <a:custGeom>
              <a:avLst/>
              <a:gdLst/>
              <a:ahLst/>
              <a:cxnLst/>
              <a:rect l="l" t="t" r="r" b="b"/>
              <a:pathLst>
                <a:path w="3015" h="2556" extrusionOk="0">
                  <a:moveTo>
                    <a:pt x="1413" y="1"/>
                  </a:moveTo>
                  <a:cubicBezTo>
                    <a:pt x="1278" y="1"/>
                    <a:pt x="1142" y="94"/>
                    <a:pt x="1118" y="280"/>
                  </a:cubicBezTo>
                  <a:cubicBezTo>
                    <a:pt x="1094" y="485"/>
                    <a:pt x="1094" y="701"/>
                    <a:pt x="1094" y="930"/>
                  </a:cubicBezTo>
                  <a:cubicBezTo>
                    <a:pt x="806" y="930"/>
                    <a:pt x="529" y="942"/>
                    <a:pt x="253" y="954"/>
                  </a:cubicBezTo>
                  <a:cubicBezTo>
                    <a:pt x="0" y="966"/>
                    <a:pt x="0" y="1338"/>
                    <a:pt x="253" y="1350"/>
                  </a:cubicBezTo>
                  <a:cubicBezTo>
                    <a:pt x="541" y="1362"/>
                    <a:pt x="818" y="1374"/>
                    <a:pt x="1106" y="1386"/>
                  </a:cubicBezTo>
                  <a:cubicBezTo>
                    <a:pt x="1118" y="1699"/>
                    <a:pt x="1154" y="2011"/>
                    <a:pt x="1166" y="2312"/>
                  </a:cubicBezTo>
                  <a:cubicBezTo>
                    <a:pt x="1179" y="2474"/>
                    <a:pt x="1296" y="2555"/>
                    <a:pt x="1413" y="2555"/>
                  </a:cubicBezTo>
                  <a:cubicBezTo>
                    <a:pt x="1530" y="2555"/>
                    <a:pt x="1647" y="2474"/>
                    <a:pt x="1659" y="2312"/>
                  </a:cubicBezTo>
                  <a:cubicBezTo>
                    <a:pt x="1683" y="2023"/>
                    <a:pt x="1707" y="1711"/>
                    <a:pt x="1731" y="1398"/>
                  </a:cubicBezTo>
                  <a:cubicBezTo>
                    <a:pt x="2044" y="1398"/>
                    <a:pt x="2369" y="1410"/>
                    <a:pt x="2693" y="1410"/>
                  </a:cubicBezTo>
                  <a:cubicBezTo>
                    <a:pt x="2697" y="1411"/>
                    <a:pt x="2700" y="1411"/>
                    <a:pt x="2704" y="1411"/>
                  </a:cubicBezTo>
                  <a:cubicBezTo>
                    <a:pt x="3014" y="1411"/>
                    <a:pt x="3014" y="893"/>
                    <a:pt x="2704" y="893"/>
                  </a:cubicBezTo>
                  <a:cubicBezTo>
                    <a:pt x="2700" y="893"/>
                    <a:pt x="2697" y="893"/>
                    <a:pt x="2693" y="893"/>
                  </a:cubicBezTo>
                  <a:lnTo>
                    <a:pt x="1743" y="905"/>
                  </a:lnTo>
                  <a:cubicBezTo>
                    <a:pt x="1743" y="689"/>
                    <a:pt x="1731" y="485"/>
                    <a:pt x="1707" y="280"/>
                  </a:cubicBezTo>
                  <a:cubicBezTo>
                    <a:pt x="1683" y="94"/>
                    <a:pt x="1548" y="1"/>
                    <a:pt x="14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8948349" y="951128"/>
              <a:ext cx="220763" cy="195190"/>
            </a:xfrm>
            <a:custGeom>
              <a:avLst/>
              <a:gdLst/>
              <a:ahLst/>
              <a:cxnLst/>
              <a:rect l="l" t="t" r="r" b="b"/>
              <a:pathLst>
                <a:path w="3220" h="2847" extrusionOk="0">
                  <a:moveTo>
                    <a:pt x="1782" y="1"/>
                  </a:moveTo>
                  <a:cubicBezTo>
                    <a:pt x="1668" y="1"/>
                    <a:pt x="1558" y="62"/>
                    <a:pt x="1520" y="205"/>
                  </a:cubicBezTo>
                  <a:cubicBezTo>
                    <a:pt x="1436" y="482"/>
                    <a:pt x="1376" y="758"/>
                    <a:pt x="1316" y="1035"/>
                  </a:cubicBezTo>
                  <a:cubicBezTo>
                    <a:pt x="967" y="987"/>
                    <a:pt x="619" y="951"/>
                    <a:pt x="270" y="903"/>
                  </a:cubicBezTo>
                  <a:cubicBezTo>
                    <a:pt x="263" y="902"/>
                    <a:pt x="257" y="901"/>
                    <a:pt x="250" y="901"/>
                  </a:cubicBezTo>
                  <a:cubicBezTo>
                    <a:pt x="50" y="901"/>
                    <a:pt x="1" y="1252"/>
                    <a:pt x="222" y="1287"/>
                  </a:cubicBezTo>
                  <a:cubicBezTo>
                    <a:pt x="559" y="1347"/>
                    <a:pt x="895" y="1395"/>
                    <a:pt x="1232" y="1455"/>
                  </a:cubicBezTo>
                  <a:cubicBezTo>
                    <a:pt x="1148" y="1816"/>
                    <a:pt x="1075" y="2189"/>
                    <a:pt x="1003" y="2549"/>
                  </a:cubicBezTo>
                  <a:cubicBezTo>
                    <a:pt x="967" y="2731"/>
                    <a:pt x="1106" y="2846"/>
                    <a:pt x="1240" y="2846"/>
                  </a:cubicBezTo>
                  <a:cubicBezTo>
                    <a:pt x="1328" y="2846"/>
                    <a:pt x="1415" y="2796"/>
                    <a:pt x="1448" y="2682"/>
                  </a:cubicBezTo>
                  <a:cubicBezTo>
                    <a:pt x="1556" y="2297"/>
                    <a:pt x="1677" y="1924"/>
                    <a:pt x="1785" y="1540"/>
                  </a:cubicBezTo>
                  <a:cubicBezTo>
                    <a:pt x="2121" y="1600"/>
                    <a:pt x="2470" y="1648"/>
                    <a:pt x="2806" y="1708"/>
                  </a:cubicBezTo>
                  <a:cubicBezTo>
                    <a:pt x="2826" y="1711"/>
                    <a:pt x="2845" y="1713"/>
                    <a:pt x="2863" y="1713"/>
                  </a:cubicBezTo>
                  <a:cubicBezTo>
                    <a:pt x="3174" y="1713"/>
                    <a:pt x="3219" y="1249"/>
                    <a:pt x="2879" y="1215"/>
                  </a:cubicBezTo>
                  <a:cubicBezTo>
                    <a:pt x="2554" y="1179"/>
                    <a:pt x="2229" y="1143"/>
                    <a:pt x="1905" y="1095"/>
                  </a:cubicBezTo>
                  <a:cubicBezTo>
                    <a:pt x="1965" y="854"/>
                    <a:pt x="2025" y="614"/>
                    <a:pt x="2085" y="362"/>
                  </a:cubicBezTo>
                  <a:cubicBezTo>
                    <a:pt x="2136" y="144"/>
                    <a:pt x="1955" y="1"/>
                    <a:pt x="1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14"/>
            <p:cNvSpPr/>
            <p:nvPr/>
          </p:nvSpPr>
          <p:spPr>
            <a:xfrm>
              <a:off x="7466088" y="287780"/>
              <a:ext cx="264642" cy="134995"/>
            </a:xfrm>
            <a:custGeom>
              <a:avLst/>
              <a:gdLst/>
              <a:ahLst/>
              <a:cxnLst/>
              <a:rect l="l" t="t" r="r" b="b"/>
              <a:pathLst>
                <a:path w="3860" h="1969" extrusionOk="0">
                  <a:moveTo>
                    <a:pt x="1879" y="0"/>
                  </a:moveTo>
                  <a:cubicBezTo>
                    <a:pt x="1814" y="0"/>
                    <a:pt x="1746" y="25"/>
                    <a:pt x="1683" y="81"/>
                  </a:cubicBezTo>
                  <a:cubicBezTo>
                    <a:pt x="1563" y="189"/>
                    <a:pt x="1491" y="333"/>
                    <a:pt x="1443" y="478"/>
                  </a:cubicBezTo>
                  <a:cubicBezTo>
                    <a:pt x="1046" y="454"/>
                    <a:pt x="661" y="430"/>
                    <a:pt x="265" y="405"/>
                  </a:cubicBezTo>
                  <a:cubicBezTo>
                    <a:pt x="60" y="405"/>
                    <a:pt x="0" y="754"/>
                    <a:pt x="216" y="778"/>
                  </a:cubicBezTo>
                  <a:cubicBezTo>
                    <a:pt x="601" y="838"/>
                    <a:pt x="974" y="886"/>
                    <a:pt x="1358" y="934"/>
                  </a:cubicBezTo>
                  <a:cubicBezTo>
                    <a:pt x="1358" y="983"/>
                    <a:pt x="1346" y="1031"/>
                    <a:pt x="1346" y="1079"/>
                  </a:cubicBezTo>
                  <a:cubicBezTo>
                    <a:pt x="1346" y="1331"/>
                    <a:pt x="1370" y="1692"/>
                    <a:pt x="1587" y="1836"/>
                  </a:cubicBezTo>
                  <a:lnTo>
                    <a:pt x="1587" y="1848"/>
                  </a:lnTo>
                  <a:cubicBezTo>
                    <a:pt x="1626" y="1931"/>
                    <a:pt x="1700" y="1968"/>
                    <a:pt x="1771" y="1968"/>
                  </a:cubicBezTo>
                  <a:cubicBezTo>
                    <a:pt x="1875" y="1968"/>
                    <a:pt x="1971" y="1888"/>
                    <a:pt x="1935" y="1752"/>
                  </a:cubicBezTo>
                  <a:cubicBezTo>
                    <a:pt x="1935" y="1752"/>
                    <a:pt x="1935" y="1740"/>
                    <a:pt x="1923" y="1728"/>
                  </a:cubicBezTo>
                  <a:cubicBezTo>
                    <a:pt x="2008" y="1560"/>
                    <a:pt x="1947" y="1379"/>
                    <a:pt x="1960" y="1175"/>
                  </a:cubicBezTo>
                  <a:cubicBezTo>
                    <a:pt x="1960" y="1115"/>
                    <a:pt x="1972" y="1055"/>
                    <a:pt x="1984" y="1007"/>
                  </a:cubicBezTo>
                  <a:cubicBezTo>
                    <a:pt x="2452" y="1055"/>
                    <a:pt x="2921" y="1103"/>
                    <a:pt x="3390" y="1175"/>
                  </a:cubicBezTo>
                  <a:cubicBezTo>
                    <a:pt x="3413" y="1179"/>
                    <a:pt x="3434" y="1181"/>
                    <a:pt x="3455" y="1181"/>
                  </a:cubicBezTo>
                  <a:cubicBezTo>
                    <a:pt x="3807" y="1181"/>
                    <a:pt x="3860" y="633"/>
                    <a:pt x="3462" y="622"/>
                  </a:cubicBezTo>
                  <a:cubicBezTo>
                    <a:pt x="3017" y="610"/>
                    <a:pt x="2573" y="574"/>
                    <a:pt x="2128" y="538"/>
                  </a:cubicBezTo>
                  <a:cubicBezTo>
                    <a:pt x="2140" y="478"/>
                    <a:pt x="2152" y="430"/>
                    <a:pt x="2164" y="369"/>
                  </a:cubicBezTo>
                  <a:cubicBezTo>
                    <a:pt x="2199" y="169"/>
                    <a:pt x="2050" y="0"/>
                    <a:pt x="1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8170674" y="928572"/>
              <a:ext cx="220695" cy="178667"/>
            </a:xfrm>
            <a:custGeom>
              <a:avLst/>
              <a:gdLst/>
              <a:ahLst/>
              <a:cxnLst/>
              <a:rect l="l" t="t" r="r" b="b"/>
              <a:pathLst>
                <a:path w="3219" h="2606" extrusionOk="0">
                  <a:moveTo>
                    <a:pt x="1655" y="0"/>
                  </a:moveTo>
                  <a:cubicBezTo>
                    <a:pt x="1566" y="0"/>
                    <a:pt x="1477" y="39"/>
                    <a:pt x="1419" y="126"/>
                  </a:cubicBezTo>
                  <a:cubicBezTo>
                    <a:pt x="1251" y="378"/>
                    <a:pt x="1155" y="655"/>
                    <a:pt x="1095" y="943"/>
                  </a:cubicBezTo>
                  <a:cubicBezTo>
                    <a:pt x="818" y="955"/>
                    <a:pt x="542" y="955"/>
                    <a:pt x="265" y="967"/>
                  </a:cubicBezTo>
                  <a:cubicBezTo>
                    <a:pt x="1" y="979"/>
                    <a:pt x="1" y="1364"/>
                    <a:pt x="265" y="1376"/>
                  </a:cubicBezTo>
                  <a:cubicBezTo>
                    <a:pt x="530" y="1388"/>
                    <a:pt x="794" y="1400"/>
                    <a:pt x="1071" y="1400"/>
                  </a:cubicBezTo>
                  <a:cubicBezTo>
                    <a:pt x="1059" y="1748"/>
                    <a:pt x="1107" y="2097"/>
                    <a:pt x="1191" y="2410"/>
                  </a:cubicBezTo>
                  <a:cubicBezTo>
                    <a:pt x="1224" y="2547"/>
                    <a:pt x="1326" y="2606"/>
                    <a:pt x="1433" y="2606"/>
                  </a:cubicBezTo>
                  <a:cubicBezTo>
                    <a:pt x="1598" y="2606"/>
                    <a:pt x="1776" y="2465"/>
                    <a:pt x="1732" y="2253"/>
                  </a:cubicBezTo>
                  <a:cubicBezTo>
                    <a:pt x="1672" y="1953"/>
                    <a:pt x="1672" y="1676"/>
                    <a:pt x="1696" y="1412"/>
                  </a:cubicBezTo>
                  <a:cubicBezTo>
                    <a:pt x="2092" y="1412"/>
                    <a:pt x="2489" y="1424"/>
                    <a:pt x="2886" y="1436"/>
                  </a:cubicBezTo>
                  <a:cubicBezTo>
                    <a:pt x="2889" y="1436"/>
                    <a:pt x="2893" y="1436"/>
                    <a:pt x="2897" y="1436"/>
                  </a:cubicBezTo>
                  <a:cubicBezTo>
                    <a:pt x="3215" y="1436"/>
                    <a:pt x="3219" y="918"/>
                    <a:pt x="2907" y="918"/>
                  </a:cubicBezTo>
                  <a:cubicBezTo>
                    <a:pt x="2900" y="918"/>
                    <a:pt x="2893" y="918"/>
                    <a:pt x="2886" y="919"/>
                  </a:cubicBezTo>
                  <a:cubicBezTo>
                    <a:pt x="2513" y="931"/>
                    <a:pt x="2153" y="931"/>
                    <a:pt x="1780" y="943"/>
                  </a:cubicBezTo>
                  <a:cubicBezTo>
                    <a:pt x="1828" y="751"/>
                    <a:pt x="1876" y="558"/>
                    <a:pt x="1936" y="354"/>
                  </a:cubicBezTo>
                  <a:cubicBezTo>
                    <a:pt x="1991" y="141"/>
                    <a:pt x="1824" y="0"/>
                    <a:pt x="1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7280351" y="24524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8574014" y="1429612"/>
              <a:ext cx="239069" cy="169000"/>
            </a:xfrm>
            <a:custGeom>
              <a:avLst/>
              <a:gdLst/>
              <a:ahLst/>
              <a:cxnLst/>
              <a:rect l="l" t="t" r="r" b="b"/>
              <a:pathLst>
                <a:path w="3487" h="2465" extrusionOk="0">
                  <a:moveTo>
                    <a:pt x="2219" y="0"/>
                  </a:moveTo>
                  <a:cubicBezTo>
                    <a:pt x="2135" y="0"/>
                    <a:pt x="2050" y="38"/>
                    <a:pt x="1996" y="126"/>
                  </a:cubicBezTo>
                  <a:cubicBezTo>
                    <a:pt x="1839" y="355"/>
                    <a:pt x="1755" y="631"/>
                    <a:pt x="1707" y="920"/>
                  </a:cubicBezTo>
                  <a:cubicBezTo>
                    <a:pt x="1226" y="920"/>
                    <a:pt x="733" y="944"/>
                    <a:pt x="253" y="968"/>
                  </a:cubicBezTo>
                  <a:cubicBezTo>
                    <a:pt x="0" y="980"/>
                    <a:pt x="0" y="1340"/>
                    <a:pt x="253" y="1352"/>
                  </a:cubicBezTo>
                  <a:cubicBezTo>
                    <a:pt x="721" y="1376"/>
                    <a:pt x="1202" y="1388"/>
                    <a:pt x="1683" y="1400"/>
                  </a:cubicBezTo>
                  <a:cubicBezTo>
                    <a:pt x="1695" y="1749"/>
                    <a:pt x="1767" y="2086"/>
                    <a:pt x="1900" y="2386"/>
                  </a:cubicBezTo>
                  <a:cubicBezTo>
                    <a:pt x="1922" y="2441"/>
                    <a:pt x="1968" y="2465"/>
                    <a:pt x="2016" y="2465"/>
                  </a:cubicBezTo>
                  <a:cubicBezTo>
                    <a:pt x="2093" y="2465"/>
                    <a:pt x="2176" y="2403"/>
                    <a:pt x="2176" y="2314"/>
                  </a:cubicBezTo>
                  <a:cubicBezTo>
                    <a:pt x="2164" y="2014"/>
                    <a:pt x="2152" y="1701"/>
                    <a:pt x="2188" y="1412"/>
                  </a:cubicBezTo>
                  <a:lnTo>
                    <a:pt x="3162" y="1412"/>
                  </a:lnTo>
                  <a:cubicBezTo>
                    <a:pt x="3486" y="1412"/>
                    <a:pt x="3486" y="908"/>
                    <a:pt x="3162" y="908"/>
                  </a:cubicBezTo>
                  <a:lnTo>
                    <a:pt x="2296" y="908"/>
                  </a:lnTo>
                  <a:cubicBezTo>
                    <a:pt x="2344" y="715"/>
                    <a:pt x="2416" y="523"/>
                    <a:pt x="2477" y="331"/>
                  </a:cubicBezTo>
                  <a:cubicBezTo>
                    <a:pt x="2531" y="135"/>
                    <a:pt x="2377" y="0"/>
                    <a:pt x="2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8" name="Google Shape;308;p14"/>
          <p:cNvSpPr/>
          <p:nvPr/>
        </p:nvSpPr>
        <p:spPr>
          <a:xfrm>
            <a:off x="8740853" y="2107405"/>
            <a:ext cx="264642" cy="134995"/>
          </a:xfrm>
          <a:custGeom>
            <a:avLst/>
            <a:gdLst/>
            <a:ahLst/>
            <a:cxnLst/>
            <a:rect l="l" t="t" r="r" b="b"/>
            <a:pathLst>
              <a:path w="3860" h="1969" extrusionOk="0">
                <a:moveTo>
                  <a:pt x="1879" y="0"/>
                </a:moveTo>
                <a:cubicBezTo>
                  <a:pt x="1814" y="0"/>
                  <a:pt x="1746" y="25"/>
                  <a:pt x="1683" y="81"/>
                </a:cubicBezTo>
                <a:cubicBezTo>
                  <a:pt x="1563" y="189"/>
                  <a:pt x="1491" y="333"/>
                  <a:pt x="1443" y="478"/>
                </a:cubicBezTo>
                <a:cubicBezTo>
                  <a:pt x="1046" y="454"/>
                  <a:pt x="661" y="430"/>
                  <a:pt x="265" y="405"/>
                </a:cubicBezTo>
                <a:cubicBezTo>
                  <a:pt x="60" y="405"/>
                  <a:pt x="0" y="754"/>
                  <a:pt x="216" y="778"/>
                </a:cubicBezTo>
                <a:cubicBezTo>
                  <a:pt x="601" y="838"/>
                  <a:pt x="974" y="886"/>
                  <a:pt x="1358" y="934"/>
                </a:cubicBezTo>
                <a:cubicBezTo>
                  <a:pt x="1358" y="983"/>
                  <a:pt x="1346" y="1031"/>
                  <a:pt x="1346" y="1079"/>
                </a:cubicBezTo>
                <a:cubicBezTo>
                  <a:pt x="1346" y="1331"/>
                  <a:pt x="1370" y="1692"/>
                  <a:pt x="1587" y="1836"/>
                </a:cubicBezTo>
                <a:lnTo>
                  <a:pt x="1587" y="1848"/>
                </a:lnTo>
                <a:cubicBezTo>
                  <a:pt x="1626" y="1931"/>
                  <a:pt x="1700" y="1968"/>
                  <a:pt x="1771" y="1968"/>
                </a:cubicBezTo>
                <a:cubicBezTo>
                  <a:pt x="1875" y="1968"/>
                  <a:pt x="1971" y="1888"/>
                  <a:pt x="1935" y="1752"/>
                </a:cubicBezTo>
                <a:cubicBezTo>
                  <a:pt x="1935" y="1752"/>
                  <a:pt x="1935" y="1740"/>
                  <a:pt x="1923" y="1728"/>
                </a:cubicBezTo>
                <a:cubicBezTo>
                  <a:pt x="2008" y="1560"/>
                  <a:pt x="1947" y="1379"/>
                  <a:pt x="1960" y="1175"/>
                </a:cubicBezTo>
                <a:cubicBezTo>
                  <a:pt x="1960" y="1115"/>
                  <a:pt x="1972" y="1055"/>
                  <a:pt x="1984" y="1007"/>
                </a:cubicBezTo>
                <a:cubicBezTo>
                  <a:pt x="2452" y="1055"/>
                  <a:pt x="2921" y="1103"/>
                  <a:pt x="3390" y="1175"/>
                </a:cubicBezTo>
                <a:cubicBezTo>
                  <a:pt x="3413" y="1179"/>
                  <a:pt x="3434" y="1181"/>
                  <a:pt x="3455" y="1181"/>
                </a:cubicBezTo>
                <a:cubicBezTo>
                  <a:pt x="3807" y="1181"/>
                  <a:pt x="3860" y="633"/>
                  <a:pt x="3462" y="622"/>
                </a:cubicBezTo>
                <a:cubicBezTo>
                  <a:pt x="3017" y="610"/>
                  <a:pt x="2573" y="574"/>
                  <a:pt x="2128" y="538"/>
                </a:cubicBezTo>
                <a:cubicBezTo>
                  <a:pt x="2140" y="478"/>
                  <a:pt x="2152" y="430"/>
                  <a:pt x="2164" y="369"/>
                </a:cubicBezTo>
                <a:cubicBezTo>
                  <a:pt x="2199" y="169"/>
                  <a:pt x="2050" y="0"/>
                  <a:pt x="187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6047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Gloria Hallelujah"/>
              <a:buNone/>
              <a:defRPr sz="3500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Lato"/>
              <a:buChar char="○"/>
              <a:defRPr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Lato"/>
              <a:buChar char="■"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6" r:id="rId3"/>
    <p:sldLayoutId id="2147483658" r:id="rId4"/>
    <p:sldLayoutId id="2147483667" r:id="rId5"/>
    <p:sldLayoutId id="2147483668" r:id="rId6"/>
    <p:sldLayoutId id="2147483669" r:id="rId7"/>
    <p:sldLayoutId id="2147483676" r:id="rId8"/>
    <p:sldLayoutId id="21474836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54302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6F3C30C-E966-8DD6-E91D-45AEC8604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BD289A-F73D-FAB8-59BD-899330007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25A04A4-8D78-A5E6-CBD9-026EE3B2EE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06C11-30C8-454C-81C8-83B0485BF9F1}" type="datetimeFigureOut">
              <a:rPr lang="pt-BR" smtClean="0"/>
              <a:t>03/08/2023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BC7E944-9164-B997-1591-3A93C5A3C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9444B93-D565-4D99-DAB2-B00220204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3ADC9-FC2A-4239-B281-E8E8C1D6B13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0673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95DBBD-D44A-42D4-9460-EA71F3100B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9B185E-E2F0-4A13-A1B1-AE00DFB727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E4CA17C-3309-4BE0-935B-EF1373FEE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3892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28FFC8B-96C1-02C7-3B1E-B5E4CEE722D1}"/>
              </a:ext>
            </a:extLst>
          </p:cNvPr>
          <p:cNvSpPr txBox="1"/>
          <p:nvPr/>
        </p:nvSpPr>
        <p:spPr>
          <a:xfrm>
            <a:off x="1861101" y="1514975"/>
            <a:ext cx="3168098" cy="95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buClr>
                <a:schemeClr val="dk1"/>
              </a:buClr>
              <a:buSzPts val="1100"/>
            </a:pPr>
            <a:r>
              <a:rPr lang="pt-BR" sz="2200" b="1" dirty="0">
                <a:solidFill>
                  <a:schemeClr val="tx1"/>
                </a:solidFill>
                <a:latin typeface="Georgia Pro Light" panose="02040302050405020303" pitchFamily="18" charset="0"/>
                <a:sym typeface="Gloria Hallelujah"/>
              </a:rPr>
              <a:t>Auditorias Coordenadas em Educação Realizadas pelo Controle Externo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C6A4DA7-A0D5-1D48-FC4D-63423EE72137}"/>
              </a:ext>
            </a:extLst>
          </p:cNvPr>
          <p:cNvSpPr txBox="1"/>
          <p:nvPr/>
        </p:nvSpPr>
        <p:spPr>
          <a:xfrm>
            <a:off x="1997765" y="3306707"/>
            <a:ext cx="3734629" cy="392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buClr>
                <a:schemeClr val="dk1"/>
              </a:buClr>
              <a:buSzPts val="1100"/>
            </a:pPr>
            <a:r>
              <a:rPr lang="pt-BR" sz="2200" b="1" dirty="0">
                <a:solidFill>
                  <a:schemeClr val="tx1"/>
                </a:solidFill>
                <a:latin typeface="Georgia Pro Light" panose="02040302050405020303" pitchFamily="18" charset="0"/>
              </a:rPr>
              <a:t>Gilson Soares de Araújo</a:t>
            </a:r>
          </a:p>
        </p:txBody>
      </p:sp>
    </p:spTree>
    <p:extLst>
      <p:ext uri="{BB962C8B-B14F-4D97-AF65-F5344CB8AC3E}">
        <p14:creationId xmlns:p14="http://schemas.microsoft.com/office/powerpoint/2010/main" val="2695367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517E4-76B4-4082-A379-A7711AE0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C872EFF-1BF5-45AA-9928-8CD7D1600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" y="-16263"/>
            <a:ext cx="9146709" cy="5143500"/>
          </a:xfrm>
        </p:spPr>
      </p:pic>
      <p:sp>
        <p:nvSpPr>
          <p:cNvPr id="24" name="Google Shape;512;p31">
            <a:extLst>
              <a:ext uri="{FF2B5EF4-FFF2-40B4-BE49-F238E27FC236}">
                <a16:creationId xmlns:a16="http://schemas.microsoft.com/office/drawing/2014/main" id="{73BDE6AD-700F-E4ED-B469-46DE265D6E1A}"/>
              </a:ext>
            </a:extLst>
          </p:cNvPr>
          <p:cNvSpPr txBox="1">
            <a:spLocks/>
          </p:cNvSpPr>
          <p:nvPr/>
        </p:nvSpPr>
        <p:spPr>
          <a:xfrm>
            <a:off x="425068" y="16263"/>
            <a:ext cx="791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Gloria Hallelujah"/>
              <a:buNone/>
              <a:defRPr sz="3500" b="0" i="0" u="none" strike="noStrike" cap="none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 dirty="0"/>
              <a:t>O que os modelos de análise apontaram</a:t>
            </a:r>
            <a:endParaRPr lang="pt-BR" dirty="0"/>
          </a:p>
        </p:txBody>
      </p:sp>
      <p:pic>
        <p:nvPicPr>
          <p:cNvPr id="3" name="Espaço Reservado para Conteúdo 5">
            <a:extLst>
              <a:ext uri="{FF2B5EF4-FFF2-40B4-BE49-F238E27FC236}">
                <a16:creationId xmlns:a16="http://schemas.microsoft.com/office/drawing/2014/main" id="{D9F9BE5C-578B-42EC-DFA1-D07070FF8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81" y="1081960"/>
            <a:ext cx="8520600" cy="39810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6816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517E4-76B4-4082-A379-A7711AE0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C872EFF-1BF5-45AA-9928-8CD7D1600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" y="-16263"/>
            <a:ext cx="9146709" cy="5143500"/>
          </a:xfrm>
        </p:spPr>
      </p:pic>
      <p:sp>
        <p:nvSpPr>
          <p:cNvPr id="24" name="Google Shape;512;p31">
            <a:extLst>
              <a:ext uri="{FF2B5EF4-FFF2-40B4-BE49-F238E27FC236}">
                <a16:creationId xmlns:a16="http://schemas.microsoft.com/office/drawing/2014/main" id="{73BDE6AD-700F-E4ED-B469-46DE265D6E1A}"/>
              </a:ext>
            </a:extLst>
          </p:cNvPr>
          <p:cNvSpPr txBox="1">
            <a:spLocks/>
          </p:cNvSpPr>
          <p:nvPr/>
        </p:nvSpPr>
        <p:spPr>
          <a:xfrm>
            <a:off x="425068" y="70357"/>
            <a:ext cx="791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Gloria Hallelujah"/>
              <a:buNone/>
              <a:defRPr sz="3500" b="0" i="0" u="none" strike="noStrike" cap="none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00" dirty="0"/>
              <a:t>Estratégias e práticas pedagógicas associadas a bons resultados</a:t>
            </a:r>
            <a:endParaRPr lang="pt-BR" sz="2400" dirty="0"/>
          </a:p>
        </p:txBody>
      </p:sp>
      <p:pic>
        <p:nvPicPr>
          <p:cNvPr id="3" name="Espaço Reservado para Conteúdo 5">
            <a:extLst>
              <a:ext uri="{FF2B5EF4-FFF2-40B4-BE49-F238E27FC236}">
                <a16:creationId xmlns:a16="http://schemas.microsoft.com/office/drawing/2014/main" id="{D9F9BE5C-578B-42EC-DFA1-D07070FF83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24501" y="1194361"/>
            <a:ext cx="6869358" cy="27547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9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517E4-76B4-4082-A379-A7711AE0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C872EFF-1BF5-45AA-9928-8CD7D1600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" y="-16263"/>
            <a:ext cx="9146709" cy="5143500"/>
          </a:xfrm>
        </p:spPr>
      </p:pic>
      <p:pic>
        <p:nvPicPr>
          <p:cNvPr id="3" name="Espaço Reservado para Conteúdo 5">
            <a:extLst>
              <a:ext uri="{FF2B5EF4-FFF2-40B4-BE49-F238E27FC236}">
                <a16:creationId xmlns:a16="http://schemas.microsoft.com/office/drawing/2014/main" id="{D9F9BE5C-578B-42EC-DFA1-D07070FF83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2839" y="1479013"/>
            <a:ext cx="8073810" cy="223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F0F7D04-FBCD-3128-8679-74A7897FBA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675" y="587911"/>
            <a:ext cx="3000794" cy="100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287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8A75447-37FC-50EE-CF9D-711E516135B9}"/>
              </a:ext>
            </a:extLst>
          </p:cNvPr>
          <p:cNvGrpSpPr/>
          <p:nvPr/>
        </p:nvGrpSpPr>
        <p:grpSpPr>
          <a:xfrm>
            <a:off x="110938" y="3187237"/>
            <a:ext cx="2099855" cy="2099855"/>
            <a:chOff x="1123167" y="407381"/>
            <a:chExt cx="2799806" cy="279980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" name="Círculo: Vazio 4">
              <a:extLst>
                <a:ext uri="{FF2B5EF4-FFF2-40B4-BE49-F238E27FC236}">
                  <a16:creationId xmlns:a16="http://schemas.microsoft.com/office/drawing/2014/main" id="{0B554A7E-63BF-EE51-A99A-2163299EEDE9}"/>
                </a:ext>
              </a:extLst>
            </p:cNvPr>
            <p:cNvSpPr/>
            <p:nvPr/>
          </p:nvSpPr>
          <p:spPr>
            <a:xfrm>
              <a:off x="1123167" y="407381"/>
              <a:ext cx="2799806" cy="2799806"/>
            </a:xfrm>
            <a:prstGeom prst="donut">
              <a:avLst>
                <a:gd name="adj" fmla="val 982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7AEEDC6E-C4A0-975D-CF5D-EE963F15C550}"/>
                </a:ext>
              </a:extLst>
            </p:cNvPr>
            <p:cNvSpPr/>
            <p:nvPr/>
          </p:nvSpPr>
          <p:spPr>
            <a:xfrm>
              <a:off x="1123167" y="1761564"/>
              <a:ext cx="2799806" cy="1445623"/>
            </a:xfrm>
            <a:custGeom>
              <a:avLst/>
              <a:gdLst>
                <a:gd name="connsiteX0" fmla="*/ 2309 w 2799806"/>
                <a:gd name="connsiteY0" fmla="*/ 0 h 1445623"/>
                <a:gd name="connsiteX1" fmla="*/ 277278 w 2799806"/>
                <a:gd name="connsiteY1" fmla="*/ 0 h 1445623"/>
                <a:gd name="connsiteX2" fmla="*/ 274969 w 2799806"/>
                <a:gd name="connsiteY2" fmla="*/ 45720 h 1445623"/>
                <a:gd name="connsiteX3" fmla="*/ 1399903 w 2799806"/>
                <a:gd name="connsiteY3" fmla="*/ 1170654 h 1445623"/>
                <a:gd name="connsiteX4" fmla="*/ 2524837 w 2799806"/>
                <a:gd name="connsiteY4" fmla="*/ 45720 h 1445623"/>
                <a:gd name="connsiteX5" fmla="*/ 2522529 w 2799806"/>
                <a:gd name="connsiteY5" fmla="*/ 0 h 1445623"/>
                <a:gd name="connsiteX6" fmla="*/ 2797498 w 2799806"/>
                <a:gd name="connsiteY6" fmla="*/ 0 h 1445623"/>
                <a:gd name="connsiteX7" fmla="*/ 2799806 w 2799806"/>
                <a:gd name="connsiteY7" fmla="*/ 45720 h 1445623"/>
                <a:gd name="connsiteX8" fmla="*/ 1399903 w 2799806"/>
                <a:gd name="connsiteY8" fmla="*/ 1445623 h 1445623"/>
                <a:gd name="connsiteX9" fmla="*/ 0 w 2799806"/>
                <a:gd name="connsiteY9" fmla="*/ 45720 h 144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9806" h="1445623">
                  <a:moveTo>
                    <a:pt x="2309" y="0"/>
                  </a:moveTo>
                  <a:lnTo>
                    <a:pt x="277278" y="0"/>
                  </a:lnTo>
                  <a:lnTo>
                    <a:pt x="274969" y="45720"/>
                  </a:lnTo>
                  <a:cubicBezTo>
                    <a:pt x="274969" y="667004"/>
                    <a:pt x="778619" y="1170654"/>
                    <a:pt x="1399903" y="1170654"/>
                  </a:cubicBezTo>
                  <a:cubicBezTo>
                    <a:pt x="2021187" y="1170654"/>
                    <a:pt x="2524837" y="667004"/>
                    <a:pt x="2524837" y="45720"/>
                  </a:cubicBezTo>
                  <a:lnTo>
                    <a:pt x="2522529" y="0"/>
                  </a:lnTo>
                  <a:lnTo>
                    <a:pt x="2797498" y="0"/>
                  </a:lnTo>
                  <a:lnTo>
                    <a:pt x="2799806" y="45720"/>
                  </a:lnTo>
                  <a:cubicBezTo>
                    <a:pt x="2799806" y="818865"/>
                    <a:pt x="2173048" y="1445623"/>
                    <a:pt x="1399903" y="1445623"/>
                  </a:cubicBezTo>
                  <a:cubicBezTo>
                    <a:pt x="626758" y="1445623"/>
                    <a:pt x="0" y="818865"/>
                    <a:pt x="0" y="457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3BFCCD7-CC57-FDBB-D110-FC7E2C72DDE7}"/>
              </a:ext>
            </a:extLst>
          </p:cNvPr>
          <p:cNvGrpSpPr/>
          <p:nvPr/>
        </p:nvGrpSpPr>
        <p:grpSpPr>
          <a:xfrm>
            <a:off x="2307130" y="3187237"/>
            <a:ext cx="2099855" cy="2099855"/>
            <a:chOff x="3076174" y="4249650"/>
            <a:chExt cx="2799806" cy="2799806"/>
          </a:xfrm>
        </p:grpSpPr>
        <p:sp>
          <p:nvSpPr>
            <p:cNvPr id="32" name="Círculo: Vazio 31">
              <a:extLst>
                <a:ext uri="{FF2B5EF4-FFF2-40B4-BE49-F238E27FC236}">
                  <a16:creationId xmlns:a16="http://schemas.microsoft.com/office/drawing/2014/main" id="{FA7A3BDB-1614-2FD7-5376-EF46138A850A}"/>
                </a:ext>
              </a:extLst>
            </p:cNvPr>
            <p:cNvSpPr/>
            <p:nvPr/>
          </p:nvSpPr>
          <p:spPr>
            <a:xfrm>
              <a:off x="3076174" y="4249650"/>
              <a:ext cx="2799806" cy="2799806"/>
            </a:xfrm>
            <a:prstGeom prst="donut">
              <a:avLst>
                <a:gd name="adj" fmla="val 982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C2A1C712-AB5D-4860-BB4C-9C0C22C92610}"/>
                </a:ext>
              </a:extLst>
            </p:cNvPr>
            <p:cNvSpPr/>
            <p:nvPr/>
          </p:nvSpPr>
          <p:spPr>
            <a:xfrm>
              <a:off x="3076174" y="5603833"/>
              <a:ext cx="2799806" cy="1445623"/>
            </a:xfrm>
            <a:custGeom>
              <a:avLst/>
              <a:gdLst>
                <a:gd name="connsiteX0" fmla="*/ 2309 w 2799806"/>
                <a:gd name="connsiteY0" fmla="*/ 0 h 1445623"/>
                <a:gd name="connsiteX1" fmla="*/ 277278 w 2799806"/>
                <a:gd name="connsiteY1" fmla="*/ 0 h 1445623"/>
                <a:gd name="connsiteX2" fmla="*/ 274969 w 2799806"/>
                <a:gd name="connsiteY2" fmla="*/ 45720 h 1445623"/>
                <a:gd name="connsiteX3" fmla="*/ 1399903 w 2799806"/>
                <a:gd name="connsiteY3" fmla="*/ 1170654 h 1445623"/>
                <a:gd name="connsiteX4" fmla="*/ 2524837 w 2799806"/>
                <a:gd name="connsiteY4" fmla="*/ 45720 h 1445623"/>
                <a:gd name="connsiteX5" fmla="*/ 2522529 w 2799806"/>
                <a:gd name="connsiteY5" fmla="*/ 0 h 1445623"/>
                <a:gd name="connsiteX6" fmla="*/ 2797498 w 2799806"/>
                <a:gd name="connsiteY6" fmla="*/ 0 h 1445623"/>
                <a:gd name="connsiteX7" fmla="*/ 2799806 w 2799806"/>
                <a:gd name="connsiteY7" fmla="*/ 45720 h 1445623"/>
                <a:gd name="connsiteX8" fmla="*/ 1399903 w 2799806"/>
                <a:gd name="connsiteY8" fmla="*/ 1445623 h 1445623"/>
                <a:gd name="connsiteX9" fmla="*/ 0 w 2799806"/>
                <a:gd name="connsiteY9" fmla="*/ 45720 h 144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9806" h="1445623">
                  <a:moveTo>
                    <a:pt x="2309" y="0"/>
                  </a:moveTo>
                  <a:lnTo>
                    <a:pt x="277278" y="0"/>
                  </a:lnTo>
                  <a:lnTo>
                    <a:pt x="274969" y="45720"/>
                  </a:lnTo>
                  <a:cubicBezTo>
                    <a:pt x="274969" y="667004"/>
                    <a:pt x="778619" y="1170654"/>
                    <a:pt x="1399903" y="1170654"/>
                  </a:cubicBezTo>
                  <a:cubicBezTo>
                    <a:pt x="2021187" y="1170654"/>
                    <a:pt x="2524837" y="667004"/>
                    <a:pt x="2524837" y="45720"/>
                  </a:cubicBezTo>
                  <a:lnTo>
                    <a:pt x="2522529" y="0"/>
                  </a:lnTo>
                  <a:lnTo>
                    <a:pt x="2797498" y="0"/>
                  </a:lnTo>
                  <a:lnTo>
                    <a:pt x="2799806" y="45720"/>
                  </a:lnTo>
                  <a:cubicBezTo>
                    <a:pt x="2799806" y="818865"/>
                    <a:pt x="2173048" y="1445623"/>
                    <a:pt x="1399903" y="1445623"/>
                  </a:cubicBezTo>
                  <a:cubicBezTo>
                    <a:pt x="626758" y="1445623"/>
                    <a:pt x="0" y="818865"/>
                    <a:pt x="0" y="45720"/>
                  </a:cubicBezTo>
                  <a:close/>
                </a:path>
              </a:pathLst>
            </a:cu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DF259F62-7189-A829-E1CB-C4E75EB461F4}"/>
              </a:ext>
            </a:extLst>
          </p:cNvPr>
          <p:cNvGrpSpPr/>
          <p:nvPr/>
        </p:nvGrpSpPr>
        <p:grpSpPr>
          <a:xfrm>
            <a:off x="4576981" y="3187237"/>
            <a:ext cx="2099855" cy="2099855"/>
            <a:chOff x="1123167" y="407381"/>
            <a:chExt cx="2799806" cy="2799806"/>
          </a:xfrm>
        </p:grpSpPr>
        <p:sp>
          <p:nvSpPr>
            <p:cNvPr id="35" name="Círculo: Vazio 34">
              <a:extLst>
                <a:ext uri="{FF2B5EF4-FFF2-40B4-BE49-F238E27FC236}">
                  <a16:creationId xmlns:a16="http://schemas.microsoft.com/office/drawing/2014/main" id="{83B6B1B9-592B-6455-3FFB-64A44D3B9FA2}"/>
                </a:ext>
              </a:extLst>
            </p:cNvPr>
            <p:cNvSpPr/>
            <p:nvPr/>
          </p:nvSpPr>
          <p:spPr>
            <a:xfrm>
              <a:off x="1123167" y="407381"/>
              <a:ext cx="2799806" cy="2799806"/>
            </a:xfrm>
            <a:prstGeom prst="donut">
              <a:avLst>
                <a:gd name="adj" fmla="val 982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pt-BR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963DF008-555E-ED0D-BCB2-6635B28F4849}"/>
                </a:ext>
              </a:extLst>
            </p:cNvPr>
            <p:cNvSpPr/>
            <p:nvPr/>
          </p:nvSpPr>
          <p:spPr>
            <a:xfrm>
              <a:off x="1123167" y="1761564"/>
              <a:ext cx="2799806" cy="1445623"/>
            </a:xfrm>
            <a:custGeom>
              <a:avLst/>
              <a:gdLst>
                <a:gd name="connsiteX0" fmla="*/ 2309 w 2799806"/>
                <a:gd name="connsiteY0" fmla="*/ 0 h 1445623"/>
                <a:gd name="connsiteX1" fmla="*/ 277278 w 2799806"/>
                <a:gd name="connsiteY1" fmla="*/ 0 h 1445623"/>
                <a:gd name="connsiteX2" fmla="*/ 274969 w 2799806"/>
                <a:gd name="connsiteY2" fmla="*/ 45720 h 1445623"/>
                <a:gd name="connsiteX3" fmla="*/ 1399903 w 2799806"/>
                <a:gd name="connsiteY3" fmla="*/ 1170654 h 1445623"/>
                <a:gd name="connsiteX4" fmla="*/ 2524837 w 2799806"/>
                <a:gd name="connsiteY4" fmla="*/ 45720 h 1445623"/>
                <a:gd name="connsiteX5" fmla="*/ 2522529 w 2799806"/>
                <a:gd name="connsiteY5" fmla="*/ 0 h 1445623"/>
                <a:gd name="connsiteX6" fmla="*/ 2797498 w 2799806"/>
                <a:gd name="connsiteY6" fmla="*/ 0 h 1445623"/>
                <a:gd name="connsiteX7" fmla="*/ 2799806 w 2799806"/>
                <a:gd name="connsiteY7" fmla="*/ 45720 h 1445623"/>
                <a:gd name="connsiteX8" fmla="*/ 1399903 w 2799806"/>
                <a:gd name="connsiteY8" fmla="*/ 1445623 h 1445623"/>
                <a:gd name="connsiteX9" fmla="*/ 0 w 2799806"/>
                <a:gd name="connsiteY9" fmla="*/ 45720 h 144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9806" h="1445623">
                  <a:moveTo>
                    <a:pt x="2309" y="0"/>
                  </a:moveTo>
                  <a:lnTo>
                    <a:pt x="277278" y="0"/>
                  </a:lnTo>
                  <a:lnTo>
                    <a:pt x="274969" y="45720"/>
                  </a:lnTo>
                  <a:cubicBezTo>
                    <a:pt x="274969" y="667004"/>
                    <a:pt x="778619" y="1170654"/>
                    <a:pt x="1399903" y="1170654"/>
                  </a:cubicBezTo>
                  <a:cubicBezTo>
                    <a:pt x="2021187" y="1170654"/>
                    <a:pt x="2524837" y="667004"/>
                    <a:pt x="2524837" y="45720"/>
                  </a:cubicBezTo>
                  <a:lnTo>
                    <a:pt x="2522529" y="0"/>
                  </a:lnTo>
                  <a:lnTo>
                    <a:pt x="2797498" y="0"/>
                  </a:lnTo>
                  <a:lnTo>
                    <a:pt x="2799806" y="45720"/>
                  </a:lnTo>
                  <a:cubicBezTo>
                    <a:pt x="2799806" y="818865"/>
                    <a:pt x="2173048" y="1445623"/>
                    <a:pt x="1399903" y="1445623"/>
                  </a:cubicBezTo>
                  <a:cubicBezTo>
                    <a:pt x="626758" y="1445623"/>
                    <a:pt x="0" y="818865"/>
                    <a:pt x="0" y="4572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FDCC2876-CBEE-A743-DF2B-D63BD252214D}"/>
              </a:ext>
            </a:extLst>
          </p:cNvPr>
          <p:cNvGrpSpPr/>
          <p:nvPr/>
        </p:nvGrpSpPr>
        <p:grpSpPr>
          <a:xfrm>
            <a:off x="6846832" y="3187237"/>
            <a:ext cx="2099855" cy="2099855"/>
            <a:chOff x="1123167" y="407381"/>
            <a:chExt cx="2799806" cy="2799806"/>
          </a:xfrm>
        </p:grpSpPr>
        <p:sp>
          <p:nvSpPr>
            <p:cNvPr id="38" name="Círculo: Vazio 37">
              <a:extLst>
                <a:ext uri="{FF2B5EF4-FFF2-40B4-BE49-F238E27FC236}">
                  <a16:creationId xmlns:a16="http://schemas.microsoft.com/office/drawing/2014/main" id="{021DB301-92B2-95D9-86FC-9A8AAD059753}"/>
                </a:ext>
              </a:extLst>
            </p:cNvPr>
            <p:cNvSpPr/>
            <p:nvPr/>
          </p:nvSpPr>
          <p:spPr>
            <a:xfrm>
              <a:off x="1123167" y="407381"/>
              <a:ext cx="2799806" cy="2799806"/>
            </a:xfrm>
            <a:prstGeom prst="donut">
              <a:avLst>
                <a:gd name="adj" fmla="val 982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1D432D3-506E-A004-0FB6-C3E5EEA32AE1}"/>
                </a:ext>
              </a:extLst>
            </p:cNvPr>
            <p:cNvSpPr/>
            <p:nvPr/>
          </p:nvSpPr>
          <p:spPr>
            <a:xfrm>
              <a:off x="1123167" y="1761564"/>
              <a:ext cx="2799806" cy="1445623"/>
            </a:xfrm>
            <a:custGeom>
              <a:avLst/>
              <a:gdLst>
                <a:gd name="connsiteX0" fmla="*/ 2309 w 2799806"/>
                <a:gd name="connsiteY0" fmla="*/ 0 h 1445623"/>
                <a:gd name="connsiteX1" fmla="*/ 277278 w 2799806"/>
                <a:gd name="connsiteY1" fmla="*/ 0 h 1445623"/>
                <a:gd name="connsiteX2" fmla="*/ 274969 w 2799806"/>
                <a:gd name="connsiteY2" fmla="*/ 45720 h 1445623"/>
                <a:gd name="connsiteX3" fmla="*/ 1399903 w 2799806"/>
                <a:gd name="connsiteY3" fmla="*/ 1170654 h 1445623"/>
                <a:gd name="connsiteX4" fmla="*/ 2524837 w 2799806"/>
                <a:gd name="connsiteY4" fmla="*/ 45720 h 1445623"/>
                <a:gd name="connsiteX5" fmla="*/ 2522529 w 2799806"/>
                <a:gd name="connsiteY5" fmla="*/ 0 h 1445623"/>
                <a:gd name="connsiteX6" fmla="*/ 2797498 w 2799806"/>
                <a:gd name="connsiteY6" fmla="*/ 0 h 1445623"/>
                <a:gd name="connsiteX7" fmla="*/ 2799806 w 2799806"/>
                <a:gd name="connsiteY7" fmla="*/ 45720 h 1445623"/>
                <a:gd name="connsiteX8" fmla="*/ 1399903 w 2799806"/>
                <a:gd name="connsiteY8" fmla="*/ 1445623 h 1445623"/>
                <a:gd name="connsiteX9" fmla="*/ 0 w 2799806"/>
                <a:gd name="connsiteY9" fmla="*/ 45720 h 144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9806" h="1445623">
                  <a:moveTo>
                    <a:pt x="2309" y="0"/>
                  </a:moveTo>
                  <a:lnTo>
                    <a:pt x="277278" y="0"/>
                  </a:lnTo>
                  <a:lnTo>
                    <a:pt x="274969" y="45720"/>
                  </a:lnTo>
                  <a:cubicBezTo>
                    <a:pt x="274969" y="667004"/>
                    <a:pt x="778619" y="1170654"/>
                    <a:pt x="1399903" y="1170654"/>
                  </a:cubicBezTo>
                  <a:cubicBezTo>
                    <a:pt x="2021187" y="1170654"/>
                    <a:pt x="2524837" y="667004"/>
                    <a:pt x="2524837" y="45720"/>
                  </a:cubicBezTo>
                  <a:lnTo>
                    <a:pt x="2522529" y="0"/>
                  </a:lnTo>
                  <a:lnTo>
                    <a:pt x="2797498" y="0"/>
                  </a:lnTo>
                  <a:lnTo>
                    <a:pt x="2799806" y="45720"/>
                  </a:lnTo>
                  <a:cubicBezTo>
                    <a:pt x="2799806" y="818865"/>
                    <a:pt x="2173048" y="1445623"/>
                    <a:pt x="1399903" y="1445623"/>
                  </a:cubicBezTo>
                  <a:cubicBezTo>
                    <a:pt x="626758" y="1445623"/>
                    <a:pt x="0" y="818865"/>
                    <a:pt x="0" y="4572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ACC39777-EF4A-3331-D639-8C3823665E53}"/>
              </a:ext>
            </a:extLst>
          </p:cNvPr>
          <p:cNvGrpSpPr/>
          <p:nvPr/>
        </p:nvGrpSpPr>
        <p:grpSpPr>
          <a:xfrm>
            <a:off x="2811520" y="209157"/>
            <a:ext cx="2882810" cy="2882810"/>
            <a:chOff x="1123167" y="407381"/>
            <a:chExt cx="2799806" cy="2799806"/>
          </a:xfrm>
        </p:grpSpPr>
        <p:sp>
          <p:nvSpPr>
            <p:cNvPr id="44" name="Círculo: Vazio 43">
              <a:extLst>
                <a:ext uri="{FF2B5EF4-FFF2-40B4-BE49-F238E27FC236}">
                  <a16:creationId xmlns:a16="http://schemas.microsoft.com/office/drawing/2014/main" id="{B976EEB4-E87C-1D4C-2B55-3E78A16B4D54}"/>
                </a:ext>
              </a:extLst>
            </p:cNvPr>
            <p:cNvSpPr/>
            <p:nvPr/>
          </p:nvSpPr>
          <p:spPr>
            <a:xfrm>
              <a:off x="1123167" y="407381"/>
              <a:ext cx="2799806" cy="2799806"/>
            </a:xfrm>
            <a:prstGeom prst="donut">
              <a:avLst>
                <a:gd name="adj" fmla="val 982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612BD6D5-5522-9C1C-7F2F-AB49C4F4DA8E}"/>
                </a:ext>
              </a:extLst>
            </p:cNvPr>
            <p:cNvSpPr/>
            <p:nvPr/>
          </p:nvSpPr>
          <p:spPr>
            <a:xfrm>
              <a:off x="1123167" y="1761564"/>
              <a:ext cx="2799806" cy="1445623"/>
            </a:xfrm>
            <a:custGeom>
              <a:avLst/>
              <a:gdLst>
                <a:gd name="connsiteX0" fmla="*/ 2309 w 2799806"/>
                <a:gd name="connsiteY0" fmla="*/ 0 h 1445623"/>
                <a:gd name="connsiteX1" fmla="*/ 277278 w 2799806"/>
                <a:gd name="connsiteY1" fmla="*/ 0 h 1445623"/>
                <a:gd name="connsiteX2" fmla="*/ 274969 w 2799806"/>
                <a:gd name="connsiteY2" fmla="*/ 45720 h 1445623"/>
                <a:gd name="connsiteX3" fmla="*/ 1399903 w 2799806"/>
                <a:gd name="connsiteY3" fmla="*/ 1170654 h 1445623"/>
                <a:gd name="connsiteX4" fmla="*/ 2524837 w 2799806"/>
                <a:gd name="connsiteY4" fmla="*/ 45720 h 1445623"/>
                <a:gd name="connsiteX5" fmla="*/ 2522529 w 2799806"/>
                <a:gd name="connsiteY5" fmla="*/ 0 h 1445623"/>
                <a:gd name="connsiteX6" fmla="*/ 2797498 w 2799806"/>
                <a:gd name="connsiteY6" fmla="*/ 0 h 1445623"/>
                <a:gd name="connsiteX7" fmla="*/ 2799806 w 2799806"/>
                <a:gd name="connsiteY7" fmla="*/ 45720 h 1445623"/>
                <a:gd name="connsiteX8" fmla="*/ 1399903 w 2799806"/>
                <a:gd name="connsiteY8" fmla="*/ 1445623 h 1445623"/>
                <a:gd name="connsiteX9" fmla="*/ 0 w 2799806"/>
                <a:gd name="connsiteY9" fmla="*/ 45720 h 144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9806" h="1445623">
                  <a:moveTo>
                    <a:pt x="2309" y="0"/>
                  </a:moveTo>
                  <a:lnTo>
                    <a:pt x="277278" y="0"/>
                  </a:lnTo>
                  <a:lnTo>
                    <a:pt x="274969" y="45720"/>
                  </a:lnTo>
                  <a:cubicBezTo>
                    <a:pt x="274969" y="667004"/>
                    <a:pt x="778619" y="1170654"/>
                    <a:pt x="1399903" y="1170654"/>
                  </a:cubicBezTo>
                  <a:cubicBezTo>
                    <a:pt x="2021187" y="1170654"/>
                    <a:pt x="2524837" y="667004"/>
                    <a:pt x="2524837" y="45720"/>
                  </a:cubicBezTo>
                  <a:lnTo>
                    <a:pt x="2522529" y="0"/>
                  </a:lnTo>
                  <a:lnTo>
                    <a:pt x="2797498" y="0"/>
                  </a:lnTo>
                  <a:lnTo>
                    <a:pt x="2799806" y="45720"/>
                  </a:lnTo>
                  <a:cubicBezTo>
                    <a:pt x="2799806" y="818865"/>
                    <a:pt x="2173048" y="1445623"/>
                    <a:pt x="1399903" y="1445623"/>
                  </a:cubicBezTo>
                  <a:cubicBezTo>
                    <a:pt x="626758" y="1445623"/>
                    <a:pt x="0" y="818865"/>
                    <a:pt x="0" y="4572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6" name="Retângulo 45">
            <a:extLst>
              <a:ext uri="{FF2B5EF4-FFF2-40B4-BE49-F238E27FC236}">
                <a16:creationId xmlns:a16="http://schemas.microsoft.com/office/drawing/2014/main" id="{88BCC31E-48A4-14AE-2E39-9E78442861E7}"/>
              </a:ext>
            </a:extLst>
          </p:cNvPr>
          <p:cNvSpPr/>
          <p:nvPr/>
        </p:nvSpPr>
        <p:spPr>
          <a:xfrm>
            <a:off x="-4981" y="4182102"/>
            <a:ext cx="9144000" cy="111995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pt-BR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18EBBACC-1526-B041-92FB-5A8764EBAC38}"/>
              </a:ext>
            </a:extLst>
          </p:cNvPr>
          <p:cNvSpPr/>
          <p:nvPr/>
        </p:nvSpPr>
        <p:spPr>
          <a:xfrm>
            <a:off x="2700172" y="1562976"/>
            <a:ext cx="3184071" cy="15397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pt-BR" sz="1350" kern="120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05CCEAB6-44E8-DA3A-5EB8-80145F8B7375}"/>
              </a:ext>
            </a:extLst>
          </p:cNvPr>
          <p:cNvSpPr txBox="1"/>
          <p:nvPr/>
        </p:nvSpPr>
        <p:spPr>
          <a:xfrm>
            <a:off x="207276" y="4262092"/>
            <a:ext cx="1751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C00000"/>
                </a:solidFill>
                <a:latin typeface="Broadway" panose="04040905080B02020502" pitchFamily="82" charset="0"/>
                <a:ea typeface="+mn-ea"/>
              </a:rPr>
              <a:t>Ed. Infantil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CD9DDE28-479B-8482-CD2D-D1B43CF2FE7A}"/>
              </a:ext>
            </a:extLst>
          </p:cNvPr>
          <p:cNvSpPr txBox="1"/>
          <p:nvPr/>
        </p:nvSpPr>
        <p:spPr>
          <a:xfrm>
            <a:off x="2440486" y="4266503"/>
            <a:ext cx="1867253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002060"/>
                </a:solidFill>
                <a:latin typeface="Broadway" panose="04040905080B02020502" pitchFamily="82" charset="0"/>
                <a:ea typeface="+mn-ea"/>
              </a:rPr>
              <a:t>Anos Iniciais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A3AFAFDF-FFE0-D4FC-EE59-07807AFA39F5}"/>
              </a:ext>
            </a:extLst>
          </p:cNvPr>
          <p:cNvSpPr txBox="1"/>
          <p:nvPr/>
        </p:nvSpPr>
        <p:spPr>
          <a:xfrm>
            <a:off x="4585839" y="4272704"/>
            <a:ext cx="205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7030A0"/>
                </a:solidFill>
                <a:latin typeface="Broadway" panose="04040905080B02020502" pitchFamily="82" charset="0"/>
                <a:ea typeface="+mn-ea"/>
              </a:rPr>
              <a:t>Anos Finais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D47EBE8-924A-989B-8256-2CF945D4EE21}"/>
              </a:ext>
            </a:extLst>
          </p:cNvPr>
          <p:cNvSpPr txBox="1"/>
          <p:nvPr/>
        </p:nvSpPr>
        <p:spPr>
          <a:xfrm>
            <a:off x="7329750" y="4286130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5B9BD5"/>
                </a:solidFill>
                <a:latin typeface="Broadway" panose="04040905080B02020502" pitchFamily="82" charset="0"/>
                <a:ea typeface="+mn-ea"/>
              </a:rPr>
              <a:t>EJA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0066D59C-C034-D5BB-FB1C-1946A8051E82}"/>
              </a:ext>
            </a:extLst>
          </p:cNvPr>
          <p:cNvSpPr txBox="1"/>
          <p:nvPr/>
        </p:nvSpPr>
        <p:spPr>
          <a:xfrm>
            <a:off x="3389462" y="1275301"/>
            <a:ext cx="174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latin typeface="Broadway" panose="04040905080B02020502" pitchFamily="82" charset="0"/>
                <a:ea typeface="+mn-ea"/>
              </a:rPr>
              <a:t>Total Geral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D6FBE139-4EA7-AEED-4673-0451E1345BD6}"/>
              </a:ext>
            </a:extLst>
          </p:cNvPr>
          <p:cNvSpPr txBox="1"/>
          <p:nvPr/>
        </p:nvSpPr>
        <p:spPr>
          <a:xfrm>
            <a:off x="547607" y="3885919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</a:rPr>
              <a:t>1309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D0686C4-F9BC-0F13-8E38-F4EACBE66FC0}"/>
              </a:ext>
            </a:extLst>
          </p:cNvPr>
          <p:cNvSpPr txBox="1"/>
          <p:nvPr/>
        </p:nvSpPr>
        <p:spPr>
          <a:xfrm>
            <a:off x="2790048" y="3884223"/>
            <a:ext cx="1134020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002060"/>
                </a:solidFill>
                <a:latin typeface="Arial Black" panose="020B0A04020102020204" pitchFamily="34" charset="0"/>
                <a:ea typeface="+mn-ea"/>
              </a:rPr>
              <a:t>3141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20E4BE09-F5CF-5FB3-E99B-3D2F0225BDF6}"/>
              </a:ext>
            </a:extLst>
          </p:cNvPr>
          <p:cNvSpPr txBox="1"/>
          <p:nvPr/>
        </p:nvSpPr>
        <p:spPr>
          <a:xfrm>
            <a:off x="4985116" y="3888459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7030A0"/>
                </a:solidFill>
                <a:latin typeface="Arial Black" panose="020B0A04020102020204" pitchFamily="34" charset="0"/>
                <a:ea typeface="+mn-ea"/>
              </a:rPr>
              <a:t>1449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82E34CD-7570-5A2F-7000-8B5FEA2AC594}"/>
              </a:ext>
            </a:extLst>
          </p:cNvPr>
          <p:cNvSpPr txBox="1"/>
          <p:nvPr/>
        </p:nvSpPr>
        <p:spPr>
          <a:xfrm>
            <a:off x="7346805" y="3890916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5B9BD5"/>
                </a:solidFill>
                <a:latin typeface="Arial Black" panose="020B0A04020102020204" pitchFamily="34" charset="0"/>
                <a:ea typeface="+mn-ea"/>
              </a:rPr>
              <a:t>224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C12F870D-4435-1F74-467C-75E1B4DB00E5}"/>
              </a:ext>
            </a:extLst>
          </p:cNvPr>
          <p:cNvSpPr txBox="1"/>
          <p:nvPr/>
        </p:nvSpPr>
        <p:spPr>
          <a:xfrm>
            <a:off x="3725197" y="870189"/>
            <a:ext cx="1134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2400" kern="1200" dirty="0">
                <a:latin typeface="Arial Black" panose="020B0A04020102020204" pitchFamily="34" charset="0"/>
                <a:ea typeface="+mn-ea"/>
              </a:rPr>
              <a:t>6123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2625EED9-C13C-9AE4-3471-FAC80C6E4A49}"/>
              </a:ext>
            </a:extLst>
          </p:cNvPr>
          <p:cNvSpPr txBox="1"/>
          <p:nvPr/>
        </p:nvSpPr>
        <p:spPr>
          <a:xfrm>
            <a:off x="650268" y="3406250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b="1" kern="12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</a:rPr>
              <a:t>21,38%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2B40B04B-C60D-0DE1-9295-F92FB247085B}"/>
              </a:ext>
            </a:extLst>
          </p:cNvPr>
          <p:cNvSpPr txBox="1"/>
          <p:nvPr/>
        </p:nvSpPr>
        <p:spPr>
          <a:xfrm>
            <a:off x="2808696" y="3453439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b="1" kern="1200" dirty="0">
                <a:solidFill>
                  <a:srgbClr val="002060"/>
                </a:solidFill>
                <a:latin typeface="Arial Black" panose="020B0A04020102020204" pitchFamily="34" charset="0"/>
                <a:ea typeface="+mn-ea"/>
              </a:rPr>
              <a:t>51,30%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0DAF43DE-ACBD-7BEA-7CE5-BC8536B5F32B}"/>
              </a:ext>
            </a:extLst>
          </p:cNvPr>
          <p:cNvSpPr txBox="1"/>
          <p:nvPr/>
        </p:nvSpPr>
        <p:spPr>
          <a:xfrm>
            <a:off x="5092999" y="3468737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b="1" kern="1200" dirty="0">
                <a:solidFill>
                  <a:srgbClr val="7030A0"/>
                </a:solidFill>
                <a:latin typeface="Arial Black" panose="020B0A04020102020204" pitchFamily="34" charset="0"/>
                <a:ea typeface="+mn-ea"/>
              </a:rPr>
              <a:t>23,66%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8C0FD09F-B5C1-3A34-1396-A854D3AB204E}"/>
              </a:ext>
            </a:extLst>
          </p:cNvPr>
          <p:cNvSpPr txBox="1"/>
          <p:nvPr/>
        </p:nvSpPr>
        <p:spPr>
          <a:xfrm>
            <a:off x="7369675" y="3454574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b="1" kern="1200" dirty="0">
                <a:solidFill>
                  <a:srgbClr val="5B9BD5"/>
                </a:solidFill>
                <a:latin typeface="Arial Black" panose="020B0A04020102020204" pitchFamily="34" charset="0"/>
                <a:ea typeface="+mn-ea"/>
              </a:rPr>
              <a:t>3,664%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B79CD6-DD27-0C11-6DBB-E97D620E7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324" y="4767620"/>
            <a:ext cx="1796360" cy="332586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E5BC71E2-6051-3EDA-7D5B-0AF192CA59F3}"/>
              </a:ext>
            </a:extLst>
          </p:cNvPr>
          <p:cNvGrpSpPr/>
          <p:nvPr/>
        </p:nvGrpSpPr>
        <p:grpSpPr>
          <a:xfrm>
            <a:off x="6517602" y="596471"/>
            <a:ext cx="2361275" cy="493009"/>
            <a:chOff x="8690136" y="795294"/>
            <a:chExt cx="3148366" cy="657345"/>
          </a:xfrm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6070A5EE-45CB-657F-4308-2C9C72033B65}"/>
                </a:ext>
              </a:extLst>
            </p:cNvPr>
            <p:cNvSpPr/>
            <p:nvPr/>
          </p:nvSpPr>
          <p:spPr>
            <a:xfrm>
              <a:off x="8690136" y="795294"/>
              <a:ext cx="3131861" cy="65734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1B13156E-A37D-4DB9-5285-6117D4502454}"/>
                </a:ext>
              </a:extLst>
            </p:cNvPr>
            <p:cNvSpPr txBox="1"/>
            <p:nvPr/>
          </p:nvSpPr>
          <p:spPr>
            <a:xfrm>
              <a:off x="8706641" y="851557"/>
              <a:ext cx="313186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pt-BR" sz="2100" b="1" dirty="0"/>
                <a:t>Total: 67 escolas</a:t>
              </a: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DF3B022A-FC31-019C-F0CA-8F7C1F3F526C}"/>
              </a:ext>
            </a:extLst>
          </p:cNvPr>
          <p:cNvGrpSpPr/>
          <p:nvPr/>
        </p:nvGrpSpPr>
        <p:grpSpPr>
          <a:xfrm>
            <a:off x="174346" y="596471"/>
            <a:ext cx="2361275" cy="493009"/>
            <a:chOff x="8690136" y="795294"/>
            <a:chExt cx="3148366" cy="657345"/>
          </a:xfrm>
        </p:grpSpPr>
        <p:sp>
          <p:nvSpPr>
            <p:cNvPr id="10" name="Forma Livre: Forma 6">
              <a:extLst>
                <a:ext uri="{FF2B5EF4-FFF2-40B4-BE49-F238E27FC236}">
                  <a16:creationId xmlns:a16="http://schemas.microsoft.com/office/drawing/2014/main" id="{3524E375-3C7B-FF87-5917-C90985F78FE0}"/>
                </a:ext>
              </a:extLst>
            </p:cNvPr>
            <p:cNvSpPr/>
            <p:nvPr/>
          </p:nvSpPr>
          <p:spPr>
            <a:xfrm>
              <a:off x="8690136" y="795294"/>
              <a:ext cx="3131861" cy="65734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D1571ECD-1BB1-0195-CAA2-81C65CA97AD2}"/>
                </a:ext>
              </a:extLst>
            </p:cNvPr>
            <p:cNvSpPr txBox="1"/>
            <p:nvPr/>
          </p:nvSpPr>
          <p:spPr>
            <a:xfrm>
              <a:off x="8706641" y="851557"/>
              <a:ext cx="313186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pt-BR" sz="2100" b="1" dirty="0"/>
                <a:t>ANO 2013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4746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78000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42800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85800">
                                      <p:cBhvr>
                                        <p:cTn id="9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/>
      <p:bldP spid="53" grpId="0"/>
      <p:bldP spid="54" grpId="0"/>
      <p:bldP spid="55" grpId="0"/>
      <p:bldP spid="56" grpId="0" animBg="1"/>
      <p:bldP spid="57" grpId="0"/>
      <p:bldP spid="58" grpId="0"/>
      <p:bldP spid="59" grpId="0"/>
      <p:bldP spid="60" grpId="0"/>
      <p:bldP spid="61" grpId="0" animBg="1"/>
      <p:bldP spid="62" grpId="0"/>
      <p:bldP spid="6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1B4F06D-3FF4-2BCB-0734-95E2BDB7F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7" t="43797" r="43476" b="7222"/>
          <a:stretch/>
        </p:blipFill>
        <p:spPr>
          <a:xfrm>
            <a:off x="1" y="870819"/>
            <a:ext cx="3318062" cy="2986235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AA77932-08D9-A75D-C60E-9574D039E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640" y="4781918"/>
            <a:ext cx="1796360" cy="332586"/>
          </a:xfrm>
          <a:prstGeom prst="rect">
            <a:avLst/>
          </a:prstGeom>
        </p:spPr>
      </p:pic>
      <p:pic>
        <p:nvPicPr>
          <p:cNvPr id="2" name="Google Shape;287;g1e38ebb6285_6_12">
            <a:extLst>
              <a:ext uri="{FF2B5EF4-FFF2-40B4-BE49-F238E27FC236}">
                <a16:creationId xmlns:a16="http://schemas.microsoft.com/office/drawing/2014/main" id="{7B723455-46F1-D3AB-7132-179BC26AA020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3566" y="477493"/>
            <a:ext cx="5366801" cy="39174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D51C9FB-3155-EB3E-CF91-ACBE8CA33607}"/>
              </a:ext>
            </a:extLst>
          </p:cNvPr>
          <p:cNvSpPr txBox="1"/>
          <p:nvPr/>
        </p:nvSpPr>
        <p:spPr>
          <a:xfrm>
            <a:off x="1888600" y="0"/>
            <a:ext cx="53668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pt-BR" sz="2100" b="1" dirty="0">
                <a:solidFill>
                  <a:srgbClr val="FFFFFF"/>
                </a:solidFill>
              </a:rPr>
              <a:t>TAXA DE RENDIMENTO ESCOLA - 2013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74141696-F950-F4F1-8873-3D2D0FF457E6}"/>
              </a:ext>
            </a:extLst>
          </p:cNvPr>
          <p:cNvSpPr/>
          <p:nvPr/>
        </p:nvSpPr>
        <p:spPr>
          <a:xfrm>
            <a:off x="3650876" y="870819"/>
            <a:ext cx="3449171" cy="4402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0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DE27C1D-38F5-D971-FB89-B1DA59AD34C4}"/>
              </a:ext>
            </a:extLst>
          </p:cNvPr>
          <p:cNvSpPr/>
          <p:nvPr/>
        </p:nvSpPr>
        <p:spPr>
          <a:xfrm>
            <a:off x="7937127" y="4024033"/>
            <a:ext cx="847165" cy="231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050">
              <a:solidFill>
                <a:srgbClr val="FFFFFF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Agrupar 12">
            <a:extLst>
              <a:ext uri="{FF2B5EF4-FFF2-40B4-BE49-F238E27FC236}">
                <a16:creationId xmlns:a16="http://schemas.microsoft.com/office/drawing/2014/main" id="{18A75447-37FC-50EE-CF9D-711E516135B9}"/>
              </a:ext>
            </a:extLst>
          </p:cNvPr>
          <p:cNvGrpSpPr/>
          <p:nvPr/>
        </p:nvGrpSpPr>
        <p:grpSpPr>
          <a:xfrm>
            <a:off x="110938" y="3187237"/>
            <a:ext cx="2099855" cy="2099855"/>
            <a:chOff x="1123167" y="407381"/>
            <a:chExt cx="2799806" cy="2799806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5" name="Círculo: Vazio 4">
              <a:extLst>
                <a:ext uri="{FF2B5EF4-FFF2-40B4-BE49-F238E27FC236}">
                  <a16:creationId xmlns:a16="http://schemas.microsoft.com/office/drawing/2014/main" id="{0B554A7E-63BF-EE51-A99A-2163299EEDE9}"/>
                </a:ext>
              </a:extLst>
            </p:cNvPr>
            <p:cNvSpPr/>
            <p:nvPr/>
          </p:nvSpPr>
          <p:spPr>
            <a:xfrm>
              <a:off x="1123167" y="407381"/>
              <a:ext cx="2799806" cy="2799806"/>
            </a:xfrm>
            <a:prstGeom prst="donut">
              <a:avLst>
                <a:gd name="adj" fmla="val 982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7AEEDC6E-C4A0-975D-CF5D-EE963F15C550}"/>
                </a:ext>
              </a:extLst>
            </p:cNvPr>
            <p:cNvSpPr/>
            <p:nvPr/>
          </p:nvSpPr>
          <p:spPr>
            <a:xfrm>
              <a:off x="1123167" y="1761564"/>
              <a:ext cx="2799806" cy="1445623"/>
            </a:xfrm>
            <a:custGeom>
              <a:avLst/>
              <a:gdLst>
                <a:gd name="connsiteX0" fmla="*/ 2309 w 2799806"/>
                <a:gd name="connsiteY0" fmla="*/ 0 h 1445623"/>
                <a:gd name="connsiteX1" fmla="*/ 277278 w 2799806"/>
                <a:gd name="connsiteY1" fmla="*/ 0 h 1445623"/>
                <a:gd name="connsiteX2" fmla="*/ 274969 w 2799806"/>
                <a:gd name="connsiteY2" fmla="*/ 45720 h 1445623"/>
                <a:gd name="connsiteX3" fmla="*/ 1399903 w 2799806"/>
                <a:gd name="connsiteY3" fmla="*/ 1170654 h 1445623"/>
                <a:gd name="connsiteX4" fmla="*/ 2524837 w 2799806"/>
                <a:gd name="connsiteY4" fmla="*/ 45720 h 1445623"/>
                <a:gd name="connsiteX5" fmla="*/ 2522529 w 2799806"/>
                <a:gd name="connsiteY5" fmla="*/ 0 h 1445623"/>
                <a:gd name="connsiteX6" fmla="*/ 2797498 w 2799806"/>
                <a:gd name="connsiteY6" fmla="*/ 0 h 1445623"/>
                <a:gd name="connsiteX7" fmla="*/ 2799806 w 2799806"/>
                <a:gd name="connsiteY7" fmla="*/ 45720 h 1445623"/>
                <a:gd name="connsiteX8" fmla="*/ 1399903 w 2799806"/>
                <a:gd name="connsiteY8" fmla="*/ 1445623 h 1445623"/>
                <a:gd name="connsiteX9" fmla="*/ 0 w 2799806"/>
                <a:gd name="connsiteY9" fmla="*/ 45720 h 144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9806" h="1445623">
                  <a:moveTo>
                    <a:pt x="2309" y="0"/>
                  </a:moveTo>
                  <a:lnTo>
                    <a:pt x="277278" y="0"/>
                  </a:lnTo>
                  <a:lnTo>
                    <a:pt x="274969" y="45720"/>
                  </a:lnTo>
                  <a:cubicBezTo>
                    <a:pt x="274969" y="667004"/>
                    <a:pt x="778619" y="1170654"/>
                    <a:pt x="1399903" y="1170654"/>
                  </a:cubicBezTo>
                  <a:cubicBezTo>
                    <a:pt x="2021187" y="1170654"/>
                    <a:pt x="2524837" y="667004"/>
                    <a:pt x="2524837" y="45720"/>
                  </a:cubicBezTo>
                  <a:lnTo>
                    <a:pt x="2522529" y="0"/>
                  </a:lnTo>
                  <a:lnTo>
                    <a:pt x="2797498" y="0"/>
                  </a:lnTo>
                  <a:lnTo>
                    <a:pt x="2799806" y="45720"/>
                  </a:lnTo>
                  <a:cubicBezTo>
                    <a:pt x="2799806" y="818865"/>
                    <a:pt x="2173048" y="1445623"/>
                    <a:pt x="1399903" y="1445623"/>
                  </a:cubicBezTo>
                  <a:cubicBezTo>
                    <a:pt x="626758" y="1445623"/>
                    <a:pt x="0" y="818865"/>
                    <a:pt x="0" y="457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3BB7EC0-6303-9D20-C433-F26ECFF1A5A3}"/>
              </a:ext>
            </a:extLst>
          </p:cNvPr>
          <p:cNvGrpSpPr/>
          <p:nvPr/>
        </p:nvGrpSpPr>
        <p:grpSpPr>
          <a:xfrm>
            <a:off x="2307130" y="3187237"/>
            <a:ext cx="2099855" cy="2099855"/>
            <a:chOff x="1123167" y="407381"/>
            <a:chExt cx="2799806" cy="2799806"/>
          </a:xfrm>
        </p:grpSpPr>
        <p:sp>
          <p:nvSpPr>
            <p:cNvPr id="32" name="Círculo: Vazio 31">
              <a:extLst>
                <a:ext uri="{FF2B5EF4-FFF2-40B4-BE49-F238E27FC236}">
                  <a16:creationId xmlns:a16="http://schemas.microsoft.com/office/drawing/2014/main" id="{FA7A3BDB-1614-2FD7-5376-EF46138A850A}"/>
                </a:ext>
              </a:extLst>
            </p:cNvPr>
            <p:cNvSpPr/>
            <p:nvPr/>
          </p:nvSpPr>
          <p:spPr>
            <a:xfrm>
              <a:off x="1123167" y="407381"/>
              <a:ext cx="2799806" cy="2799806"/>
            </a:xfrm>
            <a:prstGeom prst="donut">
              <a:avLst>
                <a:gd name="adj" fmla="val 982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3" name="Forma Livre: Forma 32">
              <a:extLst>
                <a:ext uri="{FF2B5EF4-FFF2-40B4-BE49-F238E27FC236}">
                  <a16:creationId xmlns:a16="http://schemas.microsoft.com/office/drawing/2014/main" id="{C2A1C712-AB5D-4860-BB4C-9C0C22C92610}"/>
                </a:ext>
              </a:extLst>
            </p:cNvPr>
            <p:cNvSpPr/>
            <p:nvPr/>
          </p:nvSpPr>
          <p:spPr>
            <a:xfrm>
              <a:off x="1123167" y="1761564"/>
              <a:ext cx="2799806" cy="1445623"/>
            </a:xfrm>
            <a:custGeom>
              <a:avLst/>
              <a:gdLst>
                <a:gd name="connsiteX0" fmla="*/ 2309 w 2799806"/>
                <a:gd name="connsiteY0" fmla="*/ 0 h 1445623"/>
                <a:gd name="connsiteX1" fmla="*/ 277278 w 2799806"/>
                <a:gd name="connsiteY1" fmla="*/ 0 h 1445623"/>
                <a:gd name="connsiteX2" fmla="*/ 274969 w 2799806"/>
                <a:gd name="connsiteY2" fmla="*/ 45720 h 1445623"/>
                <a:gd name="connsiteX3" fmla="*/ 1399903 w 2799806"/>
                <a:gd name="connsiteY3" fmla="*/ 1170654 h 1445623"/>
                <a:gd name="connsiteX4" fmla="*/ 2524837 w 2799806"/>
                <a:gd name="connsiteY4" fmla="*/ 45720 h 1445623"/>
                <a:gd name="connsiteX5" fmla="*/ 2522529 w 2799806"/>
                <a:gd name="connsiteY5" fmla="*/ 0 h 1445623"/>
                <a:gd name="connsiteX6" fmla="*/ 2797498 w 2799806"/>
                <a:gd name="connsiteY6" fmla="*/ 0 h 1445623"/>
                <a:gd name="connsiteX7" fmla="*/ 2799806 w 2799806"/>
                <a:gd name="connsiteY7" fmla="*/ 45720 h 1445623"/>
                <a:gd name="connsiteX8" fmla="*/ 1399903 w 2799806"/>
                <a:gd name="connsiteY8" fmla="*/ 1445623 h 1445623"/>
                <a:gd name="connsiteX9" fmla="*/ 0 w 2799806"/>
                <a:gd name="connsiteY9" fmla="*/ 45720 h 144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9806" h="1445623">
                  <a:moveTo>
                    <a:pt x="2309" y="0"/>
                  </a:moveTo>
                  <a:lnTo>
                    <a:pt x="277278" y="0"/>
                  </a:lnTo>
                  <a:lnTo>
                    <a:pt x="274969" y="45720"/>
                  </a:lnTo>
                  <a:cubicBezTo>
                    <a:pt x="274969" y="667004"/>
                    <a:pt x="778619" y="1170654"/>
                    <a:pt x="1399903" y="1170654"/>
                  </a:cubicBezTo>
                  <a:cubicBezTo>
                    <a:pt x="2021187" y="1170654"/>
                    <a:pt x="2524837" y="667004"/>
                    <a:pt x="2524837" y="45720"/>
                  </a:cubicBezTo>
                  <a:lnTo>
                    <a:pt x="2522529" y="0"/>
                  </a:lnTo>
                  <a:lnTo>
                    <a:pt x="2797498" y="0"/>
                  </a:lnTo>
                  <a:lnTo>
                    <a:pt x="2799806" y="45720"/>
                  </a:lnTo>
                  <a:cubicBezTo>
                    <a:pt x="2799806" y="818865"/>
                    <a:pt x="2173048" y="1445623"/>
                    <a:pt x="1399903" y="1445623"/>
                  </a:cubicBezTo>
                  <a:cubicBezTo>
                    <a:pt x="626758" y="1445623"/>
                    <a:pt x="0" y="818865"/>
                    <a:pt x="0" y="457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DF259F62-7189-A829-E1CB-C4E75EB461F4}"/>
              </a:ext>
            </a:extLst>
          </p:cNvPr>
          <p:cNvGrpSpPr/>
          <p:nvPr/>
        </p:nvGrpSpPr>
        <p:grpSpPr>
          <a:xfrm>
            <a:off x="4576981" y="3187237"/>
            <a:ext cx="2099855" cy="2099855"/>
            <a:chOff x="1123167" y="407381"/>
            <a:chExt cx="2799806" cy="2799806"/>
          </a:xfrm>
        </p:grpSpPr>
        <p:sp>
          <p:nvSpPr>
            <p:cNvPr id="35" name="Círculo: Vazio 34">
              <a:extLst>
                <a:ext uri="{FF2B5EF4-FFF2-40B4-BE49-F238E27FC236}">
                  <a16:creationId xmlns:a16="http://schemas.microsoft.com/office/drawing/2014/main" id="{83B6B1B9-592B-6455-3FFB-64A44D3B9FA2}"/>
                </a:ext>
              </a:extLst>
            </p:cNvPr>
            <p:cNvSpPr/>
            <p:nvPr/>
          </p:nvSpPr>
          <p:spPr>
            <a:xfrm>
              <a:off x="1123167" y="407381"/>
              <a:ext cx="2799806" cy="2799806"/>
            </a:xfrm>
            <a:prstGeom prst="donut">
              <a:avLst>
                <a:gd name="adj" fmla="val 982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pt-BR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963DF008-555E-ED0D-BCB2-6635B28F4849}"/>
                </a:ext>
              </a:extLst>
            </p:cNvPr>
            <p:cNvSpPr/>
            <p:nvPr/>
          </p:nvSpPr>
          <p:spPr>
            <a:xfrm>
              <a:off x="1123167" y="1761564"/>
              <a:ext cx="2799806" cy="1445623"/>
            </a:xfrm>
            <a:custGeom>
              <a:avLst/>
              <a:gdLst>
                <a:gd name="connsiteX0" fmla="*/ 2309 w 2799806"/>
                <a:gd name="connsiteY0" fmla="*/ 0 h 1445623"/>
                <a:gd name="connsiteX1" fmla="*/ 277278 w 2799806"/>
                <a:gd name="connsiteY1" fmla="*/ 0 h 1445623"/>
                <a:gd name="connsiteX2" fmla="*/ 274969 w 2799806"/>
                <a:gd name="connsiteY2" fmla="*/ 45720 h 1445623"/>
                <a:gd name="connsiteX3" fmla="*/ 1399903 w 2799806"/>
                <a:gd name="connsiteY3" fmla="*/ 1170654 h 1445623"/>
                <a:gd name="connsiteX4" fmla="*/ 2524837 w 2799806"/>
                <a:gd name="connsiteY4" fmla="*/ 45720 h 1445623"/>
                <a:gd name="connsiteX5" fmla="*/ 2522529 w 2799806"/>
                <a:gd name="connsiteY5" fmla="*/ 0 h 1445623"/>
                <a:gd name="connsiteX6" fmla="*/ 2797498 w 2799806"/>
                <a:gd name="connsiteY6" fmla="*/ 0 h 1445623"/>
                <a:gd name="connsiteX7" fmla="*/ 2799806 w 2799806"/>
                <a:gd name="connsiteY7" fmla="*/ 45720 h 1445623"/>
                <a:gd name="connsiteX8" fmla="*/ 1399903 w 2799806"/>
                <a:gd name="connsiteY8" fmla="*/ 1445623 h 1445623"/>
                <a:gd name="connsiteX9" fmla="*/ 0 w 2799806"/>
                <a:gd name="connsiteY9" fmla="*/ 45720 h 144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9806" h="1445623">
                  <a:moveTo>
                    <a:pt x="2309" y="0"/>
                  </a:moveTo>
                  <a:lnTo>
                    <a:pt x="277278" y="0"/>
                  </a:lnTo>
                  <a:lnTo>
                    <a:pt x="274969" y="45720"/>
                  </a:lnTo>
                  <a:cubicBezTo>
                    <a:pt x="274969" y="667004"/>
                    <a:pt x="778619" y="1170654"/>
                    <a:pt x="1399903" y="1170654"/>
                  </a:cubicBezTo>
                  <a:cubicBezTo>
                    <a:pt x="2021187" y="1170654"/>
                    <a:pt x="2524837" y="667004"/>
                    <a:pt x="2524837" y="45720"/>
                  </a:cubicBezTo>
                  <a:lnTo>
                    <a:pt x="2522529" y="0"/>
                  </a:lnTo>
                  <a:lnTo>
                    <a:pt x="2797498" y="0"/>
                  </a:lnTo>
                  <a:lnTo>
                    <a:pt x="2799806" y="45720"/>
                  </a:lnTo>
                  <a:cubicBezTo>
                    <a:pt x="2799806" y="818865"/>
                    <a:pt x="2173048" y="1445623"/>
                    <a:pt x="1399903" y="1445623"/>
                  </a:cubicBezTo>
                  <a:cubicBezTo>
                    <a:pt x="626758" y="1445623"/>
                    <a:pt x="0" y="818865"/>
                    <a:pt x="0" y="4572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FDCC2876-CBEE-A743-DF2B-D63BD252214D}"/>
              </a:ext>
            </a:extLst>
          </p:cNvPr>
          <p:cNvGrpSpPr/>
          <p:nvPr/>
        </p:nvGrpSpPr>
        <p:grpSpPr>
          <a:xfrm>
            <a:off x="6846832" y="3187237"/>
            <a:ext cx="2099855" cy="2099855"/>
            <a:chOff x="1123167" y="407381"/>
            <a:chExt cx="2799806" cy="2799806"/>
          </a:xfrm>
        </p:grpSpPr>
        <p:sp>
          <p:nvSpPr>
            <p:cNvPr id="38" name="Círculo: Vazio 37">
              <a:extLst>
                <a:ext uri="{FF2B5EF4-FFF2-40B4-BE49-F238E27FC236}">
                  <a16:creationId xmlns:a16="http://schemas.microsoft.com/office/drawing/2014/main" id="{021DB301-92B2-95D9-86FC-9A8AAD059753}"/>
                </a:ext>
              </a:extLst>
            </p:cNvPr>
            <p:cNvSpPr/>
            <p:nvPr/>
          </p:nvSpPr>
          <p:spPr>
            <a:xfrm>
              <a:off x="1123167" y="407381"/>
              <a:ext cx="2799806" cy="2799806"/>
            </a:xfrm>
            <a:prstGeom prst="donut">
              <a:avLst>
                <a:gd name="adj" fmla="val 982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31D432D3-506E-A004-0FB6-C3E5EEA32AE1}"/>
                </a:ext>
              </a:extLst>
            </p:cNvPr>
            <p:cNvSpPr/>
            <p:nvPr/>
          </p:nvSpPr>
          <p:spPr>
            <a:xfrm>
              <a:off x="1123167" y="1761564"/>
              <a:ext cx="2799806" cy="1445623"/>
            </a:xfrm>
            <a:custGeom>
              <a:avLst/>
              <a:gdLst>
                <a:gd name="connsiteX0" fmla="*/ 2309 w 2799806"/>
                <a:gd name="connsiteY0" fmla="*/ 0 h 1445623"/>
                <a:gd name="connsiteX1" fmla="*/ 277278 w 2799806"/>
                <a:gd name="connsiteY1" fmla="*/ 0 h 1445623"/>
                <a:gd name="connsiteX2" fmla="*/ 274969 w 2799806"/>
                <a:gd name="connsiteY2" fmla="*/ 45720 h 1445623"/>
                <a:gd name="connsiteX3" fmla="*/ 1399903 w 2799806"/>
                <a:gd name="connsiteY3" fmla="*/ 1170654 h 1445623"/>
                <a:gd name="connsiteX4" fmla="*/ 2524837 w 2799806"/>
                <a:gd name="connsiteY4" fmla="*/ 45720 h 1445623"/>
                <a:gd name="connsiteX5" fmla="*/ 2522529 w 2799806"/>
                <a:gd name="connsiteY5" fmla="*/ 0 h 1445623"/>
                <a:gd name="connsiteX6" fmla="*/ 2797498 w 2799806"/>
                <a:gd name="connsiteY6" fmla="*/ 0 h 1445623"/>
                <a:gd name="connsiteX7" fmla="*/ 2799806 w 2799806"/>
                <a:gd name="connsiteY7" fmla="*/ 45720 h 1445623"/>
                <a:gd name="connsiteX8" fmla="*/ 1399903 w 2799806"/>
                <a:gd name="connsiteY8" fmla="*/ 1445623 h 1445623"/>
                <a:gd name="connsiteX9" fmla="*/ 0 w 2799806"/>
                <a:gd name="connsiteY9" fmla="*/ 45720 h 144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9806" h="1445623">
                  <a:moveTo>
                    <a:pt x="2309" y="0"/>
                  </a:moveTo>
                  <a:lnTo>
                    <a:pt x="277278" y="0"/>
                  </a:lnTo>
                  <a:lnTo>
                    <a:pt x="274969" y="45720"/>
                  </a:lnTo>
                  <a:cubicBezTo>
                    <a:pt x="274969" y="667004"/>
                    <a:pt x="778619" y="1170654"/>
                    <a:pt x="1399903" y="1170654"/>
                  </a:cubicBezTo>
                  <a:cubicBezTo>
                    <a:pt x="2021187" y="1170654"/>
                    <a:pt x="2524837" y="667004"/>
                    <a:pt x="2524837" y="45720"/>
                  </a:cubicBezTo>
                  <a:lnTo>
                    <a:pt x="2522529" y="0"/>
                  </a:lnTo>
                  <a:lnTo>
                    <a:pt x="2797498" y="0"/>
                  </a:lnTo>
                  <a:lnTo>
                    <a:pt x="2799806" y="45720"/>
                  </a:lnTo>
                  <a:cubicBezTo>
                    <a:pt x="2799806" y="818865"/>
                    <a:pt x="2173048" y="1445623"/>
                    <a:pt x="1399903" y="1445623"/>
                  </a:cubicBezTo>
                  <a:cubicBezTo>
                    <a:pt x="626758" y="1445623"/>
                    <a:pt x="0" y="818865"/>
                    <a:pt x="0" y="4572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ACC39777-EF4A-3331-D639-8C3823665E53}"/>
              </a:ext>
            </a:extLst>
          </p:cNvPr>
          <p:cNvGrpSpPr/>
          <p:nvPr/>
        </p:nvGrpSpPr>
        <p:grpSpPr>
          <a:xfrm>
            <a:off x="2811520" y="209157"/>
            <a:ext cx="2882810" cy="2882810"/>
            <a:chOff x="1123167" y="407381"/>
            <a:chExt cx="2799806" cy="2799806"/>
          </a:xfrm>
        </p:grpSpPr>
        <p:sp>
          <p:nvSpPr>
            <p:cNvPr id="44" name="Círculo: Vazio 43">
              <a:extLst>
                <a:ext uri="{FF2B5EF4-FFF2-40B4-BE49-F238E27FC236}">
                  <a16:creationId xmlns:a16="http://schemas.microsoft.com/office/drawing/2014/main" id="{B976EEB4-E87C-1D4C-2B55-3E78A16B4D54}"/>
                </a:ext>
              </a:extLst>
            </p:cNvPr>
            <p:cNvSpPr/>
            <p:nvPr/>
          </p:nvSpPr>
          <p:spPr>
            <a:xfrm>
              <a:off x="1123167" y="407381"/>
              <a:ext cx="2799806" cy="2799806"/>
            </a:xfrm>
            <a:prstGeom prst="donut">
              <a:avLst>
                <a:gd name="adj" fmla="val 9821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pt-BR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612BD6D5-5522-9C1C-7F2F-AB49C4F4DA8E}"/>
                </a:ext>
              </a:extLst>
            </p:cNvPr>
            <p:cNvSpPr/>
            <p:nvPr/>
          </p:nvSpPr>
          <p:spPr>
            <a:xfrm>
              <a:off x="1123167" y="1761564"/>
              <a:ext cx="2799806" cy="1445623"/>
            </a:xfrm>
            <a:custGeom>
              <a:avLst/>
              <a:gdLst>
                <a:gd name="connsiteX0" fmla="*/ 2309 w 2799806"/>
                <a:gd name="connsiteY0" fmla="*/ 0 h 1445623"/>
                <a:gd name="connsiteX1" fmla="*/ 277278 w 2799806"/>
                <a:gd name="connsiteY1" fmla="*/ 0 h 1445623"/>
                <a:gd name="connsiteX2" fmla="*/ 274969 w 2799806"/>
                <a:gd name="connsiteY2" fmla="*/ 45720 h 1445623"/>
                <a:gd name="connsiteX3" fmla="*/ 1399903 w 2799806"/>
                <a:gd name="connsiteY3" fmla="*/ 1170654 h 1445623"/>
                <a:gd name="connsiteX4" fmla="*/ 2524837 w 2799806"/>
                <a:gd name="connsiteY4" fmla="*/ 45720 h 1445623"/>
                <a:gd name="connsiteX5" fmla="*/ 2522529 w 2799806"/>
                <a:gd name="connsiteY5" fmla="*/ 0 h 1445623"/>
                <a:gd name="connsiteX6" fmla="*/ 2797498 w 2799806"/>
                <a:gd name="connsiteY6" fmla="*/ 0 h 1445623"/>
                <a:gd name="connsiteX7" fmla="*/ 2799806 w 2799806"/>
                <a:gd name="connsiteY7" fmla="*/ 45720 h 1445623"/>
                <a:gd name="connsiteX8" fmla="*/ 1399903 w 2799806"/>
                <a:gd name="connsiteY8" fmla="*/ 1445623 h 1445623"/>
                <a:gd name="connsiteX9" fmla="*/ 0 w 2799806"/>
                <a:gd name="connsiteY9" fmla="*/ 45720 h 1445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799806" h="1445623">
                  <a:moveTo>
                    <a:pt x="2309" y="0"/>
                  </a:moveTo>
                  <a:lnTo>
                    <a:pt x="277278" y="0"/>
                  </a:lnTo>
                  <a:lnTo>
                    <a:pt x="274969" y="45720"/>
                  </a:lnTo>
                  <a:cubicBezTo>
                    <a:pt x="274969" y="667004"/>
                    <a:pt x="778619" y="1170654"/>
                    <a:pt x="1399903" y="1170654"/>
                  </a:cubicBezTo>
                  <a:cubicBezTo>
                    <a:pt x="2021187" y="1170654"/>
                    <a:pt x="2524837" y="667004"/>
                    <a:pt x="2524837" y="45720"/>
                  </a:cubicBezTo>
                  <a:lnTo>
                    <a:pt x="2522529" y="0"/>
                  </a:lnTo>
                  <a:lnTo>
                    <a:pt x="2797498" y="0"/>
                  </a:lnTo>
                  <a:lnTo>
                    <a:pt x="2799806" y="45720"/>
                  </a:lnTo>
                  <a:cubicBezTo>
                    <a:pt x="2799806" y="818865"/>
                    <a:pt x="2173048" y="1445623"/>
                    <a:pt x="1399903" y="1445623"/>
                  </a:cubicBezTo>
                  <a:cubicBezTo>
                    <a:pt x="626758" y="1445623"/>
                    <a:pt x="0" y="818865"/>
                    <a:pt x="0" y="4572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6" name="Retângulo 45">
            <a:extLst>
              <a:ext uri="{FF2B5EF4-FFF2-40B4-BE49-F238E27FC236}">
                <a16:creationId xmlns:a16="http://schemas.microsoft.com/office/drawing/2014/main" id="{88BCC31E-48A4-14AE-2E39-9E78442861E7}"/>
              </a:ext>
            </a:extLst>
          </p:cNvPr>
          <p:cNvSpPr/>
          <p:nvPr/>
        </p:nvSpPr>
        <p:spPr>
          <a:xfrm>
            <a:off x="0" y="4202153"/>
            <a:ext cx="9144000" cy="111995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pt-BR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18EBBACC-1526-B041-92FB-5A8764EBAC38}"/>
              </a:ext>
            </a:extLst>
          </p:cNvPr>
          <p:cNvSpPr/>
          <p:nvPr/>
        </p:nvSpPr>
        <p:spPr>
          <a:xfrm>
            <a:off x="2700172" y="1562976"/>
            <a:ext cx="3184071" cy="153972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pt-BR" sz="1350" kern="120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05CCEAB6-44E8-DA3A-5EB8-80145F8B7375}"/>
              </a:ext>
            </a:extLst>
          </p:cNvPr>
          <p:cNvSpPr txBox="1"/>
          <p:nvPr/>
        </p:nvSpPr>
        <p:spPr>
          <a:xfrm>
            <a:off x="207276" y="4262092"/>
            <a:ext cx="1751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ED7D31"/>
                </a:solidFill>
                <a:latin typeface="Broadway" panose="04040905080B02020502" pitchFamily="82" charset="0"/>
                <a:ea typeface="+mn-ea"/>
              </a:rPr>
              <a:t>Ed. Infantil</a:t>
            </a:r>
          </a:p>
        </p:txBody>
      </p:sp>
      <p:sp>
        <p:nvSpPr>
          <p:cNvPr id="51" name="CaixaDeTexto 50">
            <a:extLst>
              <a:ext uri="{FF2B5EF4-FFF2-40B4-BE49-F238E27FC236}">
                <a16:creationId xmlns:a16="http://schemas.microsoft.com/office/drawing/2014/main" id="{CD9DDE28-479B-8482-CD2D-D1B43CF2FE7A}"/>
              </a:ext>
            </a:extLst>
          </p:cNvPr>
          <p:cNvSpPr txBox="1"/>
          <p:nvPr/>
        </p:nvSpPr>
        <p:spPr>
          <a:xfrm>
            <a:off x="2440486" y="4266503"/>
            <a:ext cx="18672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FFC000"/>
                </a:solidFill>
                <a:latin typeface="Broadway" panose="04040905080B02020502" pitchFamily="82" charset="0"/>
                <a:ea typeface="+mn-ea"/>
              </a:rPr>
              <a:t>Anos Iniciais</a:t>
            </a:r>
          </a:p>
        </p:txBody>
      </p:sp>
      <p:sp>
        <p:nvSpPr>
          <p:cNvPr id="52" name="CaixaDeTexto 51">
            <a:extLst>
              <a:ext uri="{FF2B5EF4-FFF2-40B4-BE49-F238E27FC236}">
                <a16:creationId xmlns:a16="http://schemas.microsoft.com/office/drawing/2014/main" id="{A3AFAFDF-FFE0-D4FC-EE59-07807AFA39F5}"/>
              </a:ext>
            </a:extLst>
          </p:cNvPr>
          <p:cNvSpPr txBox="1"/>
          <p:nvPr/>
        </p:nvSpPr>
        <p:spPr>
          <a:xfrm>
            <a:off x="4585839" y="4272704"/>
            <a:ext cx="205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70AD47">
                    <a:lumMod val="60000"/>
                    <a:lumOff val="40000"/>
                  </a:srgbClr>
                </a:solidFill>
                <a:latin typeface="Broadway" panose="04040905080B02020502" pitchFamily="82" charset="0"/>
                <a:ea typeface="+mn-ea"/>
              </a:rPr>
              <a:t>Anos Finais</a:t>
            </a:r>
          </a:p>
        </p:txBody>
      </p: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0D47EBE8-924A-989B-8256-2CF945D4EE21}"/>
              </a:ext>
            </a:extLst>
          </p:cNvPr>
          <p:cNvSpPr txBox="1"/>
          <p:nvPr/>
        </p:nvSpPr>
        <p:spPr>
          <a:xfrm>
            <a:off x="7329750" y="4286130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5B9BD5"/>
                </a:solidFill>
                <a:latin typeface="Broadway" panose="04040905080B02020502" pitchFamily="82" charset="0"/>
                <a:ea typeface="+mn-ea"/>
              </a:rPr>
              <a:t>EJA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0066D59C-C034-D5BB-FB1C-1946A8051E82}"/>
              </a:ext>
            </a:extLst>
          </p:cNvPr>
          <p:cNvSpPr txBox="1"/>
          <p:nvPr/>
        </p:nvSpPr>
        <p:spPr>
          <a:xfrm>
            <a:off x="3389462" y="1275301"/>
            <a:ext cx="1740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0070C0"/>
                </a:solidFill>
                <a:latin typeface="Broadway" panose="04040905080B02020502" pitchFamily="82" charset="0"/>
                <a:ea typeface="+mn-ea"/>
              </a:rPr>
              <a:t>Total Geral</a:t>
            </a: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D6FBE139-4EA7-AEED-4673-0451E1345BD6}"/>
              </a:ext>
            </a:extLst>
          </p:cNvPr>
          <p:cNvSpPr txBox="1"/>
          <p:nvPr/>
        </p:nvSpPr>
        <p:spPr>
          <a:xfrm>
            <a:off x="547607" y="3885919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ED7D31"/>
                </a:solidFill>
                <a:latin typeface="Arial Black" panose="020B0A04020102020204" pitchFamily="34" charset="0"/>
                <a:ea typeface="+mn-ea"/>
              </a:rPr>
              <a:t>1667</a:t>
            </a:r>
          </a:p>
        </p:txBody>
      </p:sp>
      <p:sp>
        <p:nvSpPr>
          <p:cNvPr id="56" name="CaixaDeTexto 55">
            <a:extLst>
              <a:ext uri="{FF2B5EF4-FFF2-40B4-BE49-F238E27FC236}">
                <a16:creationId xmlns:a16="http://schemas.microsoft.com/office/drawing/2014/main" id="{7D0686C4-F9BC-0F13-8E38-F4EACBE66FC0}"/>
              </a:ext>
            </a:extLst>
          </p:cNvPr>
          <p:cNvSpPr txBox="1"/>
          <p:nvPr/>
        </p:nvSpPr>
        <p:spPr>
          <a:xfrm>
            <a:off x="2807103" y="3895200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</a:rPr>
              <a:t>2110</a:t>
            </a:r>
          </a:p>
        </p:txBody>
      </p: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20E4BE09-F5CF-5FB3-E99B-3D2F0225BDF6}"/>
              </a:ext>
            </a:extLst>
          </p:cNvPr>
          <p:cNvSpPr txBox="1"/>
          <p:nvPr/>
        </p:nvSpPr>
        <p:spPr>
          <a:xfrm>
            <a:off x="4985116" y="3888459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70AD47">
                    <a:lumMod val="60000"/>
                    <a:lumOff val="40000"/>
                  </a:srgbClr>
                </a:solidFill>
                <a:latin typeface="Arial Black" panose="020B0A04020102020204" pitchFamily="34" charset="0"/>
                <a:ea typeface="+mn-ea"/>
              </a:rPr>
              <a:t>1999</a:t>
            </a:r>
          </a:p>
        </p:txBody>
      </p:sp>
      <p:sp>
        <p:nvSpPr>
          <p:cNvPr id="58" name="CaixaDeTexto 57">
            <a:extLst>
              <a:ext uri="{FF2B5EF4-FFF2-40B4-BE49-F238E27FC236}">
                <a16:creationId xmlns:a16="http://schemas.microsoft.com/office/drawing/2014/main" id="{E82E34CD-7570-5A2F-7000-8B5FEA2AC594}"/>
              </a:ext>
            </a:extLst>
          </p:cNvPr>
          <p:cNvSpPr txBox="1"/>
          <p:nvPr/>
        </p:nvSpPr>
        <p:spPr>
          <a:xfrm>
            <a:off x="7346805" y="3890916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kern="1200" dirty="0">
                <a:solidFill>
                  <a:srgbClr val="5B9BD5"/>
                </a:solidFill>
                <a:latin typeface="Arial Black" panose="020B0A04020102020204" pitchFamily="34" charset="0"/>
                <a:ea typeface="+mn-ea"/>
              </a:rPr>
              <a:t>379</a:t>
            </a:r>
          </a:p>
        </p:txBody>
      </p:sp>
      <p:sp>
        <p:nvSpPr>
          <p:cNvPr id="59" name="CaixaDeTexto 58">
            <a:extLst>
              <a:ext uri="{FF2B5EF4-FFF2-40B4-BE49-F238E27FC236}">
                <a16:creationId xmlns:a16="http://schemas.microsoft.com/office/drawing/2014/main" id="{C12F870D-4435-1F74-467C-75E1B4DB00E5}"/>
              </a:ext>
            </a:extLst>
          </p:cNvPr>
          <p:cNvSpPr txBox="1"/>
          <p:nvPr/>
        </p:nvSpPr>
        <p:spPr>
          <a:xfrm>
            <a:off x="3725197" y="870189"/>
            <a:ext cx="1134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2400" kern="1200" dirty="0">
                <a:solidFill>
                  <a:srgbClr val="0070C0"/>
                </a:solidFill>
                <a:latin typeface="Arial Black" panose="020B0A04020102020204" pitchFamily="34" charset="0"/>
                <a:ea typeface="+mn-ea"/>
              </a:rPr>
              <a:t>6173</a:t>
            </a:r>
          </a:p>
        </p:txBody>
      </p:sp>
      <p:sp>
        <p:nvSpPr>
          <p:cNvPr id="60" name="CaixaDeTexto 59">
            <a:extLst>
              <a:ext uri="{FF2B5EF4-FFF2-40B4-BE49-F238E27FC236}">
                <a16:creationId xmlns:a16="http://schemas.microsoft.com/office/drawing/2014/main" id="{2625EED9-C13C-9AE4-3471-FAC80C6E4A49}"/>
              </a:ext>
            </a:extLst>
          </p:cNvPr>
          <p:cNvSpPr txBox="1"/>
          <p:nvPr/>
        </p:nvSpPr>
        <p:spPr>
          <a:xfrm>
            <a:off x="650268" y="3406250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b="1" kern="1200" dirty="0">
                <a:solidFill>
                  <a:srgbClr val="ED7D31"/>
                </a:solidFill>
                <a:latin typeface="Arial Black" panose="020B0A04020102020204" pitchFamily="34" charset="0"/>
                <a:ea typeface="+mn-ea"/>
              </a:rPr>
              <a:t>27%</a:t>
            </a:r>
          </a:p>
        </p:txBody>
      </p: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2B40B04B-C60D-0DE1-9295-F92FB247085B}"/>
              </a:ext>
            </a:extLst>
          </p:cNvPr>
          <p:cNvSpPr txBox="1"/>
          <p:nvPr/>
        </p:nvSpPr>
        <p:spPr>
          <a:xfrm>
            <a:off x="2827052" y="3442457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b="1" kern="1200" dirty="0">
                <a:solidFill>
                  <a:srgbClr val="FFC000"/>
                </a:solidFill>
                <a:latin typeface="Arial Black" panose="020B0A04020102020204" pitchFamily="34" charset="0"/>
                <a:ea typeface="+mn-ea"/>
              </a:rPr>
              <a:t>34,18%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0DAF43DE-ACBD-7BEA-7CE5-BC8536B5F32B}"/>
              </a:ext>
            </a:extLst>
          </p:cNvPr>
          <p:cNvSpPr txBox="1"/>
          <p:nvPr/>
        </p:nvSpPr>
        <p:spPr>
          <a:xfrm>
            <a:off x="5092999" y="3468737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b="1" kern="1200" dirty="0">
                <a:solidFill>
                  <a:srgbClr val="70AD47">
                    <a:lumMod val="60000"/>
                    <a:lumOff val="40000"/>
                  </a:srgbClr>
                </a:solidFill>
                <a:latin typeface="Arial Black" panose="020B0A04020102020204" pitchFamily="34" charset="0"/>
                <a:ea typeface="+mn-ea"/>
              </a:rPr>
              <a:t>32,38%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8C0FD09F-B5C1-3A34-1396-A854D3AB204E}"/>
              </a:ext>
            </a:extLst>
          </p:cNvPr>
          <p:cNvSpPr txBox="1"/>
          <p:nvPr/>
        </p:nvSpPr>
        <p:spPr>
          <a:xfrm>
            <a:off x="7369675" y="3454574"/>
            <a:ext cx="1134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pt-BR" sz="1800" b="1" kern="1200" dirty="0">
                <a:solidFill>
                  <a:srgbClr val="5B9BD5"/>
                </a:solidFill>
                <a:latin typeface="Arial Black" panose="020B0A04020102020204" pitchFamily="34" charset="0"/>
                <a:ea typeface="+mn-ea"/>
              </a:rPr>
              <a:t>6,44%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B79CD6-DD27-0C11-6DBB-E97D620E7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0324" y="4767620"/>
            <a:ext cx="1796360" cy="332586"/>
          </a:xfrm>
          <a:prstGeom prst="rect">
            <a:avLst/>
          </a:prstGeom>
        </p:spPr>
      </p:pic>
      <p:grpSp>
        <p:nvGrpSpPr>
          <p:cNvPr id="9" name="Agrupar 8">
            <a:extLst>
              <a:ext uri="{FF2B5EF4-FFF2-40B4-BE49-F238E27FC236}">
                <a16:creationId xmlns:a16="http://schemas.microsoft.com/office/drawing/2014/main" id="{E5BC71E2-6051-3EDA-7D5B-0AF192CA59F3}"/>
              </a:ext>
            </a:extLst>
          </p:cNvPr>
          <p:cNvGrpSpPr/>
          <p:nvPr/>
        </p:nvGrpSpPr>
        <p:grpSpPr>
          <a:xfrm>
            <a:off x="6517602" y="596471"/>
            <a:ext cx="2361275" cy="493009"/>
            <a:chOff x="8690136" y="795294"/>
            <a:chExt cx="3148366" cy="657345"/>
          </a:xfrm>
        </p:grpSpPr>
        <p:sp>
          <p:nvSpPr>
            <p:cNvPr id="7" name="Forma Livre: Forma 6">
              <a:extLst>
                <a:ext uri="{FF2B5EF4-FFF2-40B4-BE49-F238E27FC236}">
                  <a16:creationId xmlns:a16="http://schemas.microsoft.com/office/drawing/2014/main" id="{6070A5EE-45CB-657F-4308-2C9C72033B65}"/>
                </a:ext>
              </a:extLst>
            </p:cNvPr>
            <p:cNvSpPr/>
            <p:nvPr/>
          </p:nvSpPr>
          <p:spPr>
            <a:xfrm>
              <a:off x="8690136" y="795294"/>
              <a:ext cx="3131861" cy="65734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" name="CaixaDeTexto 1">
              <a:extLst>
                <a:ext uri="{FF2B5EF4-FFF2-40B4-BE49-F238E27FC236}">
                  <a16:creationId xmlns:a16="http://schemas.microsoft.com/office/drawing/2014/main" id="{1B13156E-A37D-4DB9-5285-6117D4502454}"/>
                </a:ext>
              </a:extLst>
            </p:cNvPr>
            <p:cNvSpPr txBox="1"/>
            <p:nvPr/>
          </p:nvSpPr>
          <p:spPr>
            <a:xfrm>
              <a:off x="8706641" y="851557"/>
              <a:ext cx="313186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pt-BR" sz="2100" b="1" dirty="0">
                  <a:solidFill>
                    <a:prstClr val="black"/>
                  </a:solidFill>
                </a:rPr>
                <a:t>Total: 27 escolas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BD3967C-1A22-98CD-C5C1-F2AC42AAA3D9}"/>
              </a:ext>
            </a:extLst>
          </p:cNvPr>
          <p:cNvGrpSpPr/>
          <p:nvPr/>
        </p:nvGrpSpPr>
        <p:grpSpPr>
          <a:xfrm>
            <a:off x="110938" y="596471"/>
            <a:ext cx="2361275" cy="493009"/>
            <a:chOff x="8690136" y="795294"/>
            <a:chExt cx="3148366" cy="657345"/>
          </a:xfrm>
        </p:grpSpPr>
        <p:sp>
          <p:nvSpPr>
            <p:cNvPr id="6" name="Forma Livre: Forma 6">
              <a:extLst>
                <a:ext uri="{FF2B5EF4-FFF2-40B4-BE49-F238E27FC236}">
                  <a16:creationId xmlns:a16="http://schemas.microsoft.com/office/drawing/2014/main" id="{F2351AE8-D46D-0CE0-FC91-50D23E41609D}"/>
                </a:ext>
              </a:extLst>
            </p:cNvPr>
            <p:cNvSpPr/>
            <p:nvPr/>
          </p:nvSpPr>
          <p:spPr>
            <a:xfrm>
              <a:off x="8690136" y="795294"/>
              <a:ext cx="3131861" cy="65734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685800">
                <a:buClrTx/>
                <a:defRPr/>
              </a:pPr>
              <a:endParaRPr lang="pt-BR" sz="1350" kern="12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FA0E7102-24F4-B585-5F06-5576E0F248C6}"/>
                </a:ext>
              </a:extLst>
            </p:cNvPr>
            <p:cNvSpPr txBox="1"/>
            <p:nvPr/>
          </p:nvSpPr>
          <p:spPr>
            <a:xfrm>
              <a:off x="8706641" y="851557"/>
              <a:ext cx="3131861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/>
              <a:r>
                <a:rPr lang="pt-BR" sz="2100" b="1" dirty="0">
                  <a:solidFill>
                    <a:prstClr val="black"/>
                  </a:solidFill>
                </a:rPr>
                <a:t>ANO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4025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620000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050800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942800">
                                      <p:cBhvr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85800">
                                      <p:cBhvr>
                                        <p:cTn id="9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5525" y="435010"/>
            <a:ext cx="4521198" cy="398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466;p13">
            <a:extLst>
              <a:ext uri="{FF2B5EF4-FFF2-40B4-BE49-F238E27FC236}">
                <a16:creationId xmlns:a16="http://schemas.microsoft.com/office/drawing/2014/main" id="{FF7EB563-8C8D-E70F-4854-CA464301D87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6644" y="4817629"/>
            <a:ext cx="1707356" cy="315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B1A481E-2736-BE27-8F5F-6174626049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64" t="42931" r="40861" b="6480"/>
          <a:stretch/>
        </p:blipFill>
        <p:spPr>
          <a:xfrm>
            <a:off x="247277" y="435010"/>
            <a:ext cx="3888357" cy="3696183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C7291B5C-F91A-4F3A-CEA4-D4E71CCCFBBE}"/>
              </a:ext>
            </a:extLst>
          </p:cNvPr>
          <p:cNvSpPr/>
          <p:nvPr/>
        </p:nvSpPr>
        <p:spPr>
          <a:xfrm>
            <a:off x="3892924" y="867336"/>
            <a:ext cx="2743200" cy="373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0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D1F08A2-03C1-9BCE-EEBC-93ACC51A8390}"/>
              </a:ext>
            </a:extLst>
          </p:cNvPr>
          <p:cNvSpPr/>
          <p:nvPr/>
        </p:nvSpPr>
        <p:spPr>
          <a:xfrm>
            <a:off x="6494319" y="867336"/>
            <a:ext cx="942325" cy="3731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05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ED6CE67-7280-60C5-48A3-FF429662E6EC}"/>
              </a:ext>
            </a:extLst>
          </p:cNvPr>
          <p:cNvSpPr/>
          <p:nvPr/>
        </p:nvSpPr>
        <p:spPr>
          <a:xfrm>
            <a:off x="4375525" y="3842497"/>
            <a:ext cx="4660899" cy="5733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pt-BR" sz="105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2793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0980C4-A7F7-9880-757E-C7EB455A6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682" y="0"/>
            <a:ext cx="9224682" cy="517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42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88917AA-E4A0-630F-5F43-0E8A81708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11750"/>
            <a:ext cx="4320000" cy="4320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09BE40D-15AE-3654-1CE6-332B4DF70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" y="411750"/>
            <a:ext cx="4320000" cy="4320000"/>
          </a:xfrm>
          <a:prstGeom prst="rect">
            <a:avLst/>
          </a:prstGeom>
        </p:spPr>
      </p:pic>
      <p:pic>
        <p:nvPicPr>
          <p:cNvPr id="6" name="Google Shape;466;p13">
            <a:extLst>
              <a:ext uri="{FF2B5EF4-FFF2-40B4-BE49-F238E27FC236}">
                <a16:creationId xmlns:a16="http://schemas.microsoft.com/office/drawing/2014/main" id="{71A40D84-B8CE-6B60-E4A7-6A46671F463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36644" y="4817629"/>
            <a:ext cx="1707356" cy="315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50210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517E4-76B4-4082-A379-A7711AE0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C872EFF-1BF5-45AA-9928-8CD7D1600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" y="-16263"/>
            <a:ext cx="9146709" cy="5143500"/>
          </a:xfrm>
        </p:spPr>
      </p:pic>
      <p:pic>
        <p:nvPicPr>
          <p:cNvPr id="3" name="Espaço Reservado para Conteúdo 5">
            <a:extLst>
              <a:ext uri="{FF2B5EF4-FFF2-40B4-BE49-F238E27FC236}">
                <a16:creationId xmlns:a16="http://schemas.microsoft.com/office/drawing/2014/main" id="{D9F9BE5C-578B-42EC-DFA1-D07070FF83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0389" y="846544"/>
            <a:ext cx="3182324" cy="3981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Diagrama&#10;&#10;Descrição gerada automaticamente">
            <a:extLst>
              <a:ext uri="{FF2B5EF4-FFF2-40B4-BE49-F238E27FC236}">
                <a16:creationId xmlns:a16="http://schemas.microsoft.com/office/drawing/2014/main" id="{CB747D87-7C3C-CDC0-7ADB-9A6A4842F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392" y="846544"/>
            <a:ext cx="3184834" cy="398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6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4"/>
          <p:cNvPicPr preferRelativeResize="0"/>
          <p:nvPr/>
        </p:nvPicPr>
        <p:blipFill>
          <a:blip r:embed="rId3"/>
          <a:srcRect/>
          <a:stretch/>
        </p:blipFill>
        <p:spPr>
          <a:xfrm>
            <a:off x="4516975" y="-3425"/>
            <a:ext cx="4096950" cy="515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4"/>
          <p:cNvSpPr txBox="1">
            <a:spLocks noGrp="1"/>
          </p:cNvSpPr>
          <p:nvPr>
            <p:ph type="title"/>
          </p:nvPr>
        </p:nvSpPr>
        <p:spPr>
          <a:xfrm>
            <a:off x="602350" y="1215450"/>
            <a:ext cx="2680800" cy="10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Trajetória e Formação</a:t>
            </a:r>
            <a:endParaRPr dirty="0"/>
          </a:p>
        </p:txBody>
      </p:sp>
      <p:sp>
        <p:nvSpPr>
          <p:cNvPr id="558" name="Google Shape;558;p34"/>
          <p:cNvSpPr txBox="1">
            <a:spLocks noGrp="1"/>
          </p:cNvSpPr>
          <p:nvPr>
            <p:ph type="subTitle" idx="1"/>
          </p:nvPr>
        </p:nvSpPr>
        <p:spPr>
          <a:xfrm flipH="1">
            <a:off x="601925" y="2303850"/>
            <a:ext cx="2760600" cy="168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Minha experiência no controle externo da política pública da educação </a:t>
            </a:r>
            <a:endParaRPr dirty="0"/>
          </a:p>
        </p:txBody>
      </p:sp>
      <p:sp>
        <p:nvSpPr>
          <p:cNvPr id="559" name="Google Shape;559;p34"/>
          <p:cNvSpPr/>
          <p:nvPr/>
        </p:nvSpPr>
        <p:spPr>
          <a:xfrm rot="10800000" flipH="1">
            <a:off x="3911000" y="-24925"/>
            <a:ext cx="2041200" cy="5333400"/>
          </a:xfrm>
          <a:prstGeom prst="rtTriangle">
            <a:avLst/>
          </a:prstGeom>
          <a:solidFill>
            <a:srgbClr val="F3F3F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2357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517E4-76B4-4082-A379-A7711AE0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C872EFF-1BF5-45AA-9928-8CD7D1600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" y="-16263"/>
            <a:ext cx="9146709" cy="51435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D46A4CB-4B6A-F11D-5575-611D7B96E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018" y="886354"/>
            <a:ext cx="5763158" cy="384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FAC8B951-4F04-0FAF-DC6F-CAADEAC01263}"/>
              </a:ext>
            </a:extLst>
          </p:cNvPr>
          <p:cNvSpPr txBox="1"/>
          <p:nvPr/>
        </p:nvSpPr>
        <p:spPr>
          <a:xfrm>
            <a:off x="520811" y="56879"/>
            <a:ext cx="4651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 </a:t>
            </a:r>
            <a:r>
              <a:rPr lang="pt-BR" sz="2800" dirty="0">
                <a:solidFill>
                  <a:schemeClr val="accent1"/>
                </a:solidFill>
                <a:latin typeface="Gloria Hallelujah"/>
                <a:sym typeface="Gloria Hallelujah"/>
              </a:rPr>
              <a:t>Selo Destaque Estadual </a:t>
            </a:r>
          </a:p>
        </p:txBody>
      </p:sp>
    </p:spTree>
    <p:extLst>
      <p:ext uri="{BB962C8B-B14F-4D97-AF65-F5344CB8AC3E}">
        <p14:creationId xmlns:p14="http://schemas.microsoft.com/office/powerpoint/2010/main" val="3170157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4"/>
          <p:cNvSpPr txBox="1">
            <a:spLocks noGrp="1"/>
          </p:cNvSpPr>
          <p:nvPr>
            <p:ph type="title"/>
          </p:nvPr>
        </p:nvSpPr>
        <p:spPr>
          <a:xfrm>
            <a:off x="498983" y="547540"/>
            <a:ext cx="2967786" cy="101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Experiências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1B902A-CF3D-F16A-FD45-75B3F31F81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010139" y="0"/>
            <a:ext cx="3636334" cy="51435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AA4D67E-1D14-542B-854D-3F1239EF0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45" y="1627430"/>
            <a:ext cx="2241496" cy="10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64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ibunais de Contas iniciam hoje a Operação Educação - CNPTC">
            <a:extLst>
              <a:ext uri="{FF2B5EF4-FFF2-40B4-BE49-F238E27FC236}">
                <a16:creationId xmlns:a16="http://schemas.microsoft.com/office/drawing/2014/main" id="{166A7488-CFE7-994A-B077-3DD77FF8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16" y="142875"/>
            <a:ext cx="666750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3872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54F848-0A19-BB17-384D-1A425189B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08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7B3595B5-442D-BDF5-08F4-90A46B87D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" y="-16263"/>
            <a:ext cx="914670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66" name="Espaço Reservado para Conteúdo 4">
            <a:extLst>
              <a:ext uri="{FF2B5EF4-FFF2-40B4-BE49-F238E27FC236}">
                <a16:creationId xmlns:a16="http://schemas.microsoft.com/office/drawing/2014/main" id="{58E9EF5A-A27F-DFC0-03F7-B336B3E142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7" y="1198960"/>
            <a:ext cx="4517231" cy="376832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Imagem 6">
            <a:extLst>
              <a:ext uri="{FF2B5EF4-FFF2-40B4-BE49-F238E27FC236}">
                <a16:creationId xmlns:a16="http://schemas.microsoft.com/office/drawing/2014/main" id="{448AD5B6-EEA6-8DBB-BB08-F382E204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1198960"/>
            <a:ext cx="4218385" cy="376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D0F59C30-1DA9-69DA-6FA3-82D7E0593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" y="-16263"/>
            <a:ext cx="9146709" cy="5143500"/>
          </a:xfrm>
        </p:spPr>
      </p:pic>
      <p:pic>
        <p:nvPicPr>
          <p:cNvPr id="38915" name="Imagem 7">
            <a:extLst>
              <a:ext uri="{FF2B5EF4-FFF2-40B4-BE49-F238E27FC236}">
                <a16:creationId xmlns:a16="http://schemas.microsoft.com/office/drawing/2014/main" id="{563C4357-24B1-CC5E-9533-510EA8A6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7" y="1288256"/>
            <a:ext cx="4420790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m 9">
            <a:extLst>
              <a:ext uri="{FF2B5EF4-FFF2-40B4-BE49-F238E27FC236}">
                <a16:creationId xmlns:a16="http://schemas.microsoft.com/office/drawing/2014/main" id="{0911D549-FE5E-5E67-B3C9-043A38C5D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488" y="1288256"/>
            <a:ext cx="4337447" cy="360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16B65993-C826-B222-FFB7-B950072141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" y="-16263"/>
            <a:ext cx="9146709" cy="5143500"/>
          </a:xfrm>
        </p:spPr>
      </p:pic>
      <p:pic>
        <p:nvPicPr>
          <p:cNvPr id="45059" name="Imagem 5" descr="Uma imagem contendo ao ar livre, pessoa, surfando, praia&#10;&#10;Descrição gerada automaticamente">
            <a:extLst>
              <a:ext uri="{FF2B5EF4-FFF2-40B4-BE49-F238E27FC236}">
                <a16:creationId xmlns:a16="http://schemas.microsoft.com/office/drawing/2014/main" id="{D746039B-AA8F-C02B-1DF4-161B5D73C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" y="1140619"/>
            <a:ext cx="293251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Imagem 8" descr="Uma imagem contendo criança, pequeno, grupo, jovem&#10;&#10;Descrição gerada automaticamente">
            <a:extLst>
              <a:ext uri="{FF2B5EF4-FFF2-40B4-BE49-F238E27FC236}">
                <a16:creationId xmlns:a16="http://schemas.microsoft.com/office/drawing/2014/main" id="{3EBD8273-E591-56E4-CD28-5A66E9BF0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1140619"/>
            <a:ext cx="293370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Imagem 10" descr="Uma imagem contendo no interior, pequeno, jovem, menino&#10;&#10;Descrição gerada automaticamente">
            <a:extLst>
              <a:ext uri="{FF2B5EF4-FFF2-40B4-BE49-F238E27FC236}">
                <a16:creationId xmlns:a16="http://schemas.microsoft.com/office/drawing/2014/main" id="{6314A816-856D-B975-AD31-A7315BA35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35" y="1140619"/>
            <a:ext cx="2932509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E5D760EA-70FF-FCBA-86CB-0DF29DBD8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" y="-16263"/>
            <a:ext cx="9146709" cy="5143500"/>
          </a:xfrm>
        </p:spPr>
      </p:pic>
      <p:pic>
        <p:nvPicPr>
          <p:cNvPr id="47107" name="Imagem 1">
            <a:extLst>
              <a:ext uri="{FF2B5EF4-FFF2-40B4-BE49-F238E27FC236}">
                <a16:creationId xmlns:a16="http://schemas.microsoft.com/office/drawing/2014/main" id="{DD433C2F-9BE2-49AE-B2C4-711F46ACD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" y="1140619"/>
            <a:ext cx="293251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Imagem 4" descr="Pessoas sentadas ao redor de uma mesa&#10;&#10;Descrição gerada automaticamente com confiança baixa">
            <a:extLst>
              <a:ext uri="{FF2B5EF4-FFF2-40B4-BE49-F238E27FC236}">
                <a16:creationId xmlns:a16="http://schemas.microsoft.com/office/drawing/2014/main" id="{348B48FB-3B19-165F-91BD-1A65AD69E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106" y="1140619"/>
            <a:ext cx="2933700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Imagem 7" descr="Uma imagem contendo no interior, pessoa, criança, mesa&#10;&#10;Descrição gerada automaticamente">
            <a:extLst>
              <a:ext uri="{FF2B5EF4-FFF2-40B4-BE49-F238E27FC236}">
                <a16:creationId xmlns:a16="http://schemas.microsoft.com/office/drawing/2014/main" id="{2C39BE26-2A4D-0BC9-C0CF-A9FA0EF8A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435" y="1140619"/>
            <a:ext cx="2932509" cy="391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D0F59C30-1DA9-69DA-6FA3-82D7E05936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" y="-16263"/>
            <a:ext cx="9146709" cy="5143500"/>
          </a:xfr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0063866-8717-5439-A560-B923776D9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21" r="4222"/>
          <a:stretch/>
        </p:blipFill>
        <p:spPr>
          <a:xfrm>
            <a:off x="1701601" y="-16263"/>
            <a:ext cx="5208082" cy="77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07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1"/>
          <p:cNvSpPr/>
          <p:nvPr/>
        </p:nvSpPr>
        <p:spPr>
          <a:xfrm>
            <a:off x="5385337" y="3003715"/>
            <a:ext cx="965682" cy="816925"/>
          </a:xfrm>
          <a:custGeom>
            <a:avLst/>
            <a:gdLst/>
            <a:ahLst/>
            <a:cxnLst/>
            <a:rect l="l" t="t" r="r" b="b"/>
            <a:pathLst>
              <a:path w="33551" h="32677" extrusionOk="0">
                <a:moveTo>
                  <a:pt x="27276" y="2604"/>
                </a:moveTo>
                <a:cubicBezTo>
                  <a:pt x="19885" y="-1427"/>
                  <a:pt x="7376" y="-968"/>
                  <a:pt x="2209" y="5678"/>
                </a:cubicBezTo>
                <a:cubicBezTo>
                  <a:pt x="-2404" y="11612"/>
                  <a:pt x="998" y="22290"/>
                  <a:pt x="5992" y="27907"/>
                </a:cubicBezTo>
                <a:cubicBezTo>
                  <a:pt x="11387" y="33975"/>
                  <a:pt x="25631" y="34514"/>
                  <a:pt x="30350" y="27907"/>
                </a:cubicBezTo>
                <a:cubicBezTo>
                  <a:pt x="35379" y="20866"/>
                  <a:pt x="34474" y="6933"/>
                  <a:pt x="27276" y="2131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9" name="Google Shape;509;p31"/>
          <p:cNvSpPr/>
          <p:nvPr/>
        </p:nvSpPr>
        <p:spPr>
          <a:xfrm>
            <a:off x="2740413" y="1321025"/>
            <a:ext cx="1085586" cy="730899"/>
          </a:xfrm>
          <a:custGeom>
            <a:avLst/>
            <a:gdLst/>
            <a:ahLst/>
            <a:cxnLst/>
            <a:rect l="l" t="t" r="r" b="b"/>
            <a:pathLst>
              <a:path w="12963" h="9363" extrusionOk="0">
                <a:moveTo>
                  <a:pt x="11360" y="1309"/>
                </a:moveTo>
                <a:cubicBezTo>
                  <a:pt x="10540" y="-2785"/>
                  <a:pt x="-2116" y="4014"/>
                  <a:pt x="389" y="7355"/>
                </a:cubicBezTo>
                <a:cubicBezTo>
                  <a:pt x="2866" y="10659"/>
                  <a:pt x="10654" y="9596"/>
                  <a:pt x="12704" y="6011"/>
                </a:cubicBezTo>
                <a:cubicBezTo>
                  <a:pt x="13499" y="4620"/>
                  <a:pt x="12067" y="1757"/>
                  <a:pt x="10465" y="1757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0" name="Google Shape;510;p31"/>
          <p:cNvSpPr/>
          <p:nvPr/>
        </p:nvSpPr>
        <p:spPr>
          <a:xfrm rot="-1220487">
            <a:off x="2800339" y="2968827"/>
            <a:ext cx="1021484" cy="836191"/>
          </a:xfrm>
          <a:custGeom>
            <a:avLst/>
            <a:gdLst/>
            <a:ahLst/>
            <a:cxnLst/>
            <a:rect l="l" t="t" r="r" b="b"/>
            <a:pathLst>
              <a:path w="40861" h="33449" extrusionOk="0">
                <a:moveTo>
                  <a:pt x="35319" y="7074"/>
                </a:moveTo>
                <a:cubicBezTo>
                  <a:pt x="26125" y="1559"/>
                  <a:pt x="11622" y="731"/>
                  <a:pt x="3158" y="7311"/>
                </a:cubicBezTo>
                <a:cubicBezTo>
                  <a:pt x="-65" y="9816"/>
                  <a:pt x="-798" y="15720"/>
                  <a:pt x="1029" y="19371"/>
                </a:cubicBezTo>
                <a:cubicBezTo>
                  <a:pt x="6736" y="30775"/>
                  <a:pt x="30846" y="39042"/>
                  <a:pt x="38157" y="28594"/>
                </a:cubicBezTo>
                <a:cubicBezTo>
                  <a:pt x="42502" y="22386"/>
                  <a:pt x="41178" y="12197"/>
                  <a:pt x="36975" y="5892"/>
                </a:cubicBezTo>
                <a:cubicBezTo>
                  <a:pt x="33835" y="1182"/>
                  <a:pt x="23816" y="-2421"/>
                  <a:pt x="20421" y="2108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1" name="Google Shape;511;p31"/>
          <p:cNvSpPr/>
          <p:nvPr/>
        </p:nvSpPr>
        <p:spPr>
          <a:xfrm>
            <a:off x="5300969" y="1348400"/>
            <a:ext cx="994700" cy="733800"/>
          </a:xfrm>
          <a:custGeom>
            <a:avLst/>
            <a:gdLst/>
            <a:ahLst/>
            <a:cxnLst/>
            <a:rect l="l" t="t" r="r" b="b"/>
            <a:pathLst>
              <a:path w="39788" h="29352" extrusionOk="0">
                <a:moveTo>
                  <a:pt x="28232" y="1891"/>
                </a:moveTo>
                <a:cubicBezTo>
                  <a:pt x="19165" y="-2633"/>
                  <a:pt x="-2880" y="4340"/>
                  <a:pt x="327" y="13952"/>
                </a:cubicBezTo>
                <a:cubicBezTo>
                  <a:pt x="3027" y="22045"/>
                  <a:pt x="13742" y="25643"/>
                  <a:pt x="22084" y="27432"/>
                </a:cubicBezTo>
                <a:cubicBezTo>
                  <a:pt x="26334" y="28343"/>
                  <a:pt x="31316" y="30534"/>
                  <a:pt x="35090" y="28378"/>
                </a:cubicBezTo>
                <a:cubicBezTo>
                  <a:pt x="40279" y="25414"/>
                  <a:pt x="41163" y="15505"/>
                  <a:pt x="37691" y="10641"/>
                </a:cubicBezTo>
                <a:cubicBezTo>
                  <a:pt x="34108" y="5622"/>
                  <a:pt x="28540" y="1494"/>
                  <a:pt x="22557" y="0"/>
                </a:cubicBezTo>
              </a:path>
            </a:pathLst>
          </a:custGeom>
          <a:noFill/>
          <a:ln w="381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2" name="Google Shape;512;p31"/>
          <p:cNvSpPr txBox="1">
            <a:spLocks noGrp="1"/>
          </p:cNvSpPr>
          <p:nvPr>
            <p:ph type="title"/>
          </p:nvPr>
        </p:nvSpPr>
        <p:spPr>
          <a:xfrm>
            <a:off x="250140" y="361968"/>
            <a:ext cx="791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Desafios a serem superados</a:t>
            </a:r>
            <a:endParaRPr dirty="0"/>
          </a:p>
        </p:txBody>
      </p:sp>
      <p:sp>
        <p:nvSpPr>
          <p:cNvPr id="515" name="Google Shape;515;p31"/>
          <p:cNvSpPr txBox="1">
            <a:spLocks noGrp="1"/>
          </p:cNvSpPr>
          <p:nvPr>
            <p:ph type="title" idx="3"/>
          </p:nvPr>
        </p:nvSpPr>
        <p:spPr>
          <a:xfrm>
            <a:off x="2500925" y="1515826"/>
            <a:ext cx="1549800" cy="67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516" name="Google Shape;516;p31"/>
          <p:cNvSpPr txBox="1">
            <a:spLocks noGrp="1"/>
          </p:cNvSpPr>
          <p:nvPr>
            <p:ph type="title" idx="4"/>
          </p:nvPr>
        </p:nvSpPr>
        <p:spPr>
          <a:xfrm>
            <a:off x="5089518" y="1548415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517" name="Google Shape;517;p31"/>
          <p:cNvSpPr txBox="1">
            <a:spLocks noGrp="1"/>
          </p:cNvSpPr>
          <p:nvPr>
            <p:ph type="title" idx="5"/>
          </p:nvPr>
        </p:nvSpPr>
        <p:spPr>
          <a:xfrm>
            <a:off x="2501169" y="3247044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518" name="Google Shape;518;p31"/>
          <p:cNvSpPr txBox="1">
            <a:spLocks noGrp="1"/>
          </p:cNvSpPr>
          <p:nvPr>
            <p:ph type="title" idx="6"/>
          </p:nvPr>
        </p:nvSpPr>
        <p:spPr>
          <a:xfrm>
            <a:off x="5089762" y="3247044"/>
            <a:ext cx="1549800" cy="6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519" name="Google Shape;519;p31"/>
          <p:cNvSpPr txBox="1">
            <a:spLocks noGrp="1"/>
          </p:cNvSpPr>
          <p:nvPr>
            <p:ph type="subTitle" idx="7"/>
          </p:nvPr>
        </p:nvSpPr>
        <p:spPr>
          <a:xfrm>
            <a:off x="1974950" y="1994907"/>
            <a:ext cx="26022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Competências legais e jurisdições das instituição de controle externo</a:t>
            </a:r>
            <a:endParaRPr dirty="0"/>
          </a:p>
        </p:txBody>
      </p:sp>
      <p:sp>
        <p:nvSpPr>
          <p:cNvPr id="520" name="Google Shape;520;p31"/>
          <p:cNvSpPr txBox="1">
            <a:spLocks noGrp="1"/>
          </p:cNvSpPr>
          <p:nvPr>
            <p:ph type="subTitle" idx="8"/>
          </p:nvPr>
        </p:nvSpPr>
        <p:spPr>
          <a:xfrm>
            <a:off x="4590650" y="1994907"/>
            <a:ext cx="25401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Disposições internas de cada instituição</a:t>
            </a:r>
            <a:endParaRPr dirty="0"/>
          </a:p>
        </p:txBody>
      </p:sp>
      <p:sp>
        <p:nvSpPr>
          <p:cNvPr id="521" name="Google Shape;521;p31"/>
          <p:cNvSpPr txBox="1">
            <a:spLocks noGrp="1"/>
          </p:cNvSpPr>
          <p:nvPr>
            <p:ph type="subTitle" idx="9"/>
          </p:nvPr>
        </p:nvSpPr>
        <p:spPr>
          <a:xfrm>
            <a:off x="4567075" y="3697600"/>
            <a:ext cx="26022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Tamanho e complexidade do governo no Brasil</a:t>
            </a:r>
            <a:endParaRPr dirty="0"/>
          </a:p>
        </p:txBody>
      </p:sp>
      <p:sp>
        <p:nvSpPr>
          <p:cNvPr id="524" name="Google Shape;524;p31"/>
          <p:cNvSpPr txBox="1">
            <a:spLocks noGrp="1"/>
          </p:cNvSpPr>
          <p:nvPr>
            <p:ph type="subTitle" idx="15"/>
          </p:nvPr>
        </p:nvSpPr>
        <p:spPr>
          <a:xfrm>
            <a:off x="1973950" y="3697600"/>
            <a:ext cx="260220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Investimentos de tempo e recursos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8078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 txBox="1">
            <a:spLocks noGrp="1"/>
          </p:cNvSpPr>
          <p:nvPr>
            <p:ph type="subTitle" idx="1"/>
          </p:nvPr>
        </p:nvSpPr>
        <p:spPr>
          <a:xfrm flipH="1">
            <a:off x="3326150" y="3427650"/>
            <a:ext cx="24963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dirty="0"/>
              <a:t>A complexidade do federalismo brasileiro</a:t>
            </a:r>
            <a:endParaRPr dirty="0"/>
          </a:p>
        </p:txBody>
      </p:sp>
      <p:sp>
        <p:nvSpPr>
          <p:cNvPr id="497" name="Google Shape;497;p29"/>
          <p:cNvSpPr txBox="1">
            <a:spLocks noGrp="1"/>
          </p:cNvSpPr>
          <p:nvPr>
            <p:ph type="ctrTitle"/>
          </p:nvPr>
        </p:nvSpPr>
        <p:spPr>
          <a:xfrm flipH="1">
            <a:off x="2867275" y="1514975"/>
            <a:ext cx="3414300" cy="17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p</a:t>
            </a:r>
            <a:r>
              <a:rPr lang="en" dirty="0"/>
              <a:t>onto de partida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5FC55-FC0C-45A5-A15D-6ABBBB817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E7773CD6-5C9A-4AEC-93FA-60AD5AE37B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1977"/>
          </a:xfr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D9B8226-6853-183A-57A0-4021B796F681}"/>
              </a:ext>
            </a:extLst>
          </p:cNvPr>
          <p:cNvSpPr txBox="1"/>
          <p:nvPr/>
        </p:nvSpPr>
        <p:spPr>
          <a:xfrm>
            <a:off x="250466" y="1348529"/>
            <a:ext cx="46515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altLang="pt-BR" sz="1400" dirty="0">
                <a:solidFill>
                  <a:schemeClr val="bg2"/>
                </a:solidFill>
              </a:rPr>
              <a:t>Telefone: (86) 3215-3949</a:t>
            </a:r>
          </a:p>
          <a:p>
            <a:pPr algn="ctr"/>
            <a:r>
              <a:rPr lang="pt-BR" altLang="pt-BR" sz="1400" dirty="0">
                <a:solidFill>
                  <a:schemeClr val="bg2"/>
                </a:solidFill>
              </a:rPr>
              <a:t>E-mail: gilson.araujo@tce.pi.gov.br</a:t>
            </a:r>
          </a:p>
        </p:txBody>
      </p:sp>
      <p:pic>
        <p:nvPicPr>
          <p:cNvPr id="6" name="Espaço Reservado para Conteúdo 4">
            <a:extLst>
              <a:ext uri="{FF2B5EF4-FFF2-40B4-BE49-F238E27FC236}">
                <a16:creationId xmlns:a16="http://schemas.microsoft.com/office/drawing/2014/main" id="{D980ADF4-D86B-44F9-8F8D-2A1A09E05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105" y="1882529"/>
            <a:ext cx="1389223" cy="1389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014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517E4-76B4-4082-A379-A7711AE0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C872EFF-1BF5-45AA-9928-8CD7D1600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" y="0"/>
            <a:ext cx="9146709" cy="5143500"/>
          </a:xfr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77D14F26-C518-6D6E-0B39-8CDCE9B43A2C}"/>
              </a:ext>
            </a:extLst>
          </p:cNvPr>
          <p:cNvSpPr txBox="1">
            <a:spLocks/>
          </p:cNvSpPr>
          <p:nvPr/>
        </p:nvSpPr>
        <p:spPr>
          <a:xfrm>
            <a:off x="2011680" y="1363944"/>
            <a:ext cx="2671638" cy="8386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Gloria Hallelujah"/>
              <a:buNone/>
              <a:defRPr sz="3500" b="0" i="0" u="none" strike="noStrike" cap="none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 b="1" dirty="0">
                <a:solidFill>
                  <a:schemeClr val="accent4"/>
                </a:solidFill>
              </a:rPr>
              <a:t>Desafios na política pública da educação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312F2925-1B6E-15F8-8EBB-1DB6C75EE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9564" y="1123509"/>
            <a:ext cx="6060377" cy="4067816"/>
          </a:xfrm>
          <a:prstGeom prst="rect">
            <a:avLst/>
          </a:prstGeom>
        </p:spPr>
      </p:pic>
      <p:grpSp>
        <p:nvGrpSpPr>
          <p:cNvPr id="8" name="Google Shape;1280;p53">
            <a:extLst>
              <a:ext uri="{FF2B5EF4-FFF2-40B4-BE49-F238E27FC236}">
                <a16:creationId xmlns:a16="http://schemas.microsoft.com/office/drawing/2014/main" id="{67F35C6B-EAF2-DF8F-5523-2742611D936B}"/>
              </a:ext>
            </a:extLst>
          </p:cNvPr>
          <p:cNvGrpSpPr/>
          <p:nvPr/>
        </p:nvGrpSpPr>
        <p:grpSpPr>
          <a:xfrm>
            <a:off x="636103" y="588252"/>
            <a:ext cx="4703113" cy="2662653"/>
            <a:chOff x="7410238" y="1296658"/>
            <a:chExt cx="852001" cy="737912"/>
          </a:xfrm>
        </p:grpSpPr>
        <p:sp>
          <p:nvSpPr>
            <p:cNvPr id="9" name="Google Shape;1281;p53">
              <a:extLst>
                <a:ext uri="{FF2B5EF4-FFF2-40B4-BE49-F238E27FC236}">
                  <a16:creationId xmlns:a16="http://schemas.microsoft.com/office/drawing/2014/main" id="{BEADFA46-07F2-9079-5886-791F4133C7E5}"/>
                </a:ext>
              </a:extLst>
            </p:cNvPr>
            <p:cNvSpPr/>
            <p:nvPr/>
          </p:nvSpPr>
          <p:spPr>
            <a:xfrm>
              <a:off x="7410238" y="1296658"/>
              <a:ext cx="780979" cy="736096"/>
            </a:xfrm>
            <a:custGeom>
              <a:avLst/>
              <a:gdLst/>
              <a:ahLst/>
              <a:cxnLst/>
              <a:rect l="l" t="t" r="r" b="b"/>
              <a:pathLst>
                <a:path w="12041" h="11349" extrusionOk="0">
                  <a:moveTo>
                    <a:pt x="1689" y="9096"/>
                  </a:moveTo>
                  <a:cubicBezTo>
                    <a:pt x="1369" y="9096"/>
                    <a:pt x="1033" y="9371"/>
                    <a:pt x="1104" y="9634"/>
                  </a:cubicBezTo>
                  <a:cubicBezTo>
                    <a:pt x="1146" y="9767"/>
                    <a:pt x="1222" y="9892"/>
                    <a:pt x="1313" y="10004"/>
                  </a:cubicBezTo>
                  <a:cubicBezTo>
                    <a:pt x="1462" y="10153"/>
                    <a:pt x="1632" y="10235"/>
                    <a:pt x="1818" y="10235"/>
                  </a:cubicBezTo>
                  <a:cubicBezTo>
                    <a:pt x="1894" y="10235"/>
                    <a:pt x="1973" y="10221"/>
                    <a:pt x="2054" y="10193"/>
                  </a:cubicBezTo>
                  <a:cubicBezTo>
                    <a:pt x="2291" y="10102"/>
                    <a:pt x="2417" y="9801"/>
                    <a:pt x="2340" y="9557"/>
                  </a:cubicBezTo>
                  <a:cubicBezTo>
                    <a:pt x="2249" y="9313"/>
                    <a:pt x="2033" y="9138"/>
                    <a:pt x="1774" y="9103"/>
                  </a:cubicBezTo>
                  <a:cubicBezTo>
                    <a:pt x="1746" y="9098"/>
                    <a:pt x="1718" y="9096"/>
                    <a:pt x="1689" y="9096"/>
                  </a:cubicBezTo>
                  <a:close/>
                  <a:moveTo>
                    <a:pt x="5497" y="1"/>
                  </a:moveTo>
                  <a:cubicBezTo>
                    <a:pt x="4493" y="1"/>
                    <a:pt x="3368" y="618"/>
                    <a:pt x="2885" y="1567"/>
                  </a:cubicBezTo>
                  <a:cubicBezTo>
                    <a:pt x="2782" y="1551"/>
                    <a:pt x="2682" y="1543"/>
                    <a:pt x="2585" y="1543"/>
                  </a:cubicBezTo>
                  <a:cubicBezTo>
                    <a:pt x="940" y="1543"/>
                    <a:pt x="303" y="3871"/>
                    <a:pt x="1174" y="5283"/>
                  </a:cubicBezTo>
                  <a:cubicBezTo>
                    <a:pt x="1" y="6311"/>
                    <a:pt x="885" y="8563"/>
                    <a:pt x="2455" y="8563"/>
                  </a:cubicBezTo>
                  <a:cubicBezTo>
                    <a:pt x="2549" y="8563"/>
                    <a:pt x="2646" y="8554"/>
                    <a:pt x="2745" y="8537"/>
                  </a:cubicBezTo>
                  <a:lnTo>
                    <a:pt x="2745" y="8537"/>
                  </a:lnTo>
                  <a:cubicBezTo>
                    <a:pt x="2688" y="9714"/>
                    <a:pt x="3695" y="10366"/>
                    <a:pt x="4755" y="10366"/>
                  </a:cubicBezTo>
                  <a:cubicBezTo>
                    <a:pt x="5512" y="10366"/>
                    <a:pt x="6297" y="10033"/>
                    <a:pt x="6740" y="9320"/>
                  </a:cubicBezTo>
                  <a:cubicBezTo>
                    <a:pt x="6984" y="9909"/>
                    <a:pt x="7720" y="10195"/>
                    <a:pt x="8432" y="10195"/>
                  </a:cubicBezTo>
                  <a:cubicBezTo>
                    <a:pt x="8799" y="10195"/>
                    <a:pt x="9160" y="10119"/>
                    <a:pt x="9443" y="9969"/>
                  </a:cubicBezTo>
                  <a:cubicBezTo>
                    <a:pt x="10295" y="9515"/>
                    <a:pt x="10476" y="8810"/>
                    <a:pt x="10260" y="8160"/>
                  </a:cubicBezTo>
                  <a:cubicBezTo>
                    <a:pt x="11992" y="6889"/>
                    <a:pt x="12041" y="3474"/>
                    <a:pt x="9869" y="3167"/>
                  </a:cubicBezTo>
                  <a:cubicBezTo>
                    <a:pt x="10217" y="2171"/>
                    <a:pt x="9543" y="695"/>
                    <a:pt x="8395" y="695"/>
                  </a:cubicBezTo>
                  <a:cubicBezTo>
                    <a:pt x="8045" y="695"/>
                    <a:pt x="7651" y="833"/>
                    <a:pt x="7229" y="1162"/>
                  </a:cubicBezTo>
                  <a:cubicBezTo>
                    <a:pt x="6935" y="348"/>
                    <a:pt x="6251" y="1"/>
                    <a:pt x="5497" y="1"/>
                  </a:cubicBezTo>
                  <a:close/>
                  <a:moveTo>
                    <a:pt x="466" y="10589"/>
                  </a:moveTo>
                  <a:cubicBezTo>
                    <a:pt x="169" y="10589"/>
                    <a:pt x="73" y="10985"/>
                    <a:pt x="168" y="11156"/>
                  </a:cubicBezTo>
                  <a:cubicBezTo>
                    <a:pt x="239" y="11282"/>
                    <a:pt x="367" y="11348"/>
                    <a:pt x="496" y="11348"/>
                  </a:cubicBezTo>
                  <a:cubicBezTo>
                    <a:pt x="595" y="11348"/>
                    <a:pt x="695" y="11309"/>
                    <a:pt x="769" y="11226"/>
                  </a:cubicBezTo>
                  <a:cubicBezTo>
                    <a:pt x="943" y="11038"/>
                    <a:pt x="880" y="10737"/>
                    <a:pt x="650" y="10633"/>
                  </a:cubicBezTo>
                  <a:cubicBezTo>
                    <a:pt x="582" y="10602"/>
                    <a:pt x="521" y="10589"/>
                    <a:pt x="466" y="10589"/>
                  </a:cubicBezTo>
                  <a:close/>
                </a:path>
              </a:pathLst>
            </a:custGeom>
            <a:solidFill>
              <a:srgbClr val="97D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82;p53">
              <a:extLst>
                <a:ext uri="{FF2B5EF4-FFF2-40B4-BE49-F238E27FC236}">
                  <a16:creationId xmlns:a16="http://schemas.microsoft.com/office/drawing/2014/main" id="{3A856E74-A138-37FB-E97F-F57A60085B37}"/>
                </a:ext>
              </a:extLst>
            </p:cNvPr>
            <p:cNvSpPr/>
            <p:nvPr/>
          </p:nvSpPr>
          <p:spPr>
            <a:xfrm>
              <a:off x="7435079" y="1309046"/>
              <a:ext cx="827160" cy="691797"/>
            </a:xfrm>
            <a:custGeom>
              <a:avLst/>
              <a:gdLst/>
              <a:ahLst/>
              <a:cxnLst/>
              <a:rect l="l" t="t" r="r" b="b"/>
              <a:pathLst>
                <a:path w="12753" h="10666" extrusionOk="0">
                  <a:moveTo>
                    <a:pt x="6036" y="253"/>
                  </a:moveTo>
                  <a:cubicBezTo>
                    <a:pt x="6773" y="253"/>
                    <a:pt x="7439" y="595"/>
                    <a:pt x="7698" y="1453"/>
                  </a:cubicBezTo>
                  <a:cubicBezTo>
                    <a:pt x="7718" y="1513"/>
                    <a:pt x="7770" y="1548"/>
                    <a:pt x="7826" y="1548"/>
                  </a:cubicBezTo>
                  <a:cubicBezTo>
                    <a:pt x="7848" y="1548"/>
                    <a:pt x="7871" y="1542"/>
                    <a:pt x="7893" y="1530"/>
                  </a:cubicBezTo>
                  <a:cubicBezTo>
                    <a:pt x="8223" y="1324"/>
                    <a:pt x="8585" y="1194"/>
                    <a:pt x="8931" y="1194"/>
                  </a:cubicBezTo>
                  <a:cubicBezTo>
                    <a:pt x="9313" y="1194"/>
                    <a:pt x="9676" y="1351"/>
                    <a:pt x="9954" y="1739"/>
                  </a:cubicBezTo>
                  <a:cubicBezTo>
                    <a:pt x="10331" y="2277"/>
                    <a:pt x="10415" y="2969"/>
                    <a:pt x="10177" y="3583"/>
                  </a:cubicBezTo>
                  <a:cubicBezTo>
                    <a:pt x="10156" y="3653"/>
                    <a:pt x="10191" y="3723"/>
                    <a:pt x="10261" y="3744"/>
                  </a:cubicBezTo>
                  <a:cubicBezTo>
                    <a:pt x="12517" y="4296"/>
                    <a:pt x="11714" y="7564"/>
                    <a:pt x="10240" y="8514"/>
                  </a:cubicBezTo>
                  <a:cubicBezTo>
                    <a:pt x="10185" y="8550"/>
                    <a:pt x="10171" y="8608"/>
                    <a:pt x="10184" y="8660"/>
                  </a:cubicBezTo>
                  <a:lnTo>
                    <a:pt x="10184" y="8660"/>
                  </a:lnTo>
                  <a:cubicBezTo>
                    <a:pt x="10184" y="8660"/>
                    <a:pt x="10184" y="8660"/>
                    <a:pt x="10184" y="8661"/>
                  </a:cubicBezTo>
                  <a:cubicBezTo>
                    <a:pt x="10427" y="9767"/>
                    <a:pt x="9395" y="10410"/>
                    <a:pt x="8400" y="10410"/>
                  </a:cubicBezTo>
                  <a:cubicBezTo>
                    <a:pt x="7730" y="10410"/>
                    <a:pt x="7078" y="10119"/>
                    <a:pt x="6839" y="9485"/>
                  </a:cubicBezTo>
                  <a:cubicBezTo>
                    <a:pt x="6819" y="9422"/>
                    <a:pt x="6764" y="9387"/>
                    <a:pt x="6708" y="9387"/>
                  </a:cubicBezTo>
                  <a:cubicBezTo>
                    <a:pt x="6665" y="9387"/>
                    <a:pt x="6622" y="9407"/>
                    <a:pt x="6594" y="9450"/>
                  </a:cubicBezTo>
                  <a:cubicBezTo>
                    <a:pt x="6183" y="9989"/>
                    <a:pt x="5484" y="10258"/>
                    <a:pt x="4806" y="10258"/>
                  </a:cubicBezTo>
                  <a:cubicBezTo>
                    <a:pt x="3780" y="10258"/>
                    <a:pt x="2799" y="9645"/>
                    <a:pt x="2921" y="8430"/>
                  </a:cubicBezTo>
                  <a:cubicBezTo>
                    <a:pt x="2921" y="8353"/>
                    <a:pt x="2858" y="8297"/>
                    <a:pt x="2788" y="8297"/>
                  </a:cubicBezTo>
                  <a:cubicBezTo>
                    <a:pt x="2750" y="8300"/>
                    <a:pt x="2712" y="8301"/>
                    <a:pt x="2674" y="8301"/>
                  </a:cubicBezTo>
                  <a:cubicBezTo>
                    <a:pt x="1147" y="8301"/>
                    <a:pt x="332" y="6129"/>
                    <a:pt x="1566" y="5155"/>
                  </a:cubicBezTo>
                  <a:cubicBezTo>
                    <a:pt x="1608" y="5113"/>
                    <a:pt x="1615" y="5050"/>
                    <a:pt x="1587" y="4994"/>
                  </a:cubicBezTo>
                  <a:cubicBezTo>
                    <a:pt x="984" y="3770"/>
                    <a:pt x="1493" y="1572"/>
                    <a:pt x="3047" y="1572"/>
                  </a:cubicBezTo>
                  <a:cubicBezTo>
                    <a:pt x="3169" y="1572"/>
                    <a:pt x="3296" y="1585"/>
                    <a:pt x="3431" y="1614"/>
                  </a:cubicBezTo>
                  <a:cubicBezTo>
                    <a:pt x="3442" y="1616"/>
                    <a:pt x="3453" y="1618"/>
                    <a:pt x="3465" y="1618"/>
                  </a:cubicBezTo>
                  <a:cubicBezTo>
                    <a:pt x="3510" y="1618"/>
                    <a:pt x="3555" y="1596"/>
                    <a:pt x="3577" y="1551"/>
                  </a:cubicBezTo>
                  <a:cubicBezTo>
                    <a:pt x="4050" y="804"/>
                    <a:pt x="5100" y="253"/>
                    <a:pt x="6036" y="253"/>
                  </a:cubicBezTo>
                  <a:close/>
                  <a:moveTo>
                    <a:pt x="6026" y="1"/>
                  </a:moveTo>
                  <a:cubicBezTo>
                    <a:pt x="5036" y="1"/>
                    <a:pt x="3944" y="547"/>
                    <a:pt x="3393" y="1345"/>
                  </a:cubicBezTo>
                  <a:lnTo>
                    <a:pt x="3393" y="1345"/>
                  </a:lnTo>
                  <a:cubicBezTo>
                    <a:pt x="3271" y="1324"/>
                    <a:pt x="3153" y="1314"/>
                    <a:pt x="3039" y="1314"/>
                  </a:cubicBezTo>
                  <a:cubicBezTo>
                    <a:pt x="1321" y="1314"/>
                    <a:pt x="681" y="3597"/>
                    <a:pt x="1304" y="5028"/>
                  </a:cubicBezTo>
                  <a:lnTo>
                    <a:pt x="1304" y="5028"/>
                  </a:lnTo>
                  <a:cubicBezTo>
                    <a:pt x="0" y="6161"/>
                    <a:pt x="941" y="8554"/>
                    <a:pt x="2640" y="8567"/>
                  </a:cubicBezTo>
                  <a:lnTo>
                    <a:pt x="2640" y="8567"/>
                  </a:lnTo>
                  <a:cubicBezTo>
                    <a:pt x="2613" y="9501"/>
                    <a:pt x="3265" y="10229"/>
                    <a:pt x="4164" y="10463"/>
                  </a:cubicBezTo>
                  <a:cubicBezTo>
                    <a:pt x="4385" y="10522"/>
                    <a:pt x="4609" y="10551"/>
                    <a:pt x="4830" y="10551"/>
                  </a:cubicBezTo>
                  <a:cubicBezTo>
                    <a:pt x="5521" y="10551"/>
                    <a:pt x="6187" y="10269"/>
                    <a:pt x="6664" y="9755"/>
                  </a:cubicBezTo>
                  <a:lnTo>
                    <a:pt x="6664" y="9755"/>
                  </a:lnTo>
                  <a:cubicBezTo>
                    <a:pt x="7000" y="10379"/>
                    <a:pt x="7688" y="10666"/>
                    <a:pt x="8389" y="10666"/>
                  </a:cubicBezTo>
                  <a:cubicBezTo>
                    <a:pt x="9506" y="10666"/>
                    <a:pt x="10654" y="9938"/>
                    <a:pt x="10449" y="8693"/>
                  </a:cubicBezTo>
                  <a:lnTo>
                    <a:pt x="10449" y="8693"/>
                  </a:lnTo>
                  <a:cubicBezTo>
                    <a:pt x="12028" y="7581"/>
                    <a:pt x="12752" y="4219"/>
                    <a:pt x="10464" y="3529"/>
                  </a:cubicBezTo>
                  <a:lnTo>
                    <a:pt x="10464" y="3529"/>
                  </a:lnTo>
                  <a:cubicBezTo>
                    <a:pt x="10685" y="2813"/>
                    <a:pt x="10533" y="2027"/>
                    <a:pt x="10045" y="1446"/>
                  </a:cubicBezTo>
                  <a:cubicBezTo>
                    <a:pt x="9726" y="1081"/>
                    <a:pt x="9331" y="928"/>
                    <a:pt x="8923" y="928"/>
                  </a:cubicBezTo>
                  <a:cubicBezTo>
                    <a:pt x="8575" y="928"/>
                    <a:pt x="8218" y="1038"/>
                    <a:pt x="7888" y="1222"/>
                  </a:cubicBezTo>
                  <a:lnTo>
                    <a:pt x="7888" y="1222"/>
                  </a:lnTo>
                  <a:cubicBezTo>
                    <a:pt x="7558" y="356"/>
                    <a:pt x="6825" y="1"/>
                    <a:pt x="6026" y="1"/>
                  </a:cubicBezTo>
                  <a:close/>
                </a:path>
              </a:pathLst>
            </a:custGeom>
            <a:solidFill>
              <a:srgbClr val="3D6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83;p53">
              <a:extLst>
                <a:ext uri="{FF2B5EF4-FFF2-40B4-BE49-F238E27FC236}">
                  <a16:creationId xmlns:a16="http://schemas.microsoft.com/office/drawing/2014/main" id="{4DBE205D-D0A9-2C51-2D66-2EE71B4C1D02}"/>
                </a:ext>
              </a:extLst>
            </p:cNvPr>
            <p:cNvSpPr/>
            <p:nvPr/>
          </p:nvSpPr>
          <p:spPr>
            <a:xfrm>
              <a:off x="7491767" y="1878193"/>
              <a:ext cx="108057" cy="91258"/>
            </a:xfrm>
            <a:custGeom>
              <a:avLst/>
              <a:gdLst/>
              <a:ahLst/>
              <a:cxnLst/>
              <a:rect l="l" t="t" r="r" b="b"/>
              <a:pathLst>
                <a:path w="1666" h="1407" extrusionOk="0">
                  <a:moveTo>
                    <a:pt x="775" y="262"/>
                  </a:moveTo>
                  <a:cubicBezTo>
                    <a:pt x="805" y="262"/>
                    <a:pt x="833" y="265"/>
                    <a:pt x="859" y="270"/>
                  </a:cubicBezTo>
                  <a:cubicBezTo>
                    <a:pt x="863" y="270"/>
                    <a:pt x="866" y="270"/>
                    <a:pt x="870" y="271"/>
                  </a:cubicBezTo>
                  <a:lnTo>
                    <a:pt x="870" y="271"/>
                  </a:lnTo>
                  <a:cubicBezTo>
                    <a:pt x="1113" y="341"/>
                    <a:pt x="1348" y="536"/>
                    <a:pt x="1299" y="815"/>
                  </a:cubicBezTo>
                  <a:cubicBezTo>
                    <a:pt x="1267" y="1030"/>
                    <a:pt x="1094" y="1146"/>
                    <a:pt x="900" y="1146"/>
                  </a:cubicBezTo>
                  <a:cubicBezTo>
                    <a:pt x="843" y="1146"/>
                    <a:pt x="784" y="1136"/>
                    <a:pt x="727" y="1115"/>
                  </a:cubicBezTo>
                  <a:cubicBezTo>
                    <a:pt x="524" y="1024"/>
                    <a:pt x="378" y="849"/>
                    <a:pt x="322" y="633"/>
                  </a:cubicBezTo>
                  <a:cubicBezTo>
                    <a:pt x="279" y="394"/>
                    <a:pt x="559" y="262"/>
                    <a:pt x="775" y="262"/>
                  </a:cubicBezTo>
                  <a:close/>
                  <a:moveTo>
                    <a:pt x="797" y="0"/>
                  </a:moveTo>
                  <a:cubicBezTo>
                    <a:pt x="484" y="0"/>
                    <a:pt x="124" y="160"/>
                    <a:pt x="63" y="493"/>
                  </a:cubicBezTo>
                  <a:cubicBezTo>
                    <a:pt x="0" y="842"/>
                    <a:pt x="350" y="1262"/>
                    <a:pt x="664" y="1366"/>
                  </a:cubicBezTo>
                  <a:cubicBezTo>
                    <a:pt x="744" y="1393"/>
                    <a:pt x="826" y="1407"/>
                    <a:pt x="907" y="1407"/>
                  </a:cubicBezTo>
                  <a:cubicBezTo>
                    <a:pt x="1198" y="1407"/>
                    <a:pt x="1469" y="1234"/>
                    <a:pt x="1551" y="933"/>
                  </a:cubicBezTo>
                  <a:cubicBezTo>
                    <a:pt x="1665" y="509"/>
                    <a:pt x="1351" y="156"/>
                    <a:pt x="978" y="25"/>
                  </a:cubicBezTo>
                  <a:lnTo>
                    <a:pt x="978" y="25"/>
                  </a:lnTo>
                  <a:cubicBezTo>
                    <a:pt x="966" y="19"/>
                    <a:pt x="952" y="14"/>
                    <a:pt x="936" y="11"/>
                  </a:cubicBezTo>
                  <a:lnTo>
                    <a:pt x="936" y="11"/>
                  </a:lnTo>
                  <a:cubicBezTo>
                    <a:pt x="936" y="11"/>
                    <a:pt x="936" y="11"/>
                    <a:pt x="936" y="11"/>
                  </a:cubicBezTo>
                  <a:cubicBezTo>
                    <a:pt x="935" y="11"/>
                    <a:pt x="934" y="11"/>
                    <a:pt x="933" y="11"/>
                  </a:cubicBezTo>
                  <a:lnTo>
                    <a:pt x="933" y="11"/>
                  </a:lnTo>
                  <a:cubicBezTo>
                    <a:pt x="890" y="4"/>
                    <a:pt x="844" y="0"/>
                    <a:pt x="797" y="0"/>
                  </a:cubicBezTo>
                  <a:close/>
                </a:path>
              </a:pathLst>
            </a:custGeom>
            <a:solidFill>
              <a:srgbClr val="3D6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84;p53">
              <a:extLst>
                <a:ext uri="{FF2B5EF4-FFF2-40B4-BE49-F238E27FC236}">
                  <a16:creationId xmlns:a16="http://schemas.microsoft.com/office/drawing/2014/main" id="{700400A0-5E96-4129-577E-4F21450D17F5}"/>
                </a:ext>
              </a:extLst>
            </p:cNvPr>
            <p:cNvSpPr/>
            <p:nvPr/>
          </p:nvSpPr>
          <p:spPr>
            <a:xfrm>
              <a:off x="7422886" y="1968997"/>
              <a:ext cx="71605" cy="65573"/>
            </a:xfrm>
            <a:custGeom>
              <a:avLst/>
              <a:gdLst/>
              <a:ahLst/>
              <a:cxnLst/>
              <a:rect l="l" t="t" r="r" b="b"/>
              <a:pathLst>
                <a:path w="1104" h="1011" extrusionOk="0">
                  <a:moveTo>
                    <a:pt x="526" y="265"/>
                  </a:moveTo>
                  <a:cubicBezTo>
                    <a:pt x="568" y="265"/>
                    <a:pt x="613" y="278"/>
                    <a:pt x="657" y="302"/>
                  </a:cubicBezTo>
                  <a:cubicBezTo>
                    <a:pt x="783" y="378"/>
                    <a:pt x="818" y="546"/>
                    <a:pt x="734" y="665"/>
                  </a:cubicBezTo>
                  <a:cubicBezTo>
                    <a:pt x="694" y="722"/>
                    <a:pt x="625" y="749"/>
                    <a:pt x="555" y="749"/>
                  </a:cubicBezTo>
                  <a:cubicBezTo>
                    <a:pt x="480" y="749"/>
                    <a:pt x="404" y="719"/>
                    <a:pt x="357" y="665"/>
                  </a:cubicBezTo>
                  <a:cubicBezTo>
                    <a:pt x="301" y="581"/>
                    <a:pt x="301" y="469"/>
                    <a:pt x="357" y="378"/>
                  </a:cubicBezTo>
                  <a:cubicBezTo>
                    <a:pt x="396" y="300"/>
                    <a:pt x="457" y="265"/>
                    <a:pt x="526" y="265"/>
                  </a:cubicBezTo>
                  <a:close/>
                  <a:moveTo>
                    <a:pt x="519" y="1"/>
                  </a:moveTo>
                  <a:cubicBezTo>
                    <a:pt x="361" y="1"/>
                    <a:pt x="216" y="77"/>
                    <a:pt x="127" y="246"/>
                  </a:cubicBezTo>
                  <a:cubicBezTo>
                    <a:pt x="1" y="448"/>
                    <a:pt x="36" y="714"/>
                    <a:pt x="210" y="881"/>
                  </a:cubicBezTo>
                  <a:cubicBezTo>
                    <a:pt x="308" y="966"/>
                    <a:pt x="434" y="1010"/>
                    <a:pt x="559" y="1010"/>
                  </a:cubicBezTo>
                  <a:cubicBezTo>
                    <a:pt x="710" y="1010"/>
                    <a:pt x="859" y="945"/>
                    <a:pt x="951" y="811"/>
                  </a:cubicBezTo>
                  <a:cubicBezTo>
                    <a:pt x="1103" y="579"/>
                    <a:pt x="1048" y="264"/>
                    <a:pt x="825" y="96"/>
                  </a:cubicBezTo>
                  <a:lnTo>
                    <a:pt x="825" y="96"/>
                  </a:lnTo>
                  <a:cubicBezTo>
                    <a:pt x="816" y="86"/>
                    <a:pt x="804" y="78"/>
                    <a:pt x="790" y="71"/>
                  </a:cubicBezTo>
                  <a:lnTo>
                    <a:pt x="790" y="71"/>
                  </a:lnTo>
                  <a:cubicBezTo>
                    <a:pt x="790" y="71"/>
                    <a:pt x="790" y="71"/>
                    <a:pt x="790" y="71"/>
                  </a:cubicBezTo>
                  <a:cubicBezTo>
                    <a:pt x="785" y="68"/>
                    <a:pt x="779" y="65"/>
                    <a:pt x="774" y="63"/>
                  </a:cubicBezTo>
                  <a:lnTo>
                    <a:pt x="774" y="63"/>
                  </a:lnTo>
                  <a:cubicBezTo>
                    <a:pt x="690" y="23"/>
                    <a:pt x="603" y="1"/>
                    <a:pt x="519" y="1"/>
                  </a:cubicBezTo>
                  <a:close/>
                </a:path>
              </a:pathLst>
            </a:custGeom>
            <a:solidFill>
              <a:srgbClr val="3D6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85;p53">
              <a:extLst>
                <a:ext uri="{FF2B5EF4-FFF2-40B4-BE49-F238E27FC236}">
                  <a16:creationId xmlns:a16="http://schemas.microsoft.com/office/drawing/2014/main" id="{5A4C66EA-DFFF-17E7-63B1-73F3C3ED0F23}"/>
                </a:ext>
              </a:extLst>
            </p:cNvPr>
            <p:cNvSpPr/>
            <p:nvPr/>
          </p:nvSpPr>
          <p:spPr>
            <a:xfrm>
              <a:off x="7479963" y="1331293"/>
              <a:ext cx="208006" cy="182257"/>
            </a:xfrm>
            <a:custGeom>
              <a:avLst/>
              <a:gdLst/>
              <a:ahLst/>
              <a:cxnLst/>
              <a:rect l="l" t="t" r="r" b="b"/>
              <a:pathLst>
                <a:path w="3207" h="2810" extrusionOk="0">
                  <a:moveTo>
                    <a:pt x="2314" y="1"/>
                  </a:moveTo>
                  <a:cubicBezTo>
                    <a:pt x="2178" y="1"/>
                    <a:pt x="2043" y="24"/>
                    <a:pt x="1914" y="69"/>
                  </a:cubicBezTo>
                  <a:cubicBezTo>
                    <a:pt x="1691" y="125"/>
                    <a:pt x="1502" y="258"/>
                    <a:pt x="1370" y="440"/>
                  </a:cubicBezTo>
                  <a:cubicBezTo>
                    <a:pt x="1307" y="412"/>
                    <a:pt x="1251" y="391"/>
                    <a:pt x="1188" y="377"/>
                  </a:cubicBezTo>
                  <a:cubicBezTo>
                    <a:pt x="1123" y="358"/>
                    <a:pt x="1057" y="348"/>
                    <a:pt x="991" y="348"/>
                  </a:cubicBezTo>
                  <a:cubicBezTo>
                    <a:pt x="889" y="348"/>
                    <a:pt x="789" y="372"/>
                    <a:pt x="699" y="419"/>
                  </a:cubicBezTo>
                  <a:cubicBezTo>
                    <a:pt x="518" y="523"/>
                    <a:pt x="420" y="726"/>
                    <a:pt x="364" y="928"/>
                  </a:cubicBezTo>
                  <a:cubicBezTo>
                    <a:pt x="329" y="1075"/>
                    <a:pt x="322" y="1229"/>
                    <a:pt x="357" y="1375"/>
                  </a:cubicBezTo>
                  <a:lnTo>
                    <a:pt x="357" y="1382"/>
                  </a:lnTo>
                  <a:cubicBezTo>
                    <a:pt x="106" y="1557"/>
                    <a:pt x="1" y="1885"/>
                    <a:pt x="113" y="2172"/>
                  </a:cubicBezTo>
                  <a:cubicBezTo>
                    <a:pt x="224" y="2416"/>
                    <a:pt x="476" y="2556"/>
                    <a:pt x="706" y="2688"/>
                  </a:cubicBezTo>
                  <a:cubicBezTo>
                    <a:pt x="804" y="2744"/>
                    <a:pt x="902" y="2786"/>
                    <a:pt x="1007" y="2807"/>
                  </a:cubicBezTo>
                  <a:cubicBezTo>
                    <a:pt x="1028" y="2809"/>
                    <a:pt x="1049" y="2810"/>
                    <a:pt x="1070" y="2810"/>
                  </a:cubicBezTo>
                  <a:cubicBezTo>
                    <a:pt x="1216" y="2810"/>
                    <a:pt x="1360" y="2769"/>
                    <a:pt x="1488" y="2695"/>
                  </a:cubicBezTo>
                  <a:cubicBezTo>
                    <a:pt x="1649" y="2612"/>
                    <a:pt x="1789" y="2486"/>
                    <a:pt x="1887" y="2332"/>
                  </a:cubicBezTo>
                  <a:cubicBezTo>
                    <a:pt x="1989" y="2372"/>
                    <a:pt x="2098" y="2391"/>
                    <a:pt x="2205" y="2391"/>
                  </a:cubicBezTo>
                  <a:cubicBezTo>
                    <a:pt x="2346" y="2391"/>
                    <a:pt x="2486" y="2358"/>
                    <a:pt x="2613" y="2290"/>
                  </a:cubicBezTo>
                  <a:cubicBezTo>
                    <a:pt x="2850" y="2144"/>
                    <a:pt x="3032" y="1913"/>
                    <a:pt x="3109" y="1641"/>
                  </a:cubicBezTo>
                  <a:cubicBezTo>
                    <a:pt x="3179" y="1375"/>
                    <a:pt x="3207" y="1096"/>
                    <a:pt x="3179" y="817"/>
                  </a:cubicBezTo>
                  <a:cubicBezTo>
                    <a:pt x="3172" y="691"/>
                    <a:pt x="3151" y="572"/>
                    <a:pt x="3109" y="461"/>
                  </a:cubicBezTo>
                  <a:cubicBezTo>
                    <a:pt x="3004" y="244"/>
                    <a:pt x="2815" y="90"/>
                    <a:pt x="2592" y="34"/>
                  </a:cubicBezTo>
                  <a:cubicBezTo>
                    <a:pt x="2501" y="12"/>
                    <a:pt x="2407" y="1"/>
                    <a:pt x="2314" y="1"/>
                  </a:cubicBezTo>
                  <a:close/>
                </a:path>
              </a:pathLst>
            </a:custGeom>
            <a:solidFill>
              <a:srgbClr val="66A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86;p53">
              <a:extLst>
                <a:ext uri="{FF2B5EF4-FFF2-40B4-BE49-F238E27FC236}">
                  <a16:creationId xmlns:a16="http://schemas.microsoft.com/office/drawing/2014/main" id="{60F0C55B-0FBF-62EC-167C-427B867C607F}"/>
                </a:ext>
              </a:extLst>
            </p:cNvPr>
            <p:cNvSpPr/>
            <p:nvPr/>
          </p:nvSpPr>
          <p:spPr>
            <a:xfrm>
              <a:off x="7472309" y="1322926"/>
              <a:ext cx="225064" cy="197304"/>
            </a:xfrm>
            <a:custGeom>
              <a:avLst/>
              <a:gdLst/>
              <a:ahLst/>
              <a:cxnLst/>
              <a:rect l="l" t="t" r="r" b="b"/>
              <a:pathLst>
                <a:path w="3470" h="3042" extrusionOk="0">
                  <a:moveTo>
                    <a:pt x="330" y="1204"/>
                  </a:moveTo>
                  <a:cubicBezTo>
                    <a:pt x="329" y="1204"/>
                    <a:pt x="329" y="1206"/>
                    <a:pt x="328" y="1211"/>
                  </a:cubicBezTo>
                  <a:cubicBezTo>
                    <a:pt x="329" y="1209"/>
                    <a:pt x="329" y="1206"/>
                    <a:pt x="330" y="1204"/>
                  </a:cubicBezTo>
                  <a:lnTo>
                    <a:pt x="330" y="1204"/>
                  </a:lnTo>
                  <a:cubicBezTo>
                    <a:pt x="330" y="1204"/>
                    <a:pt x="330" y="1204"/>
                    <a:pt x="330" y="1204"/>
                  </a:cubicBezTo>
                  <a:close/>
                  <a:moveTo>
                    <a:pt x="2414" y="275"/>
                  </a:moveTo>
                  <a:cubicBezTo>
                    <a:pt x="2785" y="275"/>
                    <a:pt x="3125" y="484"/>
                    <a:pt x="3171" y="953"/>
                  </a:cubicBezTo>
                  <a:cubicBezTo>
                    <a:pt x="3171" y="956"/>
                    <a:pt x="3171" y="960"/>
                    <a:pt x="3172" y="963"/>
                  </a:cubicBezTo>
                  <a:lnTo>
                    <a:pt x="3172" y="963"/>
                  </a:lnTo>
                  <a:cubicBezTo>
                    <a:pt x="3198" y="1571"/>
                    <a:pt x="3009" y="2389"/>
                    <a:pt x="2342" y="2389"/>
                  </a:cubicBezTo>
                  <a:cubicBezTo>
                    <a:pt x="2252" y="2389"/>
                    <a:pt x="2154" y="2375"/>
                    <a:pt x="2046" y="2343"/>
                  </a:cubicBezTo>
                  <a:cubicBezTo>
                    <a:pt x="2037" y="2340"/>
                    <a:pt x="2027" y="2339"/>
                    <a:pt x="2017" y="2339"/>
                  </a:cubicBezTo>
                  <a:cubicBezTo>
                    <a:pt x="1970" y="2339"/>
                    <a:pt x="1923" y="2365"/>
                    <a:pt x="1900" y="2405"/>
                  </a:cubicBezTo>
                  <a:cubicBezTo>
                    <a:pt x="1720" y="2651"/>
                    <a:pt x="1487" y="2781"/>
                    <a:pt x="1237" y="2781"/>
                  </a:cubicBezTo>
                  <a:cubicBezTo>
                    <a:pt x="1089" y="2781"/>
                    <a:pt x="935" y="2736"/>
                    <a:pt x="782" y="2643"/>
                  </a:cubicBezTo>
                  <a:cubicBezTo>
                    <a:pt x="370" y="2398"/>
                    <a:pt x="140" y="1965"/>
                    <a:pt x="580" y="1616"/>
                  </a:cubicBezTo>
                  <a:cubicBezTo>
                    <a:pt x="608" y="1581"/>
                    <a:pt x="622" y="1532"/>
                    <a:pt x="608" y="1483"/>
                  </a:cubicBezTo>
                  <a:cubicBezTo>
                    <a:pt x="510" y="1204"/>
                    <a:pt x="636" y="946"/>
                    <a:pt x="831" y="764"/>
                  </a:cubicBezTo>
                  <a:cubicBezTo>
                    <a:pt x="934" y="669"/>
                    <a:pt x="1039" y="630"/>
                    <a:pt x="1152" y="630"/>
                  </a:cubicBezTo>
                  <a:cubicBezTo>
                    <a:pt x="1246" y="630"/>
                    <a:pt x="1345" y="657"/>
                    <a:pt x="1453" y="701"/>
                  </a:cubicBezTo>
                  <a:cubicBezTo>
                    <a:pt x="1465" y="705"/>
                    <a:pt x="1478" y="707"/>
                    <a:pt x="1490" y="707"/>
                  </a:cubicBezTo>
                  <a:cubicBezTo>
                    <a:pt x="1526" y="707"/>
                    <a:pt x="1560" y="692"/>
                    <a:pt x="1585" y="666"/>
                  </a:cubicBezTo>
                  <a:cubicBezTo>
                    <a:pt x="1787" y="415"/>
                    <a:pt x="2111" y="275"/>
                    <a:pt x="2414" y="275"/>
                  </a:cubicBezTo>
                  <a:close/>
                  <a:moveTo>
                    <a:pt x="2411" y="1"/>
                  </a:moveTo>
                  <a:cubicBezTo>
                    <a:pt x="2238" y="1"/>
                    <a:pt x="2055" y="38"/>
                    <a:pt x="1872" y="115"/>
                  </a:cubicBezTo>
                  <a:cubicBezTo>
                    <a:pt x="1732" y="170"/>
                    <a:pt x="1606" y="331"/>
                    <a:pt x="1474" y="380"/>
                  </a:cubicBezTo>
                  <a:cubicBezTo>
                    <a:pt x="1448" y="389"/>
                    <a:pt x="1421" y="392"/>
                    <a:pt x="1393" y="392"/>
                  </a:cubicBezTo>
                  <a:cubicBezTo>
                    <a:pt x="1294" y="392"/>
                    <a:pt x="1182" y="350"/>
                    <a:pt x="1075" y="350"/>
                  </a:cubicBezTo>
                  <a:cubicBezTo>
                    <a:pt x="1064" y="350"/>
                    <a:pt x="1052" y="351"/>
                    <a:pt x="1041" y="352"/>
                  </a:cubicBezTo>
                  <a:cubicBezTo>
                    <a:pt x="692" y="387"/>
                    <a:pt x="475" y="645"/>
                    <a:pt x="384" y="967"/>
                  </a:cubicBezTo>
                  <a:cubicBezTo>
                    <a:pt x="357" y="1041"/>
                    <a:pt x="343" y="1123"/>
                    <a:pt x="330" y="1204"/>
                  </a:cubicBezTo>
                  <a:lnTo>
                    <a:pt x="330" y="1204"/>
                  </a:lnTo>
                  <a:cubicBezTo>
                    <a:pt x="333" y="1204"/>
                    <a:pt x="328" y="1431"/>
                    <a:pt x="339" y="1515"/>
                  </a:cubicBezTo>
                  <a:lnTo>
                    <a:pt x="339" y="1515"/>
                  </a:lnTo>
                  <a:cubicBezTo>
                    <a:pt x="299" y="1530"/>
                    <a:pt x="219" y="1595"/>
                    <a:pt x="224" y="1595"/>
                  </a:cubicBezTo>
                  <a:cubicBezTo>
                    <a:pt x="189" y="1630"/>
                    <a:pt x="161" y="1679"/>
                    <a:pt x="140" y="1735"/>
                  </a:cubicBezTo>
                  <a:cubicBezTo>
                    <a:pt x="0" y="2028"/>
                    <a:pt x="63" y="2384"/>
                    <a:pt x="300" y="2608"/>
                  </a:cubicBezTo>
                  <a:cubicBezTo>
                    <a:pt x="575" y="2893"/>
                    <a:pt x="898" y="3041"/>
                    <a:pt x="1214" y="3041"/>
                  </a:cubicBezTo>
                  <a:cubicBezTo>
                    <a:pt x="1519" y="3041"/>
                    <a:pt x="1817" y="2903"/>
                    <a:pt x="2057" y="2615"/>
                  </a:cubicBezTo>
                  <a:lnTo>
                    <a:pt x="2057" y="2615"/>
                  </a:lnTo>
                  <a:cubicBezTo>
                    <a:pt x="2156" y="2639"/>
                    <a:pt x="2249" y="2650"/>
                    <a:pt x="2336" y="2650"/>
                  </a:cubicBezTo>
                  <a:cubicBezTo>
                    <a:pt x="3140" y="2650"/>
                    <a:pt x="3470" y="1727"/>
                    <a:pt x="3430" y="955"/>
                  </a:cubicBezTo>
                  <a:lnTo>
                    <a:pt x="3430" y="955"/>
                  </a:lnTo>
                  <a:cubicBezTo>
                    <a:pt x="3430" y="952"/>
                    <a:pt x="3430" y="949"/>
                    <a:pt x="3429" y="946"/>
                  </a:cubicBezTo>
                  <a:lnTo>
                    <a:pt x="3429" y="946"/>
                  </a:lnTo>
                  <a:cubicBezTo>
                    <a:pt x="3429" y="946"/>
                    <a:pt x="3429" y="946"/>
                    <a:pt x="3429" y="946"/>
                  </a:cubicBezTo>
                  <a:cubicBezTo>
                    <a:pt x="3429" y="938"/>
                    <a:pt x="3428" y="932"/>
                    <a:pt x="3427" y="925"/>
                  </a:cubicBezTo>
                  <a:lnTo>
                    <a:pt x="3427" y="925"/>
                  </a:lnTo>
                  <a:cubicBezTo>
                    <a:pt x="3356" y="330"/>
                    <a:pt x="2927" y="1"/>
                    <a:pt x="2411" y="1"/>
                  </a:cubicBezTo>
                  <a:close/>
                </a:path>
              </a:pathLst>
            </a:custGeom>
            <a:solidFill>
              <a:srgbClr val="3D6D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D6D7F"/>
                </a:solidFill>
              </a:endParaRPr>
            </a:p>
          </p:txBody>
        </p:sp>
      </p:grpSp>
      <p:sp>
        <p:nvSpPr>
          <p:cNvPr id="17" name="Google Shape;497;p29">
            <a:extLst>
              <a:ext uri="{FF2B5EF4-FFF2-40B4-BE49-F238E27FC236}">
                <a16:creationId xmlns:a16="http://schemas.microsoft.com/office/drawing/2014/main" id="{D801E3B1-D155-52CD-698E-812B79B1FB22}"/>
              </a:ext>
            </a:extLst>
          </p:cNvPr>
          <p:cNvSpPr txBox="1">
            <a:spLocks/>
          </p:cNvSpPr>
          <p:nvPr/>
        </p:nvSpPr>
        <p:spPr>
          <a:xfrm flipH="1">
            <a:off x="1253624" y="1119986"/>
            <a:ext cx="3414300" cy="17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Gloria Hallelujah"/>
              <a:buNone/>
              <a:defRPr sz="3500" b="0" i="0" u="none" strike="noStrike" cap="none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  <a:buFont typeface="Arial"/>
              <a:buNone/>
            </a:pPr>
            <a:r>
              <a:rPr lang="pt-BR" sz="3200" dirty="0">
                <a:solidFill>
                  <a:schemeClr val="accent4"/>
                </a:solidFill>
              </a:rPr>
              <a:t>Desafios da política da educação</a:t>
            </a:r>
          </a:p>
        </p:txBody>
      </p:sp>
    </p:spTree>
    <p:extLst>
      <p:ext uri="{BB962C8B-B14F-4D97-AF65-F5344CB8AC3E}">
        <p14:creationId xmlns:p14="http://schemas.microsoft.com/office/powerpoint/2010/main" val="1836925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517E4-76B4-4082-A379-A7711AE0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C872EFF-1BF5-45AA-9928-8CD7D1600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6709" cy="5143500"/>
          </a:xfr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CEEDB26-EE67-2150-E0D9-CDCE0ACB57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1" y="-547992"/>
            <a:ext cx="9430247" cy="6224519"/>
          </a:xfrm>
          <a:prstGeom prst="rect">
            <a:avLst/>
          </a:prstGeom>
        </p:spPr>
      </p:pic>
      <p:sp>
        <p:nvSpPr>
          <p:cNvPr id="13" name="Google Shape;557;p34">
            <a:extLst>
              <a:ext uri="{FF2B5EF4-FFF2-40B4-BE49-F238E27FC236}">
                <a16:creationId xmlns:a16="http://schemas.microsoft.com/office/drawing/2014/main" id="{AC803A41-D36F-09DF-99C2-01A7236910C9}"/>
              </a:ext>
            </a:extLst>
          </p:cNvPr>
          <p:cNvSpPr txBox="1">
            <a:spLocks/>
          </p:cNvSpPr>
          <p:nvPr/>
        </p:nvSpPr>
        <p:spPr>
          <a:xfrm>
            <a:off x="2248270" y="1017725"/>
            <a:ext cx="1385476" cy="748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Gloria Hallelujah"/>
              <a:buNone/>
              <a:defRPr sz="3500" b="0" i="0" u="none" strike="noStrike" cap="none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TCU</a:t>
            </a:r>
          </a:p>
        </p:txBody>
      </p:sp>
      <p:sp>
        <p:nvSpPr>
          <p:cNvPr id="14" name="Google Shape;557;p34">
            <a:extLst>
              <a:ext uri="{FF2B5EF4-FFF2-40B4-BE49-F238E27FC236}">
                <a16:creationId xmlns:a16="http://schemas.microsoft.com/office/drawing/2014/main" id="{105B8429-1F57-0EA9-3264-53EF320D2F94}"/>
              </a:ext>
            </a:extLst>
          </p:cNvPr>
          <p:cNvSpPr txBox="1">
            <a:spLocks/>
          </p:cNvSpPr>
          <p:nvPr/>
        </p:nvSpPr>
        <p:spPr>
          <a:xfrm>
            <a:off x="4022384" y="3865820"/>
            <a:ext cx="1385476" cy="748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Gloria Hallelujah"/>
              <a:buNone/>
              <a:defRPr sz="3500" b="0" i="0" u="none" strike="noStrike" cap="none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TCM</a:t>
            </a:r>
          </a:p>
        </p:txBody>
      </p:sp>
      <p:sp>
        <p:nvSpPr>
          <p:cNvPr id="15" name="Google Shape;557;p34">
            <a:extLst>
              <a:ext uri="{FF2B5EF4-FFF2-40B4-BE49-F238E27FC236}">
                <a16:creationId xmlns:a16="http://schemas.microsoft.com/office/drawing/2014/main" id="{DD36C112-2497-BCA9-473E-1D6E535F0AEC}"/>
              </a:ext>
            </a:extLst>
          </p:cNvPr>
          <p:cNvSpPr txBox="1">
            <a:spLocks/>
          </p:cNvSpPr>
          <p:nvPr/>
        </p:nvSpPr>
        <p:spPr>
          <a:xfrm>
            <a:off x="6017851" y="1017725"/>
            <a:ext cx="1385476" cy="748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Gloria Hallelujah"/>
              <a:buNone/>
              <a:defRPr sz="3500" b="0" i="0" u="none" strike="noStrike" cap="none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pt-BR" dirty="0"/>
              <a:t>TCE</a:t>
            </a:r>
          </a:p>
        </p:txBody>
      </p:sp>
      <p:sp>
        <p:nvSpPr>
          <p:cNvPr id="17" name="Google Shape;522;p31">
            <a:extLst>
              <a:ext uri="{FF2B5EF4-FFF2-40B4-BE49-F238E27FC236}">
                <a16:creationId xmlns:a16="http://schemas.microsoft.com/office/drawing/2014/main" id="{6D950974-21C1-5B1F-4102-AF29A289ECF3}"/>
              </a:ext>
            </a:extLst>
          </p:cNvPr>
          <p:cNvSpPr txBox="1">
            <a:spLocks/>
          </p:cNvSpPr>
          <p:nvPr/>
        </p:nvSpPr>
        <p:spPr>
          <a:xfrm>
            <a:off x="3998462" y="786650"/>
            <a:ext cx="1433319" cy="6361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pt-BR" sz="1050" dirty="0"/>
              <a:t>Políticas públicas estaduais financiadas com verbas federais </a:t>
            </a:r>
          </a:p>
        </p:txBody>
      </p:sp>
      <p:sp>
        <p:nvSpPr>
          <p:cNvPr id="18" name="Google Shape;522;p31">
            <a:extLst>
              <a:ext uri="{FF2B5EF4-FFF2-40B4-BE49-F238E27FC236}">
                <a16:creationId xmlns:a16="http://schemas.microsoft.com/office/drawing/2014/main" id="{0ED7DFA0-8790-485F-792F-5D95FD1388CA}"/>
              </a:ext>
            </a:extLst>
          </p:cNvPr>
          <p:cNvSpPr txBox="1">
            <a:spLocks/>
          </p:cNvSpPr>
          <p:nvPr/>
        </p:nvSpPr>
        <p:spPr>
          <a:xfrm>
            <a:off x="2775854" y="2522635"/>
            <a:ext cx="1433319" cy="6361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1000" dirty="0"/>
              <a:t>Políticas públicas </a:t>
            </a:r>
            <a:r>
              <a:rPr lang="pt-BR" sz="1000" dirty="0"/>
              <a:t>municipais</a:t>
            </a:r>
            <a:r>
              <a:rPr lang="en-US" sz="1000" dirty="0"/>
              <a:t> </a:t>
            </a:r>
            <a:r>
              <a:rPr lang="en-US" sz="1000" dirty="0" err="1"/>
              <a:t>financiadas</a:t>
            </a:r>
            <a:r>
              <a:rPr lang="en-US" sz="1000" dirty="0"/>
              <a:t> com </a:t>
            </a:r>
            <a:r>
              <a:rPr lang="en-US" sz="1000" dirty="0" err="1"/>
              <a:t>verbas</a:t>
            </a:r>
            <a:r>
              <a:rPr lang="en-US" sz="1000" dirty="0"/>
              <a:t> </a:t>
            </a:r>
            <a:r>
              <a:rPr lang="en-US" sz="1000" dirty="0" err="1"/>
              <a:t>federais</a:t>
            </a:r>
            <a:r>
              <a:rPr lang="en-US" sz="1000" dirty="0"/>
              <a:t> </a:t>
            </a:r>
          </a:p>
        </p:txBody>
      </p:sp>
      <p:sp>
        <p:nvSpPr>
          <p:cNvPr id="19" name="Google Shape;522;p31">
            <a:extLst>
              <a:ext uri="{FF2B5EF4-FFF2-40B4-BE49-F238E27FC236}">
                <a16:creationId xmlns:a16="http://schemas.microsoft.com/office/drawing/2014/main" id="{5C3AC59E-C1FF-8CC3-7323-4291A3C4A489}"/>
              </a:ext>
            </a:extLst>
          </p:cNvPr>
          <p:cNvSpPr txBox="1">
            <a:spLocks/>
          </p:cNvSpPr>
          <p:nvPr/>
        </p:nvSpPr>
        <p:spPr>
          <a:xfrm>
            <a:off x="5160611" y="2571750"/>
            <a:ext cx="1433319" cy="6361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pt-BR" sz="1000" dirty="0"/>
              <a:t>Políticas públicas municipais financiadas com verbas estaduais</a:t>
            </a:r>
          </a:p>
        </p:txBody>
      </p:sp>
      <p:sp>
        <p:nvSpPr>
          <p:cNvPr id="20" name="Google Shape;522;p31">
            <a:extLst>
              <a:ext uri="{FF2B5EF4-FFF2-40B4-BE49-F238E27FC236}">
                <a16:creationId xmlns:a16="http://schemas.microsoft.com/office/drawing/2014/main" id="{91485ED3-2A77-0890-16D3-6FBE55365F8D}"/>
              </a:ext>
            </a:extLst>
          </p:cNvPr>
          <p:cNvSpPr txBox="1">
            <a:spLocks/>
          </p:cNvSpPr>
          <p:nvPr/>
        </p:nvSpPr>
        <p:spPr>
          <a:xfrm>
            <a:off x="4041152" y="2017511"/>
            <a:ext cx="1433319" cy="7485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endParaRPr lang="en-US" b="1" dirty="0"/>
          </a:p>
        </p:txBody>
      </p:sp>
      <p:sp>
        <p:nvSpPr>
          <p:cNvPr id="21" name="Google Shape;522;p31">
            <a:extLst>
              <a:ext uri="{FF2B5EF4-FFF2-40B4-BE49-F238E27FC236}">
                <a16:creationId xmlns:a16="http://schemas.microsoft.com/office/drawing/2014/main" id="{CB824CCE-83FB-E6DE-E5DD-3CC167F5B949}"/>
              </a:ext>
            </a:extLst>
          </p:cNvPr>
          <p:cNvSpPr txBox="1">
            <a:spLocks/>
          </p:cNvSpPr>
          <p:nvPr/>
        </p:nvSpPr>
        <p:spPr>
          <a:xfrm>
            <a:off x="3974541" y="1951974"/>
            <a:ext cx="1433319" cy="6361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pt-BR" b="1" dirty="0"/>
              <a:t>Políticas públicas multinível</a:t>
            </a:r>
          </a:p>
        </p:txBody>
      </p:sp>
    </p:spTree>
    <p:extLst>
      <p:ext uri="{BB962C8B-B14F-4D97-AF65-F5344CB8AC3E}">
        <p14:creationId xmlns:p14="http://schemas.microsoft.com/office/powerpoint/2010/main" val="202750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7EA119-9599-65C0-B2D8-684035354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300" y="1545386"/>
            <a:ext cx="4637400" cy="1767900"/>
          </a:xfrm>
        </p:spPr>
        <p:txBody>
          <a:bodyPr/>
          <a:lstStyle/>
          <a:p>
            <a:r>
              <a:rPr lang="pt-BR" sz="6000" dirty="0"/>
              <a:t>Dupla descentralização</a:t>
            </a:r>
          </a:p>
        </p:txBody>
      </p:sp>
      <p:grpSp>
        <p:nvGrpSpPr>
          <p:cNvPr id="3" name="Google Shape;11077;p66">
            <a:extLst>
              <a:ext uri="{FF2B5EF4-FFF2-40B4-BE49-F238E27FC236}">
                <a16:creationId xmlns:a16="http://schemas.microsoft.com/office/drawing/2014/main" id="{9C9A96AA-B2C3-199B-05E6-1E1C966D7509}"/>
              </a:ext>
            </a:extLst>
          </p:cNvPr>
          <p:cNvGrpSpPr/>
          <p:nvPr/>
        </p:nvGrpSpPr>
        <p:grpSpPr>
          <a:xfrm>
            <a:off x="163118" y="1708366"/>
            <a:ext cx="1341360" cy="934491"/>
            <a:chOff x="3516850" y="3406526"/>
            <a:chExt cx="369674" cy="254644"/>
          </a:xfrm>
        </p:grpSpPr>
        <p:sp>
          <p:nvSpPr>
            <p:cNvPr id="4" name="Google Shape;11078;p66">
              <a:extLst>
                <a:ext uri="{FF2B5EF4-FFF2-40B4-BE49-F238E27FC236}">
                  <a16:creationId xmlns:a16="http://schemas.microsoft.com/office/drawing/2014/main" id="{2F48C8B6-5F2D-5162-582C-382EA8D0960F}"/>
                </a:ext>
              </a:extLst>
            </p:cNvPr>
            <p:cNvSpPr/>
            <p:nvPr/>
          </p:nvSpPr>
          <p:spPr>
            <a:xfrm>
              <a:off x="3570421" y="35645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1079;p66">
              <a:extLst>
                <a:ext uri="{FF2B5EF4-FFF2-40B4-BE49-F238E27FC236}">
                  <a16:creationId xmlns:a16="http://schemas.microsoft.com/office/drawing/2014/main" id="{D971C74E-79D7-519B-3EB2-78E978DF6D9C}"/>
                </a:ext>
              </a:extLst>
            </p:cNvPr>
            <p:cNvSpPr/>
            <p:nvPr/>
          </p:nvSpPr>
          <p:spPr>
            <a:xfrm>
              <a:off x="3516850" y="3406526"/>
              <a:ext cx="184473" cy="253503"/>
            </a:xfrm>
            <a:custGeom>
              <a:avLst/>
              <a:gdLst/>
              <a:ahLst/>
              <a:cxnLst/>
              <a:rect l="l" t="t" r="r" b="b"/>
              <a:pathLst>
                <a:path w="5823" h="8002" extrusionOk="0">
                  <a:moveTo>
                    <a:pt x="3060" y="382"/>
                  </a:moveTo>
                  <a:cubicBezTo>
                    <a:pt x="3275" y="382"/>
                    <a:pt x="3453" y="560"/>
                    <a:pt x="3453" y="774"/>
                  </a:cubicBezTo>
                  <a:lnTo>
                    <a:pt x="3453" y="882"/>
                  </a:lnTo>
                  <a:lnTo>
                    <a:pt x="3453" y="917"/>
                  </a:lnTo>
                  <a:cubicBezTo>
                    <a:pt x="3465" y="1084"/>
                    <a:pt x="3453" y="2489"/>
                    <a:pt x="3453" y="3346"/>
                  </a:cubicBezTo>
                  <a:cubicBezTo>
                    <a:pt x="3453" y="3441"/>
                    <a:pt x="3525" y="3513"/>
                    <a:pt x="3620" y="3525"/>
                  </a:cubicBezTo>
                  <a:cubicBezTo>
                    <a:pt x="3703" y="3525"/>
                    <a:pt x="3775" y="3453"/>
                    <a:pt x="3775" y="3358"/>
                  </a:cubicBezTo>
                  <a:cubicBezTo>
                    <a:pt x="3775" y="3358"/>
                    <a:pt x="3799" y="2751"/>
                    <a:pt x="3799" y="2156"/>
                  </a:cubicBezTo>
                  <a:lnTo>
                    <a:pt x="3799" y="953"/>
                  </a:lnTo>
                  <a:cubicBezTo>
                    <a:pt x="3870" y="882"/>
                    <a:pt x="3953" y="846"/>
                    <a:pt x="4061" y="846"/>
                  </a:cubicBezTo>
                  <a:cubicBezTo>
                    <a:pt x="4275" y="846"/>
                    <a:pt x="4453" y="1024"/>
                    <a:pt x="4453" y="1227"/>
                  </a:cubicBezTo>
                  <a:lnTo>
                    <a:pt x="4453" y="1608"/>
                  </a:lnTo>
                  <a:lnTo>
                    <a:pt x="4453" y="3358"/>
                  </a:lnTo>
                  <a:cubicBezTo>
                    <a:pt x="4453" y="3453"/>
                    <a:pt x="4525" y="3525"/>
                    <a:pt x="4608" y="3525"/>
                  </a:cubicBezTo>
                  <a:cubicBezTo>
                    <a:pt x="4703" y="3525"/>
                    <a:pt x="4775" y="3453"/>
                    <a:pt x="4775" y="3358"/>
                  </a:cubicBezTo>
                  <a:lnTo>
                    <a:pt x="4775" y="1691"/>
                  </a:lnTo>
                  <a:cubicBezTo>
                    <a:pt x="4823" y="1667"/>
                    <a:pt x="4870" y="1644"/>
                    <a:pt x="4906" y="1644"/>
                  </a:cubicBezTo>
                  <a:cubicBezTo>
                    <a:pt x="5061" y="1644"/>
                    <a:pt x="5180" y="1763"/>
                    <a:pt x="5180" y="1917"/>
                  </a:cubicBezTo>
                  <a:lnTo>
                    <a:pt x="5192" y="6930"/>
                  </a:lnTo>
                  <a:lnTo>
                    <a:pt x="3179" y="6930"/>
                  </a:lnTo>
                  <a:lnTo>
                    <a:pt x="3179" y="6358"/>
                  </a:lnTo>
                  <a:cubicBezTo>
                    <a:pt x="3179" y="6204"/>
                    <a:pt x="3168" y="6061"/>
                    <a:pt x="3156" y="5906"/>
                  </a:cubicBezTo>
                  <a:cubicBezTo>
                    <a:pt x="3145" y="5833"/>
                    <a:pt x="3070" y="5759"/>
                    <a:pt x="2995" y="5759"/>
                  </a:cubicBezTo>
                  <a:cubicBezTo>
                    <a:pt x="2985" y="5759"/>
                    <a:pt x="2975" y="5760"/>
                    <a:pt x="2965" y="5763"/>
                  </a:cubicBezTo>
                  <a:cubicBezTo>
                    <a:pt x="2870" y="5775"/>
                    <a:pt x="2798" y="5858"/>
                    <a:pt x="2810" y="5954"/>
                  </a:cubicBezTo>
                  <a:cubicBezTo>
                    <a:pt x="2822" y="6085"/>
                    <a:pt x="2846" y="6216"/>
                    <a:pt x="2846" y="6358"/>
                  </a:cubicBezTo>
                  <a:lnTo>
                    <a:pt x="2846" y="6918"/>
                  </a:lnTo>
                  <a:lnTo>
                    <a:pt x="1679" y="6918"/>
                  </a:lnTo>
                  <a:lnTo>
                    <a:pt x="1679" y="4989"/>
                  </a:lnTo>
                  <a:lnTo>
                    <a:pt x="1679" y="4965"/>
                  </a:lnTo>
                  <a:cubicBezTo>
                    <a:pt x="1679" y="4930"/>
                    <a:pt x="1667" y="4894"/>
                    <a:pt x="1632" y="4858"/>
                  </a:cubicBezTo>
                  <a:lnTo>
                    <a:pt x="501" y="3727"/>
                  </a:lnTo>
                  <a:cubicBezTo>
                    <a:pt x="370" y="3596"/>
                    <a:pt x="370" y="3370"/>
                    <a:pt x="501" y="3251"/>
                  </a:cubicBezTo>
                  <a:cubicBezTo>
                    <a:pt x="572" y="3185"/>
                    <a:pt x="661" y="3153"/>
                    <a:pt x="751" y="3153"/>
                  </a:cubicBezTo>
                  <a:cubicBezTo>
                    <a:pt x="840" y="3153"/>
                    <a:pt x="929" y="3185"/>
                    <a:pt x="1001" y="3251"/>
                  </a:cubicBezTo>
                  <a:lnTo>
                    <a:pt x="1417" y="3656"/>
                  </a:lnTo>
                  <a:lnTo>
                    <a:pt x="1965" y="4203"/>
                  </a:lnTo>
                  <a:cubicBezTo>
                    <a:pt x="2275" y="4525"/>
                    <a:pt x="2525" y="4906"/>
                    <a:pt x="2679" y="5323"/>
                  </a:cubicBezTo>
                  <a:cubicBezTo>
                    <a:pt x="2698" y="5399"/>
                    <a:pt x="2771" y="5437"/>
                    <a:pt x="2848" y="5437"/>
                  </a:cubicBezTo>
                  <a:cubicBezTo>
                    <a:pt x="2867" y="5437"/>
                    <a:pt x="2887" y="5435"/>
                    <a:pt x="2906" y="5430"/>
                  </a:cubicBezTo>
                  <a:cubicBezTo>
                    <a:pt x="2989" y="5394"/>
                    <a:pt x="3037" y="5299"/>
                    <a:pt x="3001" y="5204"/>
                  </a:cubicBezTo>
                  <a:cubicBezTo>
                    <a:pt x="2846" y="4751"/>
                    <a:pt x="2560" y="4311"/>
                    <a:pt x="2203" y="3977"/>
                  </a:cubicBezTo>
                  <a:lnTo>
                    <a:pt x="1691" y="3477"/>
                  </a:lnTo>
                  <a:lnTo>
                    <a:pt x="1691" y="1072"/>
                  </a:lnTo>
                  <a:cubicBezTo>
                    <a:pt x="1691" y="858"/>
                    <a:pt x="1870" y="679"/>
                    <a:pt x="2084" y="679"/>
                  </a:cubicBezTo>
                  <a:cubicBezTo>
                    <a:pt x="2191" y="679"/>
                    <a:pt x="2275" y="727"/>
                    <a:pt x="2346" y="798"/>
                  </a:cubicBezTo>
                  <a:lnTo>
                    <a:pt x="2346" y="3346"/>
                  </a:lnTo>
                  <a:cubicBezTo>
                    <a:pt x="2346" y="3441"/>
                    <a:pt x="2429" y="3513"/>
                    <a:pt x="2513" y="3513"/>
                  </a:cubicBezTo>
                  <a:cubicBezTo>
                    <a:pt x="2608" y="3513"/>
                    <a:pt x="2679" y="3441"/>
                    <a:pt x="2679" y="3346"/>
                  </a:cubicBezTo>
                  <a:lnTo>
                    <a:pt x="2679" y="739"/>
                  </a:lnTo>
                  <a:cubicBezTo>
                    <a:pt x="2691" y="536"/>
                    <a:pt x="2858" y="382"/>
                    <a:pt x="3060" y="382"/>
                  </a:cubicBezTo>
                  <a:close/>
                  <a:moveTo>
                    <a:pt x="3072" y="1"/>
                  </a:moveTo>
                  <a:cubicBezTo>
                    <a:pt x="2798" y="1"/>
                    <a:pt x="2560" y="167"/>
                    <a:pt x="2441" y="405"/>
                  </a:cubicBezTo>
                  <a:cubicBezTo>
                    <a:pt x="2334" y="346"/>
                    <a:pt x="2215" y="310"/>
                    <a:pt x="2084" y="310"/>
                  </a:cubicBezTo>
                  <a:cubicBezTo>
                    <a:pt x="1679" y="310"/>
                    <a:pt x="1358" y="643"/>
                    <a:pt x="1358" y="1036"/>
                  </a:cubicBezTo>
                  <a:lnTo>
                    <a:pt x="1358" y="3120"/>
                  </a:lnTo>
                  <a:lnTo>
                    <a:pt x="1239" y="3001"/>
                  </a:lnTo>
                  <a:cubicBezTo>
                    <a:pt x="1102" y="2870"/>
                    <a:pt x="926" y="2804"/>
                    <a:pt x="751" y="2804"/>
                  </a:cubicBezTo>
                  <a:cubicBezTo>
                    <a:pt x="575" y="2804"/>
                    <a:pt x="399" y="2870"/>
                    <a:pt x="262" y="3001"/>
                  </a:cubicBezTo>
                  <a:cubicBezTo>
                    <a:pt x="1" y="3275"/>
                    <a:pt x="1" y="3703"/>
                    <a:pt x="262" y="3977"/>
                  </a:cubicBezTo>
                  <a:lnTo>
                    <a:pt x="1358" y="5061"/>
                  </a:lnTo>
                  <a:lnTo>
                    <a:pt x="1358" y="6918"/>
                  </a:lnTo>
                  <a:lnTo>
                    <a:pt x="1251" y="6918"/>
                  </a:lnTo>
                  <a:cubicBezTo>
                    <a:pt x="1155" y="6918"/>
                    <a:pt x="1084" y="6990"/>
                    <a:pt x="1084" y="7085"/>
                  </a:cubicBezTo>
                  <a:lnTo>
                    <a:pt x="1084" y="7847"/>
                  </a:lnTo>
                  <a:cubicBezTo>
                    <a:pt x="1084" y="7930"/>
                    <a:pt x="1155" y="8002"/>
                    <a:pt x="1251" y="8002"/>
                  </a:cubicBezTo>
                  <a:lnTo>
                    <a:pt x="4061" y="8002"/>
                  </a:lnTo>
                  <a:cubicBezTo>
                    <a:pt x="4156" y="8002"/>
                    <a:pt x="4227" y="7930"/>
                    <a:pt x="4227" y="7847"/>
                  </a:cubicBezTo>
                  <a:cubicBezTo>
                    <a:pt x="4227" y="7752"/>
                    <a:pt x="4156" y="7680"/>
                    <a:pt x="4061" y="7680"/>
                  </a:cubicBezTo>
                  <a:lnTo>
                    <a:pt x="1417" y="7680"/>
                  </a:lnTo>
                  <a:lnTo>
                    <a:pt x="1417" y="7263"/>
                  </a:lnTo>
                  <a:lnTo>
                    <a:pt x="5465" y="7263"/>
                  </a:lnTo>
                  <a:lnTo>
                    <a:pt x="5465" y="7680"/>
                  </a:lnTo>
                  <a:lnTo>
                    <a:pt x="4715" y="7680"/>
                  </a:lnTo>
                  <a:cubicBezTo>
                    <a:pt x="4632" y="7680"/>
                    <a:pt x="4549" y="7752"/>
                    <a:pt x="4549" y="7847"/>
                  </a:cubicBezTo>
                  <a:cubicBezTo>
                    <a:pt x="4549" y="7930"/>
                    <a:pt x="4632" y="8002"/>
                    <a:pt x="4715" y="8002"/>
                  </a:cubicBezTo>
                  <a:lnTo>
                    <a:pt x="5644" y="8002"/>
                  </a:lnTo>
                  <a:cubicBezTo>
                    <a:pt x="5727" y="8002"/>
                    <a:pt x="5799" y="7930"/>
                    <a:pt x="5799" y="7847"/>
                  </a:cubicBezTo>
                  <a:lnTo>
                    <a:pt x="5799" y="7097"/>
                  </a:lnTo>
                  <a:cubicBezTo>
                    <a:pt x="5823" y="7013"/>
                    <a:pt x="5739" y="6930"/>
                    <a:pt x="5656" y="6930"/>
                  </a:cubicBezTo>
                  <a:lnTo>
                    <a:pt x="5549" y="6930"/>
                  </a:lnTo>
                  <a:lnTo>
                    <a:pt x="5549" y="1894"/>
                  </a:lnTo>
                  <a:cubicBezTo>
                    <a:pt x="5549" y="1548"/>
                    <a:pt x="5287" y="1275"/>
                    <a:pt x="4942" y="1275"/>
                  </a:cubicBezTo>
                  <a:cubicBezTo>
                    <a:pt x="4894" y="1275"/>
                    <a:pt x="4846" y="1275"/>
                    <a:pt x="4799" y="1298"/>
                  </a:cubicBezTo>
                  <a:lnTo>
                    <a:pt x="4799" y="1191"/>
                  </a:lnTo>
                  <a:cubicBezTo>
                    <a:pt x="4799" y="786"/>
                    <a:pt x="4477" y="465"/>
                    <a:pt x="4072" y="465"/>
                  </a:cubicBezTo>
                  <a:cubicBezTo>
                    <a:pt x="3965" y="465"/>
                    <a:pt x="3870" y="489"/>
                    <a:pt x="3775" y="524"/>
                  </a:cubicBezTo>
                  <a:cubicBezTo>
                    <a:pt x="3691" y="227"/>
                    <a:pt x="3406" y="1"/>
                    <a:pt x="3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80;p66">
              <a:extLst>
                <a:ext uri="{FF2B5EF4-FFF2-40B4-BE49-F238E27FC236}">
                  <a16:creationId xmlns:a16="http://schemas.microsoft.com/office/drawing/2014/main" id="{01D8D073-BAE1-1430-29E4-84F914B60014}"/>
                </a:ext>
              </a:extLst>
            </p:cNvPr>
            <p:cNvSpPr/>
            <p:nvPr/>
          </p:nvSpPr>
          <p:spPr>
            <a:xfrm>
              <a:off x="3768073" y="3480087"/>
              <a:ext cx="11341" cy="37731"/>
            </a:xfrm>
            <a:custGeom>
              <a:avLst/>
              <a:gdLst/>
              <a:ahLst/>
              <a:cxnLst/>
              <a:rect l="l" t="t" r="r" b="b"/>
              <a:pathLst>
                <a:path w="358" h="1191" extrusionOk="0">
                  <a:moveTo>
                    <a:pt x="167" y="0"/>
                  </a:moveTo>
                  <a:cubicBezTo>
                    <a:pt x="72" y="0"/>
                    <a:pt x="0" y="84"/>
                    <a:pt x="0" y="179"/>
                  </a:cubicBezTo>
                  <a:cubicBezTo>
                    <a:pt x="12" y="405"/>
                    <a:pt x="12" y="667"/>
                    <a:pt x="12" y="1012"/>
                  </a:cubicBezTo>
                  <a:cubicBezTo>
                    <a:pt x="12" y="1096"/>
                    <a:pt x="95" y="1191"/>
                    <a:pt x="179" y="1191"/>
                  </a:cubicBezTo>
                  <a:cubicBezTo>
                    <a:pt x="274" y="1191"/>
                    <a:pt x="345" y="1119"/>
                    <a:pt x="345" y="1024"/>
                  </a:cubicBezTo>
                  <a:cubicBezTo>
                    <a:pt x="357" y="667"/>
                    <a:pt x="357" y="381"/>
                    <a:pt x="345" y="167"/>
                  </a:cubicBezTo>
                  <a:cubicBezTo>
                    <a:pt x="345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081;p66">
              <a:extLst>
                <a:ext uri="{FF2B5EF4-FFF2-40B4-BE49-F238E27FC236}">
                  <a16:creationId xmlns:a16="http://schemas.microsoft.com/office/drawing/2014/main" id="{48F669BA-F9F0-B115-0959-43768B6B1A5A}"/>
                </a:ext>
              </a:extLst>
            </p:cNvPr>
            <p:cNvSpPr/>
            <p:nvPr/>
          </p:nvSpPr>
          <p:spPr>
            <a:xfrm>
              <a:off x="3705061" y="3407286"/>
              <a:ext cx="181463" cy="253884"/>
            </a:xfrm>
            <a:custGeom>
              <a:avLst/>
              <a:gdLst/>
              <a:ahLst/>
              <a:cxnLst/>
              <a:rect l="l" t="t" r="r" b="b"/>
              <a:pathLst>
                <a:path w="5728" h="8014" extrusionOk="0">
                  <a:moveTo>
                    <a:pt x="2692" y="358"/>
                  </a:moveTo>
                  <a:cubicBezTo>
                    <a:pt x="2894" y="358"/>
                    <a:pt x="3061" y="524"/>
                    <a:pt x="3073" y="715"/>
                  </a:cubicBezTo>
                  <a:lnTo>
                    <a:pt x="3073" y="3322"/>
                  </a:lnTo>
                  <a:cubicBezTo>
                    <a:pt x="3073" y="3406"/>
                    <a:pt x="3156" y="3489"/>
                    <a:pt x="3239" y="3489"/>
                  </a:cubicBezTo>
                  <a:cubicBezTo>
                    <a:pt x="3334" y="3489"/>
                    <a:pt x="3406" y="3406"/>
                    <a:pt x="3406" y="3322"/>
                  </a:cubicBezTo>
                  <a:lnTo>
                    <a:pt x="3406" y="774"/>
                  </a:lnTo>
                  <a:cubicBezTo>
                    <a:pt x="3477" y="703"/>
                    <a:pt x="3573" y="655"/>
                    <a:pt x="3668" y="655"/>
                  </a:cubicBezTo>
                  <a:cubicBezTo>
                    <a:pt x="3882" y="655"/>
                    <a:pt x="4061" y="834"/>
                    <a:pt x="4061" y="1048"/>
                  </a:cubicBezTo>
                  <a:lnTo>
                    <a:pt x="4061" y="3453"/>
                  </a:lnTo>
                  <a:lnTo>
                    <a:pt x="3549" y="3941"/>
                  </a:lnTo>
                  <a:cubicBezTo>
                    <a:pt x="2918" y="4572"/>
                    <a:pt x="2561" y="5430"/>
                    <a:pt x="2561" y="6323"/>
                  </a:cubicBezTo>
                  <a:lnTo>
                    <a:pt x="2561" y="6894"/>
                  </a:lnTo>
                  <a:lnTo>
                    <a:pt x="548" y="6894"/>
                  </a:lnTo>
                  <a:lnTo>
                    <a:pt x="596" y="1870"/>
                  </a:lnTo>
                  <a:cubicBezTo>
                    <a:pt x="596" y="1715"/>
                    <a:pt x="715" y="1596"/>
                    <a:pt x="858" y="1596"/>
                  </a:cubicBezTo>
                  <a:cubicBezTo>
                    <a:pt x="906" y="1596"/>
                    <a:pt x="953" y="1608"/>
                    <a:pt x="989" y="1643"/>
                  </a:cubicBezTo>
                  <a:lnTo>
                    <a:pt x="989" y="3310"/>
                  </a:lnTo>
                  <a:cubicBezTo>
                    <a:pt x="989" y="3394"/>
                    <a:pt x="1072" y="3477"/>
                    <a:pt x="1156" y="3477"/>
                  </a:cubicBezTo>
                  <a:cubicBezTo>
                    <a:pt x="1251" y="3477"/>
                    <a:pt x="1322" y="3394"/>
                    <a:pt x="1322" y="3310"/>
                  </a:cubicBezTo>
                  <a:lnTo>
                    <a:pt x="1322" y="1548"/>
                  </a:lnTo>
                  <a:lnTo>
                    <a:pt x="1322" y="1179"/>
                  </a:lnTo>
                  <a:cubicBezTo>
                    <a:pt x="1322" y="977"/>
                    <a:pt x="1501" y="798"/>
                    <a:pt x="1703" y="798"/>
                  </a:cubicBezTo>
                  <a:cubicBezTo>
                    <a:pt x="1810" y="798"/>
                    <a:pt x="1906" y="834"/>
                    <a:pt x="1977" y="917"/>
                  </a:cubicBezTo>
                  <a:lnTo>
                    <a:pt x="1977" y="1846"/>
                  </a:lnTo>
                  <a:cubicBezTo>
                    <a:pt x="1977" y="1941"/>
                    <a:pt x="2049" y="2013"/>
                    <a:pt x="2144" y="2013"/>
                  </a:cubicBezTo>
                  <a:cubicBezTo>
                    <a:pt x="2227" y="2013"/>
                    <a:pt x="2299" y="1941"/>
                    <a:pt x="2299" y="1846"/>
                  </a:cubicBezTo>
                  <a:lnTo>
                    <a:pt x="2299" y="858"/>
                  </a:lnTo>
                  <a:lnTo>
                    <a:pt x="2299" y="750"/>
                  </a:lnTo>
                  <a:cubicBezTo>
                    <a:pt x="2299" y="536"/>
                    <a:pt x="2477" y="358"/>
                    <a:pt x="2692" y="358"/>
                  </a:cubicBezTo>
                  <a:close/>
                  <a:moveTo>
                    <a:pt x="5037" y="3132"/>
                  </a:moveTo>
                  <a:cubicBezTo>
                    <a:pt x="5132" y="3132"/>
                    <a:pt x="5216" y="3156"/>
                    <a:pt x="5275" y="3239"/>
                  </a:cubicBezTo>
                  <a:cubicBezTo>
                    <a:pt x="5335" y="3286"/>
                    <a:pt x="5382" y="3382"/>
                    <a:pt x="5382" y="3477"/>
                  </a:cubicBezTo>
                  <a:cubicBezTo>
                    <a:pt x="5382" y="3560"/>
                    <a:pt x="5359" y="3656"/>
                    <a:pt x="5275" y="3715"/>
                  </a:cubicBezTo>
                  <a:lnTo>
                    <a:pt x="4144" y="4858"/>
                  </a:lnTo>
                  <a:cubicBezTo>
                    <a:pt x="4120" y="4882"/>
                    <a:pt x="4108" y="4930"/>
                    <a:pt x="4108" y="4977"/>
                  </a:cubicBezTo>
                  <a:lnTo>
                    <a:pt x="4108" y="6906"/>
                  </a:lnTo>
                  <a:lnTo>
                    <a:pt x="2942" y="6906"/>
                  </a:lnTo>
                  <a:lnTo>
                    <a:pt x="2942" y="6334"/>
                  </a:lnTo>
                  <a:cubicBezTo>
                    <a:pt x="2942" y="5525"/>
                    <a:pt x="3275" y="4751"/>
                    <a:pt x="3835" y="4191"/>
                  </a:cubicBezTo>
                  <a:lnTo>
                    <a:pt x="4382" y="3632"/>
                  </a:lnTo>
                  <a:lnTo>
                    <a:pt x="4799" y="3239"/>
                  </a:lnTo>
                  <a:cubicBezTo>
                    <a:pt x="4858" y="3179"/>
                    <a:pt x="4954" y="3132"/>
                    <a:pt x="5037" y="3132"/>
                  </a:cubicBezTo>
                  <a:close/>
                  <a:moveTo>
                    <a:pt x="4370" y="7251"/>
                  </a:moveTo>
                  <a:lnTo>
                    <a:pt x="4382" y="7668"/>
                  </a:lnTo>
                  <a:lnTo>
                    <a:pt x="322" y="7668"/>
                  </a:lnTo>
                  <a:lnTo>
                    <a:pt x="322" y="7251"/>
                  </a:lnTo>
                  <a:close/>
                  <a:moveTo>
                    <a:pt x="2739" y="0"/>
                  </a:moveTo>
                  <a:cubicBezTo>
                    <a:pt x="2406" y="0"/>
                    <a:pt x="2120" y="227"/>
                    <a:pt x="2037" y="524"/>
                  </a:cubicBezTo>
                  <a:cubicBezTo>
                    <a:pt x="1941" y="477"/>
                    <a:pt x="1846" y="465"/>
                    <a:pt x="1739" y="465"/>
                  </a:cubicBezTo>
                  <a:cubicBezTo>
                    <a:pt x="1334" y="465"/>
                    <a:pt x="1013" y="798"/>
                    <a:pt x="1013" y="1191"/>
                  </a:cubicBezTo>
                  <a:lnTo>
                    <a:pt x="1013" y="1298"/>
                  </a:lnTo>
                  <a:cubicBezTo>
                    <a:pt x="965" y="1286"/>
                    <a:pt x="918" y="1286"/>
                    <a:pt x="870" y="1286"/>
                  </a:cubicBezTo>
                  <a:cubicBezTo>
                    <a:pt x="537" y="1286"/>
                    <a:pt x="263" y="1548"/>
                    <a:pt x="263" y="1893"/>
                  </a:cubicBezTo>
                  <a:lnTo>
                    <a:pt x="263" y="6918"/>
                  </a:lnTo>
                  <a:lnTo>
                    <a:pt x="156" y="6918"/>
                  </a:lnTo>
                  <a:cubicBezTo>
                    <a:pt x="72" y="6918"/>
                    <a:pt x="1" y="7001"/>
                    <a:pt x="1" y="7085"/>
                  </a:cubicBezTo>
                  <a:lnTo>
                    <a:pt x="1" y="7847"/>
                  </a:lnTo>
                  <a:cubicBezTo>
                    <a:pt x="1" y="7942"/>
                    <a:pt x="72" y="8013"/>
                    <a:pt x="156" y="8013"/>
                  </a:cubicBezTo>
                  <a:lnTo>
                    <a:pt x="4561" y="8013"/>
                  </a:lnTo>
                  <a:cubicBezTo>
                    <a:pt x="4656" y="8013"/>
                    <a:pt x="4728" y="7942"/>
                    <a:pt x="4728" y="7847"/>
                  </a:cubicBezTo>
                  <a:lnTo>
                    <a:pt x="4728" y="7073"/>
                  </a:lnTo>
                  <a:cubicBezTo>
                    <a:pt x="4728" y="6989"/>
                    <a:pt x="4656" y="6906"/>
                    <a:pt x="4561" y="6906"/>
                  </a:cubicBezTo>
                  <a:lnTo>
                    <a:pt x="4466" y="6906"/>
                  </a:lnTo>
                  <a:lnTo>
                    <a:pt x="4466" y="5049"/>
                  </a:lnTo>
                  <a:lnTo>
                    <a:pt x="5537" y="3965"/>
                  </a:lnTo>
                  <a:cubicBezTo>
                    <a:pt x="5668" y="3834"/>
                    <a:pt x="5728" y="3667"/>
                    <a:pt x="5728" y="3489"/>
                  </a:cubicBezTo>
                  <a:cubicBezTo>
                    <a:pt x="5728" y="3310"/>
                    <a:pt x="5656" y="3132"/>
                    <a:pt x="5537" y="3013"/>
                  </a:cubicBezTo>
                  <a:cubicBezTo>
                    <a:pt x="5394" y="2882"/>
                    <a:pt x="5239" y="2822"/>
                    <a:pt x="5061" y="2822"/>
                  </a:cubicBezTo>
                  <a:cubicBezTo>
                    <a:pt x="4870" y="2822"/>
                    <a:pt x="4704" y="2894"/>
                    <a:pt x="4573" y="3013"/>
                  </a:cubicBezTo>
                  <a:lnTo>
                    <a:pt x="4466" y="3132"/>
                  </a:lnTo>
                  <a:lnTo>
                    <a:pt x="4466" y="1048"/>
                  </a:lnTo>
                  <a:cubicBezTo>
                    <a:pt x="4466" y="643"/>
                    <a:pt x="4132" y="310"/>
                    <a:pt x="3727" y="310"/>
                  </a:cubicBezTo>
                  <a:cubicBezTo>
                    <a:pt x="3608" y="310"/>
                    <a:pt x="3489" y="346"/>
                    <a:pt x="3370" y="405"/>
                  </a:cubicBezTo>
                  <a:cubicBezTo>
                    <a:pt x="3251" y="167"/>
                    <a:pt x="3001" y="0"/>
                    <a:pt x="27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" name="Google Shape;11077;p66">
            <a:extLst>
              <a:ext uri="{FF2B5EF4-FFF2-40B4-BE49-F238E27FC236}">
                <a16:creationId xmlns:a16="http://schemas.microsoft.com/office/drawing/2014/main" id="{C487AE3C-855D-AF1A-83A1-5CA6F44B880D}"/>
              </a:ext>
            </a:extLst>
          </p:cNvPr>
          <p:cNvGrpSpPr/>
          <p:nvPr/>
        </p:nvGrpSpPr>
        <p:grpSpPr>
          <a:xfrm>
            <a:off x="191432" y="561250"/>
            <a:ext cx="1341360" cy="934491"/>
            <a:chOff x="3516850" y="3406526"/>
            <a:chExt cx="369674" cy="254644"/>
          </a:xfrm>
        </p:grpSpPr>
        <p:sp>
          <p:nvSpPr>
            <p:cNvPr id="9" name="Google Shape;11078;p66">
              <a:extLst>
                <a:ext uri="{FF2B5EF4-FFF2-40B4-BE49-F238E27FC236}">
                  <a16:creationId xmlns:a16="http://schemas.microsoft.com/office/drawing/2014/main" id="{DB0D95B7-4CB7-D09E-8365-978E0606F9BA}"/>
                </a:ext>
              </a:extLst>
            </p:cNvPr>
            <p:cNvSpPr/>
            <p:nvPr/>
          </p:nvSpPr>
          <p:spPr>
            <a:xfrm>
              <a:off x="3570421" y="35645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079;p66">
              <a:extLst>
                <a:ext uri="{FF2B5EF4-FFF2-40B4-BE49-F238E27FC236}">
                  <a16:creationId xmlns:a16="http://schemas.microsoft.com/office/drawing/2014/main" id="{F83FFAEB-00C7-8252-BD7E-9A9644BD354A}"/>
                </a:ext>
              </a:extLst>
            </p:cNvPr>
            <p:cNvSpPr/>
            <p:nvPr/>
          </p:nvSpPr>
          <p:spPr>
            <a:xfrm>
              <a:off x="3516850" y="3406526"/>
              <a:ext cx="184473" cy="253503"/>
            </a:xfrm>
            <a:custGeom>
              <a:avLst/>
              <a:gdLst/>
              <a:ahLst/>
              <a:cxnLst/>
              <a:rect l="l" t="t" r="r" b="b"/>
              <a:pathLst>
                <a:path w="5823" h="8002" extrusionOk="0">
                  <a:moveTo>
                    <a:pt x="3060" y="382"/>
                  </a:moveTo>
                  <a:cubicBezTo>
                    <a:pt x="3275" y="382"/>
                    <a:pt x="3453" y="560"/>
                    <a:pt x="3453" y="774"/>
                  </a:cubicBezTo>
                  <a:lnTo>
                    <a:pt x="3453" y="882"/>
                  </a:lnTo>
                  <a:lnTo>
                    <a:pt x="3453" y="917"/>
                  </a:lnTo>
                  <a:cubicBezTo>
                    <a:pt x="3465" y="1084"/>
                    <a:pt x="3453" y="2489"/>
                    <a:pt x="3453" y="3346"/>
                  </a:cubicBezTo>
                  <a:cubicBezTo>
                    <a:pt x="3453" y="3441"/>
                    <a:pt x="3525" y="3513"/>
                    <a:pt x="3620" y="3525"/>
                  </a:cubicBezTo>
                  <a:cubicBezTo>
                    <a:pt x="3703" y="3525"/>
                    <a:pt x="3775" y="3453"/>
                    <a:pt x="3775" y="3358"/>
                  </a:cubicBezTo>
                  <a:cubicBezTo>
                    <a:pt x="3775" y="3358"/>
                    <a:pt x="3799" y="2751"/>
                    <a:pt x="3799" y="2156"/>
                  </a:cubicBezTo>
                  <a:lnTo>
                    <a:pt x="3799" y="953"/>
                  </a:lnTo>
                  <a:cubicBezTo>
                    <a:pt x="3870" y="882"/>
                    <a:pt x="3953" y="846"/>
                    <a:pt x="4061" y="846"/>
                  </a:cubicBezTo>
                  <a:cubicBezTo>
                    <a:pt x="4275" y="846"/>
                    <a:pt x="4453" y="1024"/>
                    <a:pt x="4453" y="1227"/>
                  </a:cubicBezTo>
                  <a:lnTo>
                    <a:pt x="4453" y="1608"/>
                  </a:lnTo>
                  <a:lnTo>
                    <a:pt x="4453" y="3358"/>
                  </a:lnTo>
                  <a:cubicBezTo>
                    <a:pt x="4453" y="3453"/>
                    <a:pt x="4525" y="3525"/>
                    <a:pt x="4608" y="3525"/>
                  </a:cubicBezTo>
                  <a:cubicBezTo>
                    <a:pt x="4703" y="3525"/>
                    <a:pt x="4775" y="3453"/>
                    <a:pt x="4775" y="3358"/>
                  </a:cubicBezTo>
                  <a:lnTo>
                    <a:pt x="4775" y="1691"/>
                  </a:lnTo>
                  <a:cubicBezTo>
                    <a:pt x="4823" y="1667"/>
                    <a:pt x="4870" y="1644"/>
                    <a:pt x="4906" y="1644"/>
                  </a:cubicBezTo>
                  <a:cubicBezTo>
                    <a:pt x="5061" y="1644"/>
                    <a:pt x="5180" y="1763"/>
                    <a:pt x="5180" y="1917"/>
                  </a:cubicBezTo>
                  <a:lnTo>
                    <a:pt x="5192" y="6930"/>
                  </a:lnTo>
                  <a:lnTo>
                    <a:pt x="3179" y="6930"/>
                  </a:lnTo>
                  <a:lnTo>
                    <a:pt x="3179" y="6358"/>
                  </a:lnTo>
                  <a:cubicBezTo>
                    <a:pt x="3179" y="6204"/>
                    <a:pt x="3168" y="6061"/>
                    <a:pt x="3156" y="5906"/>
                  </a:cubicBezTo>
                  <a:cubicBezTo>
                    <a:pt x="3145" y="5833"/>
                    <a:pt x="3070" y="5759"/>
                    <a:pt x="2995" y="5759"/>
                  </a:cubicBezTo>
                  <a:cubicBezTo>
                    <a:pt x="2985" y="5759"/>
                    <a:pt x="2975" y="5760"/>
                    <a:pt x="2965" y="5763"/>
                  </a:cubicBezTo>
                  <a:cubicBezTo>
                    <a:pt x="2870" y="5775"/>
                    <a:pt x="2798" y="5858"/>
                    <a:pt x="2810" y="5954"/>
                  </a:cubicBezTo>
                  <a:cubicBezTo>
                    <a:pt x="2822" y="6085"/>
                    <a:pt x="2846" y="6216"/>
                    <a:pt x="2846" y="6358"/>
                  </a:cubicBezTo>
                  <a:lnTo>
                    <a:pt x="2846" y="6918"/>
                  </a:lnTo>
                  <a:lnTo>
                    <a:pt x="1679" y="6918"/>
                  </a:lnTo>
                  <a:lnTo>
                    <a:pt x="1679" y="4989"/>
                  </a:lnTo>
                  <a:lnTo>
                    <a:pt x="1679" y="4965"/>
                  </a:lnTo>
                  <a:cubicBezTo>
                    <a:pt x="1679" y="4930"/>
                    <a:pt x="1667" y="4894"/>
                    <a:pt x="1632" y="4858"/>
                  </a:cubicBezTo>
                  <a:lnTo>
                    <a:pt x="501" y="3727"/>
                  </a:lnTo>
                  <a:cubicBezTo>
                    <a:pt x="370" y="3596"/>
                    <a:pt x="370" y="3370"/>
                    <a:pt x="501" y="3251"/>
                  </a:cubicBezTo>
                  <a:cubicBezTo>
                    <a:pt x="572" y="3185"/>
                    <a:pt x="661" y="3153"/>
                    <a:pt x="751" y="3153"/>
                  </a:cubicBezTo>
                  <a:cubicBezTo>
                    <a:pt x="840" y="3153"/>
                    <a:pt x="929" y="3185"/>
                    <a:pt x="1001" y="3251"/>
                  </a:cubicBezTo>
                  <a:lnTo>
                    <a:pt x="1417" y="3656"/>
                  </a:lnTo>
                  <a:lnTo>
                    <a:pt x="1965" y="4203"/>
                  </a:lnTo>
                  <a:cubicBezTo>
                    <a:pt x="2275" y="4525"/>
                    <a:pt x="2525" y="4906"/>
                    <a:pt x="2679" y="5323"/>
                  </a:cubicBezTo>
                  <a:cubicBezTo>
                    <a:pt x="2698" y="5399"/>
                    <a:pt x="2771" y="5437"/>
                    <a:pt x="2848" y="5437"/>
                  </a:cubicBezTo>
                  <a:cubicBezTo>
                    <a:pt x="2867" y="5437"/>
                    <a:pt x="2887" y="5435"/>
                    <a:pt x="2906" y="5430"/>
                  </a:cubicBezTo>
                  <a:cubicBezTo>
                    <a:pt x="2989" y="5394"/>
                    <a:pt x="3037" y="5299"/>
                    <a:pt x="3001" y="5204"/>
                  </a:cubicBezTo>
                  <a:cubicBezTo>
                    <a:pt x="2846" y="4751"/>
                    <a:pt x="2560" y="4311"/>
                    <a:pt x="2203" y="3977"/>
                  </a:cubicBezTo>
                  <a:lnTo>
                    <a:pt x="1691" y="3477"/>
                  </a:lnTo>
                  <a:lnTo>
                    <a:pt x="1691" y="1072"/>
                  </a:lnTo>
                  <a:cubicBezTo>
                    <a:pt x="1691" y="858"/>
                    <a:pt x="1870" y="679"/>
                    <a:pt x="2084" y="679"/>
                  </a:cubicBezTo>
                  <a:cubicBezTo>
                    <a:pt x="2191" y="679"/>
                    <a:pt x="2275" y="727"/>
                    <a:pt x="2346" y="798"/>
                  </a:cubicBezTo>
                  <a:lnTo>
                    <a:pt x="2346" y="3346"/>
                  </a:lnTo>
                  <a:cubicBezTo>
                    <a:pt x="2346" y="3441"/>
                    <a:pt x="2429" y="3513"/>
                    <a:pt x="2513" y="3513"/>
                  </a:cubicBezTo>
                  <a:cubicBezTo>
                    <a:pt x="2608" y="3513"/>
                    <a:pt x="2679" y="3441"/>
                    <a:pt x="2679" y="3346"/>
                  </a:cubicBezTo>
                  <a:lnTo>
                    <a:pt x="2679" y="739"/>
                  </a:lnTo>
                  <a:cubicBezTo>
                    <a:pt x="2691" y="536"/>
                    <a:pt x="2858" y="382"/>
                    <a:pt x="3060" y="382"/>
                  </a:cubicBezTo>
                  <a:close/>
                  <a:moveTo>
                    <a:pt x="3072" y="1"/>
                  </a:moveTo>
                  <a:cubicBezTo>
                    <a:pt x="2798" y="1"/>
                    <a:pt x="2560" y="167"/>
                    <a:pt x="2441" y="405"/>
                  </a:cubicBezTo>
                  <a:cubicBezTo>
                    <a:pt x="2334" y="346"/>
                    <a:pt x="2215" y="310"/>
                    <a:pt x="2084" y="310"/>
                  </a:cubicBezTo>
                  <a:cubicBezTo>
                    <a:pt x="1679" y="310"/>
                    <a:pt x="1358" y="643"/>
                    <a:pt x="1358" y="1036"/>
                  </a:cubicBezTo>
                  <a:lnTo>
                    <a:pt x="1358" y="3120"/>
                  </a:lnTo>
                  <a:lnTo>
                    <a:pt x="1239" y="3001"/>
                  </a:lnTo>
                  <a:cubicBezTo>
                    <a:pt x="1102" y="2870"/>
                    <a:pt x="926" y="2804"/>
                    <a:pt x="751" y="2804"/>
                  </a:cubicBezTo>
                  <a:cubicBezTo>
                    <a:pt x="575" y="2804"/>
                    <a:pt x="399" y="2870"/>
                    <a:pt x="262" y="3001"/>
                  </a:cubicBezTo>
                  <a:cubicBezTo>
                    <a:pt x="1" y="3275"/>
                    <a:pt x="1" y="3703"/>
                    <a:pt x="262" y="3977"/>
                  </a:cubicBezTo>
                  <a:lnTo>
                    <a:pt x="1358" y="5061"/>
                  </a:lnTo>
                  <a:lnTo>
                    <a:pt x="1358" y="6918"/>
                  </a:lnTo>
                  <a:lnTo>
                    <a:pt x="1251" y="6918"/>
                  </a:lnTo>
                  <a:cubicBezTo>
                    <a:pt x="1155" y="6918"/>
                    <a:pt x="1084" y="6990"/>
                    <a:pt x="1084" y="7085"/>
                  </a:cubicBezTo>
                  <a:lnTo>
                    <a:pt x="1084" y="7847"/>
                  </a:lnTo>
                  <a:cubicBezTo>
                    <a:pt x="1084" y="7930"/>
                    <a:pt x="1155" y="8002"/>
                    <a:pt x="1251" y="8002"/>
                  </a:cubicBezTo>
                  <a:lnTo>
                    <a:pt x="4061" y="8002"/>
                  </a:lnTo>
                  <a:cubicBezTo>
                    <a:pt x="4156" y="8002"/>
                    <a:pt x="4227" y="7930"/>
                    <a:pt x="4227" y="7847"/>
                  </a:cubicBezTo>
                  <a:cubicBezTo>
                    <a:pt x="4227" y="7752"/>
                    <a:pt x="4156" y="7680"/>
                    <a:pt x="4061" y="7680"/>
                  </a:cubicBezTo>
                  <a:lnTo>
                    <a:pt x="1417" y="7680"/>
                  </a:lnTo>
                  <a:lnTo>
                    <a:pt x="1417" y="7263"/>
                  </a:lnTo>
                  <a:lnTo>
                    <a:pt x="5465" y="7263"/>
                  </a:lnTo>
                  <a:lnTo>
                    <a:pt x="5465" y="7680"/>
                  </a:lnTo>
                  <a:lnTo>
                    <a:pt x="4715" y="7680"/>
                  </a:lnTo>
                  <a:cubicBezTo>
                    <a:pt x="4632" y="7680"/>
                    <a:pt x="4549" y="7752"/>
                    <a:pt x="4549" y="7847"/>
                  </a:cubicBezTo>
                  <a:cubicBezTo>
                    <a:pt x="4549" y="7930"/>
                    <a:pt x="4632" y="8002"/>
                    <a:pt x="4715" y="8002"/>
                  </a:cubicBezTo>
                  <a:lnTo>
                    <a:pt x="5644" y="8002"/>
                  </a:lnTo>
                  <a:cubicBezTo>
                    <a:pt x="5727" y="8002"/>
                    <a:pt x="5799" y="7930"/>
                    <a:pt x="5799" y="7847"/>
                  </a:cubicBezTo>
                  <a:lnTo>
                    <a:pt x="5799" y="7097"/>
                  </a:lnTo>
                  <a:cubicBezTo>
                    <a:pt x="5823" y="7013"/>
                    <a:pt x="5739" y="6930"/>
                    <a:pt x="5656" y="6930"/>
                  </a:cubicBezTo>
                  <a:lnTo>
                    <a:pt x="5549" y="6930"/>
                  </a:lnTo>
                  <a:lnTo>
                    <a:pt x="5549" y="1894"/>
                  </a:lnTo>
                  <a:cubicBezTo>
                    <a:pt x="5549" y="1548"/>
                    <a:pt x="5287" y="1275"/>
                    <a:pt x="4942" y="1275"/>
                  </a:cubicBezTo>
                  <a:cubicBezTo>
                    <a:pt x="4894" y="1275"/>
                    <a:pt x="4846" y="1275"/>
                    <a:pt x="4799" y="1298"/>
                  </a:cubicBezTo>
                  <a:lnTo>
                    <a:pt x="4799" y="1191"/>
                  </a:lnTo>
                  <a:cubicBezTo>
                    <a:pt x="4799" y="786"/>
                    <a:pt x="4477" y="465"/>
                    <a:pt x="4072" y="465"/>
                  </a:cubicBezTo>
                  <a:cubicBezTo>
                    <a:pt x="3965" y="465"/>
                    <a:pt x="3870" y="489"/>
                    <a:pt x="3775" y="524"/>
                  </a:cubicBezTo>
                  <a:cubicBezTo>
                    <a:pt x="3691" y="227"/>
                    <a:pt x="3406" y="1"/>
                    <a:pt x="3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080;p66">
              <a:extLst>
                <a:ext uri="{FF2B5EF4-FFF2-40B4-BE49-F238E27FC236}">
                  <a16:creationId xmlns:a16="http://schemas.microsoft.com/office/drawing/2014/main" id="{9E0F26CE-8A4A-BAB3-F1C2-1755FE5D0D3F}"/>
                </a:ext>
              </a:extLst>
            </p:cNvPr>
            <p:cNvSpPr/>
            <p:nvPr/>
          </p:nvSpPr>
          <p:spPr>
            <a:xfrm>
              <a:off x="3768073" y="3480087"/>
              <a:ext cx="11341" cy="37731"/>
            </a:xfrm>
            <a:custGeom>
              <a:avLst/>
              <a:gdLst/>
              <a:ahLst/>
              <a:cxnLst/>
              <a:rect l="l" t="t" r="r" b="b"/>
              <a:pathLst>
                <a:path w="358" h="1191" extrusionOk="0">
                  <a:moveTo>
                    <a:pt x="167" y="0"/>
                  </a:moveTo>
                  <a:cubicBezTo>
                    <a:pt x="72" y="0"/>
                    <a:pt x="0" y="84"/>
                    <a:pt x="0" y="179"/>
                  </a:cubicBezTo>
                  <a:cubicBezTo>
                    <a:pt x="12" y="405"/>
                    <a:pt x="12" y="667"/>
                    <a:pt x="12" y="1012"/>
                  </a:cubicBezTo>
                  <a:cubicBezTo>
                    <a:pt x="12" y="1096"/>
                    <a:pt x="95" y="1191"/>
                    <a:pt x="179" y="1191"/>
                  </a:cubicBezTo>
                  <a:cubicBezTo>
                    <a:pt x="274" y="1191"/>
                    <a:pt x="345" y="1119"/>
                    <a:pt x="345" y="1024"/>
                  </a:cubicBezTo>
                  <a:cubicBezTo>
                    <a:pt x="357" y="667"/>
                    <a:pt x="357" y="381"/>
                    <a:pt x="345" y="167"/>
                  </a:cubicBezTo>
                  <a:cubicBezTo>
                    <a:pt x="345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081;p66">
              <a:extLst>
                <a:ext uri="{FF2B5EF4-FFF2-40B4-BE49-F238E27FC236}">
                  <a16:creationId xmlns:a16="http://schemas.microsoft.com/office/drawing/2014/main" id="{6A93C95E-F456-9C2E-A1DA-4B285BE7E422}"/>
                </a:ext>
              </a:extLst>
            </p:cNvPr>
            <p:cNvSpPr/>
            <p:nvPr/>
          </p:nvSpPr>
          <p:spPr>
            <a:xfrm>
              <a:off x="3705061" y="3407286"/>
              <a:ext cx="181463" cy="253884"/>
            </a:xfrm>
            <a:custGeom>
              <a:avLst/>
              <a:gdLst/>
              <a:ahLst/>
              <a:cxnLst/>
              <a:rect l="l" t="t" r="r" b="b"/>
              <a:pathLst>
                <a:path w="5728" h="8014" extrusionOk="0">
                  <a:moveTo>
                    <a:pt x="2692" y="358"/>
                  </a:moveTo>
                  <a:cubicBezTo>
                    <a:pt x="2894" y="358"/>
                    <a:pt x="3061" y="524"/>
                    <a:pt x="3073" y="715"/>
                  </a:cubicBezTo>
                  <a:lnTo>
                    <a:pt x="3073" y="3322"/>
                  </a:lnTo>
                  <a:cubicBezTo>
                    <a:pt x="3073" y="3406"/>
                    <a:pt x="3156" y="3489"/>
                    <a:pt x="3239" y="3489"/>
                  </a:cubicBezTo>
                  <a:cubicBezTo>
                    <a:pt x="3334" y="3489"/>
                    <a:pt x="3406" y="3406"/>
                    <a:pt x="3406" y="3322"/>
                  </a:cubicBezTo>
                  <a:lnTo>
                    <a:pt x="3406" y="774"/>
                  </a:lnTo>
                  <a:cubicBezTo>
                    <a:pt x="3477" y="703"/>
                    <a:pt x="3573" y="655"/>
                    <a:pt x="3668" y="655"/>
                  </a:cubicBezTo>
                  <a:cubicBezTo>
                    <a:pt x="3882" y="655"/>
                    <a:pt x="4061" y="834"/>
                    <a:pt x="4061" y="1048"/>
                  </a:cubicBezTo>
                  <a:lnTo>
                    <a:pt x="4061" y="3453"/>
                  </a:lnTo>
                  <a:lnTo>
                    <a:pt x="3549" y="3941"/>
                  </a:lnTo>
                  <a:cubicBezTo>
                    <a:pt x="2918" y="4572"/>
                    <a:pt x="2561" y="5430"/>
                    <a:pt x="2561" y="6323"/>
                  </a:cubicBezTo>
                  <a:lnTo>
                    <a:pt x="2561" y="6894"/>
                  </a:lnTo>
                  <a:lnTo>
                    <a:pt x="548" y="6894"/>
                  </a:lnTo>
                  <a:lnTo>
                    <a:pt x="596" y="1870"/>
                  </a:lnTo>
                  <a:cubicBezTo>
                    <a:pt x="596" y="1715"/>
                    <a:pt x="715" y="1596"/>
                    <a:pt x="858" y="1596"/>
                  </a:cubicBezTo>
                  <a:cubicBezTo>
                    <a:pt x="906" y="1596"/>
                    <a:pt x="953" y="1608"/>
                    <a:pt x="989" y="1643"/>
                  </a:cubicBezTo>
                  <a:lnTo>
                    <a:pt x="989" y="3310"/>
                  </a:lnTo>
                  <a:cubicBezTo>
                    <a:pt x="989" y="3394"/>
                    <a:pt x="1072" y="3477"/>
                    <a:pt x="1156" y="3477"/>
                  </a:cubicBezTo>
                  <a:cubicBezTo>
                    <a:pt x="1251" y="3477"/>
                    <a:pt x="1322" y="3394"/>
                    <a:pt x="1322" y="3310"/>
                  </a:cubicBezTo>
                  <a:lnTo>
                    <a:pt x="1322" y="1548"/>
                  </a:lnTo>
                  <a:lnTo>
                    <a:pt x="1322" y="1179"/>
                  </a:lnTo>
                  <a:cubicBezTo>
                    <a:pt x="1322" y="977"/>
                    <a:pt x="1501" y="798"/>
                    <a:pt x="1703" y="798"/>
                  </a:cubicBezTo>
                  <a:cubicBezTo>
                    <a:pt x="1810" y="798"/>
                    <a:pt x="1906" y="834"/>
                    <a:pt x="1977" y="917"/>
                  </a:cubicBezTo>
                  <a:lnTo>
                    <a:pt x="1977" y="1846"/>
                  </a:lnTo>
                  <a:cubicBezTo>
                    <a:pt x="1977" y="1941"/>
                    <a:pt x="2049" y="2013"/>
                    <a:pt x="2144" y="2013"/>
                  </a:cubicBezTo>
                  <a:cubicBezTo>
                    <a:pt x="2227" y="2013"/>
                    <a:pt x="2299" y="1941"/>
                    <a:pt x="2299" y="1846"/>
                  </a:cubicBezTo>
                  <a:lnTo>
                    <a:pt x="2299" y="858"/>
                  </a:lnTo>
                  <a:lnTo>
                    <a:pt x="2299" y="750"/>
                  </a:lnTo>
                  <a:cubicBezTo>
                    <a:pt x="2299" y="536"/>
                    <a:pt x="2477" y="358"/>
                    <a:pt x="2692" y="358"/>
                  </a:cubicBezTo>
                  <a:close/>
                  <a:moveTo>
                    <a:pt x="5037" y="3132"/>
                  </a:moveTo>
                  <a:cubicBezTo>
                    <a:pt x="5132" y="3132"/>
                    <a:pt x="5216" y="3156"/>
                    <a:pt x="5275" y="3239"/>
                  </a:cubicBezTo>
                  <a:cubicBezTo>
                    <a:pt x="5335" y="3286"/>
                    <a:pt x="5382" y="3382"/>
                    <a:pt x="5382" y="3477"/>
                  </a:cubicBezTo>
                  <a:cubicBezTo>
                    <a:pt x="5382" y="3560"/>
                    <a:pt x="5359" y="3656"/>
                    <a:pt x="5275" y="3715"/>
                  </a:cubicBezTo>
                  <a:lnTo>
                    <a:pt x="4144" y="4858"/>
                  </a:lnTo>
                  <a:cubicBezTo>
                    <a:pt x="4120" y="4882"/>
                    <a:pt x="4108" y="4930"/>
                    <a:pt x="4108" y="4977"/>
                  </a:cubicBezTo>
                  <a:lnTo>
                    <a:pt x="4108" y="6906"/>
                  </a:lnTo>
                  <a:lnTo>
                    <a:pt x="2942" y="6906"/>
                  </a:lnTo>
                  <a:lnTo>
                    <a:pt x="2942" y="6334"/>
                  </a:lnTo>
                  <a:cubicBezTo>
                    <a:pt x="2942" y="5525"/>
                    <a:pt x="3275" y="4751"/>
                    <a:pt x="3835" y="4191"/>
                  </a:cubicBezTo>
                  <a:lnTo>
                    <a:pt x="4382" y="3632"/>
                  </a:lnTo>
                  <a:lnTo>
                    <a:pt x="4799" y="3239"/>
                  </a:lnTo>
                  <a:cubicBezTo>
                    <a:pt x="4858" y="3179"/>
                    <a:pt x="4954" y="3132"/>
                    <a:pt x="5037" y="3132"/>
                  </a:cubicBezTo>
                  <a:close/>
                  <a:moveTo>
                    <a:pt x="4370" y="7251"/>
                  </a:moveTo>
                  <a:lnTo>
                    <a:pt x="4382" y="7668"/>
                  </a:lnTo>
                  <a:lnTo>
                    <a:pt x="322" y="7668"/>
                  </a:lnTo>
                  <a:lnTo>
                    <a:pt x="322" y="7251"/>
                  </a:lnTo>
                  <a:close/>
                  <a:moveTo>
                    <a:pt x="2739" y="0"/>
                  </a:moveTo>
                  <a:cubicBezTo>
                    <a:pt x="2406" y="0"/>
                    <a:pt x="2120" y="227"/>
                    <a:pt x="2037" y="524"/>
                  </a:cubicBezTo>
                  <a:cubicBezTo>
                    <a:pt x="1941" y="477"/>
                    <a:pt x="1846" y="465"/>
                    <a:pt x="1739" y="465"/>
                  </a:cubicBezTo>
                  <a:cubicBezTo>
                    <a:pt x="1334" y="465"/>
                    <a:pt x="1013" y="798"/>
                    <a:pt x="1013" y="1191"/>
                  </a:cubicBezTo>
                  <a:lnTo>
                    <a:pt x="1013" y="1298"/>
                  </a:lnTo>
                  <a:cubicBezTo>
                    <a:pt x="965" y="1286"/>
                    <a:pt x="918" y="1286"/>
                    <a:pt x="870" y="1286"/>
                  </a:cubicBezTo>
                  <a:cubicBezTo>
                    <a:pt x="537" y="1286"/>
                    <a:pt x="263" y="1548"/>
                    <a:pt x="263" y="1893"/>
                  </a:cubicBezTo>
                  <a:lnTo>
                    <a:pt x="263" y="6918"/>
                  </a:lnTo>
                  <a:lnTo>
                    <a:pt x="156" y="6918"/>
                  </a:lnTo>
                  <a:cubicBezTo>
                    <a:pt x="72" y="6918"/>
                    <a:pt x="1" y="7001"/>
                    <a:pt x="1" y="7085"/>
                  </a:cubicBezTo>
                  <a:lnTo>
                    <a:pt x="1" y="7847"/>
                  </a:lnTo>
                  <a:cubicBezTo>
                    <a:pt x="1" y="7942"/>
                    <a:pt x="72" y="8013"/>
                    <a:pt x="156" y="8013"/>
                  </a:cubicBezTo>
                  <a:lnTo>
                    <a:pt x="4561" y="8013"/>
                  </a:lnTo>
                  <a:cubicBezTo>
                    <a:pt x="4656" y="8013"/>
                    <a:pt x="4728" y="7942"/>
                    <a:pt x="4728" y="7847"/>
                  </a:cubicBezTo>
                  <a:lnTo>
                    <a:pt x="4728" y="7073"/>
                  </a:lnTo>
                  <a:cubicBezTo>
                    <a:pt x="4728" y="6989"/>
                    <a:pt x="4656" y="6906"/>
                    <a:pt x="4561" y="6906"/>
                  </a:cubicBezTo>
                  <a:lnTo>
                    <a:pt x="4466" y="6906"/>
                  </a:lnTo>
                  <a:lnTo>
                    <a:pt x="4466" y="5049"/>
                  </a:lnTo>
                  <a:lnTo>
                    <a:pt x="5537" y="3965"/>
                  </a:lnTo>
                  <a:cubicBezTo>
                    <a:pt x="5668" y="3834"/>
                    <a:pt x="5728" y="3667"/>
                    <a:pt x="5728" y="3489"/>
                  </a:cubicBezTo>
                  <a:cubicBezTo>
                    <a:pt x="5728" y="3310"/>
                    <a:pt x="5656" y="3132"/>
                    <a:pt x="5537" y="3013"/>
                  </a:cubicBezTo>
                  <a:cubicBezTo>
                    <a:pt x="5394" y="2882"/>
                    <a:pt x="5239" y="2822"/>
                    <a:pt x="5061" y="2822"/>
                  </a:cubicBezTo>
                  <a:cubicBezTo>
                    <a:pt x="4870" y="2822"/>
                    <a:pt x="4704" y="2894"/>
                    <a:pt x="4573" y="3013"/>
                  </a:cubicBezTo>
                  <a:lnTo>
                    <a:pt x="4466" y="3132"/>
                  </a:lnTo>
                  <a:lnTo>
                    <a:pt x="4466" y="1048"/>
                  </a:lnTo>
                  <a:cubicBezTo>
                    <a:pt x="4466" y="643"/>
                    <a:pt x="4132" y="310"/>
                    <a:pt x="3727" y="310"/>
                  </a:cubicBezTo>
                  <a:cubicBezTo>
                    <a:pt x="3608" y="310"/>
                    <a:pt x="3489" y="346"/>
                    <a:pt x="3370" y="405"/>
                  </a:cubicBezTo>
                  <a:cubicBezTo>
                    <a:pt x="3251" y="167"/>
                    <a:pt x="3001" y="0"/>
                    <a:pt x="27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1077;p66">
            <a:extLst>
              <a:ext uri="{FF2B5EF4-FFF2-40B4-BE49-F238E27FC236}">
                <a16:creationId xmlns:a16="http://schemas.microsoft.com/office/drawing/2014/main" id="{9B7CDFC7-F9F4-D9B8-2968-9C4DB6ABF280}"/>
              </a:ext>
            </a:extLst>
          </p:cNvPr>
          <p:cNvGrpSpPr/>
          <p:nvPr/>
        </p:nvGrpSpPr>
        <p:grpSpPr>
          <a:xfrm>
            <a:off x="155595" y="2820095"/>
            <a:ext cx="1341360" cy="934491"/>
            <a:chOff x="3516850" y="3406526"/>
            <a:chExt cx="369674" cy="254644"/>
          </a:xfrm>
        </p:grpSpPr>
        <p:sp>
          <p:nvSpPr>
            <p:cNvPr id="14" name="Google Shape;11078;p66">
              <a:extLst>
                <a:ext uri="{FF2B5EF4-FFF2-40B4-BE49-F238E27FC236}">
                  <a16:creationId xmlns:a16="http://schemas.microsoft.com/office/drawing/2014/main" id="{D872732B-A4B0-BBDF-9D3D-57338278E2BE}"/>
                </a:ext>
              </a:extLst>
            </p:cNvPr>
            <p:cNvSpPr/>
            <p:nvPr/>
          </p:nvSpPr>
          <p:spPr>
            <a:xfrm>
              <a:off x="3570421" y="35645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079;p66">
              <a:extLst>
                <a:ext uri="{FF2B5EF4-FFF2-40B4-BE49-F238E27FC236}">
                  <a16:creationId xmlns:a16="http://schemas.microsoft.com/office/drawing/2014/main" id="{5C1F7A98-2345-DC33-6178-FA1710A0DD77}"/>
                </a:ext>
              </a:extLst>
            </p:cNvPr>
            <p:cNvSpPr/>
            <p:nvPr/>
          </p:nvSpPr>
          <p:spPr>
            <a:xfrm>
              <a:off x="3516850" y="3406526"/>
              <a:ext cx="184473" cy="253503"/>
            </a:xfrm>
            <a:custGeom>
              <a:avLst/>
              <a:gdLst/>
              <a:ahLst/>
              <a:cxnLst/>
              <a:rect l="l" t="t" r="r" b="b"/>
              <a:pathLst>
                <a:path w="5823" h="8002" extrusionOk="0">
                  <a:moveTo>
                    <a:pt x="3060" y="382"/>
                  </a:moveTo>
                  <a:cubicBezTo>
                    <a:pt x="3275" y="382"/>
                    <a:pt x="3453" y="560"/>
                    <a:pt x="3453" y="774"/>
                  </a:cubicBezTo>
                  <a:lnTo>
                    <a:pt x="3453" y="882"/>
                  </a:lnTo>
                  <a:lnTo>
                    <a:pt x="3453" y="917"/>
                  </a:lnTo>
                  <a:cubicBezTo>
                    <a:pt x="3465" y="1084"/>
                    <a:pt x="3453" y="2489"/>
                    <a:pt x="3453" y="3346"/>
                  </a:cubicBezTo>
                  <a:cubicBezTo>
                    <a:pt x="3453" y="3441"/>
                    <a:pt x="3525" y="3513"/>
                    <a:pt x="3620" y="3525"/>
                  </a:cubicBezTo>
                  <a:cubicBezTo>
                    <a:pt x="3703" y="3525"/>
                    <a:pt x="3775" y="3453"/>
                    <a:pt x="3775" y="3358"/>
                  </a:cubicBezTo>
                  <a:cubicBezTo>
                    <a:pt x="3775" y="3358"/>
                    <a:pt x="3799" y="2751"/>
                    <a:pt x="3799" y="2156"/>
                  </a:cubicBezTo>
                  <a:lnTo>
                    <a:pt x="3799" y="953"/>
                  </a:lnTo>
                  <a:cubicBezTo>
                    <a:pt x="3870" y="882"/>
                    <a:pt x="3953" y="846"/>
                    <a:pt x="4061" y="846"/>
                  </a:cubicBezTo>
                  <a:cubicBezTo>
                    <a:pt x="4275" y="846"/>
                    <a:pt x="4453" y="1024"/>
                    <a:pt x="4453" y="1227"/>
                  </a:cubicBezTo>
                  <a:lnTo>
                    <a:pt x="4453" y="1608"/>
                  </a:lnTo>
                  <a:lnTo>
                    <a:pt x="4453" y="3358"/>
                  </a:lnTo>
                  <a:cubicBezTo>
                    <a:pt x="4453" y="3453"/>
                    <a:pt x="4525" y="3525"/>
                    <a:pt x="4608" y="3525"/>
                  </a:cubicBezTo>
                  <a:cubicBezTo>
                    <a:pt x="4703" y="3525"/>
                    <a:pt x="4775" y="3453"/>
                    <a:pt x="4775" y="3358"/>
                  </a:cubicBezTo>
                  <a:lnTo>
                    <a:pt x="4775" y="1691"/>
                  </a:lnTo>
                  <a:cubicBezTo>
                    <a:pt x="4823" y="1667"/>
                    <a:pt x="4870" y="1644"/>
                    <a:pt x="4906" y="1644"/>
                  </a:cubicBezTo>
                  <a:cubicBezTo>
                    <a:pt x="5061" y="1644"/>
                    <a:pt x="5180" y="1763"/>
                    <a:pt x="5180" y="1917"/>
                  </a:cubicBezTo>
                  <a:lnTo>
                    <a:pt x="5192" y="6930"/>
                  </a:lnTo>
                  <a:lnTo>
                    <a:pt x="3179" y="6930"/>
                  </a:lnTo>
                  <a:lnTo>
                    <a:pt x="3179" y="6358"/>
                  </a:lnTo>
                  <a:cubicBezTo>
                    <a:pt x="3179" y="6204"/>
                    <a:pt x="3168" y="6061"/>
                    <a:pt x="3156" y="5906"/>
                  </a:cubicBezTo>
                  <a:cubicBezTo>
                    <a:pt x="3145" y="5833"/>
                    <a:pt x="3070" y="5759"/>
                    <a:pt x="2995" y="5759"/>
                  </a:cubicBezTo>
                  <a:cubicBezTo>
                    <a:pt x="2985" y="5759"/>
                    <a:pt x="2975" y="5760"/>
                    <a:pt x="2965" y="5763"/>
                  </a:cubicBezTo>
                  <a:cubicBezTo>
                    <a:pt x="2870" y="5775"/>
                    <a:pt x="2798" y="5858"/>
                    <a:pt x="2810" y="5954"/>
                  </a:cubicBezTo>
                  <a:cubicBezTo>
                    <a:pt x="2822" y="6085"/>
                    <a:pt x="2846" y="6216"/>
                    <a:pt x="2846" y="6358"/>
                  </a:cubicBezTo>
                  <a:lnTo>
                    <a:pt x="2846" y="6918"/>
                  </a:lnTo>
                  <a:lnTo>
                    <a:pt x="1679" y="6918"/>
                  </a:lnTo>
                  <a:lnTo>
                    <a:pt x="1679" y="4989"/>
                  </a:lnTo>
                  <a:lnTo>
                    <a:pt x="1679" y="4965"/>
                  </a:lnTo>
                  <a:cubicBezTo>
                    <a:pt x="1679" y="4930"/>
                    <a:pt x="1667" y="4894"/>
                    <a:pt x="1632" y="4858"/>
                  </a:cubicBezTo>
                  <a:lnTo>
                    <a:pt x="501" y="3727"/>
                  </a:lnTo>
                  <a:cubicBezTo>
                    <a:pt x="370" y="3596"/>
                    <a:pt x="370" y="3370"/>
                    <a:pt x="501" y="3251"/>
                  </a:cubicBezTo>
                  <a:cubicBezTo>
                    <a:pt x="572" y="3185"/>
                    <a:pt x="661" y="3153"/>
                    <a:pt x="751" y="3153"/>
                  </a:cubicBezTo>
                  <a:cubicBezTo>
                    <a:pt x="840" y="3153"/>
                    <a:pt x="929" y="3185"/>
                    <a:pt x="1001" y="3251"/>
                  </a:cubicBezTo>
                  <a:lnTo>
                    <a:pt x="1417" y="3656"/>
                  </a:lnTo>
                  <a:lnTo>
                    <a:pt x="1965" y="4203"/>
                  </a:lnTo>
                  <a:cubicBezTo>
                    <a:pt x="2275" y="4525"/>
                    <a:pt x="2525" y="4906"/>
                    <a:pt x="2679" y="5323"/>
                  </a:cubicBezTo>
                  <a:cubicBezTo>
                    <a:pt x="2698" y="5399"/>
                    <a:pt x="2771" y="5437"/>
                    <a:pt x="2848" y="5437"/>
                  </a:cubicBezTo>
                  <a:cubicBezTo>
                    <a:pt x="2867" y="5437"/>
                    <a:pt x="2887" y="5435"/>
                    <a:pt x="2906" y="5430"/>
                  </a:cubicBezTo>
                  <a:cubicBezTo>
                    <a:pt x="2989" y="5394"/>
                    <a:pt x="3037" y="5299"/>
                    <a:pt x="3001" y="5204"/>
                  </a:cubicBezTo>
                  <a:cubicBezTo>
                    <a:pt x="2846" y="4751"/>
                    <a:pt x="2560" y="4311"/>
                    <a:pt x="2203" y="3977"/>
                  </a:cubicBezTo>
                  <a:lnTo>
                    <a:pt x="1691" y="3477"/>
                  </a:lnTo>
                  <a:lnTo>
                    <a:pt x="1691" y="1072"/>
                  </a:lnTo>
                  <a:cubicBezTo>
                    <a:pt x="1691" y="858"/>
                    <a:pt x="1870" y="679"/>
                    <a:pt x="2084" y="679"/>
                  </a:cubicBezTo>
                  <a:cubicBezTo>
                    <a:pt x="2191" y="679"/>
                    <a:pt x="2275" y="727"/>
                    <a:pt x="2346" y="798"/>
                  </a:cubicBezTo>
                  <a:lnTo>
                    <a:pt x="2346" y="3346"/>
                  </a:lnTo>
                  <a:cubicBezTo>
                    <a:pt x="2346" y="3441"/>
                    <a:pt x="2429" y="3513"/>
                    <a:pt x="2513" y="3513"/>
                  </a:cubicBezTo>
                  <a:cubicBezTo>
                    <a:pt x="2608" y="3513"/>
                    <a:pt x="2679" y="3441"/>
                    <a:pt x="2679" y="3346"/>
                  </a:cubicBezTo>
                  <a:lnTo>
                    <a:pt x="2679" y="739"/>
                  </a:lnTo>
                  <a:cubicBezTo>
                    <a:pt x="2691" y="536"/>
                    <a:pt x="2858" y="382"/>
                    <a:pt x="3060" y="382"/>
                  </a:cubicBezTo>
                  <a:close/>
                  <a:moveTo>
                    <a:pt x="3072" y="1"/>
                  </a:moveTo>
                  <a:cubicBezTo>
                    <a:pt x="2798" y="1"/>
                    <a:pt x="2560" y="167"/>
                    <a:pt x="2441" y="405"/>
                  </a:cubicBezTo>
                  <a:cubicBezTo>
                    <a:pt x="2334" y="346"/>
                    <a:pt x="2215" y="310"/>
                    <a:pt x="2084" y="310"/>
                  </a:cubicBezTo>
                  <a:cubicBezTo>
                    <a:pt x="1679" y="310"/>
                    <a:pt x="1358" y="643"/>
                    <a:pt x="1358" y="1036"/>
                  </a:cubicBezTo>
                  <a:lnTo>
                    <a:pt x="1358" y="3120"/>
                  </a:lnTo>
                  <a:lnTo>
                    <a:pt x="1239" y="3001"/>
                  </a:lnTo>
                  <a:cubicBezTo>
                    <a:pt x="1102" y="2870"/>
                    <a:pt x="926" y="2804"/>
                    <a:pt x="751" y="2804"/>
                  </a:cubicBezTo>
                  <a:cubicBezTo>
                    <a:pt x="575" y="2804"/>
                    <a:pt x="399" y="2870"/>
                    <a:pt x="262" y="3001"/>
                  </a:cubicBezTo>
                  <a:cubicBezTo>
                    <a:pt x="1" y="3275"/>
                    <a:pt x="1" y="3703"/>
                    <a:pt x="262" y="3977"/>
                  </a:cubicBezTo>
                  <a:lnTo>
                    <a:pt x="1358" y="5061"/>
                  </a:lnTo>
                  <a:lnTo>
                    <a:pt x="1358" y="6918"/>
                  </a:lnTo>
                  <a:lnTo>
                    <a:pt x="1251" y="6918"/>
                  </a:lnTo>
                  <a:cubicBezTo>
                    <a:pt x="1155" y="6918"/>
                    <a:pt x="1084" y="6990"/>
                    <a:pt x="1084" y="7085"/>
                  </a:cubicBezTo>
                  <a:lnTo>
                    <a:pt x="1084" y="7847"/>
                  </a:lnTo>
                  <a:cubicBezTo>
                    <a:pt x="1084" y="7930"/>
                    <a:pt x="1155" y="8002"/>
                    <a:pt x="1251" y="8002"/>
                  </a:cubicBezTo>
                  <a:lnTo>
                    <a:pt x="4061" y="8002"/>
                  </a:lnTo>
                  <a:cubicBezTo>
                    <a:pt x="4156" y="8002"/>
                    <a:pt x="4227" y="7930"/>
                    <a:pt x="4227" y="7847"/>
                  </a:cubicBezTo>
                  <a:cubicBezTo>
                    <a:pt x="4227" y="7752"/>
                    <a:pt x="4156" y="7680"/>
                    <a:pt x="4061" y="7680"/>
                  </a:cubicBezTo>
                  <a:lnTo>
                    <a:pt x="1417" y="7680"/>
                  </a:lnTo>
                  <a:lnTo>
                    <a:pt x="1417" y="7263"/>
                  </a:lnTo>
                  <a:lnTo>
                    <a:pt x="5465" y="7263"/>
                  </a:lnTo>
                  <a:lnTo>
                    <a:pt x="5465" y="7680"/>
                  </a:lnTo>
                  <a:lnTo>
                    <a:pt x="4715" y="7680"/>
                  </a:lnTo>
                  <a:cubicBezTo>
                    <a:pt x="4632" y="7680"/>
                    <a:pt x="4549" y="7752"/>
                    <a:pt x="4549" y="7847"/>
                  </a:cubicBezTo>
                  <a:cubicBezTo>
                    <a:pt x="4549" y="7930"/>
                    <a:pt x="4632" y="8002"/>
                    <a:pt x="4715" y="8002"/>
                  </a:cubicBezTo>
                  <a:lnTo>
                    <a:pt x="5644" y="8002"/>
                  </a:lnTo>
                  <a:cubicBezTo>
                    <a:pt x="5727" y="8002"/>
                    <a:pt x="5799" y="7930"/>
                    <a:pt x="5799" y="7847"/>
                  </a:cubicBezTo>
                  <a:lnTo>
                    <a:pt x="5799" y="7097"/>
                  </a:lnTo>
                  <a:cubicBezTo>
                    <a:pt x="5823" y="7013"/>
                    <a:pt x="5739" y="6930"/>
                    <a:pt x="5656" y="6930"/>
                  </a:cubicBezTo>
                  <a:lnTo>
                    <a:pt x="5549" y="6930"/>
                  </a:lnTo>
                  <a:lnTo>
                    <a:pt x="5549" y="1894"/>
                  </a:lnTo>
                  <a:cubicBezTo>
                    <a:pt x="5549" y="1548"/>
                    <a:pt x="5287" y="1275"/>
                    <a:pt x="4942" y="1275"/>
                  </a:cubicBezTo>
                  <a:cubicBezTo>
                    <a:pt x="4894" y="1275"/>
                    <a:pt x="4846" y="1275"/>
                    <a:pt x="4799" y="1298"/>
                  </a:cubicBezTo>
                  <a:lnTo>
                    <a:pt x="4799" y="1191"/>
                  </a:lnTo>
                  <a:cubicBezTo>
                    <a:pt x="4799" y="786"/>
                    <a:pt x="4477" y="465"/>
                    <a:pt x="4072" y="465"/>
                  </a:cubicBezTo>
                  <a:cubicBezTo>
                    <a:pt x="3965" y="465"/>
                    <a:pt x="3870" y="489"/>
                    <a:pt x="3775" y="524"/>
                  </a:cubicBezTo>
                  <a:cubicBezTo>
                    <a:pt x="3691" y="227"/>
                    <a:pt x="3406" y="1"/>
                    <a:pt x="3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080;p66">
              <a:extLst>
                <a:ext uri="{FF2B5EF4-FFF2-40B4-BE49-F238E27FC236}">
                  <a16:creationId xmlns:a16="http://schemas.microsoft.com/office/drawing/2014/main" id="{F2513240-B8F0-3E71-0961-29F46A5C1698}"/>
                </a:ext>
              </a:extLst>
            </p:cNvPr>
            <p:cNvSpPr/>
            <p:nvPr/>
          </p:nvSpPr>
          <p:spPr>
            <a:xfrm>
              <a:off x="3768073" y="3480087"/>
              <a:ext cx="11341" cy="37731"/>
            </a:xfrm>
            <a:custGeom>
              <a:avLst/>
              <a:gdLst/>
              <a:ahLst/>
              <a:cxnLst/>
              <a:rect l="l" t="t" r="r" b="b"/>
              <a:pathLst>
                <a:path w="358" h="1191" extrusionOk="0">
                  <a:moveTo>
                    <a:pt x="167" y="0"/>
                  </a:moveTo>
                  <a:cubicBezTo>
                    <a:pt x="72" y="0"/>
                    <a:pt x="0" y="84"/>
                    <a:pt x="0" y="179"/>
                  </a:cubicBezTo>
                  <a:cubicBezTo>
                    <a:pt x="12" y="405"/>
                    <a:pt x="12" y="667"/>
                    <a:pt x="12" y="1012"/>
                  </a:cubicBezTo>
                  <a:cubicBezTo>
                    <a:pt x="12" y="1096"/>
                    <a:pt x="95" y="1191"/>
                    <a:pt x="179" y="1191"/>
                  </a:cubicBezTo>
                  <a:cubicBezTo>
                    <a:pt x="274" y="1191"/>
                    <a:pt x="345" y="1119"/>
                    <a:pt x="345" y="1024"/>
                  </a:cubicBezTo>
                  <a:cubicBezTo>
                    <a:pt x="357" y="667"/>
                    <a:pt x="357" y="381"/>
                    <a:pt x="345" y="167"/>
                  </a:cubicBezTo>
                  <a:cubicBezTo>
                    <a:pt x="345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081;p66">
              <a:extLst>
                <a:ext uri="{FF2B5EF4-FFF2-40B4-BE49-F238E27FC236}">
                  <a16:creationId xmlns:a16="http://schemas.microsoft.com/office/drawing/2014/main" id="{85238C5C-5197-0398-C2F1-AD118BC62346}"/>
                </a:ext>
              </a:extLst>
            </p:cNvPr>
            <p:cNvSpPr/>
            <p:nvPr/>
          </p:nvSpPr>
          <p:spPr>
            <a:xfrm>
              <a:off x="3705061" y="3407286"/>
              <a:ext cx="181463" cy="253884"/>
            </a:xfrm>
            <a:custGeom>
              <a:avLst/>
              <a:gdLst/>
              <a:ahLst/>
              <a:cxnLst/>
              <a:rect l="l" t="t" r="r" b="b"/>
              <a:pathLst>
                <a:path w="5728" h="8014" extrusionOk="0">
                  <a:moveTo>
                    <a:pt x="2692" y="358"/>
                  </a:moveTo>
                  <a:cubicBezTo>
                    <a:pt x="2894" y="358"/>
                    <a:pt x="3061" y="524"/>
                    <a:pt x="3073" y="715"/>
                  </a:cubicBezTo>
                  <a:lnTo>
                    <a:pt x="3073" y="3322"/>
                  </a:lnTo>
                  <a:cubicBezTo>
                    <a:pt x="3073" y="3406"/>
                    <a:pt x="3156" y="3489"/>
                    <a:pt x="3239" y="3489"/>
                  </a:cubicBezTo>
                  <a:cubicBezTo>
                    <a:pt x="3334" y="3489"/>
                    <a:pt x="3406" y="3406"/>
                    <a:pt x="3406" y="3322"/>
                  </a:cubicBezTo>
                  <a:lnTo>
                    <a:pt x="3406" y="774"/>
                  </a:lnTo>
                  <a:cubicBezTo>
                    <a:pt x="3477" y="703"/>
                    <a:pt x="3573" y="655"/>
                    <a:pt x="3668" y="655"/>
                  </a:cubicBezTo>
                  <a:cubicBezTo>
                    <a:pt x="3882" y="655"/>
                    <a:pt x="4061" y="834"/>
                    <a:pt x="4061" y="1048"/>
                  </a:cubicBezTo>
                  <a:lnTo>
                    <a:pt x="4061" y="3453"/>
                  </a:lnTo>
                  <a:lnTo>
                    <a:pt x="3549" y="3941"/>
                  </a:lnTo>
                  <a:cubicBezTo>
                    <a:pt x="2918" y="4572"/>
                    <a:pt x="2561" y="5430"/>
                    <a:pt x="2561" y="6323"/>
                  </a:cubicBezTo>
                  <a:lnTo>
                    <a:pt x="2561" y="6894"/>
                  </a:lnTo>
                  <a:lnTo>
                    <a:pt x="548" y="6894"/>
                  </a:lnTo>
                  <a:lnTo>
                    <a:pt x="596" y="1870"/>
                  </a:lnTo>
                  <a:cubicBezTo>
                    <a:pt x="596" y="1715"/>
                    <a:pt x="715" y="1596"/>
                    <a:pt x="858" y="1596"/>
                  </a:cubicBezTo>
                  <a:cubicBezTo>
                    <a:pt x="906" y="1596"/>
                    <a:pt x="953" y="1608"/>
                    <a:pt x="989" y="1643"/>
                  </a:cubicBezTo>
                  <a:lnTo>
                    <a:pt x="989" y="3310"/>
                  </a:lnTo>
                  <a:cubicBezTo>
                    <a:pt x="989" y="3394"/>
                    <a:pt x="1072" y="3477"/>
                    <a:pt x="1156" y="3477"/>
                  </a:cubicBezTo>
                  <a:cubicBezTo>
                    <a:pt x="1251" y="3477"/>
                    <a:pt x="1322" y="3394"/>
                    <a:pt x="1322" y="3310"/>
                  </a:cubicBezTo>
                  <a:lnTo>
                    <a:pt x="1322" y="1548"/>
                  </a:lnTo>
                  <a:lnTo>
                    <a:pt x="1322" y="1179"/>
                  </a:lnTo>
                  <a:cubicBezTo>
                    <a:pt x="1322" y="977"/>
                    <a:pt x="1501" y="798"/>
                    <a:pt x="1703" y="798"/>
                  </a:cubicBezTo>
                  <a:cubicBezTo>
                    <a:pt x="1810" y="798"/>
                    <a:pt x="1906" y="834"/>
                    <a:pt x="1977" y="917"/>
                  </a:cubicBezTo>
                  <a:lnTo>
                    <a:pt x="1977" y="1846"/>
                  </a:lnTo>
                  <a:cubicBezTo>
                    <a:pt x="1977" y="1941"/>
                    <a:pt x="2049" y="2013"/>
                    <a:pt x="2144" y="2013"/>
                  </a:cubicBezTo>
                  <a:cubicBezTo>
                    <a:pt x="2227" y="2013"/>
                    <a:pt x="2299" y="1941"/>
                    <a:pt x="2299" y="1846"/>
                  </a:cubicBezTo>
                  <a:lnTo>
                    <a:pt x="2299" y="858"/>
                  </a:lnTo>
                  <a:lnTo>
                    <a:pt x="2299" y="750"/>
                  </a:lnTo>
                  <a:cubicBezTo>
                    <a:pt x="2299" y="536"/>
                    <a:pt x="2477" y="358"/>
                    <a:pt x="2692" y="358"/>
                  </a:cubicBezTo>
                  <a:close/>
                  <a:moveTo>
                    <a:pt x="5037" y="3132"/>
                  </a:moveTo>
                  <a:cubicBezTo>
                    <a:pt x="5132" y="3132"/>
                    <a:pt x="5216" y="3156"/>
                    <a:pt x="5275" y="3239"/>
                  </a:cubicBezTo>
                  <a:cubicBezTo>
                    <a:pt x="5335" y="3286"/>
                    <a:pt x="5382" y="3382"/>
                    <a:pt x="5382" y="3477"/>
                  </a:cubicBezTo>
                  <a:cubicBezTo>
                    <a:pt x="5382" y="3560"/>
                    <a:pt x="5359" y="3656"/>
                    <a:pt x="5275" y="3715"/>
                  </a:cubicBezTo>
                  <a:lnTo>
                    <a:pt x="4144" y="4858"/>
                  </a:lnTo>
                  <a:cubicBezTo>
                    <a:pt x="4120" y="4882"/>
                    <a:pt x="4108" y="4930"/>
                    <a:pt x="4108" y="4977"/>
                  </a:cubicBezTo>
                  <a:lnTo>
                    <a:pt x="4108" y="6906"/>
                  </a:lnTo>
                  <a:lnTo>
                    <a:pt x="2942" y="6906"/>
                  </a:lnTo>
                  <a:lnTo>
                    <a:pt x="2942" y="6334"/>
                  </a:lnTo>
                  <a:cubicBezTo>
                    <a:pt x="2942" y="5525"/>
                    <a:pt x="3275" y="4751"/>
                    <a:pt x="3835" y="4191"/>
                  </a:cubicBezTo>
                  <a:lnTo>
                    <a:pt x="4382" y="3632"/>
                  </a:lnTo>
                  <a:lnTo>
                    <a:pt x="4799" y="3239"/>
                  </a:lnTo>
                  <a:cubicBezTo>
                    <a:pt x="4858" y="3179"/>
                    <a:pt x="4954" y="3132"/>
                    <a:pt x="5037" y="3132"/>
                  </a:cubicBezTo>
                  <a:close/>
                  <a:moveTo>
                    <a:pt x="4370" y="7251"/>
                  </a:moveTo>
                  <a:lnTo>
                    <a:pt x="4382" y="7668"/>
                  </a:lnTo>
                  <a:lnTo>
                    <a:pt x="322" y="7668"/>
                  </a:lnTo>
                  <a:lnTo>
                    <a:pt x="322" y="7251"/>
                  </a:lnTo>
                  <a:close/>
                  <a:moveTo>
                    <a:pt x="2739" y="0"/>
                  </a:moveTo>
                  <a:cubicBezTo>
                    <a:pt x="2406" y="0"/>
                    <a:pt x="2120" y="227"/>
                    <a:pt x="2037" y="524"/>
                  </a:cubicBezTo>
                  <a:cubicBezTo>
                    <a:pt x="1941" y="477"/>
                    <a:pt x="1846" y="465"/>
                    <a:pt x="1739" y="465"/>
                  </a:cubicBezTo>
                  <a:cubicBezTo>
                    <a:pt x="1334" y="465"/>
                    <a:pt x="1013" y="798"/>
                    <a:pt x="1013" y="1191"/>
                  </a:cubicBezTo>
                  <a:lnTo>
                    <a:pt x="1013" y="1298"/>
                  </a:lnTo>
                  <a:cubicBezTo>
                    <a:pt x="965" y="1286"/>
                    <a:pt x="918" y="1286"/>
                    <a:pt x="870" y="1286"/>
                  </a:cubicBezTo>
                  <a:cubicBezTo>
                    <a:pt x="537" y="1286"/>
                    <a:pt x="263" y="1548"/>
                    <a:pt x="263" y="1893"/>
                  </a:cubicBezTo>
                  <a:lnTo>
                    <a:pt x="263" y="6918"/>
                  </a:lnTo>
                  <a:lnTo>
                    <a:pt x="156" y="6918"/>
                  </a:lnTo>
                  <a:cubicBezTo>
                    <a:pt x="72" y="6918"/>
                    <a:pt x="1" y="7001"/>
                    <a:pt x="1" y="7085"/>
                  </a:cubicBezTo>
                  <a:lnTo>
                    <a:pt x="1" y="7847"/>
                  </a:lnTo>
                  <a:cubicBezTo>
                    <a:pt x="1" y="7942"/>
                    <a:pt x="72" y="8013"/>
                    <a:pt x="156" y="8013"/>
                  </a:cubicBezTo>
                  <a:lnTo>
                    <a:pt x="4561" y="8013"/>
                  </a:lnTo>
                  <a:cubicBezTo>
                    <a:pt x="4656" y="8013"/>
                    <a:pt x="4728" y="7942"/>
                    <a:pt x="4728" y="7847"/>
                  </a:cubicBezTo>
                  <a:lnTo>
                    <a:pt x="4728" y="7073"/>
                  </a:lnTo>
                  <a:cubicBezTo>
                    <a:pt x="4728" y="6989"/>
                    <a:pt x="4656" y="6906"/>
                    <a:pt x="4561" y="6906"/>
                  </a:cubicBezTo>
                  <a:lnTo>
                    <a:pt x="4466" y="6906"/>
                  </a:lnTo>
                  <a:lnTo>
                    <a:pt x="4466" y="5049"/>
                  </a:lnTo>
                  <a:lnTo>
                    <a:pt x="5537" y="3965"/>
                  </a:lnTo>
                  <a:cubicBezTo>
                    <a:pt x="5668" y="3834"/>
                    <a:pt x="5728" y="3667"/>
                    <a:pt x="5728" y="3489"/>
                  </a:cubicBezTo>
                  <a:cubicBezTo>
                    <a:pt x="5728" y="3310"/>
                    <a:pt x="5656" y="3132"/>
                    <a:pt x="5537" y="3013"/>
                  </a:cubicBezTo>
                  <a:cubicBezTo>
                    <a:pt x="5394" y="2882"/>
                    <a:pt x="5239" y="2822"/>
                    <a:pt x="5061" y="2822"/>
                  </a:cubicBezTo>
                  <a:cubicBezTo>
                    <a:pt x="4870" y="2822"/>
                    <a:pt x="4704" y="2894"/>
                    <a:pt x="4573" y="3013"/>
                  </a:cubicBezTo>
                  <a:lnTo>
                    <a:pt x="4466" y="3132"/>
                  </a:lnTo>
                  <a:lnTo>
                    <a:pt x="4466" y="1048"/>
                  </a:lnTo>
                  <a:cubicBezTo>
                    <a:pt x="4466" y="643"/>
                    <a:pt x="4132" y="310"/>
                    <a:pt x="3727" y="310"/>
                  </a:cubicBezTo>
                  <a:cubicBezTo>
                    <a:pt x="3608" y="310"/>
                    <a:pt x="3489" y="346"/>
                    <a:pt x="3370" y="405"/>
                  </a:cubicBezTo>
                  <a:cubicBezTo>
                    <a:pt x="3251" y="167"/>
                    <a:pt x="3001" y="0"/>
                    <a:pt x="27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1077;p66">
            <a:extLst>
              <a:ext uri="{FF2B5EF4-FFF2-40B4-BE49-F238E27FC236}">
                <a16:creationId xmlns:a16="http://schemas.microsoft.com/office/drawing/2014/main" id="{9D145C7D-81FF-A548-D784-E0E09439D13E}"/>
              </a:ext>
            </a:extLst>
          </p:cNvPr>
          <p:cNvGrpSpPr/>
          <p:nvPr/>
        </p:nvGrpSpPr>
        <p:grpSpPr>
          <a:xfrm>
            <a:off x="156916" y="3963024"/>
            <a:ext cx="1341360" cy="934491"/>
            <a:chOff x="3516850" y="3406526"/>
            <a:chExt cx="369674" cy="254644"/>
          </a:xfrm>
        </p:grpSpPr>
        <p:sp>
          <p:nvSpPr>
            <p:cNvPr id="19" name="Google Shape;11078;p66">
              <a:extLst>
                <a:ext uri="{FF2B5EF4-FFF2-40B4-BE49-F238E27FC236}">
                  <a16:creationId xmlns:a16="http://schemas.microsoft.com/office/drawing/2014/main" id="{5A6B6FFB-D496-0DA4-4DD8-6C613E90045D}"/>
                </a:ext>
              </a:extLst>
            </p:cNvPr>
            <p:cNvSpPr/>
            <p:nvPr/>
          </p:nvSpPr>
          <p:spPr>
            <a:xfrm>
              <a:off x="3570421" y="356457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079;p66">
              <a:extLst>
                <a:ext uri="{FF2B5EF4-FFF2-40B4-BE49-F238E27FC236}">
                  <a16:creationId xmlns:a16="http://schemas.microsoft.com/office/drawing/2014/main" id="{C11A1949-FC2F-63F6-C332-C90DA52E8046}"/>
                </a:ext>
              </a:extLst>
            </p:cNvPr>
            <p:cNvSpPr/>
            <p:nvPr/>
          </p:nvSpPr>
          <p:spPr>
            <a:xfrm>
              <a:off x="3516850" y="3406526"/>
              <a:ext cx="184473" cy="253503"/>
            </a:xfrm>
            <a:custGeom>
              <a:avLst/>
              <a:gdLst/>
              <a:ahLst/>
              <a:cxnLst/>
              <a:rect l="l" t="t" r="r" b="b"/>
              <a:pathLst>
                <a:path w="5823" h="8002" extrusionOk="0">
                  <a:moveTo>
                    <a:pt x="3060" y="382"/>
                  </a:moveTo>
                  <a:cubicBezTo>
                    <a:pt x="3275" y="382"/>
                    <a:pt x="3453" y="560"/>
                    <a:pt x="3453" y="774"/>
                  </a:cubicBezTo>
                  <a:lnTo>
                    <a:pt x="3453" y="882"/>
                  </a:lnTo>
                  <a:lnTo>
                    <a:pt x="3453" y="917"/>
                  </a:lnTo>
                  <a:cubicBezTo>
                    <a:pt x="3465" y="1084"/>
                    <a:pt x="3453" y="2489"/>
                    <a:pt x="3453" y="3346"/>
                  </a:cubicBezTo>
                  <a:cubicBezTo>
                    <a:pt x="3453" y="3441"/>
                    <a:pt x="3525" y="3513"/>
                    <a:pt x="3620" y="3525"/>
                  </a:cubicBezTo>
                  <a:cubicBezTo>
                    <a:pt x="3703" y="3525"/>
                    <a:pt x="3775" y="3453"/>
                    <a:pt x="3775" y="3358"/>
                  </a:cubicBezTo>
                  <a:cubicBezTo>
                    <a:pt x="3775" y="3358"/>
                    <a:pt x="3799" y="2751"/>
                    <a:pt x="3799" y="2156"/>
                  </a:cubicBezTo>
                  <a:lnTo>
                    <a:pt x="3799" y="953"/>
                  </a:lnTo>
                  <a:cubicBezTo>
                    <a:pt x="3870" y="882"/>
                    <a:pt x="3953" y="846"/>
                    <a:pt x="4061" y="846"/>
                  </a:cubicBezTo>
                  <a:cubicBezTo>
                    <a:pt x="4275" y="846"/>
                    <a:pt x="4453" y="1024"/>
                    <a:pt x="4453" y="1227"/>
                  </a:cubicBezTo>
                  <a:lnTo>
                    <a:pt x="4453" y="1608"/>
                  </a:lnTo>
                  <a:lnTo>
                    <a:pt x="4453" y="3358"/>
                  </a:lnTo>
                  <a:cubicBezTo>
                    <a:pt x="4453" y="3453"/>
                    <a:pt x="4525" y="3525"/>
                    <a:pt x="4608" y="3525"/>
                  </a:cubicBezTo>
                  <a:cubicBezTo>
                    <a:pt x="4703" y="3525"/>
                    <a:pt x="4775" y="3453"/>
                    <a:pt x="4775" y="3358"/>
                  </a:cubicBezTo>
                  <a:lnTo>
                    <a:pt x="4775" y="1691"/>
                  </a:lnTo>
                  <a:cubicBezTo>
                    <a:pt x="4823" y="1667"/>
                    <a:pt x="4870" y="1644"/>
                    <a:pt x="4906" y="1644"/>
                  </a:cubicBezTo>
                  <a:cubicBezTo>
                    <a:pt x="5061" y="1644"/>
                    <a:pt x="5180" y="1763"/>
                    <a:pt x="5180" y="1917"/>
                  </a:cubicBezTo>
                  <a:lnTo>
                    <a:pt x="5192" y="6930"/>
                  </a:lnTo>
                  <a:lnTo>
                    <a:pt x="3179" y="6930"/>
                  </a:lnTo>
                  <a:lnTo>
                    <a:pt x="3179" y="6358"/>
                  </a:lnTo>
                  <a:cubicBezTo>
                    <a:pt x="3179" y="6204"/>
                    <a:pt x="3168" y="6061"/>
                    <a:pt x="3156" y="5906"/>
                  </a:cubicBezTo>
                  <a:cubicBezTo>
                    <a:pt x="3145" y="5833"/>
                    <a:pt x="3070" y="5759"/>
                    <a:pt x="2995" y="5759"/>
                  </a:cubicBezTo>
                  <a:cubicBezTo>
                    <a:pt x="2985" y="5759"/>
                    <a:pt x="2975" y="5760"/>
                    <a:pt x="2965" y="5763"/>
                  </a:cubicBezTo>
                  <a:cubicBezTo>
                    <a:pt x="2870" y="5775"/>
                    <a:pt x="2798" y="5858"/>
                    <a:pt x="2810" y="5954"/>
                  </a:cubicBezTo>
                  <a:cubicBezTo>
                    <a:pt x="2822" y="6085"/>
                    <a:pt x="2846" y="6216"/>
                    <a:pt x="2846" y="6358"/>
                  </a:cubicBezTo>
                  <a:lnTo>
                    <a:pt x="2846" y="6918"/>
                  </a:lnTo>
                  <a:lnTo>
                    <a:pt x="1679" y="6918"/>
                  </a:lnTo>
                  <a:lnTo>
                    <a:pt x="1679" y="4989"/>
                  </a:lnTo>
                  <a:lnTo>
                    <a:pt x="1679" y="4965"/>
                  </a:lnTo>
                  <a:cubicBezTo>
                    <a:pt x="1679" y="4930"/>
                    <a:pt x="1667" y="4894"/>
                    <a:pt x="1632" y="4858"/>
                  </a:cubicBezTo>
                  <a:lnTo>
                    <a:pt x="501" y="3727"/>
                  </a:lnTo>
                  <a:cubicBezTo>
                    <a:pt x="370" y="3596"/>
                    <a:pt x="370" y="3370"/>
                    <a:pt x="501" y="3251"/>
                  </a:cubicBezTo>
                  <a:cubicBezTo>
                    <a:pt x="572" y="3185"/>
                    <a:pt x="661" y="3153"/>
                    <a:pt x="751" y="3153"/>
                  </a:cubicBezTo>
                  <a:cubicBezTo>
                    <a:pt x="840" y="3153"/>
                    <a:pt x="929" y="3185"/>
                    <a:pt x="1001" y="3251"/>
                  </a:cubicBezTo>
                  <a:lnTo>
                    <a:pt x="1417" y="3656"/>
                  </a:lnTo>
                  <a:lnTo>
                    <a:pt x="1965" y="4203"/>
                  </a:lnTo>
                  <a:cubicBezTo>
                    <a:pt x="2275" y="4525"/>
                    <a:pt x="2525" y="4906"/>
                    <a:pt x="2679" y="5323"/>
                  </a:cubicBezTo>
                  <a:cubicBezTo>
                    <a:pt x="2698" y="5399"/>
                    <a:pt x="2771" y="5437"/>
                    <a:pt x="2848" y="5437"/>
                  </a:cubicBezTo>
                  <a:cubicBezTo>
                    <a:pt x="2867" y="5437"/>
                    <a:pt x="2887" y="5435"/>
                    <a:pt x="2906" y="5430"/>
                  </a:cubicBezTo>
                  <a:cubicBezTo>
                    <a:pt x="2989" y="5394"/>
                    <a:pt x="3037" y="5299"/>
                    <a:pt x="3001" y="5204"/>
                  </a:cubicBezTo>
                  <a:cubicBezTo>
                    <a:pt x="2846" y="4751"/>
                    <a:pt x="2560" y="4311"/>
                    <a:pt x="2203" y="3977"/>
                  </a:cubicBezTo>
                  <a:lnTo>
                    <a:pt x="1691" y="3477"/>
                  </a:lnTo>
                  <a:lnTo>
                    <a:pt x="1691" y="1072"/>
                  </a:lnTo>
                  <a:cubicBezTo>
                    <a:pt x="1691" y="858"/>
                    <a:pt x="1870" y="679"/>
                    <a:pt x="2084" y="679"/>
                  </a:cubicBezTo>
                  <a:cubicBezTo>
                    <a:pt x="2191" y="679"/>
                    <a:pt x="2275" y="727"/>
                    <a:pt x="2346" y="798"/>
                  </a:cubicBezTo>
                  <a:lnTo>
                    <a:pt x="2346" y="3346"/>
                  </a:lnTo>
                  <a:cubicBezTo>
                    <a:pt x="2346" y="3441"/>
                    <a:pt x="2429" y="3513"/>
                    <a:pt x="2513" y="3513"/>
                  </a:cubicBezTo>
                  <a:cubicBezTo>
                    <a:pt x="2608" y="3513"/>
                    <a:pt x="2679" y="3441"/>
                    <a:pt x="2679" y="3346"/>
                  </a:cubicBezTo>
                  <a:lnTo>
                    <a:pt x="2679" y="739"/>
                  </a:lnTo>
                  <a:cubicBezTo>
                    <a:pt x="2691" y="536"/>
                    <a:pt x="2858" y="382"/>
                    <a:pt x="3060" y="382"/>
                  </a:cubicBezTo>
                  <a:close/>
                  <a:moveTo>
                    <a:pt x="3072" y="1"/>
                  </a:moveTo>
                  <a:cubicBezTo>
                    <a:pt x="2798" y="1"/>
                    <a:pt x="2560" y="167"/>
                    <a:pt x="2441" y="405"/>
                  </a:cubicBezTo>
                  <a:cubicBezTo>
                    <a:pt x="2334" y="346"/>
                    <a:pt x="2215" y="310"/>
                    <a:pt x="2084" y="310"/>
                  </a:cubicBezTo>
                  <a:cubicBezTo>
                    <a:pt x="1679" y="310"/>
                    <a:pt x="1358" y="643"/>
                    <a:pt x="1358" y="1036"/>
                  </a:cubicBezTo>
                  <a:lnTo>
                    <a:pt x="1358" y="3120"/>
                  </a:lnTo>
                  <a:lnTo>
                    <a:pt x="1239" y="3001"/>
                  </a:lnTo>
                  <a:cubicBezTo>
                    <a:pt x="1102" y="2870"/>
                    <a:pt x="926" y="2804"/>
                    <a:pt x="751" y="2804"/>
                  </a:cubicBezTo>
                  <a:cubicBezTo>
                    <a:pt x="575" y="2804"/>
                    <a:pt x="399" y="2870"/>
                    <a:pt x="262" y="3001"/>
                  </a:cubicBezTo>
                  <a:cubicBezTo>
                    <a:pt x="1" y="3275"/>
                    <a:pt x="1" y="3703"/>
                    <a:pt x="262" y="3977"/>
                  </a:cubicBezTo>
                  <a:lnTo>
                    <a:pt x="1358" y="5061"/>
                  </a:lnTo>
                  <a:lnTo>
                    <a:pt x="1358" y="6918"/>
                  </a:lnTo>
                  <a:lnTo>
                    <a:pt x="1251" y="6918"/>
                  </a:lnTo>
                  <a:cubicBezTo>
                    <a:pt x="1155" y="6918"/>
                    <a:pt x="1084" y="6990"/>
                    <a:pt x="1084" y="7085"/>
                  </a:cubicBezTo>
                  <a:lnTo>
                    <a:pt x="1084" y="7847"/>
                  </a:lnTo>
                  <a:cubicBezTo>
                    <a:pt x="1084" y="7930"/>
                    <a:pt x="1155" y="8002"/>
                    <a:pt x="1251" y="8002"/>
                  </a:cubicBezTo>
                  <a:lnTo>
                    <a:pt x="4061" y="8002"/>
                  </a:lnTo>
                  <a:cubicBezTo>
                    <a:pt x="4156" y="8002"/>
                    <a:pt x="4227" y="7930"/>
                    <a:pt x="4227" y="7847"/>
                  </a:cubicBezTo>
                  <a:cubicBezTo>
                    <a:pt x="4227" y="7752"/>
                    <a:pt x="4156" y="7680"/>
                    <a:pt x="4061" y="7680"/>
                  </a:cubicBezTo>
                  <a:lnTo>
                    <a:pt x="1417" y="7680"/>
                  </a:lnTo>
                  <a:lnTo>
                    <a:pt x="1417" y="7263"/>
                  </a:lnTo>
                  <a:lnTo>
                    <a:pt x="5465" y="7263"/>
                  </a:lnTo>
                  <a:lnTo>
                    <a:pt x="5465" y="7680"/>
                  </a:lnTo>
                  <a:lnTo>
                    <a:pt x="4715" y="7680"/>
                  </a:lnTo>
                  <a:cubicBezTo>
                    <a:pt x="4632" y="7680"/>
                    <a:pt x="4549" y="7752"/>
                    <a:pt x="4549" y="7847"/>
                  </a:cubicBezTo>
                  <a:cubicBezTo>
                    <a:pt x="4549" y="7930"/>
                    <a:pt x="4632" y="8002"/>
                    <a:pt x="4715" y="8002"/>
                  </a:cubicBezTo>
                  <a:lnTo>
                    <a:pt x="5644" y="8002"/>
                  </a:lnTo>
                  <a:cubicBezTo>
                    <a:pt x="5727" y="8002"/>
                    <a:pt x="5799" y="7930"/>
                    <a:pt x="5799" y="7847"/>
                  </a:cubicBezTo>
                  <a:lnTo>
                    <a:pt x="5799" y="7097"/>
                  </a:lnTo>
                  <a:cubicBezTo>
                    <a:pt x="5823" y="7013"/>
                    <a:pt x="5739" y="6930"/>
                    <a:pt x="5656" y="6930"/>
                  </a:cubicBezTo>
                  <a:lnTo>
                    <a:pt x="5549" y="6930"/>
                  </a:lnTo>
                  <a:lnTo>
                    <a:pt x="5549" y="1894"/>
                  </a:lnTo>
                  <a:cubicBezTo>
                    <a:pt x="5549" y="1548"/>
                    <a:pt x="5287" y="1275"/>
                    <a:pt x="4942" y="1275"/>
                  </a:cubicBezTo>
                  <a:cubicBezTo>
                    <a:pt x="4894" y="1275"/>
                    <a:pt x="4846" y="1275"/>
                    <a:pt x="4799" y="1298"/>
                  </a:cubicBezTo>
                  <a:lnTo>
                    <a:pt x="4799" y="1191"/>
                  </a:lnTo>
                  <a:cubicBezTo>
                    <a:pt x="4799" y="786"/>
                    <a:pt x="4477" y="465"/>
                    <a:pt x="4072" y="465"/>
                  </a:cubicBezTo>
                  <a:cubicBezTo>
                    <a:pt x="3965" y="465"/>
                    <a:pt x="3870" y="489"/>
                    <a:pt x="3775" y="524"/>
                  </a:cubicBezTo>
                  <a:cubicBezTo>
                    <a:pt x="3691" y="227"/>
                    <a:pt x="3406" y="1"/>
                    <a:pt x="3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080;p66">
              <a:extLst>
                <a:ext uri="{FF2B5EF4-FFF2-40B4-BE49-F238E27FC236}">
                  <a16:creationId xmlns:a16="http://schemas.microsoft.com/office/drawing/2014/main" id="{0C08346F-16FF-2443-D85D-FDB17A7225E7}"/>
                </a:ext>
              </a:extLst>
            </p:cNvPr>
            <p:cNvSpPr/>
            <p:nvPr/>
          </p:nvSpPr>
          <p:spPr>
            <a:xfrm>
              <a:off x="3768073" y="3480087"/>
              <a:ext cx="11341" cy="37731"/>
            </a:xfrm>
            <a:custGeom>
              <a:avLst/>
              <a:gdLst/>
              <a:ahLst/>
              <a:cxnLst/>
              <a:rect l="l" t="t" r="r" b="b"/>
              <a:pathLst>
                <a:path w="358" h="1191" extrusionOk="0">
                  <a:moveTo>
                    <a:pt x="167" y="0"/>
                  </a:moveTo>
                  <a:cubicBezTo>
                    <a:pt x="72" y="0"/>
                    <a:pt x="0" y="84"/>
                    <a:pt x="0" y="179"/>
                  </a:cubicBezTo>
                  <a:cubicBezTo>
                    <a:pt x="12" y="405"/>
                    <a:pt x="12" y="667"/>
                    <a:pt x="12" y="1012"/>
                  </a:cubicBezTo>
                  <a:cubicBezTo>
                    <a:pt x="12" y="1096"/>
                    <a:pt x="95" y="1191"/>
                    <a:pt x="179" y="1191"/>
                  </a:cubicBezTo>
                  <a:cubicBezTo>
                    <a:pt x="274" y="1191"/>
                    <a:pt x="345" y="1119"/>
                    <a:pt x="345" y="1024"/>
                  </a:cubicBezTo>
                  <a:cubicBezTo>
                    <a:pt x="357" y="667"/>
                    <a:pt x="357" y="381"/>
                    <a:pt x="345" y="167"/>
                  </a:cubicBezTo>
                  <a:cubicBezTo>
                    <a:pt x="345" y="72"/>
                    <a:pt x="250" y="0"/>
                    <a:pt x="167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081;p66">
              <a:extLst>
                <a:ext uri="{FF2B5EF4-FFF2-40B4-BE49-F238E27FC236}">
                  <a16:creationId xmlns:a16="http://schemas.microsoft.com/office/drawing/2014/main" id="{0B49472C-27BD-E577-68EC-B21FFEF37865}"/>
                </a:ext>
              </a:extLst>
            </p:cNvPr>
            <p:cNvSpPr/>
            <p:nvPr/>
          </p:nvSpPr>
          <p:spPr>
            <a:xfrm>
              <a:off x="3705061" y="3407286"/>
              <a:ext cx="181463" cy="253884"/>
            </a:xfrm>
            <a:custGeom>
              <a:avLst/>
              <a:gdLst/>
              <a:ahLst/>
              <a:cxnLst/>
              <a:rect l="l" t="t" r="r" b="b"/>
              <a:pathLst>
                <a:path w="5728" h="8014" extrusionOk="0">
                  <a:moveTo>
                    <a:pt x="2692" y="358"/>
                  </a:moveTo>
                  <a:cubicBezTo>
                    <a:pt x="2894" y="358"/>
                    <a:pt x="3061" y="524"/>
                    <a:pt x="3073" y="715"/>
                  </a:cubicBezTo>
                  <a:lnTo>
                    <a:pt x="3073" y="3322"/>
                  </a:lnTo>
                  <a:cubicBezTo>
                    <a:pt x="3073" y="3406"/>
                    <a:pt x="3156" y="3489"/>
                    <a:pt x="3239" y="3489"/>
                  </a:cubicBezTo>
                  <a:cubicBezTo>
                    <a:pt x="3334" y="3489"/>
                    <a:pt x="3406" y="3406"/>
                    <a:pt x="3406" y="3322"/>
                  </a:cubicBezTo>
                  <a:lnTo>
                    <a:pt x="3406" y="774"/>
                  </a:lnTo>
                  <a:cubicBezTo>
                    <a:pt x="3477" y="703"/>
                    <a:pt x="3573" y="655"/>
                    <a:pt x="3668" y="655"/>
                  </a:cubicBezTo>
                  <a:cubicBezTo>
                    <a:pt x="3882" y="655"/>
                    <a:pt x="4061" y="834"/>
                    <a:pt x="4061" y="1048"/>
                  </a:cubicBezTo>
                  <a:lnTo>
                    <a:pt x="4061" y="3453"/>
                  </a:lnTo>
                  <a:lnTo>
                    <a:pt x="3549" y="3941"/>
                  </a:lnTo>
                  <a:cubicBezTo>
                    <a:pt x="2918" y="4572"/>
                    <a:pt x="2561" y="5430"/>
                    <a:pt x="2561" y="6323"/>
                  </a:cubicBezTo>
                  <a:lnTo>
                    <a:pt x="2561" y="6894"/>
                  </a:lnTo>
                  <a:lnTo>
                    <a:pt x="548" y="6894"/>
                  </a:lnTo>
                  <a:lnTo>
                    <a:pt x="596" y="1870"/>
                  </a:lnTo>
                  <a:cubicBezTo>
                    <a:pt x="596" y="1715"/>
                    <a:pt x="715" y="1596"/>
                    <a:pt x="858" y="1596"/>
                  </a:cubicBezTo>
                  <a:cubicBezTo>
                    <a:pt x="906" y="1596"/>
                    <a:pt x="953" y="1608"/>
                    <a:pt x="989" y="1643"/>
                  </a:cubicBezTo>
                  <a:lnTo>
                    <a:pt x="989" y="3310"/>
                  </a:lnTo>
                  <a:cubicBezTo>
                    <a:pt x="989" y="3394"/>
                    <a:pt x="1072" y="3477"/>
                    <a:pt x="1156" y="3477"/>
                  </a:cubicBezTo>
                  <a:cubicBezTo>
                    <a:pt x="1251" y="3477"/>
                    <a:pt x="1322" y="3394"/>
                    <a:pt x="1322" y="3310"/>
                  </a:cubicBezTo>
                  <a:lnTo>
                    <a:pt x="1322" y="1548"/>
                  </a:lnTo>
                  <a:lnTo>
                    <a:pt x="1322" y="1179"/>
                  </a:lnTo>
                  <a:cubicBezTo>
                    <a:pt x="1322" y="977"/>
                    <a:pt x="1501" y="798"/>
                    <a:pt x="1703" y="798"/>
                  </a:cubicBezTo>
                  <a:cubicBezTo>
                    <a:pt x="1810" y="798"/>
                    <a:pt x="1906" y="834"/>
                    <a:pt x="1977" y="917"/>
                  </a:cubicBezTo>
                  <a:lnTo>
                    <a:pt x="1977" y="1846"/>
                  </a:lnTo>
                  <a:cubicBezTo>
                    <a:pt x="1977" y="1941"/>
                    <a:pt x="2049" y="2013"/>
                    <a:pt x="2144" y="2013"/>
                  </a:cubicBezTo>
                  <a:cubicBezTo>
                    <a:pt x="2227" y="2013"/>
                    <a:pt x="2299" y="1941"/>
                    <a:pt x="2299" y="1846"/>
                  </a:cubicBezTo>
                  <a:lnTo>
                    <a:pt x="2299" y="858"/>
                  </a:lnTo>
                  <a:lnTo>
                    <a:pt x="2299" y="750"/>
                  </a:lnTo>
                  <a:cubicBezTo>
                    <a:pt x="2299" y="536"/>
                    <a:pt x="2477" y="358"/>
                    <a:pt x="2692" y="358"/>
                  </a:cubicBezTo>
                  <a:close/>
                  <a:moveTo>
                    <a:pt x="5037" y="3132"/>
                  </a:moveTo>
                  <a:cubicBezTo>
                    <a:pt x="5132" y="3132"/>
                    <a:pt x="5216" y="3156"/>
                    <a:pt x="5275" y="3239"/>
                  </a:cubicBezTo>
                  <a:cubicBezTo>
                    <a:pt x="5335" y="3286"/>
                    <a:pt x="5382" y="3382"/>
                    <a:pt x="5382" y="3477"/>
                  </a:cubicBezTo>
                  <a:cubicBezTo>
                    <a:pt x="5382" y="3560"/>
                    <a:pt x="5359" y="3656"/>
                    <a:pt x="5275" y="3715"/>
                  </a:cubicBezTo>
                  <a:lnTo>
                    <a:pt x="4144" y="4858"/>
                  </a:lnTo>
                  <a:cubicBezTo>
                    <a:pt x="4120" y="4882"/>
                    <a:pt x="4108" y="4930"/>
                    <a:pt x="4108" y="4977"/>
                  </a:cubicBezTo>
                  <a:lnTo>
                    <a:pt x="4108" y="6906"/>
                  </a:lnTo>
                  <a:lnTo>
                    <a:pt x="2942" y="6906"/>
                  </a:lnTo>
                  <a:lnTo>
                    <a:pt x="2942" y="6334"/>
                  </a:lnTo>
                  <a:cubicBezTo>
                    <a:pt x="2942" y="5525"/>
                    <a:pt x="3275" y="4751"/>
                    <a:pt x="3835" y="4191"/>
                  </a:cubicBezTo>
                  <a:lnTo>
                    <a:pt x="4382" y="3632"/>
                  </a:lnTo>
                  <a:lnTo>
                    <a:pt x="4799" y="3239"/>
                  </a:lnTo>
                  <a:cubicBezTo>
                    <a:pt x="4858" y="3179"/>
                    <a:pt x="4954" y="3132"/>
                    <a:pt x="5037" y="3132"/>
                  </a:cubicBezTo>
                  <a:close/>
                  <a:moveTo>
                    <a:pt x="4370" y="7251"/>
                  </a:moveTo>
                  <a:lnTo>
                    <a:pt x="4382" y="7668"/>
                  </a:lnTo>
                  <a:lnTo>
                    <a:pt x="322" y="7668"/>
                  </a:lnTo>
                  <a:lnTo>
                    <a:pt x="322" y="7251"/>
                  </a:lnTo>
                  <a:close/>
                  <a:moveTo>
                    <a:pt x="2739" y="0"/>
                  </a:moveTo>
                  <a:cubicBezTo>
                    <a:pt x="2406" y="0"/>
                    <a:pt x="2120" y="227"/>
                    <a:pt x="2037" y="524"/>
                  </a:cubicBezTo>
                  <a:cubicBezTo>
                    <a:pt x="1941" y="477"/>
                    <a:pt x="1846" y="465"/>
                    <a:pt x="1739" y="465"/>
                  </a:cubicBezTo>
                  <a:cubicBezTo>
                    <a:pt x="1334" y="465"/>
                    <a:pt x="1013" y="798"/>
                    <a:pt x="1013" y="1191"/>
                  </a:cubicBezTo>
                  <a:lnTo>
                    <a:pt x="1013" y="1298"/>
                  </a:lnTo>
                  <a:cubicBezTo>
                    <a:pt x="965" y="1286"/>
                    <a:pt x="918" y="1286"/>
                    <a:pt x="870" y="1286"/>
                  </a:cubicBezTo>
                  <a:cubicBezTo>
                    <a:pt x="537" y="1286"/>
                    <a:pt x="263" y="1548"/>
                    <a:pt x="263" y="1893"/>
                  </a:cubicBezTo>
                  <a:lnTo>
                    <a:pt x="263" y="6918"/>
                  </a:lnTo>
                  <a:lnTo>
                    <a:pt x="156" y="6918"/>
                  </a:lnTo>
                  <a:cubicBezTo>
                    <a:pt x="72" y="6918"/>
                    <a:pt x="1" y="7001"/>
                    <a:pt x="1" y="7085"/>
                  </a:cubicBezTo>
                  <a:lnTo>
                    <a:pt x="1" y="7847"/>
                  </a:lnTo>
                  <a:cubicBezTo>
                    <a:pt x="1" y="7942"/>
                    <a:pt x="72" y="8013"/>
                    <a:pt x="156" y="8013"/>
                  </a:cubicBezTo>
                  <a:lnTo>
                    <a:pt x="4561" y="8013"/>
                  </a:lnTo>
                  <a:cubicBezTo>
                    <a:pt x="4656" y="8013"/>
                    <a:pt x="4728" y="7942"/>
                    <a:pt x="4728" y="7847"/>
                  </a:cubicBezTo>
                  <a:lnTo>
                    <a:pt x="4728" y="7073"/>
                  </a:lnTo>
                  <a:cubicBezTo>
                    <a:pt x="4728" y="6989"/>
                    <a:pt x="4656" y="6906"/>
                    <a:pt x="4561" y="6906"/>
                  </a:cubicBezTo>
                  <a:lnTo>
                    <a:pt x="4466" y="6906"/>
                  </a:lnTo>
                  <a:lnTo>
                    <a:pt x="4466" y="5049"/>
                  </a:lnTo>
                  <a:lnTo>
                    <a:pt x="5537" y="3965"/>
                  </a:lnTo>
                  <a:cubicBezTo>
                    <a:pt x="5668" y="3834"/>
                    <a:pt x="5728" y="3667"/>
                    <a:pt x="5728" y="3489"/>
                  </a:cubicBezTo>
                  <a:cubicBezTo>
                    <a:pt x="5728" y="3310"/>
                    <a:pt x="5656" y="3132"/>
                    <a:pt x="5537" y="3013"/>
                  </a:cubicBezTo>
                  <a:cubicBezTo>
                    <a:pt x="5394" y="2882"/>
                    <a:pt x="5239" y="2822"/>
                    <a:pt x="5061" y="2822"/>
                  </a:cubicBezTo>
                  <a:cubicBezTo>
                    <a:pt x="4870" y="2822"/>
                    <a:pt x="4704" y="2894"/>
                    <a:pt x="4573" y="3013"/>
                  </a:cubicBezTo>
                  <a:lnTo>
                    <a:pt x="4466" y="3132"/>
                  </a:lnTo>
                  <a:lnTo>
                    <a:pt x="4466" y="1048"/>
                  </a:lnTo>
                  <a:cubicBezTo>
                    <a:pt x="4466" y="643"/>
                    <a:pt x="4132" y="310"/>
                    <a:pt x="3727" y="310"/>
                  </a:cubicBezTo>
                  <a:cubicBezTo>
                    <a:pt x="3608" y="310"/>
                    <a:pt x="3489" y="346"/>
                    <a:pt x="3370" y="405"/>
                  </a:cubicBezTo>
                  <a:cubicBezTo>
                    <a:pt x="3251" y="167"/>
                    <a:pt x="3001" y="0"/>
                    <a:pt x="273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10389;p65">
            <a:extLst>
              <a:ext uri="{FF2B5EF4-FFF2-40B4-BE49-F238E27FC236}">
                <a16:creationId xmlns:a16="http://schemas.microsoft.com/office/drawing/2014/main" id="{2B852A1E-2CF1-A756-FF63-44BD5E88D88A}"/>
              </a:ext>
            </a:extLst>
          </p:cNvPr>
          <p:cNvGrpSpPr/>
          <p:nvPr/>
        </p:nvGrpSpPr>
        <p:grpSpPr>
          <a:xfrm>
            <a:off x="7524096" y="561250"/>
            <a:ext cx="1382925" cy="930304"/>
            <a:chOff x="4048787" y="2977019"/>
            <a:chExt cx="283488" cy="198604"/>
          </a:xfrm>
        </p:grpSpPr>
        <p:sp>
          <p:nvSpPr>
            <p:cNvPr id="24" name="Google Shape;10390;p65">
              <a:extLst>
                <a:ext uri="{FF2B5EF4-FFF2-40B4-BE49-F238E27FC236}">
                  <a16:creationId xmlns:a16="http://schemas.microsoft.com/office/drawing/2014/main" id="{AFC0CF63-2EB1-44F9-B66E-674C5249CB20}"/>
                </a:ext>
              </a:extLst>
            </p:cNvPr>
            <p:cNvSpPr/>
            <p:nvPr/>
          </p:nvSpPr>
          <p:spPr>
            <a:xfrm>
              <a:off x="4277659" y="3015880"/>
              <a:ext cx="25048" cy="19128"/>
            </a:xfrm>
            <a:custGeom>
              <a:avLst/>
              <a:gdLst/>
              <a:ahLst/>
              <a:cxnLst/>
              <a:rect l="l" t="t" r="r" b="b"/>
              <a:pathLst>
                <a:path w="787" h="601" extrusionOk="0">
                  <a:moveTo>
                    <a:pt x="157" y="1"/>
                  </a:moveTo>
                  <a:cubicBezTo>
                    <a:pt x="113" y="1"/>
                    <a:pt x="70" y="22"/>
                    <a:pt x="49" y="65"/>
                  </a:cubicBezTo>
                  <a:cubicBezTo>
                    <a:pt x="1" y="125"/>
                    <a:pt x="13" y="220"/>
                    <a:pt x="84" y="256"/>
                  </a:cubicBezTo>
                  <a:cubicBezTo>
                    <a:pt x="239" y="363"/>
                    <a:pt x="382" y="470"/>
                    <a:pt x="549" y="577"/>
                  </a:cubicBezTo>
                  <a:cubicBezTo>
                    <a:pt x="584" y="589"/>
                    <a:pt x="608" y="601"/>
                    <a:pt x="620" y="601"/>
                  </a:cubicBezTo>
                  <a:cubicBezTo>
                    <a:pt x="668" y="601"/>
                    <a:pt x="715" y="589"/>
                    <a:pt x="739" y="541"/>
                  </a:cubicBezTo>
                  <a:cubicBezTo>
                    <a:pt x="787" y="482"/>
                    <a:pt x="775" y="398"/>
                    <a:pt x="703" y="351"/>
                  </a:cubicBezTo>
                  <a:cubicBezTo>
                    <a:pt x="537" y="232"/>
                    <a:pt x="382" y="125"/>
                    <a:pt x="239" y="29"/>
                  </a:cubicBezTo>
                  <a:cubicBezTo>
                    <a:pt x="215" y="10"/>
                    <a:pt x="186" y="1"/>
                    <a:pt x="1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391;p65">
              <a:extLst>
                <a:ext uri="{FF2B5EF4-FFF2-40B4-BE49-F238E27FC236}">
                  <a16:creationId xmlns:a16="http://schemas.microsoft.com/office/drawing/2014/main" id="{C0D55D86-A8E3-E96B-882D-9BEA758D4BB6}"/>
                </a:ext>
              </a:extLst>
            </p:cNvPr>
            <p:cNvSpPr/>
            <p:nvPr/>
          </p:nvSpPr>
          <p:spPr>
            <a:xfrm>
              <a:off x="4101462" y="2977019"/>
              <a:ext cx="165630" cy="42458"/>
            </a:xfrm>
            <a:custGeom>
              <a:avLst/>
              <a:gdLst/>
              <a:ahLst/>
              <a:cxnLst/>
              <a:rect l="l" t="t" r="r" b="b"/>
              <a:pathLst>
                <a:path w="5204" h="1334" extrusionOk="0">
                  <a:moveTo>
                    <a:pt x="2810" y="0"/>
                  </a:moveTo>
                  <a:cubicBezTo>
                    <a:pt x="2132" y="0"/>
                    <a:pt x="1239" y="357"/>
                    <a:pt x="84" y="1084"/>
                  </a:cubicBezTo>
                  <a:cubicBezTo>
                    <a:pt x="24" y="1119"/>
                    <a:pt x="1" y="1215"/>
                    <a:pt x="48" y="1274"/>
                  </a:cubicBezTo>
                  <a:cubicBezTo>
                    <a:pt x="72" y="1322"/>
                    <a:pt x="120" y="1334"/>
                    <a:pt x="167" y="1334"/>
                  </a:cubicBezTo>
                  <a:cubicBezTo>
                    <a:pt x="191" y="1334"/>
                    <a:pt x="203" y="1334"/>
                    <a:pt x="239" y="1322"/>
                  </a:cubicBezTo>
                  <a:cubicBezTo>
                    <a:pt x="1334" y="619"/>
                    <a:pt x="2167" y="274"/>
                    <a:pt x="2798" y="274"/>
                  </a:cubicBezTo>
                  <a:cubicBezTo>
                    <a:pt x="3346" y="274"/>
                    <a:pt x="4061" y="524"/>
                    <a:pt x="4965" y="1060"/>
                  </a:cubicBezTo>
                  <a:cubicBezTo>
                    <a:pt x="4987" y="1077"/>
                    <a:pt x="5014" y="1085"/>
                    <a:pt x="5041" y="1085"/>
                  </a:cubicBezTo>
                  <a:cubicBezTo>
                    <a:pt x="5088" y="1085"/>
                    <a:pt x="5138" y="1062"/>
                    <a:pt x="5168" y="1024"/>
                  </a:cubicBezTo>
                  <a:cubicBezTo>
                    <a:pt x="5204" y="953"/>
                    <a:pt x="5180" y="869"/>
                    <a:pt x="5120" y="834"/>
                  </a:cubicBezTo>
                  <a:cubicBezTo>
                    <a:pt x="4168" y="262"/>
                    <a:pt x="3406" y="0"/>
                    <a:pt x="28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392;p65">
              <a:extLst>
                <a:ext uri="{FF2B5EF4-FFF2-40B4-BE49-F238E27FC236}">
                  <a16:creationId xmlns:a16="http://schemas.microsoft.com/office/drawing/2014/main" id="{6EB506C0-2411-9AF0-9191-F93C77675201}"/>
                </a:ext>
              </a:extLst>
            </p:cNvPr>
            <p:cNvSpPr/>
            <p:nvPr/>
          </p:nvSpPr>
          <p:spPr>
            <a:xfrm>
              <a:off x="4048787" y="3000508"/>
              <a:ext cx="283488" cy="175115"/>
            </a:xfrm>
            <a:custGeom>
              <a:avLst/>
              <a:gdLst/>
              <a:ahLst/>
              <a:cxnLst/>
              <a:rect l="l" t="t" r="r" b="b"/>
              <a:pathLst>
                <a:path w="8907" h="5502" extrusionOk="0">
                  <a:moveTo>
                    <a:pt x="4453" y="286"/>
                  </a:moveTo>
                  <a:cubicBezTo>
                    <a:pt x="5596" y="286"/>
                    <a:pt x="7894" y="2072"/>
                    <a:pt x="8561" y="2620"/>
                  </a:cubicBezTo>
                  <a:cubicBezTo>
                    <a:pt x="8609" y="2655"/>
                    <a:pt x="8621" y="2691"/>
                    <a:pt x="8621" y="2751"/>
                  </a:cubicBezTo>
                  <a:cubicBezTo>
                    <a:pt x="8621" y="2810"/>
                    <a:pt x="8609" y="2858"/>
                    <a:pt x="8561" y="2894"/>
                  </a:cubicBezTo>
                  <a:cubicBezTo>
                    <a:pt x="7894" y="3441"/>
                    <a:pt x="5596" y="5227"/>
                    <a:pt x="4453" y="5227"/>
                  </a:cubicBezTo>
                  <a:cubicBezTo>
                    <a:pt x="3310" y="5227"/>
                    <a:pt x="1013" y="3441"/>
                    <a:pt x="346" y="2894"/>
                  </a:cubicBezTo>
                  <a:cubicBezTo>
                    <a:pt x="298" y="2858"/>
                    <a:pt x="286" y="2810"/>
                    <a:pt x="286" y="2751"/>
                  </a:cubicBezTo>
                  <a:cubicBezTo>
                    <a:pt x="286" y="2691"/>
                    <a:pt x="310" y="2655"/>
                    <a:pt x="346" y="2620"/>
                  </a:cubicBezTo>
                  <a:cubicBezTo>
                    <a:pt x="1013" y="2072"/>
                    <a:pt x="3310" y="286"/>
                    <a:pt x="4453" y="286"/>
                  </a:cubicBezTo>
                  <a:close/>
                  <a:moveTo>
                    <a:pt x="4453" y="0"/>
                  </a:moveTo>
                  <a:cubicBezTo>
                    <a:pt x="3251" y="0"/>
                    <a:pt x="1060" y="1679"/>
                    <a:pt x="167" y="2405"/>
                  </a:cubicBezTo>
                  <a:cubicBezTo>
                    <a:pt x="60" y="2501"/>
                    <a:pt x="1" y="2620"/>
                    <a:pt x="1" y="2751"/>
                  </a:cubicBezTo>
                  <a:cubicBezTo>
                    <a:pt x="1" y="2882"/>
                    <a:pt x="60" y="3025"/>
                    <a:pt x="167" y="3096"/>
                  </a:cubicBezTo>
                  <a:cubicBezTo>
                    <a:pt x="1060" y="3822"/>
                    <a:pt x="3251" y="5501"/>
                    <a:pt x="4453" y="5501"/>
                  </a:cubicBezTo>
                  <a:cubicBezTo>
                    <a:pt x="5656" y="5501"/>
                    <a:pt x="7847" y="3822"/>
                    <a:pt x="8740" y="3096"/>
                  </a:cubicBezTo>
                  <a:cubicBezTo>
                    <a:pt x="8847" y="3001"/>
                    <a:pt x="8906" y="2882"/>
                    <a:pt x="8906" y="2751"/>
                  </a:cubicBezTo>
                  <a:cubicBezTo>
                    <a:pt x="8906" y="2620"/>
                    <a:pt x="8847" y="2501"/>
                    <a:pt x="8740" y="2405"/>
                  </a:cubicBezTo>
                  <a:cubicBezTo>
                    <a:pt x="7847" y="1679"/>
                    <a:pt x="5656" y="0"/>
                    <a:pt x="4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393;p65">
              <a:extLst>
                <a:ext uri="{FF2B5EF4-FFF2-40B4-BE49-F238E27FC236}">
                  <a16:creationId xmlns:a16="http://schemas.microsoft.com/office/drawing/2014/main" id="{6173FC7D-14F0-5A71-D29B-BE9CC7EF1FDD}"/>
                </a:ext>
              </a:extLst>
            </p:cNvPr>
            <p:cNvSpPr/>
            <p:nvPr/>
          </p:nvSpPr>
          <p:spPr>
            <a:xfrm>
              <a:off x="4126478" y="3024347"/>
              <a:ext cx="129220" cy="127437"/>
            </a:xfrm>
            <a:custGeom>
              <a:avLst/>
              <a:gdLst/>
              <a:ahLst/>
              <a:cxnLst/>
              <a:rect l="l" t="t" r="r" b="b"/>
              <a:pathLst>
                <a:path w="4060" h="4004" extrusionOk="0">
                  <a:moveTo>
                    <a:pt x="2016" y="0"/>
                  </a:moveTo>
                  <a:cubicBezTo>
                    <a:pt x="1995" y="0"/>
                    <a:pt x="1974" y="1"/>
                    <a:pt x="1953" y="1"/>
                  </a:cubicBezTo>
                  <a:cubicBezTo>
                    <a:pt x="893" y="25"/>
                    <a:pt x="48" y="894"/>
                    <a:pt x="12" y="1930"/>
                  </a:cubicBezTo>
                  <a:cubicBezTo>
                    <a:pt x="0" y="2454"/>
                    <a:pt x="179" y="2942"/>
                    <a:pt x="512" y="3299"/>
                  </a:cubicBezTo>
                  <a:cubicBezTo>
                    <a:pt x="542" y="3329"/>
                    <a:pt x="578" y="3344"/>
                    <a:pt x="613" y="3344"/>
                  </a:cubicBezTo>
                  <a:cubicBezTo>
                    <a:pt x="649" y="3344"/>
                    <a:pt x="685" y="3329"/>
                    <a:pt x="715" y="3299"/>
                  </a:cubicBezTo>
                  <a:cubicBezTo>
                    <a:pt x="762" y="3252"/>
                    <a:pt x="774" y="3169"/>
                    <a:pt x="715" y="3109"/>
                  </a:cubicBezTo>
                  <a:cubicBezTo>
                    <a:pt x="429" y="2776"/>
                    <a:pt x="286" y="2359"/>
                    <a:pt x="298" y="1906"/>
                  </a:cubicBezTo>
                  <a:cubicBezTo>
                    <a:pt x="346" y="1025"/>
                    <a:pt x="1060" y="299"/>
                    <a:pt x="1941" y="263"/>
                  </a:cubicBezTo>
                  <a:cubicBezTo>
                    <a:pt x="1969" y="262"/>
                    <a:pt x="1996" y="261"/>
                    <a:pt x="2024" y="261"/>
                  </a:cubicBezTo>
                  <a:cubicBezTo>
                    <a:pt x="2975" y="261"/>
                    <a:pt x="3762" y="1053"/>
                    <a:pt x="3739" y="2026"/>
                  </a:cubicBezTo>
                  <a:cubicBezTo>
                    <a:pt x="3727" y="2930"/>
                    <a:pt x="2977" y="3692"/>
                    <a:pt x="2072" y="3716"/>
                  </a:cubicBezTo>
                  <a:cubicBezTo>
                    <a:pt x="2050" y="3717"/>
                    <a:pt x="2027" y="3717"/>
                    <a:pt x="2005" y="3717"/>
                  </a:cubicBezTo>
                  <a:cubicBezTo>
                    <a:pt x="1717" y="3717"/>
                    <a:pt x="1423" y="3646"/>
                    <a:pt x="1191" y="3514"/>
                  </a:cubicBezTo>
                  <a:cubicBezTo>
                    <a:pt x="1167" y="3500"/>
                    <a:pt x="1144" y="3493"/>
                    <a:pt x="1121" y="3493"/>
                  </a:cubicBezTo>
                  <a:cubicBezTo>
                    <a:pt x="1086" y="3493"/>
                    <a:pt x="1053" y="3509"/>
                    <a:pt x="1024" y="3538"/>
                  </a:cubicBezTo>
                  <a:cubicBezTo>
                    <a:pt x="965" y="3597"/>
                    <a:pt x="989" y="3716"/>
                    <a:pt x="1060" y="3764"/>
                  </a:cubicBezTo>
                  <a:cubicBezTo>
                    <a:pt x="1339" y="3920"/>
                    <a:pt x="1660" y="4003"/>
                    <a:pt x="1993" y="4003"/>
                  </a:cubicBezTo>
                  <a:cubicBezTo>
                    <a:pt x="2015" y="4003"/>
                    <a:pt x="2038" y="4003"/>
                    <a:pt x="2060" y="4002"/>
                  </a:cubicBezTo>
                  <a:cubicBezTo>
                    <a:pt x="3108" y="3966"/>
                    <a:pt x="3989" y="3121"/>
                    <a:pt x="4025" y="2061"/>
                  </a:cubicBezTo>
                  <a:cubicBezTo>
                    <a:pt x="4060" y="939"/>
                    <a:pt x="3142" y="0"/>
                    <a:pt x="20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394;p65">
              <a:extLst>
                <a:ext uri="{FF2B5EF4-FFF2-40B4-BE49-F238E27FC236}">
                  <a16:creationId xmlns:a16="http://schemas.microsoft.com/office/drawing/2014/main" id="{8CAC9FB0-6560-B8DB-9C97-3D9948D2E276}"/>
                </a:ext>
              </a:extLst>
            </p:cNvPr>
            <p:cNvSpPr/>
            <p:nvPr/>
          </p:nvSpPr>
          <p:spPr>
            <a:xfrm>
              <a:off x="4156778" y="3054678"/>
              <a:ext cx="68238" cy="68270"/>
            </a:xfrm>
            <a:custGeom>
              <a:avLst/>
              <a:gdLst/>
              <a:ahLst/>
              <a:cxnLst/>
              <a:rect l="l" t="t" r="r" b="b"/>
              <a:pathLst>
                <a:path w="2144" h="2145" extrusionOk="0">
                  <a:moveTo>
                    <a:pt x="1072" y="1"/>
                  </a:moveTo>
                  <a:cubicBezTo>
                    <a:pt x="477" y="1"/>
                    <a:pt x="1" y="477"/>
                    <a:pt x="1" y="1073"/>
                  </a:cubicBezTo>
                  <a:cubicBezTo>
                    <a:pt x="1" y="1668"/>
                    <a:pt x="477" y="2144"/>
                    <a:pt x="1072" y="2144"/>
                  </a:cubicBezTo>
                  <a:cubicBezTo>
                    <a:pt x="1668" y="2144"/>
                    <a:pt x="2144" y="1668"/>
                    <a:pt x="2144" y="1073"/>
                  </a:cubicBezTo>
                  <a:cubicBezTo>
                    <a:pt x="2132" y="977"/>
                    <a:pt x="2073" y="918"/>
                    <a:pt x="2001" y="918"/>
                  </a:cubicBezTo>
                  <a:cubicBezTo>
                    <a:pt x="1918" y="918"/>
                    <a:pt x="1858" y="977"/>
                    <a:pt x="1858" y="1049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49"/>
                  </a:cubicBezTo>
                  <a:cubicBezTo>
                    <a:pt x="287" y="620"/>
                    <a:pt x="644" y="263"/>
                    <a:pt x="1072" y="263"/>
                  </a:cubicBezTo>
                  <a:cubicBezTo>
                    <a:pt x="1144" y="263"/>
                    <a:pt x="1203" y="203"/>
                    <a:pt x="1203" y="132"/>
                  </a:cubicBezTo>
                  <a:cubicBezTo>
                    <a:pt x="1203" y="60"/>
                    <a:pt x="1144" y="1"/>
                    <a:pt x="1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395;p65">
              <a:extLst>
                <a:ext uri="{FF2B5EF4-FFF2-40B4-BE49-F238E27FC236}">
                  <a16:creationId xmlns:a16="http://schemas.microsoft.com/office/drawing/2014/main" id="{2CAE26D7-2CB7-6C54-F6C1-C1BBA43065F6}"/>
                </a:ext>
              </a:extLst>
            </p:cNvPr>
            <p:cNvSpPr/>
            <p:nvPr/>
          </p:nvSpPr>
          <p:spPr>
            <a:xfrm>
              <a:off x="4198090" y="3060375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43"/>
                    <a:pt x="1" y="322"/>
                  </a:cubicBezTo>
                  <a:cubicBezTo>
                    <a:pt x="1" y="501"/>
                    <a:pt x="143" y="655"/>
                    <a:pt x="322" y="655"/>
                  </a:cubicBezTo>
                  <a:cubicBezTo>
                    <a:pt x="501" y="655"/>
                    <a:pt x="655" y="501"/>
                    <a:pt x="655" y="322"/>
                  </a:cubicBezTo>
                  <a:cubicBezTo>
                    <a:pt x="655" y="143"/>
                    <a:pt x="501" y="1"/>
                    <a:pt x="32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0389;p65">
            <a:extLst>
              <a:ext uri="{FF2B5EF4-FFF2-40B4-BE49-F238E27FC236}">
                <a16:creationId xmlns:a16="http://schemas.microsoft.com/office/drawing/2014/main" id="{3D8201CF-3413-E40D-E4EF-26E44C9DEBDA}"/>
              </a:ext>
            </a:extLst>
          </p:cNvPr>
          <p:cNvGrpSpPr/>
          <p:nvPr/>
        </p:nvGrpSpPr>
        <p:grpSpPr>
          <a:xfrm>
            <a:off x="7487222" y="1703282"/>
            <a:ext cx="1382925" cy="930304"/>
            <a:chOff x="4048787" y="2977019"/>
            <a:chExt cx="283488" cy="198604"/>
          </a:xfrm>
        </p:grpSpPr>
        <p:sp>
          <p:nvSpPr>
            <p:cNvPr id="31" name="Google Shape;10390;p65">
              <a:extLst>
                <a:ext uri="{FF2B5EF4-FFF2-40B4-BE49-F238E27FC236}">
                  <a16:creationId xmlns:a16="http://schemas.microsoft.com/office/drawing/2014/main" id="{D323A027-27D4-6390-19A1-8C20C694C804}"/>
                </a:ext>
              </a:extLst>
            </p:cNvPr>
            <p:cNvSpPr/>
            <p:nvPr/>
          </p:nvSpPr>
          <p:spPr>
            <a:xfrm>
              <a:off x="4277659" y="3015880"/>
              <a:ext cx="25048" cy="19128"/>
            </a:xfrm>
            <a:custGeom>
              <a:avLst/>
              <a:gdLst/>
              <a:ahLst/>
              <a:cxnLst/>
              <a:rect l="l" t="t" r="r" b="b"/>
              <a:pathLst>
                <a:path w="787" h="601" extrusionOk="0">
                  <a:moveTo>
                    <a:pt x="157" y="1"/>
                  </a:moveTo>
                  <a:cubicBezTo>
                    <a:pt x="113" y="1"/>
                    <a:pt x="70" y="22"/>
                    <a:pt x="49" y="65"/>
                  </a:cubicBezTo>
                  <a:cubicBezTo>
                    <a:pt x="1" y="125"/>
                    <a:pt x="13" y="220"/>
                    <a:pt x="84" y="256"/>
                  </a:cubicBezTo>
                  <a:cubicBezTo>
                    <a:pt x="239" y="363"/>
                    <a:pt x="382" y="470"/>
                    <a:pt x="549" y="577"/>
                  </a:cubicBezTo>
                  <a:cubicBezTo>
                    <a:pt x="584" y="589"/>
                    <a:pt x="608" y="601"/>
                    <a:pt x="620" y="601"/>
                  </a:cubicBezTo>
                  <a:cubicBezTo>
                    <a:pt x="668" y="601"/>
                    <a:pt x="715" y="589"/>
                    <a:pt x="739" y="541"/>
                  </a:cubicBezTo>
                  <a:cubicBezTo>
                    <a:pt x="787" y="482"/>
                    <a:pt x="775" y="398"/>
                    <a:pt x="703" y="351"/>
                  </a:cubicBezTo>
                  <a:cubicBezTo>
                    <a:pt x="537" y="232"/>
                    <a:pt x="382" y="125"/>
                    <a:pt x="239" y="29"/>
                  </a:cubicBezTo>
                  <a:cubicBezTo>
                    <a:pt x="215" y="10"/>
                    <a:pt x="186" y="1"/>
                    <a:pt x="1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391;p65">
              <a:extLst>
                <a:ext uri="{FF2B5EF4-FFF2-40B4-BE49-F238E27FC236}">
                  <a16:creationId xmlns:a16="http://schemas.microsoft.com/office/drawing/2014/main" id="{51AE1FD0-E9D1-EE6B-7205-7AC14DA1E7ED}"/>
                </a:ext>
              </a:extLst>
            </p:cNvPr>
            <p:cNvSpPr/>
            <p:nvPr/>
          </p:nvSpPr>
          <p:spPr>
            <a:xfrm>
              <a:off x="4101462" y="2977019"/>
              <a:ext cx="165630" cy="42458"/>
            </a:xfrm>
            <a:custGeom>
              <a:avLst/>
              <a:gdLst/>
              <a:ahLst/>
              <a:cxnLst/>
              <a:rect l="l" t="t" r="r" b="b"/>
              <a:pathLst>
                <a:path w="5204" h="1334" extrusionOk="0">
                  <a:moveTo>
                    <a:pt x="2810" y="0"/>
                  </a:moveTo>
                  <a:cubicBezTo>
                    <a:pt x="2132" y="0"/>
                    <a:pt x="1239" y="357"/>
                    <a:pt x="84" y="1084"/>
                  </a:cubicBezTo>
                  <a:cubicBezTo>
                    <a:pt x="24" y="1119"/>
                    <a:pt x="1" y="1215"/>
                    <a:pt x="48" y="1274"/>
                  </a:cubicBezTo>
                  <a:cubicBezTo>
                    <a:pt x="72" y="1322"/>
                    <a:pt x="120" y="1334"/>
                    <a:pt x="167" y="1334"/>
                  </a:cubicBezTo>
                  <a:cubicBezTo>
                    <a:pt x="191" y="1334"/>
                    <a:pt x="203" y="1334"/>
                    <a:pt x="239" y="1322"/>
                  </a:cubicBezTo>
                  <a:cubicBezTo>
                    <a:pt x="1334" y="619"/>
                    <a:pt x="2167" y="274"/>
                    <a:pt x="2798" y="274"/>
                  </a:cubicBezTo>
                  <a:cubicBezTo>
                    <a:pt x="3346" y="274"/>
                    <a:pt x="4061" y="524"/>
                    <a:pt x="4965" y="1060"/>
                  </a:cubicBezTo>
                  <a:cubicBezTo>
                    <a:pt x="4987" y="1077"/>
                    <a:pt x="5014" y="1085"/>
                    <a:pt x="5041" y="1085"/>
                  </a:cubicBezTo>
                  <a:cubicBezTo>
                    <a:pt x="5088" y="1085"/>
                    <a:pt x="5138" y="1062"/>
                    <a:pt x="5168" y="1024"/>
                  </a:cubicBezTo>
                  <a:cubicBezTo>
                    <a:pt x="5204" y="953"/>
                    <a:pt x="5180" y="869"/>
                    <a:pt x="5120" y="834"/>
                  </a:cubicBezTo>
                  <a:cubicBezTo>
                    <a:pt x="4168" y="262"/>
                    <a:pt x="3406" y="0"/>
                    <a:pt x="28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392;p65">
              <a:extLst>
                <a:ext uri="{FF2B5EF4-FFF2-40B4-BE49-F238E27FC236}">
                  <a16:creationId xmlns:a16="http://schemas.microsoft.com/office/drawing/2014/main" id="{F1B0A127-E7D0-2B32-F6B6-37D1D8326C0A}"/>
                </a:ext>
              </a:extLst>
            </p:cNvPr>
            <p:cNvSpPr/>
            <p:nvPr/>
          </p:nvSpPr>
          <p:spPr>
            <a:xfrm>
              <a:off x="4048787" y="3000508"/>
              <a:ext cx="283488" cy="175115"/>
            </a:xfrm>
            <a:custGeom>
              <a:avLst/>
              <a:gdLst/>
              <a:ahLst/>
              <a:cxnLst/>
              <a:rect l="l" t="t" r="r" b="b"/>
              <a:pathLst>
                <a:path w="8907" h="5502" extrusionOk="0">
                  <a:moveTo>
                    <a:pt x="4453" y="286"/>
                  </a:moveTo>
                  <a:cubicBezTo>
                    <a:pt x="5596" y="286"/>
                    <a:pt x="7894" y="2072"/>
                    <a:pt x="8561" y="2620"/>
                  </a:cubicBezTo>
                  <a:cubicBezTo>
                    <a:pt x="8609" y="2655"/>
                    <a:pt x="8621" y="2691"/>
                    <a:pt x="8621" y="2751"/>
                  </a:cubicBezTo>
                  <a:cubicBezTo>
                    <a:pt x="8621" y="2810"/>
                    <a:pt x="8609" y="2858"/>
                    <a:pt x="8561" y="2894"/>
                  </a:cubicBezTo>
                  <a:cubicBezTo>
                    <a:pt x="7894" y="3441"/>
                    <a:pt x="5596" y="5227"/>
                    <a:pt x="4453" y="5227"/>
                  </a:cubicBezTo>
                  <a:cubicBezTo>
                    <a:pt x="3310" y="5227"/>
                    <a:pt x="1013" y="3441"/>
                    <a:pt x="346" y="2894"/>
                  </a:cubicBezTo>
                  <a:cubicBezTo>
                    <a:pt x="298" y="2858"/>
                    <a:pt x="286" y="2810"/>
                    <a:pt x="286" y="2751"/>
                  </a:cubicBezTo>
                  <a:cubicBezTo>
                    <a:pt x="286" y="2691"/>
                    <a:pt x="310" y="2655"/>
                    <a:pt x="346" y="2620"/>
                  </a:cubicBezTo>
                  <a:cubicBezTo>
                    <a:pt x="1013" y="2072"/>
                    <a:pt x="3310" y="286"/>
                    <a:pt x="4453" y="286"/>
                  </a:cubicBezTo>
                  <a:close/>
                  <a:moveTo>
                    <a:pt x="4453" y="0"/>
                  </a:moveTo>
                  <a:cubicBezTo>
                    <a:pt x="3251" y="0"/>
                    <a:pt x="1060" y="1679"/>
                    <a:pt x="167" y="2405"/>
                  </a:cubicBezTo>
                  <a:cubicBezTo>
                    <a:pt x="60" y="2501"/>
                    <a:pt x="1" y="2620"/>
                    <a:pt x="1" y="2751"/>
                  </a:cubicBezTo>
                  <a:cubicBezTo>
                    <a:pt x="1" y="2882"/>
                    <a:pt x="60" y="3025"/>
                    <a:pt x="167" y="3096"/>
                  </a:cubicBezTo>
                  <a:cubicBezTo>
                    <a:pt x="1060" y="3822"/>
                    <a:pt x="3251" y="5501"/>
                    <a:pt x="4453" y="5501"/>
                  </a:cubicBezTo>
                  <a:cubicBezTo>
                    <a:pt x="5656" y="5501"/>
                    <a:pt x="7847" y="3822"/>
                    <a:pt x="8740" y="3096"/>
                  </a:cubicBezTo>
                  <a:cubicBezTo>
                    <a:pt x="8847" y="3001"/>
                    <a:pt x="8906" y="2882"/>
                    <a:pt x="8906" y="2751"/>
                  </a:cubicBezTo>
                  <a:cubicBezTo>
                    <a:pt x="8906" y="2620"/>
                    <a:pt x="8847" y="2501"/>
                    <a:pt x="8740" y="2405"/>
                  </a:cubicBezTo>
                  <a:cubicBezTo>
                    <a:pt x="7847" y="1679"/>
                    <a:pt x="5656" y="0"/>
                    <a:pt x="4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393;p65">
              <a:extLst>
                <a:ext uri="{FF2B5EF4-FFF2-40B4-BE49-F238E27FC236}">
                  <a16:creationId xmlns:a16="http://schemas.microsoft.com/office/drawing/2014/main" id="{25D2F932-B4D4-5FED-E30F-B9A69456ABF3}"/>
                </a:ext>
              </a:extLst>
            </p:cNvPr>
            <p:cNvSpPr/>
            <p:nvPr/>
          </p:nvSpPr>
          <p:spPr>
            <a:xfrm>
              <a:off x="4126478" y="3024347"/>
              <a:ext cx="129220" cy="127437"/>
            </a:xfrm>
            <a:custGeom>
              <a:avLst/>
              <a:gdLst/>
              <a:ahLst/>
              <a:cxnLst/>
              <a:rect l="l" t="t" r="r" b="b"/>
              <a:pathLst>
                <a:path w="4060" h="4004" extrusionOk="0">
                  <a:moveTo>
                    <a:pt x="2016" y="0"/>
                  </a:moveTo>
                  <a:cubicBezTo>
                    <a:pt x="1995" y="0"/>
                    <a:pt x="1974" y="1"/>
                    <a:pt x="1953" y="1"/>
                  </a:cubicBezTo>
                  <a:cubicBezTo>
                    <a:pt x="893" y="25"/>
                    <a:pt x="48" y="894"/>
                    <a:pt x="12" y="1930"/>
                  </a:cubicBezTo>
                  <a:cubicBezTo>
                    <a:pt x="0" y="2454"/>
                    <a:pt x="179" y="2942"/>
                    <a:pt x="512" y="3299"/>
                  </a:cubicBezTo>
                  <a:cubicBezTo>
                    <a:pt x="542" y="3329"/>
                    <a:pt x="578" y="3344"/>
                    <a:pt x="613" y="3344"/>
                  </a:cubicBezTo>
                  <a:cubicBezTo>
                    <a:pt x="649" y="3344"/>
                    <a:pt x="685" y="3329"/>
                    <a:pt x="715" y="3299"/>
                  </a:cubicBezTo>
                  <a:cubicBezTo>
                    <a:pt x="762" y="3252"/>
                    <a:pt x="774" y="3169"/>
                    <a:pt x="715" y="3109"/>
                  </a:cubicBezTo>
                  <a:cubicBezTo>
                    <a:pt x="429" y="2776"/>
                    <a:pt x="286" y="2359"/>
                    <a:pt x="298" y="1906"/>
                  </a:cubicBezTo>
                  <a:cubicBezTo>
                    <a:pt x="346" y="1025"/>
                    <a:pt x="1060" y="299"/>
                    <a:pt x="1941" y="263"/>
                  </a:cubicBezTo>
                  <a:cubicBezTo>
                    <a:pt x="1969" y="262"/>
                    <a:pt x="1996" y="261"/>
                    <a:pt x="2024" y="261"/>
                  </a:cubicBezTo>
                  <a:cubicBezTo>
                    <a:pt x="2975" y="261"/>
                    <a:pt x="3762" y="1053"/>
                    <a:pt x="3739" y="2026"/>
                  </a:cubicBezTo>
                  <a:cubicBezTo>
                    <a:pt x="3727" y="2930"/>
                    <a:pt x="2977" y="3692"/>
                    <a:pt x="2072" y="3716"/>
                  </a:cubicBezTo>
                  <a:cubicBezTo>
                    <a:pt x="2050" y="3717"/>
                    <a:pt x="2027" y="3717"/>
                    <a:pt x="2005" y="3717"/>
                  </a:cubicBezTo>
                  <a:cubicBezTo>
                    <a:pt x="1717" y="3717"/>
                    <a:pt x="1423" y="3646"/>
                    <a:pt x="1191" y="3514"/>
                  </a:cubicBezTo>
                  <a:cubicBezTo>
                    <a:pt x="1167" y="3500"/>
                    <a:pt x="1144" y="3493"/>
                    <a:pt x="1121" y="3493"/>
                  </a:cubicBezTo>
                  <a:cubicBezTo>
                    <a:pt x="1086" y="3493"/>
                    <a:pt x="1053" y="3509"/>
                    <a:pt x="1024" y="3538"/>
                  </a:cubicBezTo>
                  <a:cubicBezTo>
                    <a:pt x="965" y="3597"/>
                    <a:pt x="989" y="3716"/>
                    <a:pt x="1060" y="3764"/>
                  </a:cubicBezTo>
                  <a:cubicBezTo>
                    <a:pt x="1339" y="3920"/>
                    <a:pt x="1660" y="4003"/>
                    <a:pt x="1993" y="4003"/>
                  </a:cubicBezTo>
                  <a:cubicBezTo>
                    <a:pt x="2015" y="4003"/>
                    <a:pt x="2038" y="4003"/>
                    <a:pt x="2060" y="4002"/>
                  </a:cubicBezTo>
                  <a:cubicBezTo>
                    <a:pt x="3108" y="3966"/>
                    <a:pt x="3989" y="3121"/>
                    <a:pt x="4025" y="2061"/>
                  </a:cubicBezTo>
                  <a:cubicBezTo>
                    <a:pt x="4060" y="939"/>
                    <a:pt x="3142" y="0"/>
                    <a:pt x="20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394;p65">
              <a:extLst>
                <a:ext uri="{FF2B5EF4-FFF2-40B4-BE49-F238E27FC236}">
                  <a16:creationId xmlns:a16="http://schemas.microsoft.com/office/drawing/2014/main" id="{12093A76-0AE9-67B6-69B4-506FC2B79628}"/>
                </a:ext>
              </a:extLst>
            </p:cNvPr>
            <p:cNvSpPr/>
            <p:nvPr/>
          </p:nvSpPr>
          <p:spPr>
            <a:xfrm>
              <a:off x="4156778" y="3054678"/>
              <a:ext cx="68238" cy="68270"/>
            </a:xfrm>
            <a:custGeom>
              <a:avLst/>
              <a:gdLst/>
              <a:ahLst/>
              <a:cxnLst/>
              <a:rect l="l" t="t" r="r" b="b"/>
              <a:pathLst>
                <a:path w="2144" h="2145" extrusionOk="0">
                  <a:moveTo>
                    <a:pt x="1072" y="1"/>
                  </a:moveTo>
                  <a:cubicBezTo>
                    <a:pt x="477" y="1"/>
                    <a:pt x="1" y="477"/>
                    <a:pt x="1" y="1073"/>
                  </a:cubicBezTo>
                  <a:cubicBezTo>
                    <a:pt x="1" y="1668"/>
                    <a:pt x="477" y="2144"/>
                    <a:pt x="1072" y="2144"/>
                  </a:cubicBezTo>
                  <a:cubicBezTo>
                    <a:pt x="1668" y="2144"/>
                    <a:pt x="2144" y="1668"/>
                    <a:pt x="2144" y="1073"/>
                  </a:cubicBezTo>
                  <a:cubicBezTo>
                    <a:pt x="2132" y="977"/>
                    <a:pt x="2073" y="918"/>
                    <a:pt x="2001" y="918"/>
                  </a:cubicBezTo>
                  <a:cubicBezTo>
                    <a:pt x="1918" y="918"/>
                    <a:pt x="1858" y="977"/>
                    <a:pt x="1858" y="1049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49"/>
                  </a:cubicBezTo>
                  <a:cubicBezTo>
                    <a:pt x="287" y="620"/>
                    <a:pt x="644" y="263"/>
                    <a:pt x="1072" y="263"/>
                  </a:cubicBezTo>
                  <a:cubicBezTo>
                    <a:pt x="1144" y="263"/>
                    <a:pt x="1203" y="203"/>
                    <a:pt x="1203" y="132"/>
                  </a:cubicBezTo>
                  <a:cubicBezTo>
                    <a:pt x="1203" y="60"/>
                    <a:pt x="1144" y="1"/>
                    <a:pt x="1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395;p65">
              <a:extLst>
                <a:ext uri="{FF2B5EF4-FFF2-40B4-BE49-F238E27FC236}">
                  <a16:creationId xmlns:a16="http://schemas.microsoft.com/office/drawing/2014/main" id="{FC69E38C-A23D-7E66-683E-6C9D92D3A655}"/>
                </a:ext>
              </a:extLst>
            </p:cNvPr>
            <p:cNvSpPr/>
            <p:nvPr/>
          </p:nvSpPr>
          <p:spPr>
            <a:xfrm>
              <a:off x="4198090" y="3060375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43"/>
                    <a:pt x="1" y="322"/>
                  </a:cubicBezTo>
                  <a:cubicBezTo>
                    <a:pt x="1" y="501"/>
                    <a:pt x="143" y="655"/>
                    <a:pt x="322" y="655"/>
                  </a:cubicBezTo>
                  <a:cubicBezTo>
                    <a:pt x="501" y="655"/>
                    <a:pt x="655" y="501"/>
                    <a:pt x="655" y="322"/>
                  </a:cubicBezTo>
                  <a:cubicBezTo>
                    <a:pt x="655" y="143"/>
                    <a:pt x="501" y="1"/>
                    <a:pt x="32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10389;p65">
            <a:extLst>
              <a:ext uri="{FF2B5EF4-FFF2-40B4-BE49-F238E27FC236}">
                <a16:creationId xmlns:a16="http://schemas.microsoft.com/office/drawing/2014/main" id="{75D0EFA1-34F6-842F-B67A-E447C8FDEA14}"/>
              </a:ext>
            </a:extLst>
          </p:cNvPr>
          <p:cNvGrpSpPr/>
          <p:nvPr/>
        </p:nvGrpSpPr>
        <p:grpSpPr>
          <a:xfrm>
            <a:off x="7517731" y="2853103"/>
            <a:ext cx="1382925" cy="930304"/>
            <a:chOff x="4048787" y="2977019"/>
            <a:chExt cx="283488" cy="198604"/>
          </a:xfrm>
        </p:grpSpPr>
        <p:sp>
          <p:nvSpPr>
            <p:cNvPr id="38" name="Google Shape;10390;p65">
              <a:extLst>
                <a:ext uri="{FF2B5EF4-FFF2-40B4-BE49-F238E27FC236}">
                  <a16:creationId xmlns:a16="http://schemas.microsoft.com/office/drawing/2014/main" id="{0845944D-75F9-37CB-A6F5-DA612801C8C0}"/>
                </a:ext>
              </a:extLst>
            </p:cNvPr>
            <p:cNvSpPr/>
            <p:nvPr/>
          </p:nvSpPr>
          <p:spPr>
            <a:xfrm>
              <a:off x="4277659" y="3015880"/>
              <a:ext cx="25048" cy="19128"/>
            </a:xfrm>
            <a:custGeom>
              <a:avLst/>
              <a:gdLst/>
              <a:ahLst/>
              <a:cxnLst/>
              <a:rect l="l" t="t" r="r" b="b"/>
              <a:pathLst>
                <a:path w="787" h="601" extrusionOk="0">
                  <a:moveTo>
                    <a:pt x="157" y="1"/>
                  </a:moveTo>
                  <a:cubicBezTo>
                    <a:pt x="113" y="1"/>
                    <a:pt x="70" y="22"/>
                    <a:pt x="49" y="65"/>
                  </a:cubicBezTo>
                  <a:cubicBezTo>
                    <a:pt x="1" y="125"/>
                    <a:pt x="13" y="220"/>
                    <a:pt x="84" y="256"/>
                  </a:cubicBezTo>
                  <a:cubicBezTo>
                    <a:pt x="239" y="363"/>
                    <a:pt x="382" y="470"/>
                    <a:pt x="549" y="577"/>
                  </a:cubicBezTo>
                  <a:cubicBezTo>
                    <a:pt x="584" y="589"/>
                    <a:pt x="608" y="601"/>
                    <a:pt x="620" y="601"/>
                  </a:cubicBezTo>
                  <a:cubicBezTo>
                    <a:pt x="668" y="601"/>
                    <a:pt x="715" y="589"/>
                    <a:pt x="739" y="541"/>
                  </a:cubicBezTo>
                  <a:cubicBezTo>
                    <a:pt x="787" y="482"/>
                    <a:pt x="775" y="398"/>
                    <a:pt x="703" y="351"/>
                  </a:cubicBezTo>
                  <a:cubicBezTo>
                    <a:pt x="537" y="232"/>
                    <a:pt x="382" y="125"/>
                    <a:pt x="239" y="29"/>
                  </a:cubicBezTo>
                  <a:cubicBezTo>
                    <a:pt x="215" y="10"/>
                    <a:pt x="186" y="1"/>
                    <a:pt x="1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391;p65">
              <a:extLst>
                <a:ext uri="{FF2B5EF4-FFF2-40B4-BE49-F238E27FC236}">
                  <a16:creationId xmlns:a16="http://schemas.microsoft.com/office/drawing/2014/main" id="{BACEA371-F91B-E855-4A5D-BCA0A6B43567}"/>
                </a:ext>
              </a:extLst>
            </p:cNvPr>
            <p:cNvSpPr/>
            <p:nvPr/>
          </p:nvSpPr>
          <p:spPr>
            <a:xfrm>
              <a:off x="4101462" y="2977019"/>
              <a:ext cx="165630" cy="42458"/>
            </a:xfrm>
            <a:custGeom>
              <a:avLst/>
              <a:gdLst/>
              <a:ahLst/>
              <a:cxnLst/>
              <a:rect l="l" t="t" r="r" b="b"/>
              <a:pathLst>
                <a:path w="5204" h="1334" extrusionOk="0">
                  <a:moveTo>
                    <a:pt x="2810" y="0"/>
                  </a:moveTo>
                  <a:cubicBezTo>
                    <a:pt x="2132" y="0"/>
                    <a:pt x="1239" y="357"/>
                    <a:pt x="84" y="1084"/>
                  </a:cubicBezTo>
                  <a:cubicBezTo>
                    <a:pt x="24" y="1119"/>
                    <a:pt x="1" y="1215"/>
                    <a:pt x="48" y="1274"/>
                  </a:cubicBezTo>
                  <a:cubicBezTo>
                    <a:pt x="72" y="1322"/>
                    <a:pt x="120" y="1334"/>
                    <a:pt x="167" y="1334"/>
                  </a:cubicBezTo>
                  <a:cubicBezTo>
                    <a:pt x="191" y="1334"/>
                    <a:pt x="203" y="1334"/>
                    <a:pt x="239" y="1322"/>
                  </a:cubicBezTo>
                  <a:cubicBezTo>
                    <a:pt x="1334" y="619"/>
                    <a:pt x="2167" y="274"/>
                    <a:pt x="2798" y="274"/>
                  </a:cubicBezTo>
                  <a:cubicBezTo>
                    <a:pt x="3346" y="274"/>
                    <a:pt x="4061" y="524"/>
                    <a:pt x="4965" y="1060"/>
                  </a:cubicBezTo>
                  <a:cubicBezTo>
                    <a:pt x="4987" y="1077"/>
                    <a:pt x="5014" y="1085"/>
                    <a:pt x="5041" y="1085"/>
                  </a:cubicBezTo>
                  <a:cubicBezTo>
                    <a:pt x="5088" y="1085"/>
                    <a:pt x="5138" y="1062"/>
                    <a:pt x="5168" y="1024"/>
                  </a:cubicBezTo>
                  <a:cubicBezTo>
                    <a:pt x="5204" y="953"/>
                    <a:pt x="5180" y="869"/>
                    <a:pt x="5120" y="834"/>
                  </a:cubicBezTo>
                  <a:cubicBezTo>
                    <a:pt x="4168" y="262"/>
                    <a:pt x="3406" y="0"/>
                    <a:pt x="28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392;p65">
              <a:extLst>
                <a:ext uri="{FF2B5EF4-FFF2-40B4-BE49-F238E27FC236}">
                  <a16:creationId xmlns:a16="http://schemas.microsoft.com/office/drawing/2014/main" id="{CA6578DD-F07E-73FF-AF65-66EA15F4833D}"/>
                </a:ext>
              </a:extLst>
            </p:cNvPr>
            <p:cNvSpPr/>
            <p:nvPr/>
          </p:nvSpPr>
          <p:spPr>
            <a:xfrm>
              <a:off x="4048787" y="3000508"/>
              <a:ext cx="283488" cy="175115"/>
            </a:xfrm>
            <a:custGeom>
              <a:avLst/>
              <a:gdLst/>
              <a:ahLst/>
              <a:cxnLst/>
              <a:rect l="l" t="t" r="r" b="b"/>
              <a:pathLst>
                <a:path w="8907" h="5502" extrusionOk="0">
                  <a:moveTo>
                    <a:pt x="4453" y="286"/>
                  </a:moveTo>
                  <a:cubicBezTo>
                    <a:pt x="5596" y="286"/>
                    <a:pt x="7894" y="2072"/>
                    <a:pt x="8561" y="2620"/>
                  </a:cubicBezTo>
                  <a:cubicBezTo>
                    <a:pt x="8609" y="2655"/>
                    <a:pt x="8621" y="2691"/>
                    <a:pt x="8621" y="2751"/>
                  </a:cubicBezTo>
                  <a:cubicBezTo>
                    <a:pt x="8621" y="2810"/>
                    <a:pt x="8609" y="2858"/>
                    <a:pt x="8561" y="2894"/>
                  </a:cubicBezTo>
                  <a:cubicBezTo>
                    <a:pt x="7894" y="3441"/>
                    <a:pt x="5596" y="5227"/>
                    <a:pt x="4453" y="5227"/>
                  </a:cubicBezTo>
                  <a:cubicBezTo>
                    <a:pt x="3310" y="5227"/>
                    <a:pt x="1013" y="3441"/>
                    <a:pt x="346" y="2894"/>
                  </a:cubicBezTo>
                  <a:cubicBezTo>
                    <a:pt x="298" y="2858"/>
                    <a:pt x="286" y="2810"/>
                    <a:pt x="286" y="2751"/>
                  </a:cubicBezTo>
                  <a:cubicBezTo>
                    <a:pt x="286" y="2691"/>
                    <a:pt x="310" y="2655"/>
                    <a:pt x="346" y="2620"/>
                  </a:cubicBezTo>
                  <a:cubicBezTo>
                    <a:pt x="1013" y="2072"/>
                    <a:pt x="3310" y="286"/>
                    <a:pt x="4453" y="286"/>
                  </a:cubicBezTo>
                  <a:close/>
                  <a:moveTo>
                    <a:pt x="4453" y="0"/>
                  </a:moveTo>
                  <a:cubicBezTo>
                    <a:pt x="3251" y="0"/>
                    <a:pt x="1060" y="1679"/>
                    <a:pt x="167" y="2405"/>
                  </a:cubicBezTo>
                  <a:cubicBezTo>
                    <a:pt x="60" y="2501"/>
                    <a:pt x="1" y="2620"/>
                    <a:pt x="1" y="2751"/>
                  </a:cubicBezTo>
                  <a:cubicBezTo>
                    <a:pt x="1" y="2882"/>
                    <a:pt x="60" y="3025"/>
                    <a:pt x="167" y="3096"/>
                  </a:cubicBezTo>
                  <a:cubicBezTo>
                    <a:pt x="1060" y="3822"/>
                    <a:pt x="3251" y="5501"/>
                    <a:pt x="4453" y="5501"/>
                  </a:cubicBezTo>
                  <a:cubicBezTo>
                    <a:pt x="5656" y="5501"/>
                    <a:pt x="7847" y="3822"/>
                    <a:pt x="8740" y="3096"/>
                  </a:cubicBezTo>
                  <a:cubicBezTo>
                    <a:pt x="8847" y="3001"/>
                    <a:pt x="8906" y="2882"/>
                    <a:pt x="8906" y="2751"/>
                  </a:cubicBezTo>
                  <a:cubicBezTo>
                    <a:pt x="8906" y="2620"/>
                    <a:pt x="8847" y="2501"/>
                    <a:pt x="8740" y="2405"/>
                  </a:cubicBezTo>
                  <a:cubicBezTo>
                    <a:pt x="7847" y="1679"/>
                    <a:pt x="5656" y="0"/>
                    <a:pt x="4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393;p65">
              <a:extLst>
                <a:ext uri="{FF2B5EF4-FFF2-40B4-BE49-F238E27FC236}">
                  <a16:creationId xmlns:a16="http://schemas.microsoft.com/office/drawing/2014/main" id="{D99511FA-AD68-430B-9255-73D79354023B}"/>
                </a:ext>
              </a:extLst>
            </p:cNvPr>
            <p:cNvSpPr/>
            <p:nvPr/>
          </p:nvSpPr>
          <p:spPr>
            <a:xfrm>
              <a:off x="4126478" y="3024347"/>
              <a:ext cx="129220" cy="127437"/>
            </a:xfrm>
            <a:custGeom>
              <a:avLst/>
              <a:gdLst/>
              <a:ahLst/>
              <a:cxnLst/>
              <a:rect l="l" t="t" r="r" b="b"/>
              <a:pathLst>
                <a:path w="4060" h="4004" extrusionOk="0">
                  <a:moveTo>
                    <a:pt x="2016" y="0"/>
                  </a:moveTo>
                  <a:cubicBezTo>
                    <a:pt x="1995" y="0"/>
                    <a:pt x="1974" y="1"/>
                    <a:pt x="1953" y="1"/>
                  </a:cubicBezTo>
                  <a:cubicBezTo>
                    <a:pt x="893" y="25"/>
                    <a:pt x="48" y="894"/>
                    <a:pt x="12" y="1930"/>
                  </a:cubicBezTo>
                  <a:cubicBezTo>
                    <a:pt x="0" y="2454"/>
                    <a:pt x="179" y="2942"/>
                    <a:pt x="512" y="3299"/>
                  </a:cubicBezTo>
                  <a:cubicBezTo>
                    <a:pt x="542" y="3329"/>
                    <a:pt x="578" y="3344"/>
                    <a:pt x="613" y="3344"/>
                  </a:cubicBezTo>
                  <a:cubicBezTo>
                    <a:pt x="649" y="3344"/>
                    <a:pt x="685" y="3329"/>
                    <a:pt x="715" y="3299"/>
                  </a:cubicBezTo>
                  <a:cubicBezTo>
                    <a:pt x="762" y="3252"/>
                    <a:pt x="774" y="3169"/>
                    <a:pt x="715" y="3109"/>
                  </a:cubicBezTo>
                  <a:cubicBezTo>
                    <a:pt x="429" y="2776"/>
                    <a:pt x="286" y="2359"/>
                    <a:pt x="298" y="1906"/>
                  </a:cubicBezTo>
                  <a:cubicBezTo>
                    <a:pt x="346" y="1025"/>
                    <a:pt x="1060" y="299"/>
                    <a:pt x="1941" y="263"/>
                  </a:cubicBezTo>
                  <a:cubicBezTo>
                    <a:pt x="1969" y="262"/>
                    <a:pt x="1996" y="261"/>
                    <a:pt x="2024" y="261"/>
                  </a:cubicBezTo>
                  <a:cubicBezTo>
                    <a:pt x="2975" y="261"/>
                    <a:pt x="3762" y="1053"/>
                    <a:pt x="3739" y="2026"/>
                  </a:cubicBezTo>
                  <a:cubicBezTo>
                    <a:pt x="3727" y="2930"/>
                    <a:pt x="2977" y="3692"/>
                    <a:pt x="2072" y="3716"/>
                  </a:cubicBezTo>
                  <a:cubicBezTo>
                    <a:pt x="2050" y="3717"/>
                    <a:pt x="2027" y="3717"/>
                    <a:pt x="2005" y="3717"/>
                  </a:cubicBezTo>
                  <a:cubicBezTo>
                    <a:pt x="1717" y="3717"/>
                    <a:pt x="1423" y="3646"/>
                    <a:pt x="1191" y="3514"/>
                  </a:cubicBezTo>
                  <a:cubicBezTo>
                    <a:pt x="1167" y="3500"/>
                    <a:pt x="1144" y="3493"/>
                    <a:pt x="1121" y="3493"/>
                  </a:cubicBezTo>
                  <a:cubicBezTo>
                    <a:pt x="1086" y="3493"/>
                    <a:pt x="1053" y="3509"/>
                    <a:pt x="1024" y="3538"/>
                  </a:cubicBezTo>
                  <a:cubicBezTo>
                    <a:pt x="965" y="3597"/>
                    <a:pt x="989" y="3716"/>
                    <a:pt x="1060" y="3764"/>
                  </a:cubicBezTo>
                  <a:cubicBezTo>
                    <a:pt x="1339" y="3920"/>
                    <a:pt x="1660" y="4003"/>
                    <a:pt x="1993" y="4003"/>
                  </a:cubicBezTo>
                  <a:cubicBezTo>
                    <a:pt x="2015" y="4003"/>
                    <a:pt x="2038" y="4003"/>
                    <a:pt x="2060" y="4002"/>
                  </a:cubicBezTo>
                  <a:cubicBezTo>
                    <a:pt x="3108" y="3966"/>
                    <a:pt x="3989" y="3121"/>
                    <a:pt x="4025" y="2061"/>
                  </a:cubicBezTo>
                  <a:cubicBezTo>
                    <a:pt x="4060" y="939"/>
                    <a:pt x="3142" y="0"/>
                    <a:pt x="20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394;p65">
              <a:extLst>
                <a:ext uri="{FF2B5EF4-FFF2-40B4-BE49-F238E27FC236}">
                  <a16:creationId xmlns:a16="http://schemas.microsoft.com/office/drawing/2014/main" id="{AFA363F9-000A-E3CD-319D-D83334D99F00}"/>
                </a:ext>
              </a:extLst>
            </p:cNvPr>
            <p:cNvSpPr/>
            <p:nvPr/>
          </p:nvSpPr>
          <p:spPr>
            <a:xfrm>
              <a:off x="4156778" y="3054678"/>
              <a:ext cx="68238" cy="68270"/>
            </a:xfrm>
            <a:custGeom>
              <a:avLst/>
              <a:gdLst/>
              <a:ahLst/>
              <a:cxnLst/>
              <a:rect l="l" t="t" r="r" b="b"/>
              <a:pathLst>
                <a:path w="2144" h="2145" extrusionOk="0">
                  <a:moveTo>
                    <a:pt x="1072" y="1"/>
                  </a:moveTo>
                  <a:cubicBezTo>
                    <a:pt x="477" y="1"/>
                    <a:pt x="1" y="477"/>
                    <a:pt x="1" y="1073"/>
                  </a:cubicBezTo>
                  <a:cubicBezTo>
                    <a:pt x="1" y="1668"/>
                    <a:pt x="477" y="2144"/>
                    <a:pt x="1072" y="2144"/>
                  </a:cubicBezTo>
                  <a:cubicBezTo>
                    <a:pt x="1668" y="2144"/>
                    <a:pt x="2144" y="1668"/>
                    <a:pt x="2144" y="1073"/>
                  </a:cubicBezTo>
                  <a:cubicBezTo>
                    <a:pt x="2132" y="977"/>
                    <a:pt x="2073" y="918"/>
                    <a:pt x="2001" y="918"/>
                  </a:cubicBezTo>
                  <a:cubicBezTo>
                    <a:pt x="1918" y="918"/>
                    <a:pt x="1858" y="977"/>
                    <a:pt x="1858" y="1049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49"/>
                  </a:cubicBezTo>
                  <a:cubicBezTo>
                    <a:pt x="287" y="620"/>
                    <a:pt x="644" y="263"/>
                    <a:pt x="1072" y="263"/>
                  </a:cubicBezTo>
                  <a:cubicBezTo>
                    <a:pt x="1144" y="263"/>
                    <a:pt x="1203" y="203"/>
                    <a:pt x="1203" y="132"/>
                  </a:cubicBezTo>
                  <a:cubicBezTo>
                    <a:pt x="1203" y="60"/>
                    <a:pt x="1144" y="1"/>
                    <a:pt x="1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395;p65">
              <a:extLst>
                <a:ext uri="{FF2B5EF4-FFF2-40B4-BE49-F238E27FC236}">
                  <a16:creationId xmlns:a16="http://schemas.microsoft.com/office/drawing/2014/main" id="{62D814CE-BE8B-EA02-718C-BEC58CB19CDA}"/>
                </a:ext>
              </a:extLst>
            </p:cNvPr>
            <p:cNvSpPr/>
            <p:nvPr/>
          </p:nvSpPr>
          <p:spPr>
            <a:xfrm>
              <a:off x="4198090" y="3060375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43"/>
                    <a:pt x="1" y="322"/>
                  </a:cubicBezTo>
                  <a:cubicBezTo>
                    <a:pt x="1" y="501"/>
                    <a:pt x="143" y="655"/>
                    <a:pt x="322" y="655"/>
                  </a:cubicBezTo>
                  <a:cubicBezTo>
                    <a:pt x="501" y="655"/>
                    <a:pt x="655" y="501"/>
                    <a:pt x="655" y="322"/>
                  </a:cubicBezTo>
                  <a:cubicBezTo>
                    <a:pt x="655" y="143"/>
                    <a:pt x="501" y="1"/>
                    <a:pt x="32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89;p65">
            <a:extLst>
              <a:ext uri="{FF2B5EF4-FFF2-40B4-BE49-F238E27FC236}">
                <a16:creationId xmlns:a16="http://schemas.microsoft.com/office/drawing/2014/main" id="{FBF449DA-9318-FB7D-3E87-4261897B7422}"/>
              </a:ext>
            </a:extLst>
          </p:cNvPr>
          <p:cNvGrpSpPr/>
          <p:nvPr/>
        </p:nvGrpSpPr>
        <p:grpSpPr>
          <a:xfrm>
            <a:off x="7533566" y="3963024"/>
            <a:ext cx="1382925" cy="930304"/>
            <a:chOff x="4048787" y="2977019"/>
            <a:chExt cx="283488" cy="198604"/>
          </a:xfrm>
        </p:grpSpPr>
        <p:sp>
          <p:nvSpPr>
            <p:cNvPr id="45" name="Google Shape;10390;p65">
              <a:extLst>
                <a:ext uri="{FF2B5EF4-FFF2-40B4-BE49-F238E27FC236}">
                  <a16:creationId xmlns:a16="http://schemas.microsoft.com/office/drawing/2014/main" id="{5E9391A6-05F0-83AB-68D9-963A52E3C2DE}"/>
                </a:ext>
              </a:extLst>
            </p:cNvPr>
            <p:cNvSpPr/>
            <p:nvPr/>
          </p:nvSpPr>
          <p:spPr>
            <a:xfrm>
              <a:off x="4277659" y="3015880"/>
              <a:ext cx="25048" cy="19128"/>
            </a:xfrm>
            <a:custGeom>
              <a:avLst/>
              <a:gdLst/>
              <a:ahLst/>
              <a:cxnLst/>
              <a:rect l="l" t="t" r="r" b="b"/>
              <a:pathLst>
                <a:path w="787" h="601" extrusionOk="0">
                  <a:moveTo>
                    <a:pt x="157" y="1"/>
                  </a:moveTo>
                  <a:cubicBezTo>
                    <a:pt x="113" y="1"/>
                    <a:pt x="70" y="22"/>
                    <a:pt x="49" y="65"/>
                  </a:cubicBezTo>
                  <a:cubicBezTo>
                    <a:pt x="1" y="125"/>
                    <a:pt x="13" y="220"/>
                    <a:pt x="84" y="256"/>
                  </a:cubicBezTo>
                  <a:cubicBezTo>
                    <a:pt x="239" y="363"/>
                    <a:pt x="382" y="470"/>
                    <a:pt x="549" y="577"/>
                  </a:cubicBezTo>
                  <a:cubicBezTo>
                    <a:pt x="584" y="589"/>
                    <a:pt x="608" y="601"/>
                    <a:pt x="620" y="601"/>
                  </a:cubicBezTo>
                  <a:cubicBezTo>
                    <a:pt x="668" y="601"/>
                    <a:pt x="715" y="589"/>
                    <a:pt x="739" y="541"/>
                  </a:cubicBezTo>
                  <a:cubicBezTo>
                    <a:pt x="787" y="482"/>
                    <a:pt x="775" y="398"/>
                    <a:pt x="703" y="351"/>
                  </a:cubicBezTo>
                  <a:cubicBezTo>
                    <a:pt x="537" y="232"/>
                    <a:pt x="382" y="125"/>
                    <a:pt x="239" y="29"/>
                  </a:cubicBezTo>
                  <a:cubicBezTo>
                    <a:pt x="215" y="10"/>
                    <a:pt x="186" y="1"/>
                    <a:pt x="157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91;p65">
              <a:extLst>
                <a:ext uri="{FF2B5EF4-FFF2-40B4-BE49-F238E27FC236}">
                  <a16:creationId xmlns:a16="http://schemas.microsoft.com/office/drawing/2014/main" id="{53B762EC-E945-C7C8-D564-93ED263786BF}"/>
                </a:ext>
              </a:extLst>
            </p:cNvPr>
            <p:cNvSpPr/>
            <p:nvPr/>
          </p:nvSpPr>
          <p:spPr>
            <a:xfrm>
              <a:off x="4101462" y="2977019"/>
              <a:ext cx="165630" cy="42458"/>
            </a:xfrm>
            <a:custGeom>
              <a:avLst/>
              <a:gdLst/>
              <a:ahLst/>
              <a:cxnLst/>
              <a:rect l="l" t="t" r="r" b="b"/>
              <a:pathLst>
                <a:path w="5204" h="1334" extrusionOk="0">
                  <a:moveTo>
                    <a:pt x="2810" y="0"/>
                  </a:moveTo>
                  <a:cubicBezTo>
                    <a:pt x="2132" y="0"/>
                    <a:pt x="1239" y="357"/>
                    <a:pt x="84" y="1084"/>
                  </a:cubicBezTo>
                  <a:cubicBezTo>
                    <a:pt x="24" y="1119"/>
                    <a:pt x="1" y="1215"/>
                    <a:pt x="48" y="1274"/>
                  </a:cubicBezTo>
                  <a:cubicBezTo>
                    <a:pt x="72" y="1322"/>
                    <a:pt x="120" y="1334"/>
                    <a:pt x="167" y="1334"/>
                  </a:cubicBezTo>
                  <a:cubicBezTo>
                    <a:pt x="191" y="1334"/>
                    <a:pt x="203" y="1334"/>
                    <a:pt x="239" y="1322"/>
                  </a:cubicBezTo>
                  <a:cubicBezTo>
                    <a:pt x="1334" y="619"/>
                    <a:pt x="2167" y="274"/>
                    <a:pt x="2798" y="274"/>
                  </a:cubicBezTo>
                  <a:cubicBezTo>
                    <a:pt x="3346" y="274"/>
                    <a:pt x="4061" y="524"/>
                    <a:pt x="4965" y="1060"/>
                  </a:cubicBezTo>
                  <a:cubicBezTo>
                    <a:pt x="4987" y="1077"/>
                    <a:pt x="5014" y="1085"/>
                    <a:pt x="5041" y="1085"/>
                  </a:cubicBezTo>
                  <a:cubicBezTo>
                    <a:pt x="5088" y="1085"/>
                    <a:pt x="5138" y="1062"/>
                    <a:pt x="5168" y="1024"/>
                  </a:cubicBezTo>
                  <a:cubicBezTo>
                    <a:pt x="5204" y="953"/>
                    <a:pt x="5180" y="869"/>
                    <a:pt x="5120" y="834"/>
                  </a:cubicBezTo>
                  <a:cubicBezTo>
                    <a:pt x="4168" y="262"/>
                    <a:pt x="3406" y="0"/>
                    <a:pt x="2810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392;p65">
              <a:extLst>
                <a:ext uri="{FF2B5EF4-FFF2-40B4-BE49-F238E27FC236}">
                  <a16:creationId xmlns:a16="http://schemas.microsoft.com/office/drawing/2014/main" id="{597FC399-2690-B663-29E0-1E6F5F72DFB9}"/>
                </a:ext>
              </a:extLst>
            </p:cNvPr>
            <p:cNvSpPr/>
            <p:nvPr/>
          </p:nvSpPr>
          <p:spPr>
            <a:xfrm>
              <a:off x="4048787" y="3000508"/>
              <a:ext cx="283488" cy="175115"/>
            </a:xfrm>
            <a:custGeom>
              <a:avLst/>
              <a:gdLst/>
              <a:ahLst/>
              <a:cxnLst/>
              <a:rect l="l" t="t" r="r" b="b"/>
              <a:pathLst>
                <a:path w="8907" h="5502" extrusionOk="0">
                  <a:moveTo>
                    <a:pt x="4453" y="286"/>
                  </a:moveTo>
                  <a:cubicBezTo>
                    <a:pt x="5596" y="286"/>
                    <a:pt x="7894" y="2072"/>
                    <a:pt x="8561" y="2620"/>
                  </a:cubicBezTo>
                  <a:cubicBezTo>
                    <a:pt x="8609" y="2655"/>
                    <a:pt x="8621" y="2691"/>
                    <a:pt x="8621" y="2751"/>
                  </a:cubicBezTo>
                  <a:cubicBezTo>
                    <a:pt x="8621" y="2810"/>
                    <a:pt x="8609" y="2858"/>
                    <a:pt x="8561" y="2894"/>
                  </a:cubicBezTo>
                  <a:cubicBezTo>
                    <a:pt x="7894" y="3441"/>
                    <a:pt x="5596" y="5227"/>
                    <a:pt x="4453" y="5227"/>
                  </a:cubicBezTo>
                  <a:cubicBezTo>
                    <a:pt x="3310" y="5227"/>
                    <a:pt x="1013" y="3441"/>
                    <a:pt x="346" y="2894"/>
                  </a:cubicBezTo>
                  <a:cubicBezTo>
                    <a:pt x="298" y="2858"/>
                    <a:pt x="286" y="2810"/>
                    <a:pt x="286" y="2751"/>
                  </a:cubicBezTo>
                  <a:cubicBezTo>
                    <a:pt x="286" y="2691"/>
                    <a:pt x="310" y="2655"/>
                    <a:pt x="346" y="2620"/>
                  </a:cubicBezTo>
                  <a:cubicBezTo>
                    <a:pt x="1013" y="2072"/>
                    <a:pt x="3310" y="286"/>
                    <a:pt x="4453" y="286"/>
                  </a:cubicBezTo>
                  <a:close/>
                  <a:moveTo>
                    <a:pt x="4453" y="0"/>
                  </a:moveTo>
                  <a:cubicBezTo>
                    <a:pt x="3251" y="0"/>
                    <a:pt x="1060" y="1679"/>
                    <a:pt x="167" y="2405"/>
                  </a:cubicBezTo>
                  <a:cubicBezTo>
                    <a:pt x="60" y="2501"/>
                    <a:pt x="1" y="2620"/>
                    <a:pt x="1" y="2751"/>
                  </a:cubicBezTo>
                  <a:cubicBezTo>
                    <a:pt x="1" y="2882"/>
                    <a:pt x="60" y="3025"/>
                    <a:pt x="167" y="3096"/>
                  </a:cubicBezTo>
                  <a:cubicBezTo>
                    <a:pt x="1060" y="3822"/>
                    <a:pt x="3251" y="5501"/>
                    <a:pt x="4453" y="5501"/>
                  </a:cubicBezTo>
                  <a:cubicBezTo>
                    <a:pt x="5656" y="5501"/>
                    <a:pt x="7847" y="3822"/>
                    <a:pt x="8740" y="3096"/>
                  </a:cubicBezTo>
                  <a:cubicBezTo>
                    <a:pt x="8847" y="3001"/>
                    <a:pt x="8906" y="2882"/>
                    <a:pt x="8906" y="2751"/>
                  </a:cubicBezTo>
                  <a:cubicBezTo>
                    <a:pt x="8906" y="2620"/>
                    <a:pt x="8847" y="2501"/>
                    <a:pt x="8740" y="2405"/>
                  </a:cubicBezTo>
                  <a:cubicBezTo>
                    <a:pt x="7847" y="1679"/>
                    <a:pt x="5656" y="0"/>
                    <a:pt x="4453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393;p65">
              <a:extLst>
                <a:ext uri="{FF2B5EF4-FFF2-40B4-BE49-F238E27FC236}">
                  <a16:creationId xmlns:a16="http://schemas.microsoft.com/office/drawing/2014/main" id="{D576E756-EFF2-06AE-8A21-3FDA618003FC}"/>
                </a:ext>
              </a:extLst>
            </p:cNvPr>
            <p:cNvSpPr/>
            <p:nvPr/>
          </p:nvSpPr>
          <p:spPr>
            <a:xfrm>
              <a:off x="4126478" y="3024347"/>
              <a:ext cx="129220" cy="127437"/>
            </a:xfrm>
            <a:custGeom>
              <a:avLst/>
              <a:gdLst/>
              <a:ahLst/>
              <a:cxnLst/>
              <a:rect l="l" t="t" r="r" b="b"/>
              <a:pathLst>
                <a:path w="4060" h="4004" extrusionOk="0">
                  <a:moveTo>
                    <a:pt x="2016" y="0"/>
                  </a:moveTo>
                  <a:cubicBezTo>
                    <a:pt x="1995" y="0"/>
                    <a:pt x="1974" y="1"/>
                    <a:pt x="1953" y="1"/>
                  </a:cubicBezTo>
                  <a:cubicBezTo>
                    <a:pt x="893" y="25"/>
                    <a:pt x="48" y="894"/>
                    <a:pt x="12" y="1930"/>
                  </a:cubicBezTo>
                  <a:cubicBezTo>
                    <a:pt x="0" y="2454"/>
                    <a:pt x="179" y="2942"/>
                    <a:pt x="512" y="3299"/>
                  </a:cubicBezTo>
                  <a:cubicBezTo>
                    <a:pt x="542" y="3329"/>
                    <a:pt x="578" y="3344"/>
                    <a:pt x="613" y="3344"/>
                  </a:cubicBezTo>
                  <a:cubicBezTo>
                    <a:pt x="649" y="3344"/>
                    <a:pt x="685" y="3329"/>
                    <a:pt x="715" y="3299"/>
                  </a:cubicBezTo>
                  <a:cubicBezTo>
                    <a:pt x="762" y="3252"/>
                    <a:pt x="774" y="3169"/>
                    <a:pt x="715" y="3109"/>
                  </a:cubicBezTo>
                  <a:cubicBezTo>
                    <a:pt x="429" y="2776"/>
                    <a:pt x="286" y="2359"/>
                    <a:pt x="298" y="1906"/>
                  </a:cubicBezTo>
                  <a:cubicBezTo>
                    <a:pt x="346" y="1025"/>
                    <a:pt x="1060" y="299"/>
                    <a:pt x="1941" y="263"/>
                  </a:cubicBezTo>
                  <a:cubicBezTo>
                    <a:pt x="1969" y="262"/>
                    <a:pt x="1996" y="261"/>
                    <a:pt x="2024" y="261"/>
                  </a:cubicBezTo>
                  <a:cubicBezTo>
                    <a:pt x="2975" y="261"/>
                    <a:pt x="3762" y="1053"/>
                    <a:pt x="3739" y="2026"/>
                  </a:cubicBezTo>
                  <a:cubicBezTo>
                    <a:pt x="3727" y="2930"/>
                    <a:pt x="2977" y="3692"/>
                    <a:pt x="2072" y="3716"/>
                  </a:cubicBezTo>
                  <a:cubicBezTo>
                    <a:pt x="2050" y="3717"/>
                    <a:pt x="2027" y="3717"/>
                    <a:pt x="2005" y="3717"/>
                  </a:cubicBezTo>
                  <a:cubicBezTo>
                    <a:pt x="1717" y="3717"/>
                    <a:pt x="1423" y="3646"/>
                    <a:pt x="1191" y="3514"/>
                  </a:cubicBezTo>
                  <a:cubicBezTo>
                    <a:pt x="1167" y="3500"/>
                    <a:pt x="1144" y="3493"/>
                    <a:pt x="1121" y="3493"/>
                  </a:cubicBezTo>
                  <a:cubicBezTo>
                    <a:pt x="1086" y="3493"/>
                    <a:pt x="1053" y="3509"/>
                    <a:pt x="1024" y="3538"/>
                  </a:cubicBezTo>
                  <a:cubicBezTo>
                    <a:pt x="965" y="3597"/>
                    <a:pt x="989" y="3716"/>
                    <a:pt x="1060" y="3764"/>
                  </a:cubicBezTo>
                  <a:cubicBezTo>
                    <a:pt x="1339" y="3920"/>
                    <a:pt x="1660" y="4003"/>
                    <a:pt x="1993" y="4003"/>
                  </a:cubicBezTo>
                  <a:cubicBezTo>
                    <a:pt x="2015" y="4003"/>
                    <a:pt x="2038" y="4003"/>
                    <a:pt x="2060" y="4002"/>
                  </a:cubicBezTo>
                  <a:cubicBezTo>
                    <a:pt x="3108" y="3966"/>
                    <a:pt x="3989" y="3121"/>
                    <a:pt x="4025" y="2061"/>
                  </a:cubicBezTo>
                  <a:cubicBezTo>
                    <a:pt x="4060" y="939"/>
                    <a:pt x="3142" y="0"/>
                    <a:pt x="201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394;p65">
              <a:extLst>
                <a:ext uri="{FF2B5EF4-FFF2-40B4-BE49-F238E27FC236}">
                  <a16:creationId xmlns:a16="http://schemas.microsoft.com/office/drawing/2014/main" id="{E42D8B37-BECC-2184-A4E4-658654939FA1}"/>
                </a:ext>
              </a:extLst>
            </p:cNvPr>
            <p:cNvSpPr/>
            <p:nvPr/>
          </p:nvSpPr>
          <p:spPr>
            <a:xfrm>
              <a:off x="4156778" y="3054678"/>
              <a:ext cx="68238" cy="68270"/>
            </a:xfrm>
            <a:custGeom>
              <a:avLst/>
              <a:gdLst/>
              <a:ahLst/>
              <a:cxnLst/>
              <a:rect l="l" t="t" r="r" b="b"/>
              <a:pathLst>
                <a:path w="2144" h="2145" extrusionOk="0">
                  <a:moveTo>
                    <a:pt x="1072" y="1"/>
                  </a:moveTo>
                  <a:cubicBezTo>
                    <a:pt x="477" y="1"/>
                    <a:pt x="1" y="477"/>
                    <a:pt x="1" y="1073"/>
                  </a:cubicBezTo>
                  <a:cubicBezTo>
                    <a:pt x="1" y="1668"/>
                    <a:pt x="477" y="2144"/>
                    <a:pt x="1072" y="2144"/>
                  </a:cubicBezTo>
                  <a:cubicBezTo>
                    <a:pt x="1668" y="2144"/>
                    <a:pt x="2144" y="1668"/>
                    <a:pt x="2144" y="1073"/>
                  </a:cubicBezTo>
                  <a:cubicBezTo>
                    <a:pt x="2132" y="977"/>
                    <a:pt x="2073" y="918"/>
                    <a:pt x="2001" y="918"/>
                  </a:cubicBezTo>
                  <a:cubicBezTo>
                    <a:pt x="1918" y="918"/>
                    <a:pt x="1858" y="977"/>
                    <a:pt x="1858" y="1049"/>
                  </a:cubicBezTo>
                  <a:cubicBezTo>
                    <a:pt x="1858" y="1489"/>
                    <a:pt x="1501" y="1846"/>
                    <a:pt x="1072" y="1846"/>
                  </a:cubicBezTo>
                  <a:cubicBezTo>
                    <a:pt x="644" y="1846"/>
                    <a:pt x="287" y="1489"/>
                    <a:pt x="287" y="1049"/>
                  </a:cubicBezTo>
                  <a:cubicBezTo>
                    <a:pt x="287" y="620"/>
                    <a:pt x="644" y="263"/>
                    <a:pt x="1072" y="263"/>
                  </a:cubicBezTo>
                  <a:cubicBezTo>
                    <a:pt x="1144" y="263"/>
                    <a:pt x="1203" y="203"/>
                    <a:pt x="1203" y="132"/>
                  </a:cubicBezTo>
                  <a:cubicBezTo>
                    <a:pt x="1203" y="60"/>
                    <a:pt x="1144" y="1"/>
                    <a:pt x="107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395;p65">
              <a:extLst>
                <a:ext uri="{FF2B5EF4-FFF2-40B4-BE49-F238E27FC236}">
                  <a16:creationId xmlns:a16="http://schemas.microsoft.com/office/drawing/2014/main" id="{075A6993-1110-DF76-81FC-622629AC94F5}"/>
                </a:ext>
              </a:extLst>
            </p:cNvPr>
            <p:cNvSpPr/>
            <p:nvPr/>
          </p:nvSpPr>
          <p:spPr>
            <a:xfrm>
              <a:off x="4198090" y="3060375"/>
              <a:ext cx="20879" cy="20879"/>
            </a:xfrm>
            <a:custGeom>
              <a:avLst/>
              <a:gdLst/>
              <a:ahLst/>
              <a:cxnLst/>
              <a:rect l="l" t="t" r="r" b="b"/>
              <a:pathLst>
                <a:path w="656" h="656" extrusionOk="0">
                  <a:moveTo>
                    <a:pt x="322" y="1"/>
                  </a:moveTo>
                  <a:cubicBezTo>
                    <a:pt x="143" y="1"/>
                    <a:pt x="1" y="143"/>
                    <a:pt x="1" y="322"/>
                  </a:cubicBezTo>
                  <a:cubicBezTo>
                    <a:pt x="1" y="501"/>
                    <a:pt x="143" y="655"/>
                    <a:pt x="322" y="655"/>
                  </a:cubicBezTo>
                  <a:cubicBezTo>
                    <a:pt x="501" y="655"/>
                    <a:pt x="655" y="501"/>
                    <a:pt x="655" y="322"/>
                  </a:cubicBezTo>
                  <a:cubicBezTo>
                    <a:pt x="655" y="143"/>
                    <a:pt x="501" y="1"/>
                    <a:pt x="32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51479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2517E4-76B4-4082-A379-A7711AE0E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BC872EFF-1BF5-45AA-9928-8CD7D1600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9" y="-16263"/>
            <a:ext cx="9146709" cy="5143500"/>
          </a:xfrm>
        </p:spPr>
      </p:pic>
      <p:grpSp>
        <p:nvGrpSpPr>
          <p:cNvPr id="14" name="Google Shape;7997;p59">
            <a:extLst>
              <a:ext uri="{FF2B5EF4-FFF2-40B4-BE49-F238E27FC236}">
                <a16:creationId xmlns:a16="http://schemas.microsoft.com/office/drawing/2014/main" id="{33023F01-3AA9-1C18-5B96-EC7EEE363F9C}"/>
              </a:ext>
            </a:extLst>
          </p:cNvPr>
          <p:cNvGrpSpPr/>
          <p:nvPr/>
        </p:nvGrpSpPr>
        <p:grpSpPr>
          <a:xfrm>
            <a:off x="771277" y="1182078"/>
            <a:ext cx="7887693" cy="3715925"/>
            <a:chOff x="634175" y="2986275"/>
            <a:chExt cx="3147949" cy="1458344"/>
          </a:xfrm>
        </p:grpSpPr>
        <p:cxnSp>
          <p:nvCxnSpPr>
            <p:cNvPr id="15" name="Google Shape;7998;p59">
              <a:extLst>
                <a:ext uri="{FF2B5EF4-FFF2-40B4-BE49-F238E27FC236}">
                  <a16:creationId xmlns:a16="http://schemas.microsoft.com/office/drawing/2014/main" id="{61B42C1A-7B52-B9DA-8D19-BF62A129B713}"/>
                </a:ext>
              </a:extLst>
            </p:cNvPr>
            <p:cNvCxnSpPr>
              <a:cxnSpLocks/>
              <a:stCxn id="21" idx="4"/>
              <a:endCxn id="23" idx="0"/>
            </p:cNvCxnSpPr>
            <p:nvPr/>
          </p:nvCxnSpPr>
          <p:spPr>
            <a:xfrm>
              <a:off x="929975" y="3577875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8001;p59">
              <a:extLst>
                <a:ext uri="{FF2B5EF4-FFF2-40B4-BE49-F238E27FC236}">
                  <a16:creationId xmlns:a16="http://schemas.microsoft.com/office/drawing/2014/main" id="{5208FADF-E64A-A408-83D1-B1D7CE5B5178}"/>
                </a:ext>
              </a:extLst>
            </p:cNvPr>
            <p:cNvCxnSpPr>
              <a:cxnSpLocks/>
              <a:stCxn id="23" idx="0"/>
              <a:endCxn id="20" idx="4"/>
            </p:cNvCxnSpPr>
            <p:nvPr/>
          </p:nvCxnSpPr>
          <p:spPr>
            <a:xfrm rot="10800000" flipH="1">
              <a:off x="1521366" y="3577919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8003;p59">
              <a:extLst>
                <a:ext uri="{FF2B5EF4-FFF2-40B4-BE49-F238E27FC236}">
                  <a16:creationId xmlns:a16="http://schemas.microsoft.com/office/drawing/2014/main" id="{9FF03002-42A2-F919-F9D7-9EE8AC5FF1D5}"/>
                </a:ext>
              </a:extLst>
            </p:cNvPr>
            <p:cNvCxnSpPr>
              <a:cxnSpLocks/>
              <a:stCxn id="20" idx="4"/>
              <a:endCxn id="22" idx="0"/>
            </p:cNvCxnSpPr>
            <p:nvPr/>
          </p:nvCxnSpPr>
          <p:spPr>
            <a:xfrm>
              <a:off x="2208152" y="3577875"/>
              <a:ext cx="6867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8005;p59">
              <a:extLst>
                <a:ext uri="{FF2B5EF4-FFF2-40B4-BE49-F238E27FC236}">
                  <a16:creationId xmlns:a16="http://schemas.microsoft.com/office/drawing/2014/main" id="{513E0847-FBCA-01ED-5FD0-B82F58CCFA75}"/>
                </a:ext>
              </a:extLst>
            </p:cNvPr>
            <p:cNvCxnSpPr>
              <a:cxnSpLocks/>
              <a:stCxn id="22" idx="0"/>
              <a:endCxn id="19" idx="4"/>
            </p:cNvCxnSpPr>
            <p:nvPr/>
          </p:nvCxnSpPr>
          <p:spPr>
            <a:xfrm rot="10800000" flipH="1">
              <a:off x="2894933" y="3577918"/>
              <a:ext cx="591300" cy="275100"/>
            </a:xfrm>
            <a:prstGeom prst="straightConnector1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" name="Google Shape;8006;p59">
              <a:extLst>
                <a:ext uri="{FF2B5EF4-FFF2-40B4-BE49-F238E27FC236}">
                  <a16:creationId xmlns:a16="http://schemas.microsoft.com/office/drawing/2014/main" id="{C282E0F8-A183-91EB-A429-2DDC90E993E4}"/>
                </a:ext>
              </a:extLst>
            </p:cNvPr>
            <p:cNvSpPr/>
            <p:nvPr/>
          </p:nvSpPr>
          <p:spPr>
            <a:xfrm>
              <a:off x="3190524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8002;p59">
              <a:extLst>
                <a:ext uri="{FF2B5EF4-FFF2-40B4-BE49-F238E27FC236}">
                  <a16:creationId xmlns:a16="http://schemas.microsoft.com/office/drawing/2014/main" id="{3311A4BB-4F5E-1C29-322F-73858FB2F0EB}"/>
                </a:ext>
              </a:extLst>
            </p:cNvPr>
            <p:cNvSpPr/>
            <p:nvPr/>
          </p:nvSpPr>
          <p:spPr>
            <a:xfrm>
              <a:off x="1912352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7999;p59">
              <a:extLst>
                <a:ext uri="{FF2B5EF4-FFF2-40B4-BE49-F238E27FC236}">
                  <a16:creationId xmlns:a16="http://schemas.microsoft.com/office/drawing/2014/main" id="{9E642D06-FFCB-AEB9-8110-FD4C6492B9CE}"/>
                </a:ext>
              </a:extLst>
            </p:cNvPr>
            <p:cNvSpPr/>
            <p:nvPr/>
          </p:nvSpPr>
          <p:spPr>
            <a:xfrm>
              <a:off x="634175" y="2986275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 dirty="0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04;p59">
              <a:extLst>
                <a:ext uri="{FF2B5EF4-FFF2-40B4-BE49-F238E27FC236}">
                  <a16:creationId xmlns:a16="http://schemas.microsoft.com/office/drawing/2014/main" id="{A7C752C8-CF63-1231-A1C7-B0958E5D7F3A}"/>
                </a:ext>
              </a:extLst>
            </p:cNvPr>
            <p:cNvSpPr/>
            <p:nvPr/>
          </p:nvSpPr>
          <p:spPr>
            <a:xfrm>
              <a:off x="2599133" y="3853018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C3B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00;p59">
              <a:extLst>
                <a:ext uri="{FF2B5EF4-FFF2-40B4-BE49-F238E27FC236}">
                  <a16:creationId xmlns:a16="http://schemas.microsoft.com/office/drawing/2014/main" id="{E7978866-7922-82D7-52C1-4984E170D4D3}"/>
                </a:ext>
              </a:extLst>
            </p:cNvPr>
            <p:cNvSpPr/>
            <p:nvPr/>
          </p:nvSpPr>
          <p:spPr>
            <a:xfrm>
              <a:off x="1225566" y="3853019"/>
              <a:ext cx="591600" cy="591600"/>
            </a:xfrm>
            <a:prstGeom prst="ellipse">
              <a:avLst/>
            </a:prstGeom>
            <a:noFill/>
            <a:ln w="9525" cap="flat" cmpd="sng">
              <a:solidFill>
                <a:srgbClr val="435D7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512;p31">
            <a:extLst>
              <a:ext uri="{FF2B5EF4-FFF2-40B4-BE49-F238E27FC236}">
                <a16:creationId xmlns:a16="http://schemas.microsoft.com/office/drawing/2014/main" id="{73BDE6AD-700F-E4ED-B469-46DE265D6E1A}"/>
              </a:ext>
            </a:extLst>
          </p:cNvPr>
          <p:cNvSpPr txBox="1">
            <a:spLocks/>
          </p:cNvSpPr>
          <p:nvPr/>
        </p:nvSpPr>
        <p:spPr>
          <a:xfrm>
            <a:off x="425068" y="567774"/>
            <a:ext cx="7912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Gloria Hallelujah"/>
              <a:buNone/>
              <a:defRPr sz="3500" b="0" i="0" u="none" strike="noStrike" cap="none">
                <a:solidFill>
                  <a:schemeClr val="accent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800" dirty="0"/>
              <a:t>Benefícios das auditorias coordenadas</a:t>
            </a:r>
            <a:endParaRPr lang="pt-BR" dirty="0"/>
          </a:p>
        </p:txBody>
      </p:sp>
      <p:sp>
        <p:nvSpPr>
          <p:cNvPr id="26" name="Google Shape;519;p31">
            <a:extLst>
              <a:ext uri="{FF2B5EF4-FFF2-40B4-BE49-F238E27FC236}">
                <a16:creationId xmlns:a16="http://schemas.microsoft.com/office/drawing/2014/main" id="{A7D0BBAE-E151-C483-FC66-8825D70B143B}"/>
              </a:ext>
            </a:extLst>
          </p:cNvPr>
          <p:cNvSpPr txBox="1">
            <a:spLocks/>
          </p:cNvSpPr>
          <p:nvPr/>
        </p:nvSpPr>
        <p:spPr>
          <a:xfrm>
            <a:off x="771277" y="1534241"/>
            <a:ext cx="1481597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dirty="0"/>
              <a:t>Sinergia e abordagem sistêmica</a:t>
            </a:r>
          </a:p>
        </p:txBody>
      </p:sp>
      <p:sp>
        <p:nvSpPr>
          <p:cNvPr id="28" name="Google Shape;519;p31">
            <a:extLst>
              <a:ext uri="{FF2B5EF4-FFF2-40B4-BE49-F238E27FC236}">
                <a16:creationId xmlns:a16="http://schemas.microsoft.com/office/drawing/2014/main" id="{1EEAD3A0-23E4-F356-D4C6-607894C7FCB6}"/>
              </a:ext>
            </a:extLst>
          </p:cNvPr>
          <p:cNvSpPr txBox="1">
            <a:spLocks/>
          </p:cNvSpPr>
          <p:nvPr/>
        </p:nvSpPr>
        <p:spPr>
          <a:xfrm>
            <a:off x="5695024" y="3765999"/>
            <a:ext cx="1481597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dirty="0"/>
              <a:t>Fortalecimento das relações entre </a:t>
            </a:r>
            <a:r>
              <a:rPr lang="pt-BR" dirty="0" err="1"/>
              <a:t>TCs</a:t>
            </a:r>
            <a:endParaRPr lang="pt-BR" dirty="0"/>
          </a:p>
        </p:txBody>
      </p:sp>
      <p:sp>
        <p:nvSpPr>
          <p:cNvPr id="29" name="Google Shape;519;p31">
            <a:extLst>
              <a:ext uri="{FF2B5EF4-FFF2-40B4-BE49-F238E27FC236}">
                <a16:creationId xmlns:a16="http://schemas.microsoft.com/office/drawing/2014/main" id="{618F65F6-D1D0-7EA6-87D0-8FA3BFF6C810}"/>
              </a:ext>
            </a:extLst>
          </p:cNvPr>
          <p:cNvSpPr txBox="1">
            <a:spLocks/>
          </p:cNvSpPr>
          <p:nvPr/>
        </p:nvSpPr>
        <p:spPr>
          <a:xfrm>
            <a:off x="2253854" y="3718796"/>
            <a:ext cx="1481597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dirty="0"/>
              <a:t>Evitar duplificação e fragmentação</a:t>
            </a:r>
          </a:p>
        </p:txBody>
      </p:sp>
      <p:sp>
        <p:nvSpPr>
          <p:cNvPr id="30" name="Google Shape;519;p31">
            <a:extLst>
              <a:ext uri="{FF2B5EF4-FFF2-40B4-BE49-F238E27FC236}">
                <a16:creationId xmlns:a16="http://schemas.microsoft.com/office/drawing/2014/main" id="{9B1F1A72-49DF-3F78-A48C-47024EFCCA61}"/>
              </a:ext>
            </a:extLst>
          </p:cNvPr>
          <p:cNvSpPr txBox="1">
            <a:spLocks/>
          </p:cNvSpPr>
          <p:nvPr/>
        </p:nvSpPr>
        <p:spPr>
          <a:xfrm>
            <a:off x="7134642" y="1534241"/>
            <a:ext cx="1586380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dirty="0"/>
              <a:t>Aperfeiçoamento profissional dos auditores</a:t>
            </a:r>
          </a:p>
        </p:txBody>
      </p:sp>
      <p:sp>
        <p:nvSpPr>
          <p:cNvPr id="31" name="Google Shape;519;p31">
            <a:extLst>
              <a:ext uri="{FF2B5EF4-FFF2-40B4-BE49-F238E27FC236}">
                <a16:creationId xmlns:a16="http://schemas.microsoft.com/office/drawing/2014/main" id="{35B13FBB-A1BE-F0AD-96D8-AFFC741BAC10}"/>
              </a:ext>
            </a:extLst>
          </p:cNvPr>
          <p:cNvSpPr txBox="1">
            <a:spLocks/>
          </p:cNvSpPr>
          <p:nvPr/>
        </p:nvSpPr>
        <p:spPr>
          <a:xfrm>
            <a:off x="3973191" y="1432238"/>
            <a:ext cx="1481597" cy="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dirty="0"/>
              <a:t>Soluções comuns para problemas de escala</a:t>
            </a:r>
          </a:p>
        </p:txBody>
      </p:sp>
    </p:spTree>
    <p:extLst>
      <p:ext uri="{BB962C8B-B14F-4D97-AF65-F5344CB8AC3E}">
        <p14:creationId xmlns:p14="http://schemas.microsoft.com/office/powerpoint/2010/main" val="4037508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6" name="Google Shape;556;p34"/>
          <p:cNvPicPr preferRelativeResize="0"/>
          <p:nvPr/>
        </p:nvPicPr>
        <p:blipFill>
          <a:blip r:embed="rId3"/>
          <a:srcRect/>
          <a:stretch/>
        </p:blipFill>
        <p:spPr>
          <a:xfrm>
            <a:off x="4425059" y="-13500"/>
            <a:ext cx="3374333" cy="515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4"/>
          <p:cNvSpPr txBox="1">
            <a:spLocks noGrp="1"/>
          </p:cNvSpPr>
          <p:nvPr>
            <p:ph type="title"/>
          </p:nvPr>
        </p:nvSpPr>
        <p:spPr>
          <a:xfrm>
            <a:off x="502948" y="261294"/>
            <a:ext cx="2967786" cy="78032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Experiências</a:t>
            </a:r>
            <a:endParaRPr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E149F52-8426-A312-6112-6E7D890D73A3}"/>
              </a:ext>
            </a:extLst>
          </p:cNvPr>
          <p:cNvSpPr txBox="1"/>
          <p:nvPr/>
        </p:nvSpPr>
        <p:spPr>
          <a:xfrm>
            <a:off x="0" y="1041621"/>
            <a:ext cx="1216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>
                <a:latin typeface="Amasis MT Pro Black" panose="02040A04050005020304" pitchFamily="18" charset="0"/>
              </a:rPr>
              <a:t>2013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E44FA683-7F62-7515-7452-163F80FDBD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2203933"/>
              </p:ext>
            </p:extLst>
          </p:nvPr>
        </p:nvGraphicFramePr>
        <p:xfrm>
          <a:off x="-169288" y="1472857"/>
          <a:ext cx="4741288" cy="3027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660960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34"/>
          <p:cNvSpPr txBox="1">
            <a:spLocks noGrp="1"/>
          </p:cNvSpPr>
          <p:nvPr>
            <p:ph type="title"/>
          </p:nvPr>
        </p:nvSpPr>
        <p:spPr>
          <a:xfrm>
            <a:off x="498983" y="547540"/>
            <a:ext cx="2967786" cy="72946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/>
              <a:t>Experiências</a:t>
            </a:r>
            <a:endParaRPr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1B902A-CF3D-F16A-FD45-75B3F31F8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753" y="0"/>
            <a:ext cx="4109106" cy="51435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FAB38E3-8920-7497-34E6-EF3ABAA0A2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81" y="1403293"/>
            <a:ext cx="2772106" cy="871233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DF5246A5-CA61-88FC-7F8F-3D8EB5361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82" y="2571750"/>
            <a:ext cx="2772105" cy="97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596713"/>
      </p:ext>
    </p:extLst>
  </p:cSld>
  <p:clrMapOvr>
    <a:masterClrMapping/>
  </p:clrMapOvr>
</p:sld>
</file>

<file path=ppt/theme/theme1.xml><?xml version="1.0" encoding="utf-8"?>
<a:theme xmlns:a="http://schemas.openxmlformats.org/drawingml/2006/main" name="Monthly Meeting by Slidesgo">
  <a:themeElements>
    <a:clrScheme name="Simple Light">
      <a:dk1>
        <a:srgbClr val="000000"/>
      </a:dk1>
      <a:lt1>
        <a:srgbClr val="FFFFFF"/>
      </a:lt1>
      <a:dk2>
        <a:srgbClr val="0E4374"/>
      </a:dk2>
      <a:lt2>
        <a:srgbClr val="EFEFEF"/>
      </a:lt2>
      <a:accent1>
        <a:srgbClr val="66A2B9"/>
      </a:accent1>
      <a:accent2>
        <a:srgbClr val="97D5EA"/>
      </a:accent2>
      <a:accent3>
        <a:srgbClr val="3D6D7F"/>
      </a:accent3>
      <a:accent4>
        <a:srgbClr val="F3F3F3"/>
      </a:accent4>
      <a:accent5>
        <a:srgbClr val="FFFFFF"/>
      </a:accent5>
      <a:accent6>
        <a:srgbClr val="134F66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250</Words>
  <Application>Microsoft Office PowerPoint</Application>
  <PresentationFormat>Apresentação na tela (16:9)</PresentationFormat>
  <Paragraphs>82</Paragraphs>
  <Slides>30</Slides>
  <Notes>15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30</vt:i4>
      </vt:variant>
    </vt:vector>
  </HeadingPairs>
  <TitlesOfParts>
    <vt:vector size="44" baseType="lpstr">
      <vt:lpstr>Lato</vt:lpstr>
      <vt:lpstr>Source Sans Pro</vt:lpstr>
      <vt:lpstr>Calibri Light</vt:lpstr>
      <vt:lpstr>Arial Black</vt:lpstr>
      <vt:lpstr>Broadway</vt:lpstr>
      <vt:lpstr>Georgia Pro Light</vt:lpstr>
      <vt:lpstr>Amasis MT Pro Black</vt:lpstr>
      <vt:lpstr>Pacifico</vt:lpstr>
      <vt:lpstr>Calibri</vt:lpstr>
      <vt:lpstr>Gloria Hallelujah</vt:lpstr>
      <vt:lpstr>Arial</vt:lpstr>
      <vt:lpstr>Monthly Meeting by Slidesgo</vt:lpstr>
      <vt:lpstr>Tema do Office</vt:lpstr>
      <vt:lpstr>1_Tema do Office</vt:lpstr>
      <vt:lpstr>Apresentação do PowerPoint</vt:lpstr>
      <vt:lpstr>Trajetória e Formação</vt:lpstr>
      <vt:lpstr>ponto de partida</vt:lpstr>
      <vt:lpstr>Apresentação do PowerPoint</vt:lpstr>
      <vt:lpstr>Apresentação do PowerPoint</vt:lpstr>
      <vt:lpstr>Dupla descentralização</vt:lpstr>
      <vt:lpstr>Apresentação do PowerPoint</vt:lpstr>
      <vt:lpstr>Experiências</vt:lpstr>
      <vt:lpstr>Experiências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Experiências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Desafios a serem superados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Gilson Soares de Araujo</dc:creator>
  <cp:lastModifiedBy>Gilson Soares de Araujo</cp:lastModifiedBy>
  <cp:revision>4</cp:revision>
  <dcterms:modified xsi:type="dcterms:W3CDTF">2023-08-03T23:41:13Z</dcterms:modified>
</cp:coreProperties>
</file>