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5" Type="http://schemas.openxmlformats.org/officeDocument/2006/relationships/custom-properties" Target="docProps/custom.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Lst>
  <p:notesMasterIdLst>
    <p:notesMasterId r:id="rId55"/>
  </p:notesMasterIdLst>
  <p:sldIdLst>
    <p:sldId id="452" r:id="rId6"/>
    <p:sldId id="263" r:id="rId7"/>
    <p:sldId id="512" r:id="rId8"/>
    <p:sldId id="455" r:id="rId9"/>
    <p:sldId id="267" r:id="rId10"/>
    <p:sldId id="285" r:id="rId11"/>
    <p:sldId id="261" r:id="rId12"/>
    <p:sldId id="295" r:id="rId13"/>
    <p:sldId id="296" r:id="rId14"/>
    <p:sldId id="515" r:id="rId15"/>
    <p:sldId id="280" r:id="rId16"/>
    <p:sldId id="514" r:id="rId17"/>
    <p:sldId id="509" r:id="rId18"/>
    <p:sldId id="510" r:id="rId19"/>
    <p:sldId id="294" r:id="rId20"/>
    <p:sldId id="474" r:id="rId21"/>
    <p:sldId id="275" r:id="rId22"/>
    <p:sldId id="450" r:id="rId23"/>
    <p:sldId id="517" r:id="rId24"/>
    <p:sldId id="454" r:id="rId25"/>
    <p:sldId id="274" r:id="rId26"/>
    <p:sldId id="505" r:id="rId27"/>
    <p:sldId id="276" r:id="rId28"/>
    <p:sldId id="337" r:id="rId29"/>
    <p:sldId id="511" r:id="rId30"/>
    <p:sldId id="479" r:id="rId31"/>
    <p:sldId id="478" r:id="rId32"/>
    <p:sldId id="480" r:id="rId33"/>
    <p:sldId id="481" r:id="rId34"/>
    <p:sldId id="482" r:id="rId35"/>
    <p:sldId id="483" r:id="rId36"/>
    <p:sldId id="484" r:id="rId37"/>
    <p:sldId id="485" r:id="rId38"/>
    <p:sldId id="486" r:id="rId39"/>
    <p:sldId id="487" r:id="rId40"/>
    <p:sldId id="488" r:id="rId41"/>
    <p:sldId id="489" r:id="rId42"/>
    <p:sldId id="490" r:id="rId43"/>
    <p:sldId id="491" r:id="rId44"/>
    <p:sldId id="492" r:id="rId45"/>
    <p:sldId id="493" r:id="rId46"/>
    <p:sldId id="494" r:id="rId47"/>
    <p:sldId id="495" r:id="rId48"/>
    <p:sldId id="519" r:id="rId49"/>
    <p:sldId id="476" r:id="rId50"/>
    <p:sldId id="284" r:id="rId51"/>
    <p:sldId id="304" r:id="rId52"/>
    <p:sldId id="518" r:id="rId53"/>
    <p:sldId id="516" r:id="rId54"/>
  </p:sldIdLst>
  <p:sldSz cx="18288000" cy="10287000"/>
  <p:notesSz cx="6797675" cy="9926638"/>
  <p:embeddedFontLst>
    <p:embeddedFont>
      <p:font typeface="Aptos Narrow" panose="02000000000000000000" pitchFamily="2" charset="0"/>
      <p:regular r:id="rId56"/>
      <p:bold r:id="rId57"/>
      <p:italic r:id="rId58"/>
      <p:boldItalic r:id="rId59"/>
    </p:embeddedFont>
    <p:embeddedFont>
      <p:font typeface="Arial Black" panose="020B0604020202020204" pitchFamily="34" charset="0"/>
      <p:bold r:id="rId60"/>
    </p:embeddedFont>
    <p:embeddedFont>
      <p:font typeface="Segoe UI Black" panose="020B0A02040204020203" pitchFamily="34" charset="0"/>
      <p:bold r:id="rId61"/>
      <p:boldItalic r:id="rId62"/>
    </p:embeddedFont>
    <p:embeddedFont>
      <p:font typeface="Trebuchet MS" panose="02000000000000000000" pitchFamily="2" charset="0"/>
      <p:regular r:id="rId63"/>
      <p:bold r:id="rId64"/>
      <p:italic r:id="rId65"/>
      <p:boldItalic r:id="rId66"/>
    </p:embeddedFont>
    <p:embeddedFont>
      <p:font typeface="Verdana" panose="02000000000000000000" pitchFamily="2" charset="0"/>
      <p:regular r:id="rId67"/>
      <p:bold r:id="rId68"/>
      <p:italic r:id="rId69"/>
      <p:boldItalic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8B"/>
    <a:srgbClr val="FF9900"/>
    <a:srgbClr val="1A4626"/>
    <a:srgbClr val="FCD5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Estilo Médio 2 - Ênfas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Estilo Escuro 2 - Ênfase 3/Ênfase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Estilo Escuro 2 - Ênfase 1/Ênfas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Estilo Escuro 2 - Ênfase 5/Ênfase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9012ECD-51FC-41F1-AA8D-1B2483CD663E}" styleName="Estilo Claro 2 - Ênfas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Estilo Médio 1 - Ênfas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E171933-4619-4E11-9A3F-F7608DF75F80}" styleName="Estilo Médio 1 - Ênfase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0A1B5D5-9B99-4C35-A422-299274C87663}" styleName="Estilo Médio 1 - Ênfas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Estilo Médio 2 - Ênfas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87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 /><Relationship Id="rId18" Type="http://schemas.openxmlformats.org/officeDocument/2006/relationships/slide" Target="slides/slide13.xml" /><Relationship Id="rId26" Type="http://schemas.openxmlformats.org/officeDocument/2006/relationships/slide" Target="slides/slide21.xml" /><Relationship Id="rId39" Type="http://schemas.openxmlformats.org/officeDocument/2006/relationships/slide" Target="slides/slide34.xml" /><Relationship Id="rId21" Type="http://schemas.openxmlformats.org/officeDocument/2006/relationships/slide" Target="slides/slide16.xml" /><Relationship Id="rId34" Type="http://schemas.openxmlformats.org/officeDocument/2006/relationships/slide" Target="slides/slide29.xml" /><Relationship Id="rId42" Type="http://schemas.openxmlformats.org/officeDocument/2006/relationships/slide" Target="slides/slide37.xml" /><Relationship Id="rId47" Type="http://schemas.openxmlformats.org/officeDocument/2006/relationships/slide" Target="slides/slide42.xml" /><Relationship Id="rId50" Type="http://schemas.openxmlformats.org/officeDocument/2006/relationships/slide" Target="slides/slide45.xml" /><Relationship Id="rId55" Type="http://schemas.openxmlformats.org/officeDocument/2006/relationships/notesMaster" Target="notesMasters/notesMaster1.xml" /><Relationship Id="rId63" Type="http://schemas.openxmlformats.org/officeDocument/2006/relationships/font" Target="fonts/font8.fntdata" /><Relationship Id="rId68" Type="http://schemas.openxmlformats.org/officeDocument/2006/relationships/font" Target="fonts/font13.fntdata" /><Relationship Id="rId7" Type="http://schemas.openxmlformats.org/officeDocument/2006/relationships/slide" Target="slides/slide2.xml" /><Relationship Id="rId71" Type="http://schemas.openxmlformats.org/officeDocument/2006/relationships/presProps" Target="presProps.xml" /><Relationship Id="rId2" Type="http://schemas.openxmlformats.org/officeDocument/2006/relationships/customXml" Target="../customXml/item2.xml" /><Relationship Id="rId16" Type="http://schemas.openxmlformats.org/officeDocument/2006/relationships/slide" Target="slides/slide11.xml" /><Relationship Id="rId29" Type="http://schemas.openxmlformats.org/officeDocument/2006/relationships/slide" Target="slides/slide24.xml" /><Relationship Id="rId11" Type="http://schemas.openxmlformats.org/officeDocument/2006/relationships/slide" Target="slides/slide6.xml" /><Relationship Id="rId24" Type="http://schemas.openxmlformats.org/officeDocument/2006/relationships/slide" Target="slides/slide19.xml" /><Relationship Id="rId32" Type="http://schemas.openxmlformats.org/officeDocument/2006/relationships/slide" Target="slides/slide27.xml" /><Relationship Id="rId37" Type="http://schemas.openxmlformats.org/officeDocument/2006/relationships/slide" Target="slides/slide32.xml" /><Relationship Id="rId40" Type="http://schemas.openxmlformats.org/officeDocument/2006/relationships/slide" Target="slides/slide35.xml" /><Relationship Id="rId45" Type="http://schemas.openxmlformats.org/officeDocument/2006/relationships/slide" Target="slides/slide40.xml" /><Relationship Id="rId53" Type="http://schemas.openxmlformats.org/officeDocument/2006/relationships/slide" Target="slides/slide48.xml" /><Relationship Id="rId58" Type="http://schemas.openxmlformats.org/officeDocument/2006/relationships/font" Target="fonts/font3.fntdata" /><Relationship Id="rId66" Type="http://schemas.openxmlformats.org/officeDocument/2006/relationships/font" Target="fonts/font11.fntdata" /><Relationship Id="rId74" Type="http://schemas.openxmlformats.org/officeDocument/2006/relationships/tableStyles" Target="tableStyles.xml" /><Relationship Id="rId5" Type="http://schemas.openxmlformats.org/officeDocument/2006/relationships/slideMaster" Target="slideMasters/slideMaster2.xml" /><Relationship Id="rId15" Type="http://schemas.openxmlformats.org/officeDocument/2006/relationships/slide" Target="slides/slide10.xml" /><Relationship Id="rId23" Type="http://schemas.openxmlformats.org/officeDocument/2006/relationships/slide" Target="slides/slide18.xml" /><Relationship Id="rId28" Type="http://schemas.openxmlformats.org/officeDocument/2006/relationships/slide" Target="slides/slide23.xml" /><Relationship Id="rId36" Type="http://schemas.openxmlformats.org/officeDocument/2006/relationships/slide" Target="slides/slide31.xml" /><Relationship Id="rId49" Type="http://schemas.openxmlformats.org/officeDocument/2006/relationships/slide" Target="slides/slide44.xml" /><Relationship Id="rId57" Type="http://schemas.openxmlformats.org/officeDocument/2006/relationships/font" Target="fonts/font2.fntdata" /><Relationship Id="rId61" Type="http://schemas.openxmlformats.org/officeDocument/2006/relationships/font" Target="fonts/font6.fntdata" /><Relationship Id="rId10" Type="http://schemas.openxmlformats.org/officeDocument/2006/relationships/slide" Target="slides/slide5.xml" /><Relationship Id="rId19" Type="http://schemas.openxmlformats.org/officeDocument/2006/relationships/slide" Target="slides/slide14.xml" /><Relationship Id="rId31" Type="http://schemas.openxmlformats.org/officeDocument/2006/relationships/slide" Target="slides/slide26.xml" /><Relationship Id="rId44" Type="http://schemas.openxmlformats.org/officeDocument/2006/relationships/slide" Target="slides/slide39.xml" /><Relationship Id="rId52" Type="http://schemas.openxmlformats.org/officeDocument/2006/relationships/slide" Target="slides/slide47.xml" /><Relationship Id="rId60" Type="http://schemas.openxmlformats.org/officeDocument/2006/relationships/font" Target="fonts/font5.fntdata" /><Relationship Id="rId65" Type="http://schemas.openxmlformats.org/officeDocument/2006/relationships/font" Target="fonts/font10.fntdata" /><Relationship Id="rId73" Type="http://schemas.openxmlformats.org/officeDocument/2006/relationships/theme" Target="theme/theme1.xml" /><Relationship Id="rId4" Type="http://schemas.openxmlformats.org/officeDocument/2006/relationships/slideMaster" Target="slideMasters/slideMaster1.xml" /><Relationship Id="rId9" Type="http://schemas.openxmlformats.org/officeDocument/2006/relationships/slide" Target="slides/slide4.xml" /><Relationship Id="rId14" Type="http://schemas.openxmlformats.org/officeDocument/2006/relationships/slide" Target="slides/slide9.xml" /><Relationship Id="rId22" Type="http://schemas.openxmlformats.org/officeDocument/2006/relationships/slide" Target="slides/slide17.xml" /><Relationship Id="rId27" Type="http://schemas.openxmlformats.org/officeDocument/2006/relationships/slide" Target="slides/slide22.xml" /><Relationship Id="rId30" Type="http://schemas.openxmlformats.org/officeDocument/2006/relationships/slide" Target="slides/slide25.xml" /><Relationship Id="rId35" Type="http://schemas.openxmlformats.org/officeDocument/2006/relationships/slide" Target="slides/slide30.xml" /><Relationship Id="rId43" Type="http://schemas.openxmlformats.org/officeDocument/2006/relationships/slide" Target="slides/slide38.xml" /><Relationship Id="rId48" Type="http://schemas.openxmlformats.org/officeDocument/2006/relationships/slide" Target="slides/slide43.xml" /><Relationship Id="rId56" Type="http://schemas.openxmlformats.org/officeDocument/2006/relationships/font" Target="fonts/font1.fntdata" /><Relationship Id="rId64" Type="http://schemas.openxmlformats.org/officeDocument/2006/relationships/font" Target="fonts/font9.fntdata" /><Relationship Id="rId69" Type="http://schemas.openxmlformats.org/officeDocument/2006/relationships/font" Target="fonts/font14.fntdata" /><Relationship Id="rId8" Type="http://schemas.openxmlformats.org/officeDocument/2006/relationships/slide" Target="slides/slide3.xml" /><Relationship Id="rId51" Type="http://schemas.openxmlformats.org/officeDocument/2006/relationships/slide" Target="slides/slide46.xml" /><Relationship Id="rId72" Type="http://schemas.openxmlformats.org/officeDocument/2006/relationships/viewProps" Target="viewProps.xml" /><Relationship Id="rId3" Type="http://schemas.openxmlformats.org/officeDocument/2006/relationships/customXml" Target="../customXml/item3.xml" /><Relationship Id="rId12" Type="http://schemas.openxmlformats.org/officeDocument/2006/relationships/slide" Target="slides/slide7.xml" /><Relationship Id="rId17" Type="http://schemas.openxmlformats.org/officeDocument/2006/relationships/slide" Target="slides/slide12.xml" /><Relationship Id="rId25" Type="http://schemas.openxmlformats.org/officeDocument/2006/relationships/slide" Target="slides/slide20.xml" /><Relationship Id="rId33" Type="http://schemas.openxmlformats.org/officeDocument/2006/relationships/slide" Target="slides/slide28.xml" /><Relationship Id="rId38" Type="http://schemas.openxmlformats.org/officeDocument/2006/relationships/slide" Target="slides/slide33.xml" /><Relationship Id="rId46" Type="http://schemas.openxmlformats.org/officeDocument/2006/relationships/slide" Target="slides/slide41.xml" /><Relationship Id="rId59" Type="http://schemas.openxmlformats.org/officeDocument/2006/relationships/font" Target="fonts/font4.fntdata" /><Relationship Id="rId67" Type="http://schemas.openxmlformats.org/officeDocument/2006/relationships/font" Target="fonts/font12.fntdata" /><Relationship Id="rId20" Type="http://schemas.openxmlformats.org/officeDocument/2006/relationships/slide" Target="slides/slide15.xml" /><Relationship Id="rId41" Type="http://schemas.openxmlformats.org/officeDocument/2006/relationships/slide" Target="slides/slide36.xml" /><Relationship Id="rId54" Type="http://schemas.openxmlformats.org/officeDocument/2006/relationships/slide" Target="slides/slide49.xml" /><Relationship Id="rId62" Type="http://schemas.openxmlformats.org/officeDocument/2006/relationships/font" Target="fonts/font7.fntdata" /><Relationship Id="rId70" Type="http://schemas.openxmlformats.org/officeDocument/2006/relationships/font" Target="fonts/font15.fntdata" /><Relationship Id="rId1" Type="http://schemas.openxmlformats.org/officeDocument/2006/relationships/customXml" Target="../customXml/item1.xml" /><Relationship Id="rId6" Type="http://schemas.openxmlformats.org/officeDocument/2006/relationships/slide" Target="slides/slide1.xml" /></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 /><Relationship Id="rId2" Type="http://schemas.microsoft.com/office/2011/relationships/chartColorStyle" Target="colors1.xml" /><Relationship Id="rId1" Type="http://schemas.microsoft.com/office/2011/relationships/chartStyle" Target="style1.xml" /></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r>
              <a:rPr lang="pt-BR" sz="3200" b="1" dirty="0">
                <a:latin typeface="Segoul"/>
              </a:rPr>
              <a:t>Regiões remotas da Amazônia Legal</a:t>
            </a:r>
          </a:p>
        </c:rich>
      </c:tx>
      <c:layout>
        <c:manualLayout>
          <c:xMode val="edge"/>
          <c:yMode val="edge"/>
          <c:x val="0.23926355710245917"/>
          <c:y val="2.1033291641612471E-4"/>
        </c:manualLayout>
      </c:layout>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endParaRPr lang="pt-BR"/>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2650367885486512E-2"/>
          <c:y val="0.10826953477939191"/>
          <c:w val="0.97536019401422036"/>
          <c:h val="0.81899305338031714"/>
        </c:manualLayout>
      </c:layout>
      <c:bar3DChart>
        <c:barDir val="col"/>
        <c:grouping val="clustered"/>
        <c:varyColors val="0"/>
        <c:ser>
          <c:idx val="0"/>
          <c:order val="0"/>
          <c:tx>
            <c:strRef>
              <c:f>Planilha1!$B$1</c:f>
              <c:strCache>
                <c:ptCount val="1"/>
                <c:pt idx="0">
                  <c:v>Total</c:v>
                </c:pt>
              </c:strCache>
            </c:strRef>
          </c:tx>
          <c:spPr>
            <a:solidFill>
              <a:schemeClr val="accent1"/>
            </a:solidFill>
            <a:ln>
              <a:noFill/>
            </a:ln>
            <a:effectLst/>
            <a:sp3d/>
          </c:spPr>
          <c:invertIfNegative val="0"/>
          <c:dPt>
            <c:idx val="4"/>
            <c:invertIfNegative val="0"/>
            <c:bubble3D val="0"/>
            <c:spPr>
              <a:solidFill>
                <a:schemeClr val="accent3">
                  <a:lumMod val="75000"/>
                </a:schemeClr>
              </a:solidFill>
              <a:ln>
                <a:noFill/>
              </a:ln>
              <a:effectLst/>
              <a:sp3d/>
            </c:spPr>
            <c:extLst>
              <c:ext xmlns:c16="http://schemas.microsoft.com/office/drawing/2014/chart" uri="{C3380CC4-5D6E-409C-BE32-E72D297353CC}">
                <c16:uniqueId val="{00000004-7512-4154-9028-67D1A0E9C1F0}"/>
              </c:ext>
            </c:extLst>
          </c:dPt>
          <c:dPt>
            <c:idx val="5"/>
            <c:invertIfNegative val="0"/>
            <c:bubble3D val="0"/>
            <c:spPr>
              <a:solidFill>
                <a:schemeClr val="accent6"/>
              </a:solidFill>
              <a:ln>
                <a:noFill/>
              </a:ln>
              <a:effectLst/>
              <a:sp3d/>
            </c:spPr>
            <c:extLst>
              <c:ext xmlns:c16="http://schemas.microsoft.com/office/drawing/2014/chart" uri="{C3380CC4-5D6E-409C-BE32-E72D297353CC}">
                <c16:uniqueId val="{00000005-7512-4154-9028-67D1A0E9C1F0}"/>
              </c:ext>
            </c:extLst>
          </c:dPt>
          <c:dLbls>
            <c:dLbl>
              <c:idx val="0"/>
              <c:layout>
                <c:manualLayout>
                  <c:x val="1.4559885355233403E-2"/>
                  <c:y val="-5.0676127274490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512-4154-9028-67D1A0E9C1F0}"/>
                </c:ext>
              </c:extLst>
            </c:dLbl>
            <c:dLbl>
              <c:idx val="1"/>
              <c:layout>
                <c:manualLayout>
                  <c:x val="1.4559885355233424E-2"/>
                  <c:y val="-2.53380636372452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512-4154-9028-67D1A0E9C1F0}"/>
                </c:ext>
              </c:extLst>
            </c:dLbl>
            <c:dLbl>
              <c:idx val="2"/>
              <c:layout>
                <c:manualLayout>
                  <c:x val="1.7919858898748829E-2"/>
                  <c:y val="-5.32099336382147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512-4154-9028-67D1A0E9C1F0}"/>
                </c:ext>
              </c:extLst>
            </c:dLbl>
            <c:dLbl>
              <c:idx val="3"/>
              <c:layout>
                <c:manualLayout>
                  <c:x val="1.3555773576585928E-2"/>
                  <c:y val="-5.53630705104442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512-4154-9028-67D1A0E9C1F0}"/>
                </c:ext>
              </c:extLst>
            </c:dLbl>
            <c:dLbl>
              <c:idx val="4"/>
              <c:layout>
                <c:manualLayout>
                  <c:x val="1.4559885355233424E-2"/>
                  <c:y val="-4.0540901819592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512-4154-9028-67D1A0E9C1F0}"/>
                </c:ext>
              </c:extLst>
            </c:dLbl>
            <c:dLbl>
              <c:idx val="5"/>
              <c:layout>
                <c:manualLayout>
                  <c:x val="1.4791555972000056E-2"/>
                  <c:y val="-3.02153416189466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512-4154-9028-67D1A0E9C1F0}"/>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Planilha1!$A$2:$A$7</c:f>
              <c:strCache>
                <c:ptCount val="6"/>
                <c:pt idx="0">
                  <c:v>2020</c:v>
                </c:pt>
                <c:pt idx="1">
                  <c:v>2021</c:v>
                </c:pt>
                <c:pt idx="2">
                  <c:v>2022</c:v>
                </c:pt>
                <c:pt idx="3">
                  <c:v>2023</c:v>
                </c:pt>
                <c:pt idx="4">
                  <c:v>2024*</c:v>
                </c:pt>
                <c:pt idx="5">
                  <c:v>Total</c:v>
                </c:pt>
              </c:strCache>
            </c:strRef>
          </c:cat>
          <c:val>
            <c:numRef>
              <c:f>Planilha1!$B$2:$B$7</c:f>
              <c:numCache>
                <c:formatCode>#,##0</c:formatCode>
                <c:ptCount val="6"/>
                <c:pt idx="0">
                  <c:v>105</c:v>
                </c:pt>
                <c:pt idx="1">
                  <c:v>1451</c:v>
                </c:pt>
                <c:pt idx="2">
                  <c:v>9674</c:v>
                </c:pt>
                <c:pt idx="3">
                  <c:v>19551</c:v>
                </c:pt>
                <c:pt idx="4">
                  <c:v>22138</c:v>
                </c:pt>
                <c:pt idx="5">
                  <c:v>52919</c:v>
                </c:pt>
              </c:numCache>
            </c:numRef>
          </c:val>
          <c:extLst>
            <c:ext xmlns:c16="http://schemas.microsoft.com/office/drawing/2014/chart" uri="{C3380CC4-5D6E-409C-BE32-E72D297353CC}">
              <c16:uniqueId val="{00000006-7512-4154-9028-67D1A0E9C1F0}"/>
            </c:ext>
          </c:extLst>
        </c:ser>
        <c:dLbls>
          <c:showLegendKey val="0"/>
          <c:showVal val="1"/>
          <c:showCatName val="0"/>
          <c:showSerName val="0"/>
          <c:showPercent val="0"/>
          <c:showBubbleSize val="0"/>
        </c:dLbls>
        <c:gapWidth val="150"/>
        <c:shape val="box"/>
        <c:axId val="937852720"/>
        <c:axId val="936128160"/>
        <c:axId val="0"/>
      </c:bar3DChart>
      <c:catAx>
        <c:axId val="937852720"/>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pt-BR"/>
          </a:p>
        </c:txPr>
        <c:crossAx val="936128160"/>
        <c:crosses val="autoZero"/>
        <c:auto val="1"/>
        <c:lblAlgn val="ctr"/>
        <c:lblOffset val="100"/>
        <c:noMultiLvlLbl val="0"/>
      </c:catAx>
      <c:valAx>
        <c:axId val="936128160"/>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9378527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16.png" /></Relationships>
</file>

<file path=ppt/diagrams/_rels/drawing1.xml.rels><?xml version="1.0" encoding="UTF-8" standalone="yes"?>
<Relationships xmlns="http://schemas.openxmlformats.org/package/2006/relationships"><Relationship Id="rId1" Type="http://schemas.openxmlformats.org/officeDocument/2006/relationships/image" Target="../media/image16.png"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F13919-AAAD-4D26-8BDB-D0DE9E083991}"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pt-BR"/>
        </a:p>
      </dgm:t>
    </dgm:pt>
    <dgm:pt modelId="{62757AE7-51CC-4BD1-B633-3B68D7A5E7E5}">
      <dgm:prSet phldrT="[Texto]" custT="1"/>
      <dgm:spPr/>
      <dgm:t>
        <a:bodyPr/>
        <a:lstStyle/>
        <a:p>
          <a:pPr algn="ctr"/>
          <a:endParaRPr lang="pt-BR" sz="1200" u="sng" kern="1200" dirty="0">
            <a:solidFill>
              <a:schemeClr val="tx1"/>
            </a:solidFill>
            <a:latin typeface="Times New Roman" panose="02020603050405020304" pitchFamily="18" charset="0"/>
            <a:ea typeface="Calibri" panose="020F0502020204030204" pitchFamily="34" charset="0"/>
            <a:cs typeface="+mn-cs"/>
          </a:endParaRPr>
        </a:p>
      </dgm:t>
    </dgm:pt>
    <dgm:pt modelId="{A38A3A20-414E-4AAA-87C0-F2340A140596}" type="parTrans" cxnId="{0150A97E-7182-4C7D-BAB8-D7DEEA862F5A}">
      <dgm:prSet/>
      <dgm:spPr/>
      <dgm:t>
        <a:bodyPr/>
        <a:lstStyle/>
        <a:p>
          <a:endParaRPr lang="pt-BR"/>
        </a:p>
      </dgm:t>
    </dgm:pt>
    <dgm:pt modelId="{383E65AA-BD33-43C3-8B7B-2C829E576702}" type="sibTrans" cxnId="{0150A97E-7182-4C7D-BAB8-D7DEEA862F5A}">
      <dgm:prSet/>
      <dgm:spPr/>
      <dgm:t>
        <a:bodyPr/>
        <a:lstStyle/>
        <a:p>
          <a:endParaRPr lang="pt-BR"/>
        </a:p>
      </dgm:t>
    </dgm:pt>
    <dgm:pt modelId="{38681F7F-BE72-4AFB-962A-8BD9BBB8CFA9}">
      <dgm:prSet phldrT="[Texto]" custT="1"/>
      <dgm:spPr/>
      <dgm:t>
        <a:bodyPr/>
        <a:lstStyle/>
        <a:p>
          <a:pPr algn="ctr"/>
          <a:endParaRPr lang="pt-BR" sz="1200" u="sng" kern="1200" dirty="0">
            <a:solidFill>
              <a:schemeClr val="tx1"/>
            </a:solidFill>
            <a:latin typeface="Times New Roman" panose="02020603050405020304" pitchFamily="18" charset="0"/>
            <a:ea typeface="Calibri" panose="020F0502020204030204" pitchFamily="34" charset="0"/>
            <a:cs typeface="+mn-cs"/>
          </a:endParaRPr>
        </a:p>
      </dgm:t>
    </dgm:pt>
    <dgm:pt modelId="{0FE69346-1B20-420F-8609-4A7A2D55409C}" type="parTrans" cxnId="{95E83055-4E2F-4A8F-9ECB-01348948345E}">
      <dgm:prSet/>
      <dgm:spPr/>
      <dgm:t>
        <a:bodyPr/>
        <a:lstStyle/>
        <a:p>
          <a:endParaRPr lang="pt-BR"/>
        </a:p>
      </dgm:t>
    </dgm:pt>
    <dgm:pt modelId="{3EA00D69-117B-4159-9A24-4C64DA38673E}" type="sibTrans" cxnId="{95E83055-4E2F-4A8F-9ECB-01348948345E}">
      <dgm:prSet/>
      <dgm:spPr/>
      <dgm:t>
        <a:bodyPr/>
        <a:lstStyle/>
        <a:p>
          <a:endParaRPr lang="pt-BR"/>
        </a:p>
      </dgm:t>
    </dgm:pt>
    <dgm:pt modelId="{8BE209EA-8A50-4A36-88DF-AA768198BCEB}">
      <dgm:prSet phldrT="[Texto]" custT="1"/>
      <dgm:spPr/>
      <dgm:t>
        <a:bodyPr/>
        <a:lstStyle/>
        <a:p>
          <a:pPr algn="ctr"/>
          <a:endParaRPr lang="pt-BR" sz="1200" u="sng" kern="1200" dirty="0">
            <a:solidFill>
              <a:schemeClr val="tx1"/>
            </a:solidFill>
            <a:latin typeface="Times New Roman" panose="02020603050405020304" pitchFamily="18" charset="0"/>
            <a:ea typeface="Calibri" panose="020F0502020204030204" pitchFamily="34" charset="0"/>
            <a:cs typeface="+mn-cs"/>
          </a:endParaRPr>
        </a:p>
      </dgm:t>
    </dgm:pt>
    <dgm:pt modelId="{B897CAD7-172C-4B07-AEBC-67E7B795222B}" type="sibTrans" cxnId="{E57DA6D6-A544-45EE-891F-16A6065E0234}">
      <dgm:prSet/>
      <dgm:spPr/>
      <dgm:t>
        <a:bodyPr/>
        <a:lstStyle/>
        <a:p>
          <a:endParaRPr lang="pt-BR"/>
        </a:p>
      </dgm:t>
    </dgm:pt>
    <dgm:pt modelId="{34F7C78B-AE7F-482E-A89B-5D421F52E9AD}" type="parTrans" cxnId="{E57DA6D6-A544-45EE-891F-16A6065E0234}">
      <dgm:prSet/>
      <dgm:spPr/>
      <dgm:t>
        <a:bodyPr/>
        <a:lstStyle/>
        <a:p>
          <a:endParaRPr lang="pt-BR"/>
        </a:p>
      </dgm:t>
    </dgm:pt>
    <dgm:pt modelId="{5D6C6E21-8417-4B37-877E-36A68E45DDF4}" type="pres">
      <dgm:prSet presAssocID="{26F13919-AAAD-4D26-8BDB-D0DE9E083991}" presName="rootnode" presStyleCnt="0">
        <dgm:presLayoutVars>
          <dgm:chMax/>
          <dgm:chPref/>
          <dgm:dir/>
          <dgm:animLvl val="lvl"/>
        </dgm:presLayoutVars>
      </dgm:prSet>
      <dgm:spPr/>
    </dgm:pt>
    <dgm:pt modelId="{A112B008-A2A4-49F0-A4BF-D70C25DA26C0}" type="pres">
      <dgm:prSet presAssocID="{8BE209EA-8A50-4A36-88DF-AA768198BCEB}" presName="composite" presStyleCnt="0"/>
      <dgm:spPr/>
    </dgm:pt>
    <dgm:pt modelId="{C070F7AB-0DA2-4572-9E25-EF6B28B10D57}" type="pres">
      <dgm:prSet presAssocID="{8BE209EA-8A50-4A36-88DF-AA768198BCEB}" presName="LShape" presStyleLbl="alignNode1" presStyleIdx="0" presStyleCnt="5" custLinFactNeighborY="24234"/>
      <dgm:spPr/>
    </dgm:pt>
    <dgm:pt modelId="{772D2398-9C1D-4487-8254-095FCA010037}" type="pres">
      <dgm:prSet presAssocID="{8BE209EA-8A50-4A36-88DF-AA768198BCEB}" presName="ParentText" presStyleLbl="revTx" presStyleIdx="0" presStyleCnt="3">
        <dgm:presLayoutVars>
          <dgm:chMax val="0"/>
          <dgm:chPref val="0"/>
          <dgm:bulletEnabled val="1"/>
        </dgm:presLayoutVars>
      </dgm:prSet>
      <dgm:spPr/>
    </dgm:pt>
    <dgm:pt modelId="{0C66CEE0-B679-4AB2-8C51-F5861DAB1A1B}" type="pres">
      <dgm:prSet presAssocID="{8BE209EA-8A50-4A36-88DF-AA768198BCEB}" presName="Triangle" presStyleLbl="alignNode1" presStyleIdx="1" presStyleCnt="5" custLinFactY="13874" custLinFactNeighborY="100000"/>
      <dgm:spPr/>
    </dgm:pt>
    <dgm:pt modelId="{20F002F1-C82E-4CFE-9A39-FAFD6B57025D}" type="pres">
      <dgm:prSet presAssocID="{B897CAD7-172C-4B07-AEBC-67E7B795222B}" presName="sibTrans" presStyleCnt="0"/>
      <dgm:spPr/>
    </dgm:pt>
    <dgm:pt modelId="{2CCCA55B-9550-459F-94B9-AC4ECE5D1E30}" type="pres">
      <dgm:prSet presAssocID="{B897CAD7-172C-4B07-AEBC-67E7B795222B}" presName="space" presStyleCnt="0"/>
      <dgm:spPr/>
    </dgm:pt>
    <dgm:pt modelId="{45741120-434F-4B65-9FBD-1FD5952B0210}" type="pres">
      <dgm:prSet presAssocID="{62757AE7-51CC-4BD1-B633-3B68D7A5E7E5}" presName="composite" presStyleCnt="0"/>
      <dgm:spPr/>
    </dgm:pt>
    <dgm:pt modelId="{BE679911-F3DF-4529-9D0A-6BD5A680F483}" type="pres">
      <dgm:prSet presAssocID="{62757AE7-51CC-4BD1-B633-3B68D7A5E7E5}" presName="LShape" presStyleLbl="alignNode1" presStyleIdx="2" presStyleCnt="5" custLinFactNeighborY="32035"/>
      <dgm:spPr>
        <a:blipFill rotWithShape="0">
          <a:blip xmlns:r="http://schemas.openxmlformats.org/officeDocument/2006/relationships" r:embed="rId1"/>
          <a:stretch>
            <a:fillRect/>
          </a:stretch>
        </a:blipFill>
      </dgm:spPr>
    </dgm:pt>
    <dgm:pt modelId="{5F030F98-182E-4C17-9401-64776D6B6284}" type="pres">
      <dgm:prSet presAssocID="{62757AE7-51CC-4BD1-B633-3B68D7A5E7E5}" presName="ParentText" presStyleLbl="revTx" presStyleIdx="1" presStyleCnt="3">
        <dgm:presLayoutVars>
          <dgm:chMax val="0"/>
          <dgm:chPref val="0"/>
          <dgm:bulletEnabled val="1"/>
        </dgm:presLayoutVars>
      </dgm:prSet>
      <dgm:spPr/>
    </dgm:pt>
    <dgm:pt modelId="{69428DA1-2359-4F5B-994C-B5E6273FC25D}" type="pres">
      <dgm:prSet presAssocID="{62757AE7-51CC-4BD1-B633-3B68D7A5E7E5}" presName="Triangle" presStyleLbl="alignNode1" presStyleIdx="3" presStyleCnt="5" custLinFactY="46757" custLinFactNeighborY="100000"/>
      <dgm:spPr/>
    </dgm:pt>
    <dgm:pt modelId="{4F74C621-F319-4CC9-9A87-D2A7990448EE}" type="pres">
      <dgm:prSet presAssocID="{383E65AA-BD33-43C3-8B7B-2C829E576702}" presName="sibTrans" presStyleCnt="0"/>
      <dgm:spPr/>
    </dgm:pt>
    <dgm:pt modelId="{D3E4740E-BBBB-4CEE-B0D5-3A00640DBB3A}" type="pres">
      <dgm:prSet presAssocID="{383E65AA-BD33-43C3-8B7B-2C829E576702}" presName="space" presStyleCnt="0"/>
      <dgm:spPr/>
    </dgm:pt>
    <dgm:pt modelId="{9DE4A912-DF36-4634-AFBF-86DBC9FECE8E}" type="pres">
      <dgm:prSet presAssocID="{38681F7F-BE72-4AFB-962A-8BD9BBB8CFA9}" presName="composite" presStyleCnt="0"/>
      <dgm:spPr/>
    </dgm:pt>
    <dgm:pt modelId="{EA8E8897-95FD-4836-B73B-8CC1BE2126D3}" type="pres">
      <dgm:prSet presAssocID="{38681F7F-BE72-4AFB-962A-8BD9BBB8CFA9}" presName="LShape" presStyleLbl="alignNode1" presStyleIdx="4" presStyleCnt="5" custLinFactNeighborY="41945"/>
      <dgm:spPr/>
    </dgm:pt>
    <dgm:pt modelId="{71878540-05E0-4E03-A19C-0945EB0D8081}" type="pres">
      <dgm:prSet presAssocID="{38681F7F-BE72-4AFB-962A-8BD9BBB8CFA9}" presName="ParentText" presStyleLbl="revTx" presStyleIdx="2" presStyleCnt="3">
        <dgm:presLayoutVars>
          <dgm:chMax val="0"/>
          <dgm:chPref val="0"/>
          <dgm:bulletEnabled val="1"/>
        </dgm:presLayoutVars>
      </dgm:prSet>
      <dgm:spPr/>
    </dgm:pt>
  </dgm:ptLst>
  <dgm:cxnLst>
    <dgm:cxn modelId="{4446DD06-D041-4B20-A102-269CB34DE1CB}" type="presOf" srcId="{26F13919-AAAD-4D26-8BDB-D0DE9E083991}" destId="{5D6C6E21-8417-4B37-877E-36A68E45DDF4}" srcOrd="0" destOrd="0" presId="urn:microsoft.com/office/officeart/2009/3/layout/StepUpProcess"/>
    <dgm:cxn modelId="{53D69E3E-0343-4E04-9AD9-115B01199215}" type="presOf" srcId="{8BE209EA-8A50-4A36-88DF-AA768198BCEB}" destId="{772D2398-9C1D-4487-8254-095FCA010037}" srcOrd="0" destOrd="0" presId="urn:microsoft.com/office/officeart/2009/3/layout/StepUpProcess"/>
    <dgm:cxn modelId="{95E83055-4E2F-4A8F-9ECB-01348948345E}" srcId="{26F13919-AAAD-4D26-8BDB-D0DE9E083991}" destId="{38681F7F-BE72-4AFB-962A-8BD9BBB8CFA9}" srcOrd="2" destOrd="0" parTransId="{0FE69346-1B20-420F-8609-4A7A2D55409C}" sibTransId="{3EA00D69-117B-4159-9A24-4C64DA38673E}"/>
    <dgm:cxn modelId="{0150A97E-7182-4C7D-BAB8-D7DEEA862F5A}" srcId="{26F13919-AAAD-4D26-8BDB-D0DE9E083991}" destId="{62757AE7-51CC-4BD1-B633-3B68D7A5E7E5}" srcOrd="1" destOrd="0" parTransId="{A38A3A20-414E-4AAA-87C0-F2340A140596}" sibTransId="{383E65AA-BD33-43C3-8B7B-2C829E576702}"/>
    <dgm:cxn modelId="{A63C9881-5633-455E-92DA-F6893380EB03}" type="presOf" srcId="{62757AE7-51CC-4BD1-B633-3B68D7A5E7E5}" destId="{5F030F98-182E-4C17-9401-64776D6B6284}" srcOrd="0" destOrd="0" presId="urn:microsoft.com/office/officeart/2009/3/layout/StepUpProcess"/>
    <dgm:cxn modelId="{E57DA6D6-A544-45EE-891F-16A6065E0234}" srcId="{26F13919-AAAD-4D26-8BDB-D0DE9E083991}" destId="{8BE209EA-8A50-4A36-88DF-AA768198BCEB}" srcOrd="0" destOrd="0" parTransId="{34F7C78B-AE7F-482E-A89B-5D421F52E9AD}" sibTransId="{B897CAD7-172C-4B07-AEBC-67E7B795222B}"/>
    <dgm:cxn modelId="{5A06ADF7-F77D-4543-AEAB-7F57CE14D81A}" type="presOf" srcId="{38681F7F-BE72-4AFB-962A-8BD9BBB8CFA9}" destId="{71878540-05E0-4E03-A19C-0945EB0D8081}" srcOrd="0" destOrd="0" presId="urn:microsoft.com/office/officeart/2009/3/layout/StepUpProcess"/>
    <dgm:cxn modelId="{3411A74C-4AA9-478F-BD25-18C8E80E2B25}" type="presParOf" srcId="{5D6C6E21-8417-4B37-877E-36A68E45DDF4}" destId="{A112B008-A2A4-49F0-A4BF-D70C25DA26C0}" srcOrd="0" destOrd="0" presId="urn:microsoft.com/office/officeart/2009/3/layout/StepUpProcess"/>
    <dgm:cxn modelId="{960A3704-EF32-4495-AEDC-288CCCD980BD}" type="presParOf" srcId="{A112B008-A2A4-49F0-A4BF-D70C25DA26C0}" destId="{C070F7AB-0DA2-4572-9E25-EF6B28B10D57}" srcOrd="0" destOrd="0" presId="urn:microsoft.com/office/officeart/2009/3/layout/StepUpProcess"/>
    <dgm:cxn modelId="{421CEF10-2F39-46A7-B791-8B069436D936}" type="presParOf" srcId="{A112B008-A2A4-49F0-A4BF-D70C25DA26C0}" destId="{772D2398-9C1D-4487-8254-095FCA010037}" srcOrd="1" destOrd="0" presId="urn:microsoft.com/office/officeart/2009/3/layout/StepUpProcess"/>
    <dgm:cxn modelId="{D9D80563-7B53-47AD-A2E0-CD852C66BE3D}" type="presParOf" srcId="{A112B008-A2A4-49F0-A4BF-D70C25DA26C0}" destId="{0C66CEE0-B679-4AB2-8C51-F5861DAB1A1B}" srcOrd="2" destOrd="0" presId="urn:microsoft.com/office/officeart/2009/3/layout/StepUpProcess"/>
    <dgm:cxn modelId="{8C20ED2F-D61C-4351-9CE7-750454F0FED1}" type="presParOf" srcId="{5D6C6E21-8417-4B37-877E-36A68E45DDF4}" destId="{20F002F1-C82E-4CFE-9A39-FAFD6B57025D}" srcOrd="1" destOrd="0" presId="urn:microsoft.com/office/officeart/2009/3/layout/StepUpProcess"/>
    <dgm:cxn modelId="{2ED8FE66-1F19-48FD-86A8-545CA941B7E0}" type="presParOf" srcId="{20F002F1-C82E-4CFE-9A39-FAFD6B57025D}" destId="{2CCCA55B-9550-459F-94B9-AC4ECE5D1E30}" srcOrd="0" destOrd="0" presId="urn:microsoft.com/office/officeart/2009/3/layout/StepUpProcess"/>
    <dgm:cxn modelId="{6878AB58-E834-4EEC-8069-30DA8D4B2995}" type="presParOf" srcId="{5D6C6E21-8417-4B37-877E-36A68E45DDF4}" destId="{45741120-434F-4B65-9FBD-1FD5952B0210}" srcOrd="2" destOrd="0" presId="urn:microsoft.com/office/officeart/2009/3/layout/StepUpProcess"/>
    <dgm:cxn modelId="{26DEC7AE-A829-40DF-92A4-D18021239596}" type="presParOf" srcId="{45741120-434F-4B65-9FBD-1FD5952B0210}" destId="{BE679911-F3DF-4529-9D0A-6BD5A680F483}" srcOrd="0" destOrd="0" presId="urn:microsoft.com/office/officeart/2009/3/layout/StepUpProcess"/>
    <dgm:cxn modelId="{09EAFCAF-353E-4A46-91CF-4F2963FB4B35}" type="presParOf" srcId="{45741120-434F-4B65-9FBD-1FD5952B0210}" destId="{5F030F98-182E-4C17-9401-64776D6B6284}" srcOrd="1" destOrd="0" presId="urn:microsoft.com/office/officeart/2009/3/layout/StepUpProcess"/>
    <dgm:cxn modelId="{136EA27C-1D13-4829-B69C-91B1288F410A}" type="presParOf" srcId="{45741120-434F-4B65-9FBD-1FD5952B0210}" destId="{69428DA1-2359-4F5B-994C-B5E6273FC25D}" srcOrd="2" destOrd="0" presId="urn:microsoft.com/office/officeart/2009/3/layout/StepUpProcess"/>
    <dgm:cxn modelId="{45803D00-5C1D-47E3-A249-93F186E30F0E}" type="presParOf" srcId="{5D6C6E21-8417-4B37-877E-36A68E45DDF4}" destId="{4F74C621-F319-4CC9-9A87-D2A7990448EE}" srcOrd="3" destOrd="0" presId="urn:microsoft.com/office/officeart/2009/3/layout/StepUpProcess"/>
    <dgm:cxn modelId="{99B28114-9863-4ED2-B0E8-EC4CDFDCB20F}" type="presParOf" srcId="{4F74C621-F319-4CC9-9A87-D2A7990448EE}" destId="{D3E4740E-BBBB-4CEE-B0D5-3A00640DBB3A}" srcOrd="0" destOrd="0" presId="urn:microsoft.com/office/officeart/2009/3/layout/StepUpProcess"/>
    <dgm:cxn modelId="{8D1BFCCC-0FA6-439E-9432-C22FB15537AF}" type="presParOf" srcId="{5D6C6E21-8417-4B37-877E-36A68E45DDF4}" destId="{9DE4A912-DF36-4634-AFBF-86DBC9FECE8E}" srcOrd="4" destOrd="0" presId="urn:microsoft.com/office/officeart/2009/3/layout/StepUpProcess"/>
    <dgm:cxn modelId="{E65FAD1C-AEAC-4D4F-80E4-BE33882A2770}" type="presParOf" srcId="{9DE4A912-DF36-4634-AFBF-86DBC9FECE8E}" destId="{EA8E8897-95FD-4836-B73B-8CC1BE2126D3}" srcOrd="0" destOrd="0" presId="urn:microsoft.com/office/officeart/2009/3/layout/StepUpProcess"/>
    <dgm:cxn modelId="{F3A96B85-8D2A-4D62-87FE-D006C8ED209C}" type="presParOf" srcId="{9DE4A912-DF36-4634-AFBF-86DBC9FECE8E}" destId="{71878540-05E0-4E03-A19C-0945EB0D8081}"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70F7AB-0DA2-4572-9E25-EF6B28B10D57}">
      <dsp:nvSpPr>
        <dsp:cNvPr id="0" name=""/>
        <dsp:cNvSpPr/>
      </dsp:nvSpPr>
      <dsp:spPr>
        <a:xfrm rot="5400000">
          <a:off x="873792" y="1339383"/>
          <a:ext cx="1629681" cy="271175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2D2398-9C1D-4487-8254-095FCA010037}">
      <dsp:nvSpPr>
        <dsp:cNvPr id="0" name=""/>
        <dsp:cNvSpPr/>
      </dsp:nvSpPr>
      <dsp:spPr>
        <a:xfrm>
          <a:off x="601758" y="1754676"/>
          <a:ext cx="2448186" cy="2145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endParaRPr lang="pt-BR" sz="1200" u="sng" kern="1200" dirty="0">
            <a:solidFill>
              <a:schemeClr val="tx1"/>
            </a:solidFill>
            <a:latin typeface="Times New Roman" panose="02020603050405020304" pitchFamily="18" charset="0"/>
            <a:ea typeface="Calibri" panose="020F0502020204030204" pitchFamily="34" charset="0"/>
            <a:cs typeface="+mn-cs"/>
          </a:endParaRPr>
        </a:p>
      </dsp:txBody>
      <dsp:txXfrm>
        <a:off x="601758" y="1754676"/>
        <a:ext cx="2448186" cy="2145978"/>
      </dsp:txXfrm>
    </dsp:sp>
    <dsp:sp modelId="{0C66CEE0-B679-4AB2-8C51-F5861DAB1A1B}">
      <dsp:nvSpPr>
        <dsp:cNvPr id="0" name=""/>
        <dsp:cNvSpPr/>
      </dsp:nvSpPr>
      <dsp:spPr>
        <a:xfrm>
          <a:off x="2588022" y="1270813"/>
          <a:ext cx="461921" cy="461921"/>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679911-F3DF-4529-9D0A-6BD5A680F483}">
      <dsp:nvSpPr>
        <dsp:cNvPr id="0" name=""/>
        <dsp:cNvSpPr/>
      </dsp:nvSpPr>
      <dsp:spPr>
        <a:xfrm rot="5400000">
          <a:off x="3870850" y="724890"/>
          <a:ext cx="1629681" cy="2711753"/>
        </a:xfrm>
        <a:prstGeom prst="corner">
          <a:avLst>
            <a:gd name="adj1" fmla="val 16120"/>
            <a:gd name="adj2" fmla="val 16110"/>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030F98-182E-4C17-9401-64776D6B6284}">
      <dsp:nvSpPr>
        <dsp:cNvPr id="0" name=""/>
        <dsp:cNvSpPr/>
      </dsp:nvSpPr>
      <dsp:spPr>
        <a:xfrm>
          <a:off x="3598816" y="1013051"/>
          <a:ext cx="2448186" cy="2145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endParaRPr lang="pt-BR" sz="1200" u="sng" kern="1200" dirty="0">
            <a:solidFill>
              <a:schemeClr val="tx1"/>
            </a:solidFill>
            <a:latin typeface="Times New Roman" panose="02020603050405020304" pitchFamily="18" charset="0"/>
            <a:ea typeface="Calibri" panose="020F0502020204030204" pitchFamily="34" charset="0"/>
            <a:cs typeface="+mn-cs"/>
          </a:endParaRPr>
        </a:p>
      </dsp:txBody>
      <dsp:txXfrm>
        <a:off x="3598816" y="1013051"/>
        <a:ext cx="2448186" cy="2145978"/>
      </dsp:txXfrm>
    </dsp:sp>
    <dsp:sp modelId="{69428DA1-2359-4F5B-994C-B5E6273FC25D}">
      <dsp:nvSpPr>
        <dsp:cNvPr id="0" name=""/>
        <dsp:cNvSpPr/>
      </dsp:nvSpPr>
      <dsp:spPr>
        <a:xfrm>
          <a:off x="5585080" y="681082"/>
          <a:ext cx="461921" cy="461921"/>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8E8897-95FD-4836-B73B-8CC1BE2126D3}">
      <dsp:nvSpPr>
        <dsp:cNvPr id="0" name=""/>
        <dsp:cNvSpPr/>
      </dsp:nvSpPr>
      <dsp:spPr>
        <a:xfrm rot="5400000">
          <a:off x="6867908" y="144766"/>
          <a:ext cx="1629681" cy="271175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878540-05E0-4E03-A19C-0945EB0D8081}">
      <dsp:nvSpPr>
        <dsp:cNvPr id="0" name=""/>
        <dsp:cNvSpPr/>
      </dsp:nvSpPr>
      <dsp:spPr>
        <a:xfrm>
          <a:off x="6595874" y="271426"/>
          <a:ext cx="2448186" cy="2145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endParaRPr lang="pt-BR" sz="1200" u="sng" kern="1200" dirty="0">
            <a:solidFill>
              <a:schemeClr val="tx1"/>
            </a:solidFill>
            <a:latin typeface="Times New Roman" panose="02020603050405020304" pitchFamily="18" charset="0"/>
            <a:ea typeface="Calibri" panose="020F0502020204030204" pitchFamily="34" charset="0"/>
            <a:cs typeface="+mn-cs"/>
          </a:endParaRPr>
        </a:p>
      </dsp:txBody>
      <dsp:txXfrm>
        <a:off x="6595874" y="271426"/>
        <a:ext cx="2448186" cy="2145978"/>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CE9645C-D4C6-4078-980A-45C0401CA9C7}" type="datetimeFigureOut">
              <a:rPr lang="pt-BR" smtClean="0"/>
              <a:t>25/11/2024</a:t>
            </a:fld>
            <a:endParaRPr lang="pt-BR"/>
          </a:p>
        </p:txBody>
      </p:sp>
      <p:sp>
        <p:nvSpPr>
          <p:cNvPr id="4" name="Espaço Reservado para Imagem de Sli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2154867-653E-4F5F-9EE6-D70696A9A5D8}" type="slidenum">
              <a:rPr lang="pt-BR" smtClean="0"/>
              <a:t>‹nº›</a:t>
            </a:fld>
            <a:endParaRPr lang="pt-BR"/>
          </a:p>
        </p:txBody>
      </p:sp>
    </p:spTree>
    <p:extLst>
      <p:ext uri="{BB962C8B-B14F-4D97-AF65-F5344CB8AC3E}">
        <p14:creationId xmlns:p14="http://schemas.microsoft.com/office/powerpoint/2010/main" val="352741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2154867-653E-4F5F-9EE6-D70696A9A5D8}" type="slidenum">
              <a:rPr lang="pt-BR" smtClean="0"/>
              <a:t>11</a:t>
            </a:fld>
            <a:endParaRPr lang="pt-BR"/>
          </a:p>
        </p:txBody>
      </p:sp>
    </p:spTree>
    <p:extLst>
      <p:ext uri="{BB962C8B-B14F-4D97-AF65-F5344CB8AC3E}">
        <p14:creationId xmlns:p14="http://schemas.microsoft.com/office/powerpoint/2010/main" val="3689818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2154867-653E-4F5F-9EE6-D70696A9A5D8}" type="slidenum">
              <a:rPr lang="pt-BR" smtClean="0"/>
              <a:t>18</a:t>
            </a:fld>
            <a:endParaRPr lang="pt-BR"/>
          </a:p>
        </p:txBody>
      </p:sp>
    </p:spTree>
    <p:extLst>
      <p:ext uri="{BB962C8B-B14F-4D97-AF65-F5344CB8AC3E}">
        <p14:creationId xmlns:p14="http://schemas.microsoft.com/office/powerpoint/2010/main" val="3068251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5A068-A4BF-B7C2-8B9B-C51496740FC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A37A325-552E-F6FA-8EBC-2FAFED57965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F38A1A3-A719-41C0-3E82-04FBA5CAA8E7}"/>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95B30EC9-8FB9-8559-80CF-29252DA833FE}"/>
              </a:ext>
            </a:extLst>
          </p:cNvPr>
          <p:cNvSpPr>
            <a:spLocks noGrp="1"/>
          </p:cNvSpPr>
          <p:nvPr>
            <p:ph type="sldNum" sz="quarter" idx="10"/>
          </p:nvPr>
        </p:nvSpPr>
        <p:spPr/>
        <p:txBody>
          <a:bodyPr/>
          <a:lstStyle/>
          <a:p>
            <a:fld id="{22154867-653E-4F5F-9EE6-D70696A9A5D8}" type="slidenum">
              <a:rPr lang="pt-BR" smtClean="0"/>
              <a:t>19</a:t>
            </a:fld>
            <a:endParaRPr lang="pt-BR"/>
          </a:p>
        </p:txBody>
      </p:sp>
    </p:spTree>
    <p:extLst>
      <p:ext uri="{BB962C8B-B14F-4D97-AF65-F5344CB8AC3E}">
        <p14:creationId xmlns:p14="http://schemas.microsoft.com/office/powerpoint/2010/main" val="3974313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2154867-653E-4F5F-9EE6-D70696A9A5D8}" type="slidenum">
              <a:rPr lang="pt-BR" smtClean="0"/>
              <a:t>23</a:t>
            </a:fld>
            <a:endParaRPr lang="pt-BR"/>
          </a:p>
        </p:txBody>
      </p:sp>
    </p:spTree>
    <p:extLst>
      <p:ext uri="{BB962C8B-B14F-4D97-AF65-F5344CB8AC3E}">
        <p14:creationId xmlns:p14="http://schemas.microsoft.com/office/powerpoint/2010/main" val="2501308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undo padra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376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2286000" y="1683545"/>
            <a:ext cx="13716000" cy="3581400"/>
          </a:xfrm>
        </p:spPr>
        <p:txBody>
          <a:bodyPr anchor="b"/>
          <a:lstStyle>
            <a:lvl1pPr algn="ctr">
              <a:defRPr sz="9000"/>
            </a:lvl1pPr>
          </a:lstStyle>
          <a:p>
            <a:r>
              <a:rPr lang="pt-BR"/>
              <a:t>Clique para editar o título mestre</a:t>
            </a:r>
          </a:p>
        </p:txBody>
      </p:sp>
      <p:sp>
        <p:nvSpPr>
          <p:cNvPr id="3" name="Subtítulo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68145390-25EF-4EBD-8AFA-5A877D92B97E}" type="datetimeFigureOut">
              <a:rPr lang="pt-BR" smtClean="0"/>
              <a:t>25/11/2024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C118C8F-018A-42B3-BF28-47E2227DEF1A}" type="slidenum">
              <a:rPr lang="pt-BR" smtClean="0"/>
              <a:t>‹nº›</a:t>
            </a:fld>
            <a:endParaRPr lang="pt-BR"/>
          </a:p>
        </p:txBody>
      </p:sp>
    </p:spTree>
    <p:extLst>
      <p:ext uri="{BB962C8B-B14F-4D97-AF65-F5344CB8AC3E}">
        <p14:creationId xmlns:p14="http://schemas.microsoft.com/office/powerpoint/2010/main" val="647696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8145390-25EF-4EBD-8AFA-5A877D92B97E}" type="datetimeFigureOut">
              <a:rPr lang="pt-BR" smtClean="0"/>
              <a:t>25/11/2024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C118C8F-018A-42B3-BF28-47E2227DEF1A}" type="slidenum">
              <a:rPr lang="pt-BR" smtClean="0"/>
              <a:t>‹nº›</a:t>
            </a:fld>
            <a:endParaRPr lang="pt-BR"/>
          </a:p>
        </p:txBody>
      </p:sp>
    </p:spTree>
    <p:extLst>
      <p:ext uri="{BB962C8B-B14F-4D97-AF65-F5344CB8AC3E}">
        <p14:creationId xmlns:p14="http://schemas.microsoft.com/office/powerpoint/2010/main" val="3740496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1247775" y="2564608"/>
            <a:ext cx="15773400" cy="4279106"/>
          </a:xfrm>
        </p:spPr>
        <p:txBody>
          <a:bodyPr anchor="b"/>
          <a:lstStyle>
            <a:lvl1pPr>
              <a:defRPr sz="9000"/>
            </a:lvl1pPr>
          </a:lstStyle>
          <a:p>
            <a:r>
              <a:rPr lang="pt-BR"/>
              <a:t>Clique para editar o título mestre</a:t>
            </a:r>
          </a:p>
        </p:txBody>
      </p:sp>
      <p:sp>
        <p:nvSpPr>
          <p:cNvPr id="3" name="Espaço Reservado para Texto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pt-BR"/>
              <a:t>Editar estilos de texto Mestre</a:t>
            </a:r>
          </a:p>
        </p:txBody>
      </p:sp>
      <p:sp>
        <p:nvSpPr>
          <p:cNvPr id="4" name="Espaço Reservado para Data 3"/>
          <p:cNvSpPr>
            <a:spLocks noGrp="1"/>
          </p:cNvSpPr>
          <p:nvPr>
            <p:ph type="dt" sz="half" idx="10"/>
          </p:nvPr>
        </p:nvSpPr>
        <p:spPr/>
        <p:txBody>
          <a:bodyPr/>
          <a:lstStyle/>
          <a:p>
            <a:fld id="{68145390-25EF-4EBD-8AFA-5A877D92B97E}" type="datetimeFigureOut">
              <a:rPr lang="pt-BR" smtClean="0"/>
              <a:t>25/11/2024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C118C8F-018A-42B3-BF28-47E2227DEF1A}" type="slidenum">
              <a:rPr lang="pt-BR" smtClean="0"/>
              <a:t>‹nº›</a:t>
            </a:fld>
            <a:endParaRPr lang="pt-BR"/>
          </a:p>
        </p:txBody>
      </p:sp>
    </p:spTree>
    <p:extLst>
      <p:ext uri="{BB962C8B-B14F-4D97-AF65-F5344CB8AC3E}">
        <p14:creationId xmlns:p14="http://schemas.microsoft.com/office/powerpoint/2010/main" val="537490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1257300" y="2738438"/>
            <a:ext cx="7772400" cy="6527007"/>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9258300" y="2738438"/>
            <a:ext cx="7772400" cy="6527007"/>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68145390-25EF-4EBD-8AFA-5A877D92B97E}" type="datetimeFigureOut">
              <a:rPr lang="pt-BR" smtClean="0"/>
              <a:t>25/11/2024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5C118C8F-018A-42B3-BF28-47E2227DEF1A}" type="slidenum">
              <a:rPr lang="pt-BR" smtClean="0"/>
              <a:t>‹nº›</a:t>
            </a:fld>
            <a:endParaRPr lang="pt-BR"/>
          </a:p>
        </p:txBody>
      </p:sp>
    </p:spTree>
    <p:extLst>
      <p:ext uri="{BB962C8B-B14F-4D97-AF65-F5344CB8AC3E}">
        <p14:creationId xmlns:p14="http://schemas.microsoft.com/office/powerpoint/2010/main" val="5779869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1259682" y="547688"/>
            <a:ext cx="15773400" cy="1988345"/>
          </a:xfrm>
        </p:spPr>
        <p:txBody>
          <a:bodyPr/>
          <a:lstStyle/>
          <a:p>
            <a:r>
              <a:rPr lang="pt-BR"/>
              <a:t>Clique para editar o título mestre</a:t>
            </a:r>
          </a:p>
        </p:txBody>
      </p:sp>
      <p:sp>
        <p:nvSpPr>
          <p:cNvPr id="3" name="Espaço Reservado para Texto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pt-BR"/>
              <a:t>Editar estilos de texto Mestre</a:t>
            </a:r>
          </a:p>
        </p:txBody>
      </p:sp>
      <p:sp>
        <p:nvSpPr>
          <p:cNvPr id="4" name="Espaço Reservado para Conteúdo 3"/>
          <p:cNvSpPr>
            <a:spLocks noGrp="1"/>
          </p:cNvSpPr>
          <p:nvPr>
            <p:ph sz="half" idx="2"/>
          </p:nvPr>
        </p:nvSpPr>
        <p:spPr>
          <a:xfrm>
            <a:off x="1259683" y="3757613"/>
            <a:ext cx="7736681" cy="5526882"/>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pt-BR"/>
              <a:t>Editar estilos de texto Mestre</a:t>
            </a:r>
          </a:p>
        </p:txBody>
      </p:sp>
      <p:sp>
        <p:nvSpPr>
          <p:cNvPr id="6" name="Espaço Reservado para Conteúdo 5"/>
          <p:cNvSpPr>
            <a:spLocks noGrp="1"/>
          </p:cNvSpPr>
          <p:nvPr>
            <p:ph sz="quarter" idx="4"/>
          </p:nvPr>
        </p:nvSpPr>
        <p:spPr>
          <a:xfrm>
            <a:off x="9258300" y="3757613"/>
            <a:ext cx="7774782" cy="5526882"/>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68145390-25EF-4EBD-8AFA-5A877D92B97E}" type="datetimeFigureOut">
              <a:rPr lang="pt-BR" smtClean="0"/>
              <a:t>25/11/2024</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5C118C8F-018A-42B3-BF28-47E2227DEF1A}" type="slidenum">
              <a:rPr lang="pt-BR" smtClean="0"/>
              <a:t>‹nº›</a:t>
            </a:fld>
            <a:endParaRPr lang="pt-BR"/>
          </a:p>
        </p:txBody>
      </p:sp>
    </p:spTree>
    <p:extLst>
      <p:ext uri="{BB962C8B-B14F-4D97-AF65-F5344CB8AC3E}">
        <p14:creationId xmlns:p14="http://schemas.microsoft.com/office/powerpoint/2010/main" val="22130759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68145390-25EF-4EBD-8AFA-5A877D92B97E}" type="datetimeFigureOut">
              <a:rPr lang="pt-BR" smtClean="0"/>
              <a:t>25/11/2024</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5C118C8F-018A-42B3-BF28-47E2227DEF1A}" type="slidenum">
              <a:rPr lang="pt-BR" smtClean="0"/>
              <a:t>‹nº›</a:t>
            </a:fld>
            <a:endParaRPr lang="pt-BR"/>
          </a:p>
        </p:txBody>
      </p:sp>
    </p:spTree>
    <p:extLst>
      <p:ext uri="{BB962C8B-B14F-4D97-AF65-F5344CB8AC3E}">
        <p14:creationId xmlns:p14="http://schemas.microsoft.com/office/powerpoint/2010/main" val="1872474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68145390-25EF-4EBD-8AFA-5A877D92B97E}" type="datetimeFigureOut">
              <a:rPr lang="pt-BR" smtClean="0"/>
              <a:t>25/11/2024</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5C118C8F-018A-42B3-BF28-47E2227DEF1A}" type="slidenum">
              <a:rPr lang="pt-BR" smtClean="0"/>
              <a:t>‹nº›</a:t>
            </a:fld>
            <a:endParaRPr lang="pt-BR"/>
          </a:p>
        </p:txBody>
      </p:sp>
    </p:spTree>
    <p:extLst>
      <p:ext uri="{BB962C8B-B14F-4D97-AF65-F5344CB8AC3E}">
        <p14:creationId xmlns:p14="http://schemas.microsoft.com/office/powerpoint/2010/main" val="3086865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259683" y="685800"/>
            <a:ext cx="5898356" cy="2400300"/>
          </a:xfrm>
        </p:spPr>
        <p:txBody>
          <a:bodyPr anchor="b"/>
          <a:lstStyle>
            <a:lvl1pPr>
              <a:defRPr sz="4800"/>
            </a:lvl1pPr>
          </a:lstStyle>
          <a:p>
            <a:r>
              <a:rPr lang="pt-BR"/>
              <a:t>Clique para editar o título mestre</a:t>
            </a:r>
          </a:p>
        </p:txBody>
      </p:sp>
      <p:sp>
        <p:nvSpPr>
          <p:cNvPr id="3" name="Espaço Reservado para Conteúdo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68145390-25EF-4EBD-8AFA-5A877D92B97E}" type="datetimeFigureOut">
              <a:rPr lang="pt-BR" smtClean="0"/>
              <a:t>25/11/2024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5C118C8F-018A-42B3-BF28-47E2227DEF1A}" type="slidenum">
              <a:rPr lang="pt-BR" smtClean="0"/>
              <a:t>‹nº›</a:t>
            </a:fld>
            <a:endParaRPr lang="pt-BR"/>
          </a:p>
        </p:txBody>
      </p:sp>
    </p:spTree>
    <p:extLst>
      <p:ext uri="{BB962C8B-B14F-4D97-AF65-F5344CB8AC3E}">
        <p14:creationId xmlns:p14="http://schemas.microsoft.com/office/powerpoint/2010/main" val="2901736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259683" y="685800"/>
            <a:ext cx="5898356" cy="2400300"/>
          </a:xfrm>
        </p:spPr>
        <p:txBody>
          <a:bodyPr anchor="b"/>
          <a:lstStyle>
            <a:lvl1pPr>
              <a:defRPr sz="4800"/>
            </a:lvl1pPr>
          </a:lstStyle>
          <a:p>
            <a:r>
              <a:rPr lang="pt-BR"/>
              <a:t>Clique para editar o título mestre</a:t>
            </a:r>
          </a:p>
        </p:txBody>
      </p:sp>
      <p:sp>
        <p:nvSpPr>
          <p:cNvPr id="3" name="Espaço Reservado para Imagem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pt-BR"/>
          </a:p>
        </p:txBody>
      </p:sp>
      <p:sp>
        <p:nvSpPr>
          <p:cNvPr id="4" name="Espaço Reservado para Texto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68145390-25EF-4EBD-8AFA-5A877D92B97E}" type="datetimeFigureOut">
              <a:rPr lang="pt-BR" smtClean="0"/>
              <a:t>25/11/2024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5C118C8F-018A-42B3-BF28-47E2227DEF1A}" type="slidenum">
              <a:rPr lang="pt-BR" smtClean="0"/>
              <a:t>‹nº›</a:t>
            </a:fld>
            <a:endParaRPr lang="pt-BR"/>
          </a:p>
        </p:txBody>
      </p:sp>
    </p:spTree>
    <p:extLst>
      <p:ext uri="{BB962C8B-B14F-4D97-AF65-F5344CB8AC3E}">
        <p14:creationId xmlns:p14="http://schemas.microsoft.com/office/powerpoint/2010/main" val="10375163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8145390-25EF-4EBD-8AFA-5A877D92B97E}" type="datetimeFigureOut">
              <a:rPr lang="pt-BR" smtClean="0"/>
              <a:t>25/11/2024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C118C8F-018A-42B3-BF28-47E2227DEF1A}" type="slidenum">
              <a:rPr lang="pt-BR" smtClean="0"/>
              <a:t>‹nº›</a:t>
            </a:fld>
            <a:endParaRPr lang="pt-BR"/>
          </a:p>
        </p:txBody>
      </p:sp>
    </p:spTree>
    <p:extLst>
      <p:ext uri="{BB962C8B-B14F-4D97-AF65-F5344CB8AC3E}">
        <p14:creationId xmlns:p14="http://schemas.microsoft.com/office/powerpoint/2010/main" val="34461420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13087350" y="547688"/>
            <a:ext cx="3943350" cy="8717757"/>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1257300" y="547688"/>
            <a:ext cx="11601450" cy="8717757"/>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8145390-25EF-4EBD-8AFA-5A877D92B97E}" type="datetimeFigureOut">
              <a:rPr lang="pt-BR" smtClean="0"/>
              <a:t>25/11/2024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C118C8F-018A-42B3-BF28-47E2227DEF1A}" type="slidenum">
              <a:rPr lang="pt-BR" smtClean="0"/>
              <a:t>‹nº›</a:t>
            </a:fld>
            <a:endParaRPr lang="pt-BR"/>
          </a:p>
        </p:txBody>
      </p:sp>
    </p:spTree>
    <p:extLst>
      <p:ext uri="{BB962C8B-B14F-4D97-AF65-F5344CB8AC3E}">
        <p14:creationId xmlns:p14="http://schemas.microsoft.com/office/powerpoint/2010/main" val="41622672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Fundo padrao">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15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 /><Relationship Id="rId13" Type="http://schemas.openxmlformats.org/officeDocument/2006/relationships/theme" Target="../theme/theme2.xml" /><Relationship Id="rId3" Type="http://schemas.openxmlformats.org/officeDocument/2006/relationships/slideLayout" Target="../slideLayouts/slideLayout15.xml" /><Relationship Id="rId7" Type="http://schemas.openxmlformats.org/officeDocument/2006/relationships/slideLayout" Target="../slideLayouts/slideLayout19.xml" /><Relationship Id="rId12" Type="http://schemas.openxmlformats.org/officeDocument/2006/relationships/slideLayout" Target="../slideLayouts/slideLayout24.xml" /><Relationship Id="rId2" Type="http://schemas.openxmlformats.org/officeDocument/2006/relationships/slideLayout" Target="../slideLayouts/slideLayout14.xml" /><Relationship Id="rId1" Type="http://schemas.openxmlformats.org/officeDocument/2006/relationships/slideLayout" Target="../slideLayouts/slideLayout13.xml" /><Relationship Id="rId6" Type="http://schemas.openxmlformats.org/officeDocument/2006/relationships/slideLayout" Target="../slideLayouts/slideLayout18.xml" /><Relationship Id="rId11" Type="http://schemas.openxmlformats.org/officeDocument/2006/relationships/slideLayout" Target="../slideLayouts/slideLayout23.xml" /><Relationship Id="rId5" Type="http://schemas.openxmlformats.org/officeDocument/2006/relationships/slideLayout" Target="../slideLayouts/slideLayout17.xml" /><Relationship Id="rId10" Type="http://schemas.openxmlformats.org/officeDocument/2006/relationships/slideLayout" Target="../slideLayouts/slideLayout22.xml" /><Relationship Id="rId4" Type="http://schemas.openxmlformats.org/officeDocument/2006/relationships/slideLayout" Target="../slideLayouts/slideLayout16.xml" /><Relationship Id="rId9" Type="http://schemas.openxmlformats.org/officeDocument/2006/relationships/slideLayout" Target="../slideLayouts/slideLayout2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68145390-25EF-4EBD-8AFA-5A877D92B97E}" type="datetimeFigureOut">
              <a:rPr lang="pt-BR" smtClean="0"/>
              <a:t>25/11/2024</a:t>
            </a:fld>
            <a:endParaRPr lang="pt-BR"/>
          </a:p>
        </p:txBody>
      </p:sp>
      <p:sp>
        <p:nvSpPr>
          <p:cNvPr id="5" name="Espaço Reservado para Rodapé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C118C8F-018A-42B3-BF28-47E2227DEF1A}" type="slidenum">
              <a:rPr lang="pt-BR" smtClean="0"/>
              <a:t>‹nº›</a:t>
            </a:fld>
            <a:endParaRPr lang="pt-BR"/>
          </a:p>
        </p:txBody>
      </p:sp>
    </p:spTree>
    <p:extLst>
      <p:ext uri="{BB962C8B-B14F-4D97-AF65-F5344CB8AC3E}">
        <p14:creationId xmlns:p14="http://schemas.microsoft.com/office/powerpoint/2010/main" val="24392799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pt-B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image" Target="../media/image1.pn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8" Type="http://schemas.openxmlformats.org/officeDocument/2006/relationships/image" Target="../media/image30.png" /><Relationship Id="rId3" Type="http://schemas.openxmlformats.org/officeDocument/2006/relationships/image" Target="../media/image25.png" /><Relationship Id="rId7" Type="http://schemas.openxmlformats.org/officeDocument/2006/relationships/image" Target="../media/image29.png" /><Relationship Id="rId2" Type="http://schemas.openxmlformats.org/officeDocument/2006/relationships/image" Target="../media/image24.png" /><Relationship Id="rId1" Type="http://schemas.openxmlformats.org/officeDocument/2006/relationships/slideLayout" Target="../slideLayouts/slideLayout19.xml" /><Relationship Id="rId6" Type="http://schemas.openxmlformats.org/officeDocument/2006/relationships/image" Target="../media/image28.png" /><Relationship Id="rId11" Type="http://schemas.openxmlformats.org/officeDocument/2006/relationships/image" Target="../media/image33.jpeg" /><Relationship Id="rId5" Type="http://schemas.openxmlformats.org/officeDocument/2006/relationships/image" Target="../media/image27.png" /><Relationship Id="rId10" Type="http://schemas.openxmlformats.org/officeDocument/2006/relationships/image" Target="../media/image32.png" /><Relationship Id="rId4" Type="http://schemas.openxmlformats.org/officeDocument/2006/relationships/image" Target="../media/image26.png" /><Relationship Id="rId9" Type="http://schemas.openxmlformats.org/officeDocument/2006/relationships/image" Target="../media/image31.png" /></Relationships>
</file>

<file path=ppt/slides/_rels/slide11.xml.rels><?xml version="1.0" encoding="UTF-8" standalone="yes"?>
<Relationships xmlns="http://schemas.openxmlformats.org/package/2006/relationships"><Relationship Id="rId3" Type="http://schemas.openxmlformats.org/officeDocument/2006/relationships/image" Target="../media/image34.jpeg" /><Relationship Id="rId2" Type="http://schemas.openxmlformats.org/officeDocument/2006/relationships/notesSlide" Target="../notesSlides/notesSlide1.xml" /><Relationship Id="rId1" Type="http://schemas.openxmlformats.org/officeDocument/2006/relationships/slideLayout" Target="../slideLayouts/slideLayout7.xml" /><Relationship Id="rId4" Type="http://schemas.openxmlformats.org/officeDocument/2006/relationships/image" Target="../media/image35.png" /></Relationships>
</file>

<file path=ppt/slides/_rels/slide12.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3.jpeg" /><Relationship Id="rId1" Type="http://schemas.openxmlformats.org/officeDocument/2006/relationships/slideLayout" Target="../slideLayouts/slideLayout2.xml" /><Relationship Id="rId4" Type="http://schemas.openxmlformats.org/officeDocument/2006/relationships/image" Target="../media/image5.png" /></Relationships>
</file>

<file path=ppt/slides/_rels/slide13.xml.rels><?xml version="1.0" encoding="UTF-8" standalone="yes"?>
<Relationships xmlns="http://schemas.openxmlformats.org/package/2006/relationships"><Relationship Id="rId3" Type="http://schemas.microsoft.com/office/2007/relationships/hdphoto" Target="../media/hdphoto1.wdp" /><Relationship Id="rId2" Type="http://schemas.openxmlformats.org/officeDocument/2006/relationships/image" Target="../media/image36.png" /><Relationship Id="rId1" Type="http://schemas.openxmlformats.org/officeDocument/2006/relationships/slideLayout" Target="../slideLayouts/slideLayout7.xml" /><Relationship Id="rId6" Type="http://schemas.microsoft.com/office/2007/relationships/hdphoto" Target="../media/hdphoto2.wdp" /><Relationship Id="rId5" Type="http://schemas.openxmlformats.org/officeDocument/2006/relationships/image" Target="../media/image38.png" /><Relationship Id="rId4" Type="http://schemas.openxmlformats.org/officeDocument/2006/relationships/image" Target="../media/image37.png" /></Relationships>
</file>

<file path=ppt/slides/_rels/slide14.xml.rels><?xml version="1.0" encoding="UTF-8" standalone="yes"?>
<Relationships xmlns="http://schemas.openxmlformats.org/package/2006/relationships"><Relationship Id="rId3" Type="http://schemas.openxmlformats.org/officeDocument/2006/relationships/image" Target="../media/image40.png" /><Relationship Id="rId2" Type="http://schemas.openxmlformats.org/officeDocument/2006/relationships/image" Target="../media/image39.png" /><Relationship Id="rId1" Type="http://schemas.openxmlformats.org/officeDocument/2006/relationships/slideLayout" Target="../slideLayouts/slideLayout7.xml" /><Relationship Id="rId5" Type="http://schemas.openxmlformats.org/officeDocument/2006/relationships/image" Target="../media/image41.png" /><Relationship Id="rId4" Type="http://schemas.microsoft.com/office/2007/relationships/hdphoto" Target="../media/hdphoto3.wdp" /></Relationships>
</file>

<file path=ppt/slides/_rels/slide15.xml.rels><?xml version="1.0" encoding="UTF-8" standalone="yes"?>
<Relationships xmlns="http://schemas.openxmlformats.org/package/2006/relationships"><Relationship Id="rId3" Type="http://schemas.openxmlformats.org/officeDocument/2006/relationships/image" Target="../media/image43.png" /><Relationship Id="rId2" Type="http://schemas.openxmlformats.org/officeDocument/2006/relationships/image" Target="../media/image42.png" /><Relationship Id="rId1" Type="http://schemas.openxmlformats.org/officeDocument/2006/relationships/slideLayout" Target="../slideLayouts/slideLayout7.xml" /></Relationships>
</file>

<file path=ppt/slides/_rels/slide16.xml.rels><?xml version="1.0" encoding="UTF-8" standalone="yes"?>
<Relationships xmlns="http://schemas.openxmlformats.org/package/2006/relationships"><Relationship Id="rId3" Type="http://schemas.openxmlformats.org/officeDocument/2006/relationships/image" Target="../media/image45.svg" /><Relationship Id="rId2" Type="http://schemas.openxmlformats.org/officeDocument/2006/relationships/image" Target="../media/image44.png"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chart" Target="../charts/chart1.xml" /><Relationship Id="rId1" Type="http://schemas.openxmlformats.org/officeDocument/2006/relationships/slideLayout" Target="../slideLayouts/slideLayout7.xml" /></Relationships>
</file>

<file path=ppt/slides/_rels/slide18.xml.rels><?xml version="1.0" encoding="UTF-8" standalone="yes"?>
<Relationships xmlns="http://schemas.openxmlformats.org/package/2006/relationships"><Relationship Id="rId3" Type="http://schemas.openxmlformats.org/officeDocument/2006/relationships/image" Target="../media/image46.png" /><Relationship Id="rId7" Type="http://schemas.openxmlformats.org/officeDocument/2006/relationships/image" Target="../media/image50.png" /><Relationship Id="rId2" Type="http://schemas.openxmlformats.org/officeDocument/2006/relationships/notesSlide" Target="../notesSlides/notesSlide2.xml" /><Relationship Id="rId1" Type="http://schemas.openxmlformats.org/officeDocument/2006/relationships/slideLayout" Target="../slideLayouts/slideLayout7.xml" /><Relationship Id="rId6" Type="http://schemas.openxmlformats.org/officeDocument/2006/relationships/image" Target="../media/image49.png" /><Relationship Id="rId5" Type="http://schemas.openxmlformats.org/officeDocument/2006/relationships/image" Target="../media/image48.png" /><Relationship Id="rId4" Type="http://schemas.openxmlformats.org/officeDocument/2006/relationships/image" Target="../media/image47.png" /></Relationships>
</file>

<file path=ppt/slides/_rels/slide19.xml.rels><?xml version="1.0" encoding="UTF-8" standalone="yes"?>
<Relationships xmlns="http://schemas.openxmlformats.org/package/2006/relationships"><Relationship Id="rId3" Type="http://schemas.openxmlformats.org/officeDocument/2006/relationships/image" Target="../media/image47.png" /><Relationship Id="rId7" Type="http://schemas.openxmlformats.org/officeDocument/2006/relationships/image" Target="../media/image52.jpeg" /><Relationship Id="rId2" Type="http://schemas.openxmlformats.org/officeDocument/2006/relationships/notesSlide" Target="../notesSlides/notesSlide3.xml" /><Relationship Id="rId1" Type="http://schemas.openxmlformats.org/officeDocument/2006/relationships/slideLayout" Target="../slideLayouts/slideLayout7.xml" /><Relationship Id="rId6" Type="http://schemas.openxmlformats.org/officeDocument/2006/relationships/image" Target="../media/image51.png" /><Relationship Id="rId5" Type="http://schemas.openxmlformats.org/officeDocument/2006/relationships/image" Target="../media/image50.png" /><Relationship Id="rId4" Type="http://schemas.openxmlformats.org/officeDocument/2006/relationships/image" Target="../media/image49.png" /></Relationships>
</file>

<file path=ppt/slides/_rels/slide2.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3.jpeg" /><Relationship Id="rId1" Type="http://schemas.openxmlformats.org/officeDocument/2006/relationships/slideLayout" Target="../slideLayouts/slideLayout2.xml" /><Relationship Id="rId4" Type="http://schemas.openxmlformats.org/officeDocument/2006/relationships/image" Target="../media/image5.png" /></Relationships>
</file>

<file path=ppt/slides/_rels/slide20.xml.rels><?xml version="1.0" encoding="UTF-8" standalone="yes"?>
<Relationships xmlns="http://schemas.openxmlformats.org/package/2006/relationships"><Relationship Id="rId2" Type="http://schemas.openxmlformats.org/officeDocument/2006/relationships/image" Target="../media/image53.jpeg" /><Relationship Id="rId1" Type="http://schemas.openxmlformats.org/officeDocument/2006/relationships/slideLayout" Target="../slideLayouts/slideLayout13.xml" /></Relationships>
</file>

<file path=ppt/slides/_rels/slide21.xml.rels><?xml version="1.0" encoding="UTF-8" standalone="yes"?>
<Relationships xmlns="http://schemas.openxmlformats.org/package/2006/relationships"><Relationship Id="rId3" Type="http://schemas.openxmlformats.org/officeDocument/2006/relationships/image" Target="../media/image55.jpeg" /><Relationship Id="rId2" Type="http://schemas.openxmlformats.org/officeDocument/2006/relationships/image" Target="../media/image54.jpeg" /><Relationship Id="rId1" Type="http://schemas.openxmlformats.org/officeDocument/2006/relationships/slideLayout" Target="../slideLayouts/slideLayout7.xml" /><Relationship Id="rId4" Type="http://schemas.openxmlformats.org/officeDocument/2006/relationships/image" Target="../media/image56.jpeg" /></Relationships>
</file>

<file path=ppt/slides/_rels/slide22.xml.rels><?xml version="1.0" encoding="UTF-8" standalone="yes"?>
<Relationships xmlns="http://schemas.openxmlformats.org/package/2006/relationships"><Relationship Id="rId2" Type="http://schemas.openxmlformats.org/officeDocument/2006/relationships/image" Target="../media/image57.jpeg" /><Relationship Id="rId1" Type="http://schemas.openxmlformats.org/officeDocument/2006/relationships/slideLayout" Target="../slideLayouts/slideLayout7.xml" /></Relationships>
</file>

<file path=ppt/slides/_rels/slide23.xml.rels><?xml version="1.0" encoding="UTF-8" standalone="yes"?>
<Relationships xmlns="http://schemas.openxmlformats.org/package/2006/relationships"><Relationship Id="rId3" Type="http://schemas.openxmlformats.org/officeDocument/2006/relationships/image" Target="../media/image58.jpeg" /><Relationship Id="rId2" Type="http://schemas.openxmlformats.org/officeDocument/2006/relationships/notesSlide" Target="../notesSlides/notesSlide4.xml" /><Relationship Id="rId1" Type="http://schemas.openxmlformats.org/officeDocument/2006/relationships/slideLayout" Target="../slideLayouts/slideLayout7.xml" /><Relationship Id="rId6" Type="http://schemas.openxmlformats.org/officeDocument/2006/relationships/image" Target="../media/image61.jpeg" /><Relationship Id="rId5" Type="http://schemas.openxmlformats.org/officeDocument/2006/relationships/image" Target="../media/image60.jpeg" /><Relationship Id="rId4" Type="http://schemas.openxmlformats.org/officeDocument/2006/relationships/image" Target="../media/image59.jpeg" /></Relationships>
</file>

<file path=ppt/slides/_rels/slide24.xml.rels><?xml version="1.0" encoding="UTF-8" standalone="yes"?>
<Relationships xmlns="http://schemas.openxmlformats.org/package/2006/relationships"><Relationship Id="rId3" Type="http://schemas.openxmlformats.org/officeDocument/2006/relationships/image" Target="../media/image63.png" /><Relationship Id="rId7" Type="http://schemas.openxmlformats.org/officeDocument/2006/relationships/image" Target="../media/image67.png" /><Relationship Id="rId2" Type="http://schemas.openxmlformats.org/officeDocument/2006/relationships/image" Target="../media/image62.png" /><Relationship Id="rId1" Type="http://schemas.openxmlformats.org/officeDocument/2006/relationships/slideLayout" Target="../slideLayouts/slideLayout12.xml" /><Relationship Id="rId6" Type="http://schemas.openxmlformats.org/officeDocument/2006/relationships/image" Target="../media/image66.png" /><Relationship Id="rId5" Type="http://schemas.openxmlformats.org/officeDocument/2006/relationships/image" Target="../media/image65.png" /><Relationship Id="rId4" Type="http://schemas.openxmlformats.org/officeDocument/2006/relationships/image" Target="../media/image64.png" /></Relationships>
</file>

<file path=ppt/slides/_rels/slide25.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3.jpeg" /><Relationship Id="rId1" Type="http://schemas.openxmlformats.org/officeDocument/2006/relationships/slideLayout" Target="../slideLayouts/slideLayout2.xml" /><Relationship Id="rId4" Type="http://schemas.openxmlformats.org/officeDocument/2006/relationships/image" Target="../media/image5.png" /></Relationships>
</file>

<file path=ppt/slides/_rels/slide26.xml.rels><?xml version="1.0" encoding="UTF-8" standalone="yes"?>
<Relationships xmlns="http://schemas.openxmlformats.org/package/2006/relationships"><Relationship Id="rId8" Type="http://schemas.openxmlformats.org/officeDocument/2006/relationships/image" Target="../media/image70.png" /><Relationship Id="rId3" Type="http://schemas.microsoft.com/office/2007/relationships/hdphoto" Target="../media/hdphoto1.wdp" /><Relationship Id="rId7" Type="http://schemas.openxmlformats.org/officeDocument/2006/relationships/image" Target="../media/image41.png" /><Relationship Id="rId2" Type="http://schemas.openxmlformats.org/officeDocument/2006/relationships/image" Target="../media/image36.png" /><Relationship Id="rId1" Type="http://schemas.openxmlformats.org/officeDocument/2006/relationships/slideLayout" Target="../slideLayouts/slideLayout7.xml" /><Relationship Id="rId6" Type="http://schemas.openxmlformats.org/officeDocument/2006/relationships/image" Target="../media/image69.svg" /><Relationship Id="rId11" Type="http://schemas.openxmlformats.org/officeDocument/2006/relationships/image" Target="../media/image73.svg" /><Relationship Id="rId5" Type="http://schemas.openxmlformats.org/officeDocument/2006/relationships/image" Target="../media/image68.png" /><Relationship Id="rId10" Type="http://schemas.openxmlformats.org/officeDocument/2006/relationships/image" Target="../media/image72.png" /><Relationship Id="rId4" Type="http://schemas.openxmlformats.org/officeDocument/2006/relationships/image" Target="../media/image37.png" /><Relationship Id="rId9" Type="http://schemas.openxmlformats.org/officeDocument/2006/relationships/image" Target="../media/image71.svg" /></Relationships>
</file>

<file path=ppt/slides/_rels/slide27.xml.rels><?xml version="1.0" encoding="UTF-8" standalone="yes"?>
<Relationships xmlns="http://schemas.openxmlformats.org/package/2006/relationships"><Relationship Id="rId8" Type="http://schemas.openxmlformats.org/officeDocument/2006/relationships/image" Target="../media/image70.png" /><Relationship Id="rId3" Type="http://schemas.microsoft.com/office/2007/relationships/hdphoto" Target="../media/hdphoto1.wdp" /><Relationship Id="rId7" Type="http://schemas.openxmlformats.org/officeDocument/2006/relationships/image" Target="../media/image41.png" /><Relationship Id="rId2" Type="http://schemas.openxmlformats.org/officeDocument/2006/relationships/image" Target="../media/image36.png" /><Relationship Id="rId1" Type="http://schemas.openxmlformats.org/officeDocument/2006/relationships/slideLayout" Target="../slideLayouts/slideLayout7.xml" /><Relationship Id="rId6" Type="http://schemas.openxmlformats.org/officeDocument/2006/relationships/image" Target="../media/image69.svg" /><Relationship Id="rId5" Type="http://schemas.openxmlformats.org/officeDocument/2006/relationships/image" Target="../media/image68.png" /><Relationship Id="rId10" Type="http://schemas.openxmlformats.org/officeDocument/2006/relationships/image" Target="../media/image74.png" /><Relationship Id="rId4" Type="http://schemas.openxmlformats.org/officeDocument/2006/relationships/image" Target="../media/image37.png" /><Relationship Id="rId9" Type="http://schemas.openxmlformats.org/officeDocument/2006/relationships/image" Target="../media/image71.svg" /></Relationships>
</file>

<file path=ppt/slides/_rels/slide28.xml.rels><?xml version="1.0" encoding="UTF-8" standalone="yes"?>
<Relationships xmlns="http://schemas.openxmlformats.org/package/2006/relationships"><Relationship Id="rId8" Type="http://schemas.openxmlformats.org/officeDocument/2006/relationships/image" Target="../media/image70.png" /><Relationship Id="rId3" Type="http://schemas.microsoft.com/office/2007/relationships/hdphoto" Target="../media/hdphoto1.wdp" /><Relationship Id="rId7" Type="http://schemas.openxmlformats.org/officeDocument/2006/relationships/image" Target="../media/image41.png" /><Relationship Id="rId2" Type="http://schemas.openxmlformats.org/officeDocument/2006/relationships/image" Target="../media/image36.png" /><Relationship Id="rId1" Type="http://schemas.openxmlformats.org/officeDocument/2006/relationships/slideLayout" Target="../slideLayouts/slideLayout7.xml" /><Relationship Id="rId6" Type="http://schemas.openxmlformats.org/officeDocument/2006/relationships/image" Target="../media/image69.svg" /><Relationship Id="rId5" Type="http://schemas.openxmlformats.org/officeDocument/2006/relationships/image" Target="../media/image68.png" /><Relationship Id="rId4" Type="http://schemas.openxmlformats.org/officeDocument/2006/relationships/image" Target="../media/image37.png" /><Relationship Id="rId9" Type="http://schemas.openxmlformats.org/officeDocument/2006/relationships/image" Target="../media/image71.svg" /></Relationships>
</file>

<file path=ppt/slides/_rels/slide29.xml.rels><?xml version="1.0" encoding="UTF-8" standalone="yes"?>
<Relationships xmlns="http://schemas.openxmlformats.org/package/2006/relationships"><Relationship Id="rId8" Type="http://schemas.openxmlformats.org/officeDocument/2006/relationships/image" Target="../media/image70.png" /><Relationship Id="rId3" Type="http://schemas.microsoft.com/office/2007/relationships/hdphoto" Target="../media/hdphoto1.wdp" /><Relationship Id="rId7" Type="http://schemas.openxmlformats.org/officeDocument/2006/relationships/image" Target="../media/image41.png" /><Relationship Id="rId2" Type="http://schemas.openxmlformats.org/officeDocument/2006/relationships/image" Target="../media/image36.png" /><Relationship Id="rId1" Type="http://schemas.openxmlformats.org/officeDocument/2006/relationships/slideLayout" Target="../slideLayouts/slideLayout7.xml" /><Relationship Id="rId6" Type="http://schemas.openxmlformats.org/officeDocument/2006/relationships/image" Target="../media/image69.svg" /><Relationship Id="rId5" Type="http://schemas.openxmlformats.org/officeDocument/2006/relationships/image" Target="../media/image68.png" /><Relationship Id="rId4" Type="http://schemas.openxmlformats.org/officeDocument/2006/relationships/image" Target="../media/image37.png" /><Relationship Id="rId9" Type="http://schemas.openxmlformats.org/officeDocument/2006/relationships/image" Target="../media/image71.svg" /></Relationships>
</file>

<file path=ppt/slides/_rels/slide3.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3.jpeg" /><Relationship Id="rId1" Type="http://schemas.openxmlformats.org/officeDocument/2006/relationships/slideLayout" Target="../slideLayouts/slideLayout2.xml" /><Relationship Id="rId4" Type="http://schemas.openxmlformats.org/officeDocument/2006/relationships/image" Target="../media/image5.png" /></Relationships>
</file>

<file path=ppt/slides/_rels/slide30.xml.rels><?xml version="1.0" encoding="UTF-8" standalone="yes"?>
<Relationships xmlns="http://schemas.openxmlformats.org/package/2006/relationships"><Relationship Id="rId8" Type="http://schemas.openxmlformats.org/officeDocument/2006/relationships/image" Target="../media/image70.png" /><Relationship Id="rId3" Type="http://schemas.microsoft.com/office/2007/relationships/hdphoto" Target="../media/hdphoto1.wdp" /><Relationship Id="rId7" Type="http://schemas.openxmlformats.org/officeDocument/2006/relationships/image" Target="../media/image41.png" /><Relationship Id="rId2" Type="http://schemas.openxmlformats.org/officeDocument/2006/relationships/image" Target="../media/image36.png" /><Relationship Id="rId1" Type="http://schemas.openxmlformats.org/officeDocument/2006/relationships/slideLayout" Target="../slideLayouts/slideLayout7.xml" /><Relationship Id="rId6" Type="http://schemas.openxmlformats.org/officeDocument/2006/relationships/image" Target="../media/image69.svg" /><Relationship Id="rId5" Type="http://schemas.openxmlformats.org/officeDocument/2006/relationships/image" Target="../media/image68.png" /><Relationship Id="rId4" Type="http://schemas.openxmlformats.org/officeDocument/2006/relationships/image" Target="../media/image37.png" /><Relationship Id="rId9" Type="http://schemas.openxmlformats.org/officeDocument/2006/relationships/image" Target="../media/image71.svg" /></Relationships>
</file>

<file path=ppt/slides/_rels/slide31.xml.rels><?xml version="1.0" encoding="UTF-8" standalone="yes"?>
<Relationships xmlns="http://schemas.openxmlformats.org/package/2006/relationships"><Relationship Id="rId8" Type="http://schemas.openxmlformats.org/officeDocument/2006/relationships/image" Target="../media/image70.png" /><Relationship Id="rId3" Type="http://schemas.microsoft.com/office/2007/relationships/hdphoto" Target="../media/hdphoto1.wdp" /><Relationship Id="rId7" Type="http://schemas.openxmlformats.org/officeDocument/2006/relationships/image" Target="../media/image41.png" /><Relationship Id="rId2" Type="http://schemas.openxmlformats.org/officeDocument/2006/relationships/image" Target="../media/image36.png" /><Relationship Id="rId1" Type="http://schemas.openxmlformats.org/officeDocument/2006/relationships/slideLayout" Target="../slideLayouts/slideLayout7.xml" /><Relationship Id="rId6" Type="http://schemas.openxmlformats.org/officeDocument/2006/relationships/image" Target="../media/image69.svg" /><Relationship Id="rId5" Type="http://schemas.openxmlformats.org/officeDocument/2006/relationships/image" Target="../media/image68.png" /><Relationship Id="rId4" Type="http://schemas.openxmlformats.org/officeDocument/2006/relationships/image" Target="../media/image37.png" /><Relationship Id="rId9" Type="http://schemas.openxmlformats.org/officeDocument/2006/relationships/image" Target="../media/image71.svg" /></Relationships>
</file>

<file path=ppt/slides/_rels/slide32.xml.rels><?xml version="1.0" encoding="UTF-8" standalone="yes"?>
<Relationships xmlns="http://schemas.openxmlformats.org/package/2006/relationships"><Relationship Id="rId8" Type="http://schemas.openxmlformats.org/officeDocument/2006/relationships/image" Target="../media/image70.png" /><Relationship Id="rId3" Type="http://schemas.microsoft.com/office/2007/relationships/hdphoto" Target="../media/hdphoto1.wdp" /><Relationship Id="rId7" Type="http://schemas.openxmlformats.org/officeDocument/2006/relationships/image" Target="../media/image41.png" /><Relationship Id="rId2" Type="http://schemas.openxmlformats.org/officeDocument/2006/relationships/image" Target="../media/image36.png" /><Relationship Id="rId1" Type="http://schemas.openxmlformats.org/officeDocument/2006/relationships/slideLayout" Target="../slideLayouts/slideLayout7.xml" /><Relationship Id="rId6" Type="http://schemas.openxmlformats.org/officeDocument/2006/relationships/image" Target="../media/image69.svg" /><Relationship Id="rId5" Type="http://schemas.openxmlformats.org/officeDocument/2006/relationships/image" Target="../media/image68.png" /><Relationship Id="rId4" Type="http://schemas.openxmlformats.org/officeDocument/2006/relationships/image" Target="../media/image37.png" /><Relationship Id="rId9" Type="http://schemas.openxmlformats.org/officeDocument/2006/relationships/image" Target="../media/image71.svg" /></Relationships>
</file>

<file path=ppt/slides/_rels/slide33.xml.rels><?xml version="1.0" encoding="UTF-8" standalone="yes"?>
<Relationships xmlns="http://schemas.openxmlformats.org/package/2006/relationships"><Relationship Id="rId8" Type="http://schemas.openxmlformats.org/officeDocument/2006/relationships/image" Target="../media/image70.png" /><Relationship Id="rId3" Type="http://schemas.microsoft.com/office/2007/relationships/hdphoto" Target="../media/hdphoto1.wdp" /><Relationship Id="rId7" Type="http://schemas.openxmlformats.org/officeDocument/2006/relationships/image" Target="../media/image41.png" /><Relationship Id="rId2" Type="http://schemas.openxmlformats.org/officeDocument/2006/relationships/image" Target="../media/image36.png" /><Relationship Id="rId1" Type="http://schemas.openxmlformats.org/officeDocument/2006/relationships/slideLayout" Target="../slideLayouts/slideLayout7.xml" /><Relationship Id="rId6" Type="http://schemas.openxmlformats.org/officeDocument/2006/relationships/image" Target="../media/image69.svg" /><Relationship Id="rId5" Type="http://schemas.openxmlformats.org/officeDocument/2006/relationships/image" Target="../media/image68.png" /><Relationship Id="rId4" Type="http://schemas.openxmlformats.org/officeDocument/2006/relationships/image" Target="../media/image37.png" /><Relationship Id="rId9" Type="http://schemas.openxmlformats.org/officeDocument/2006/relationships/image" Target="../media/image71.svg" /></Relationships>
</file>

<file path=ppt/slides/_rels/slide34.xml.rels><?xml version="1.0" encoding="UTF-8" standalone="yes"?>
<Relationships xmlns="http://schemas.openxmlformats.org/package/2006/relationships"><Relationship Id="rId8" Type="http://schemas.openxmlformats.org/officeDocument/2006/relationships/image" Target="../media/image70.png" /><Relationship Id="rId3" Type="http://schemas.microsoft.com/office/2007/relationships/hdphoto" Target="../media/hdphoto1.wdp" /><Relationship Id="rId7" Type="http://schemas.openxmlformats.org/officeDocument/2006/relationships/image" Target="../media/image41.png" /><Relationship Id="rId2" Type="http://schemas.openxmlformats.org/officeDocument/2006/relationships/image" Target="../media/image36.png" /><Relationship Id="rId1" Type="http://schemas.openxmlformats.org/officeDocument/2006/relationships/slideLayout" Target="../slideLayouts/slideLayout7.xml" /><Relationship Id="rId6" Type="http://schemas.openxmlformats.org/officeDocument/2006/relationships/image" Target="../media/image69.svg" /><Relationship Id="rId5" Type="http://schemas.openxmlformats.org/officeDocument/2006/relationships/image" Target="../media/image68.png" /><Relationship Id="rId4" Type="http://schemas.openxmlformats.org/officeDocument/2006/relationships/image" Target="../media/image37.png" /><Relationship Id="rId9" Type="http://schemas.openxmlformats.org/officeDocument/2006/relationships/image" Target="../media/image71.svg" /></Relationships>
</file>

<file path=ppt/slides/_rels/slide35.xml.rels><?xml version="1.0" encoding="UTF-8" standalone="yes"?>
<Relationships xmlns="http://schemas.openxmlformats.org/package/2006/relationships"><Relationship Id="rId8" Type="http://schemas.openxmlformats.org/officeDocument/2006/relationships/image" Target="../media/image70.png" /><Relationship Id="rId3" Type="http://schemas.microsoft.com/office/2007/relationships/hdphoto" Target="../media/hdphoto1.wdp" /><Relationship Id="rId7" Type="http://schemas.openxmlformats.org/officeDocument/2006/relationships/image" Target="../media/image41.png" /><Relationship Id="rId2" Type="http://schemas.openxmlformats.org/officeDocument/2006/relationships/image" Target="../media/image36.png" /><Relationship Id="rId1" Type="http://schemas.openxmlformats.org/officeDocument/2006/relationships/slideLayout" Target="../slideLayouts/slideLayout7.xml" /><Relationship Id="rId6" Type="http://schemas.openxmlformats.org/officeDocument/2006/relationships/image" Target="../media/image69.svg" /><Relationship Id="rId5" Type="http://schemas.openxmlformats.org/officeDocument/2006/relationships/image" Target="../media/image68.png" /><Relationship Id="rId4" Type="http://schemas.openxmlformats.org/officeDocument/2006/relationships/image" Target="../media/image37.png" /><Relationship Id="rId9" Type="http://schemas.openxmlformats.org/officeDocument/2006/relationships/image" Target="../media/image71.svg" /></Relationships>
</file>

<file path=ppt/slides/_rels/slide36.xml.rels><?xml version="1.0" encoding="UTF-8" standalone="yes"?>
<Relationships xmlns="http://schemas.openxmlformats.org/package/2006/relationships"><Relationship Id="rId8" Type="http://schemas.openxmlformats.org/officeDocument/2006/relationships/image" Target="../media/image70.png" /><Relationship Id="rId3" Type="http://schemas.microsoft.com/office/2007/relationships/hdphoto" Target="../media/hdphoto1.wdp" /><Relationship Id="rId7" Type="http://schemas.openxmlformats.org/officeDocument/2006/relationships/image" Target="../media/image41.png" /><Relationship Id="rId2" Type="http://schemas.openxmlformats.org/officeDocument/2006/relationships/image" Target="../media/image36.png" /><Relationship Id="rId1" Type="http://schemas.openxmlformats.org/officeDocument/2006/relationships/slideLayout" Target="../slideLayouts/slideLayout7.xml" /><Relationship Id="rId6" Type="http://schemas.openxmlformats.org/officeDocument/2006/relationships/image" Target="../media/image69.svg" /><Relationship Id="rId5" Type="http://schemas.openxmlformats.org/officeDocument/2006/relationships/image" Target="../media/image68.png" /><Relationship Id="rId4" Type="http://schemas.openxmlformats.org/officeDocument/2006/relationships/image" Target="../media/image37.png" /><Relationship Id="rId9" Type="http://schemas.openxmlformats.org/officeDocument/2006/relationships/image" Target="../media/image71.svg" /></Relationships>
</file>

<file path=ppt/slides/_rels/slide37.xml.rels><?xml version="1.0" encoding="UTF-8" standalone="yes"?>
<Relationships xmlns="http://schemas.openxmlformats.org/package/2006/relationships"><Relationship Id="rId8" Type="http://schemas.openxmlformats.org/officeDocument/2006/relationships/image" Target="../media/image70.png" /><Relationship Id="rId3" Type="http://schemas.microsoft.com/office/2007/relationships/hdphoto" Target="../media/hdphoto1.wdp" /><Relationship Id="rId7" Type="http://schemas.openxmlformats.org/officeDocument/2006/relationships/image" Target="../media/image41.png" /><Relationship Id="rId2" Type="http://schemas.openxmlformats.org/officeDocument/2006/relationships/image" Target="../media/image36.png" /><Relationship Id="rId1" Type="http://schemas.openxmlformats.org/officeDocument/2006/relationships/slideLayout" Target="../slideLayouts/slideLayout7.xml" /><Relationship Id="rId6" Type="http://schemas.openxmlformats.org/officeDocument/2006/relationships/image" Target="../media/image69.svg" /><Relationship Id="rId5" Type="http://schemas.openxmlformats.org/officeDocument/2006/relationships/image" Target="../media/image68.png" /><Relationship Id="rId4" Type="http://schemas.openxmlformats.org/officeDocument/2006/relationships/image" Target="../media/image37.png" /><Relationship Id="rId9" Type="http://schemas.openxmlformats.org/officeDocument/2006/relationships/image" Target="../media/image71.svg" /></Relationships>
</file>

<file path=ppt/slides/_rels/slide38.xml.rels><?xml version="1.0" encoding="UTF-8" standalone="yes"?>
<Relationships xmlns="http://schemas.openxmlformats.org/package/2006/relationships"><Relationship Id="rId8" Type="http://schemas.openxmlformats.org/officeDocument/2006/relationships/image" Target="../media/image70.png" /><Relationship Id="rId3" Type="http://schemas.microsoft.com/office/2007/relationships/hdphoto" Target="../media/hdphoto1.wdp" /><Relationship Id="rId7" Type="http://schemas.openxmlformats.org/officeDocument/2006/relationships/image" Target="../media/image41.png" /><Relationship Id="rId2" Type="http://schemas.openxmlformats.org/officeDocument/2006/relationships/image" Target="../media/image36.png" /><Relationship Id="rId1" Type="http://schemas.openxmlformats.org/officeDocument/2006/relationships/slideLayout" Target="../slideLayouts/slideLayout7.xml" /><Relationship Id="rId6" Type="http://schemas.openxmlformats.org/officeDocument/2006/relationships/image" Target="../media/image69.svg" /><Relationship Id="rId5" Type="http://schemas.openxmlformats.org/officeDocument/2006/relationships/image" Target="../media/image68.png" /><Relationship Id="rId4" Type="http://schemas.openxmlformats.org/officeDocument/2006/relationships/image" Target="../media/image37.png" /><Relationship Id="rId9" Type="http://schemas.openxmlformats.org/officeDocument/2006/relationships/image" Target="../media/image71.svg" /></Relationships>
</file>

<file path=ppt/slides/_rels/slide39.xml.rels><?xml version="1.0" encoding="UTF-8" standalone="yes"?>
<Relationships xmlns="http://schemas.openxmlformats.org/package/2006/relationships"><Relationship Id="rId8" Type="http://schemas.openxmlformats.org/officeDocument/2006/relationships/image" Target="../media/image70.png" /><Relationship Id="rId3" Type="http://schemas.microsoft.com/office/2007/relationships/hdphoto" Target="../media/hdphoto1.wdp" /><Relationship Id="rId7" Type="http://schemas.openxmlformats.org/officeDocument/2006/relationships/image" Target="../media/image41.png" /><Relationship Id="rId2" Type="http://schemas.openxmlformats.org/officeDocument/2006/relationships/image" Target="../media/image36.png" /><Relationship Id="rId1" Type="http://schemas.openxmlformats.org/officeDocument/2006/relationships/slideLayout" Target="../slideLayouts/slideLayout7.xml" /><Relationship Id="rId6" Type="http://schemas.openxmlformats.org/officeDocument/2006/relationships/image" Target="../media/image69.svg" /><Relationship Id="rId5" Type="http://schemas.openxmlformats.org/officeDocument/2006/relationships/image" Target="../media/image68.png" /><Relationship Id="rId4" Type="http://schemas.openxmlformats.org/officeDocument/2006/relationships/image" Target="../media/image37.png" /><Relationship Id="rId9" Type="http://schemas.openxmlformats.org/officeDocument/2006/relationships/image" Target="../media/image71.svg" /></Relationships>
</file>

<file path=ppt/slides/_rels/slide4.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image" Target="../media/image6.png" /><Relationship Id="rId1" Type="http://schemas.openxmlformats.org/officeDocument/2006/relationships/slideLayout" Target="../slideLayouts/slideLayout7.xml" /></Relationships>
</file>

<file path=ppt/slides/_rels/slide40.xml.rels><?xml version="1.0" encoding="UTF-8" standalone="yes"?>
<Relationships xmlns="http://schemas.openxmlformats.org/package/2006/relationships"><Relationship Id="rId8" Type="http://schemas.openxmlformats.org/officeDocument/2006/relationships/image" Target="../media/image70.png" /><Relationship Id="rId3" Type="http://schemas.microsoft.com/office/2007/relationships/hdphoto" Target="../media/hdphoto1.wdp" /><Relationship Id="rId7" Type="http://schemas.openxmlformats.org/officeDocument/2006/relationships/image" Target="../media/image41.png" /><Relationship Id="rId2" Type="http://schemas.openxmlformats.org/officeDocument/2006/relationships/image" Target="../media/image36.png" /><Relationship Id="rId1" Type="http://schemas.openxmlformats.org/officeDocument/2006/relationships/slideLayout" Target="../slideLayouts/slideLayout7.xml" /><Relationship Id="rId6" Type="http://schemas.openxmlformats.org/officeDocument/2006/relationships/image" Target="../media/image69.svg" /><Relationship Id="rId5" Type="http://schemas.openxmlformats.org/officeDocument/2006/relationships/image" Target="../media/image68.png" /><Relationship Id="rId4" Type="http://schemas.openxmlformats.org/officeDocument/2006/relationships/image" Target="../media/image37.png" /><Relationship Id="rId9" Type="http://schemas.openxmlformats.org/officeDocument/2006/relationships/image" Target="../media/image71.svg" /></Relationships>
</file>

<file path=ppt/slides/_rels/slide41.xml.rels><?xml version="1.0" encoding="UTF-8" standalone="yes"?>
<Relationships xmlns="http://schemas.openxmlformats.org/package/2006/relationships"><Relationship Id="rId8" Type="http://schemas.openxmlformats.org/officeDocument/2006/relationships/image" Target="../media/image70.png" /><Relationship Id="rId3" Type="http://schemas.microsoft.com/office/2007/relationships/hdphoto" Target="../media/hdphoto1.wdp" /><Relationship Id="rId7" Type="http://schemas.openxmlformats.org/officeDocument/2006/relationships/image" Target="../media/image41.png" /><Relationship Id="rId2" Type="http://schemas.openxmlformats.org/officeDocument/2006/relationships/image" Target="../media/image36.png" /><Relationship Id="rId1" Type="http://schemas.openxmlformats.org/officeDocument/2006/relationships/slideLayout" Target="../slideLayouts/slideLayout7.xml" /><Relationship Id="rId6" Type="http://schemas.openxmlformats.org/officeDocument/2006/relationships/image" Target="../media/image69.svg" /><Relationship Id="rId5" Type="http://schemas.openxmlformats.org/officeDocument/2006/relationships/image" Target="../media/image68.png" /><Relationship Id="rId4" Type="http://schemas.openxmlformats.org/officeDocument/2006/relationships/image" Target="../media/image37.png" /><Relationship Id="rId9" Type="http://schemas.openxmlformats.org/officeDocument/2006/relationships/image" Target="../media/image71.svg" /></Relationships>
</file>

<file path=ppt/slides/_rels/slide42.xml.rels><?xml version="1.0" encoding="UTF-8" standalone="yes"?>
<Relationships xmlns="http://schemas.openxmlformats.org/package/2006/relationships"><Relationship Id="rId8" Type="http://schemas.openxmlformats.org/officeDocument/2006/relationships/image" Target="../media/image70.png" /><Relationship Id="rId3" Type="http://schemas.microsoft.com/office/2007/relationships/hdphoto" Target="../media/hdphoto1.wdp" /><Relationship Id="rId7" Type="http://schemas.openxmlformats.org/officeDocument/2006/relationships/image" Target="../media/image41.png" /><Relationship Id="rId2" Type="http://schemas.openxmlformats.org/officeDocument/2006/relationships/image" Target="../media/image36.png" /><Relationship Id="rId1" Type="http://schemas.openxmlformats.org/officeDocument/2006/relationships/slideLayout" Target="../slideLayouts/slideLayout7.xml" /><Relationship Id="rId6" Type="http://schemas.openxmlformats.org/officeDocument/2006/relationships/image" Target="../media/image69.svg" /><Relationship Id="rId5" Type="http://schemas.openxmlformats.org/officeDocument/2006/relationships/image" Target="../media/image68.png" /><Relationship Id="rId4" Type="http://schemas.openxmlformats.org/officeDocument/2006/relationships/image" Target="../media/image37.png" /><Relationship Id="rId9" Type="http://schemas.openxmlformats.org/officeDocument/2006/relationships/image" Target="../media/image71.svg" /></Relationships>
</file>

<file path=ppt/slides/_rels/slide43.xml.rels><?xml version="1.0" encoding="UTF-8" standalone="yes"?>
<Relationships xmlns="http://schemas.openxmlformats.org/package/2006/relationships"><Relationship Id="rId8" Type="http://schemas.openxmlformats.org/officeDocument/2006/relationships/image" Target="../media/image70.png" /><Relationship Id="rId3" Type="http://schemas.microsoft.com/office/2007/relationships/hdphoto" Target="../media/hdphoto1.wdp" /><Relationship Id="rId7" Type="http://schemas.openxmlformats.org/officeDocument/2006/relationships/image" Target="../media/image41.png" /><Relationship Id="rId2" Type="http://schemas.openxmlformats.org/officeDocument/2006/relationships/image" Target="../media/image36.png" /><Relationship Id="rId1" Type="http://schemas.openxmlformats.org/officeDocument/2006/relationships/slideLayout" Target="../slideLayouts/slideLayout7.xml" /><Relationship Id="rId6" Type="http://schemas.openxmlformats.org/officeDocument/2006/relationships/image" Target="../media/image69.svg" /><Relationship Id="rId5" Type="http://schemas.openxmlformats.org/officeDocument/2006/relationships/image" Target="../media/image68.png" /><Relationship Id="rId4" Type="http://schemas.openxmlformats.org/officeDocument/2006/relationships/image" Target="../media/image37.png" /><Relationship Id="rId9" Type="http://schemas.openxmlformats.org/officeDocument/2006/relationships/image" Target="../media/image71.svg" /></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45.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3.jpeg" /><Relationship Id="rId1" Type="http://schemas.openxmlformats.org/officeDocument/2006/relationships/slideLayout" Target="../slideLayouts/slideLayout2.xml" /><Relationship Id="rId4" Type="http://schemas.openxmlformats.org/officeDocument/2006/relationships/image" Target="../media/image5.png" /></Relationships>
</file>

<file path=ppt/slides/_rels/slide46.xml.rels><?xml version="1.0" encoding="UTF-8" standalone="yes"?>
<Relationships xmlns="http://schemas.openxmlformats.org/package/2006/relationships"><Relationship Id="rId2" Type="http://schemas.openxmlformats.org/officeDocument/2006/relationships/image" Target="../media/image75.jpeg" /><Relationship Id="rId1" Type="http://schemas.openxmlformats.org/officeDocument/2006/relationships/slideLayout" Target="../slideLayouts/slideLayout7.xml" /></Relationships>
</file>

<file path=ppt/slides/_rels/slide47.xml.rels><?xml version="1.0" encoding="UTF-8" standalone="yes"?>
<Relationships xmlns="http://schemas.openxmlformats.org/package/2006/relationships"><Relationship Id="rId3" Type="http://schemas.openxmlformats.org/officeDocument/2006/relationships/image" Target="../media/image77.png" /><Relationship Id="rId2" Type="http://schemas.openxmlformats.org/officeDocument/2006/relationships/image" Target="../media/image76.png" /><Relationship Id="rId1" Type="http://schemas.openxmlformats.org/officeDocument/2006/relationships/slideLayout" Target="../slideLayouts/slideLayout7.xml" /><Relationship Id="rId4" Type="http://schemas.openxmlformats.org/officeDocument/2006/relationships/image" Target="../media/image78.png" /></Relationships>
</file>

<file path=ppt/slides/_rels/slide48.xml.rels><?xml version="1.0" encoding="UTF-8" standalone="yes"?>
<Relationships xmlns="http://schemas.openxmlformats.org/package/2006/relationships"><Relationship Id="rId8" Type="http://schemas.openxmlformats.org/officeDocument/2006/relationships/image" Target="../media/image85.png" /><Relationship Id="rId3" Type="http://schemas.openxmlformats.org/officeDocument/2006/relationships/image" Target="../media/image80.png" /><Relationship Id="rId7" Type="http://schemas.openxmlformats.org/officeDocument/2006/relationships/image" Target="../media/image84.png" /><Relationship Id="rId2" Type="http://schemas.openxmlformats.org/officeDocument/2006/relationships/image" Target="../media/image79.png" /><Relationship Id="rId1" Type="http://schemas.openxmlformats.org/officeDocument/2006/relationships/slideLayout" Target="../slideLayouts/slideLayout7.xml" /><Relationship Id="rId6" Type="http://schemas.openxmlformats.org/officeDocument/2006/relationships/image" Target="../media/image83.png" /><Relationship Id="rId5" Type="http://schemas.openxmlformats.org/officeDocument/2006/relationships/image" Target="../media/image82.png" /><Relationship Id="rId4" Type="http://schemas.openxmlformats.org/officeDocument/2006/relationships/image" Target="../media/image81.png" /><Relationship Id="rId9" Type="http://schemas.openxmlformats.org/officeDocument/2006/relationships/image" Target="../media/image86.png" /></Relationships>
</file>

<file path=ppt/slides/_rels/slide49.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image" Target="../media/image1.png"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image" Target="../media/image4.png" /><Relationship Id="rId1" Type="http://schemas.openxmlformats.org/officeDocument/2006/relationships/slideLayout" Target="../slideLayouts/slideLayout2.xml" /><Relationship Id="rId4" Type="http://schemas.openxmlformats.org/officeDocument/2006/relationships/image" Target="../media/image9.jpeg" /></Relationships>
</file>

<file path=ppt/slides/_rels/slide6.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image" Target="../media/image10.png" /><Relationship Id="rId1" Type="http://schemas.openxmlformats.org/officeDocument/2006/relationships/slideLayout" Target="../slideLayouts/slideLayout7.xml" /></Relationships>
</file>

<file path=ppt/slides/_rels/slide7.xml.rels><?xml version="1.0" encoding="UTF-8" standalone="yes"?>
<Relationships xmlns="http://schemas.openxmlformats.org/package/2006/relationships"><Relationship Id="rId3" Type="http://schemas.openxmlformats.org/officeDocument/2006/relationships/image" Target="../media/image13.jpeg" /><Relationship Id="rId2" Type="http://schemas.openxmlformats.org/officeDocument/2006/relationships/image" Target="../media/image12.jpeg" /><Relationship Id="rId1" Type="http://schemas.openxmlformats.org/officeDocument/2006/relationships/slideLayout" Target="../slideLayouts/slideLayout24.xml" /></Relationships>
</file>

<file path=ppt/slides/_rels/slide8.xml.rels><?xml version="1.0" encoding="UTF-8" standalone="yes"?>
<Relationships xmlns="http://schemas.openxmlformats.org/package/2006/relationships"><Relationship Id="rId8" Type="http://schemas.microsoft.com/office/2007/relationships/diagramDrawing" Target="../diagrams/drawing1.xml" /><Relationship Id="rId3" Type="http://schemas.openxmlformats.org/officeDocument/2006/relationships/image" Target="../media/image15.emf" /><Relationship Id="rId7" Type="http://schemas.openxmlformats.org/officeDocument/2006/relationships/diagramColors" Target="../diagrams/colors1.xml" /><Relationship Id="rId12" Type="http://schemas.openxmlformats.org/officeDocument/2006/relationships/image" Target="../media/image19.png" /><Relationship Id="rId2" Type="http://schemas.openxmlformats.org/officeDocument/2006/relationships/image" Target="../media/image14.jpeg" /><Relationship Id="rId1" Type="http://schemas.openxmlformats.org/officeDocument/2006/relationships/slideLayout" Target="../slideLayouts/slideLayout19.xml" /><Relationship Id="rId6" Type="http://schemas.openxmlformats.org/officeDocument/2006/relationships/diagramQuickStyle" Target="../diagrams/quickStyle1.xml" /><Relationship Id="rId11" Type="http://schemas.openxmlformats.org/officeDocument/2006/relationships/image" Target="../media/image18.png" /><Relationship Id="rId5" Type="http://schemas.openxmlformats.org/officeDocument/2006/relationships/diagramLayout" Target="../diagrams/layout1.xml" /><Relationship Id="rId10" Type="http://schemas.openxmlformats.org/officeDocument/2006/relationships/image" Target="../media/image17.jpeg" /><Relationship Id="rId4" Type="http://schemas.openxmlformats.org/officeDocument/2006/relationships/diagramData" Target="../diagrams/data1.xml" /><Relationship Id="rId9" Type="http://schemas.openxmlformats.org/officeDocument/2006/relationships/image" Target="../media/image16.png" /></Relationships>
</file>

<file path=ppt/slides/_rels/slide9.xml.rels><?xml version="1.0" encoding="UTF-8" standalone="yes"?>
<Relationships xmlns="http://schemas.openxmlformats.org/package/2006/relationships"><Relationship Id="rId3" Type="http://schemas.openxmlformats.org/officeDocument/2006/relationships/image" Target="../media/image21.png" /><Relationship Id="rId2" Type="http://schemas.openxmlformats.org/officeDocument/2006/relationships/image" Target="../media/image20.png" /><Relationship Id="rId1" Type="http://schemas.openxmlformats.org/officeDocument/2006/relationships/slideLayout" Target="../slideLayouts/slideLayout19.xml" /><Relationship Id="rId5" Type="http://schemas.openxmlformats.org/officeDocument/2006/relationships/image" Target="../media/image23.png" /><Relationship Id="rId4" Type="http://schemas.openxmlformats.org/officeDocument/2006/relationships/image" Target="../media/image22.jpe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m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0" y="2703417"/>
            <a:ext cx="3946725" cy="1018632"/>
          </a:xfrm>
          <a:prstGeom prst="rect">
            <a:avLst/>
          </a:prstGeom>
        </p:spPr>
      </p:pic>
      <p:sp>
        <p:nvSpPr>
          <p:cNvPr id="7" name="CaixaDeTexto 6">
            <a:extLst>
              <a:ext uri="{FF2B5EF4-FFF2-40B4-BE49-F238E27FC236}">
                <a16:creationId xmlns:a16="http://schemas.microsoft.com/office/drawing/2014/main" id="{80054AE6-121D-BE40-6BA9-E6675025E5C0}"/>
              </a:ext>
            </a:extLst>
          </p:cNvPr>
          <p:cNvSpPr txBox="1"/>
          <p:nvPr/>
        </p:nvSpPr>
        <p:spPr>
          <a:xfrm>
            <a:off x="203655" y="7007834"/>
            <a:ext cx="8379685" cy="1446550"/>
          </a:xfrm>
          <a:prstGeom prst="rect">
            <a:avLst/>
          </a:prstGeom>
          <a:noFill/>
        </p:spPr>
        <p:txBody>
          <a:bodyPr wrap="square">
            <a:spAutoFit/>
          </a:bodyPr>
          <a:lstStyle/>
          <a:p>
            <a:r>
              <a:rPr lang="pt-BR" sz="2200" dirty="0">
                <a:effectLst/>
                <a:latin typeface="Segoe UI Black" panose="020B0A02040204020203" pitchFamily="34" charset="0"/>
                <a:ea typeface="Segoe UI Black" panose="020B0A02040204020203" pitchFamily="34" charset="0"/>
                <a:cs typeface="Times New Roman" panose="02020603050405020304" pitchFamily="18" charset="0"/>
              </a:rPr>
              <a:t>Ministério de Minas e Energia (MME)</a:t>
            </a:r>
          </a:p>
          <a:p>
            <a:r>
              <a:rPr lang="pt-BR" sz="2200" dirty="0">
                <a:effectLst/>
                <a:latin typeface="Segoe UI Black" panose="020B0A02040204020203" pitchFamily="34" charset="0"/>
                <a:ea typeface="Segoe UI Black" panose="020B0A02040204020203" pitchFamily="34" charset="0"/>
                <a:cs typeface="Times New Roman" panose="02020603050405020304" pitchFamily="18" charset="0"/>
              </a:rPr>
              <a:t>Secretaria Nacional de Energia Elétrica (SNEE)</a:t>
            </a:r>
          </a:p>
          <a:p>
            <a:r>
              <a:rPr lang="pt-BR" sz="2200" dirty="0">
                <a:latin typeface="Segoe UI Black" panose="020B0A02040204020203" pitchFamily="34" charset="0"/>
                <a:ea typeface="Segoe UI Black" panose="020B0A02040204020203" pitchFamily="34" charset="0"/>
                <a:cs typeface="Times New Roman" panose="02020603050405020304" pitchFamily="18" charset="0"/>
              </a:rPr>
              <a:t>Departamento de Universalização e Políticas Sociais de Energia Elétrica(DUPS)</a:t>
            </a:r>
          </a:p>
        </p:txBody>
      </p:sp>
      <p:sp>
        <p:nvSpPr>
          <p:cNvPr id="11" name="CaixaDeTexto 10"/>
          <p:cNvSpPr txBox="1"/>
          <p:nvPr/>
        </p:nvSpPr>
        <p:spPr>
          <a:xfrm>
            <a:off x="769911" y="4471026"/>
            <a:ext cx="7525950" cy="1323439"/>
          </a:xfrm>
          <a:prstGeom prst="rect">
            <a:avLst/>
          </a:prstGeom>
          <a:noFill/>
        </p:spPr>
        <p:txBody>
          <a:bodyPr wrap="square" rtlCol="0">
            <a:spAutoFit/>
          </a:bodyPr>
          <a:lstStyle/>
          <a:p>
            <a:pPr algn="ctr"/>
            <a:r>
              <a:rPr lang="pt-BR" sz="4000" b="1" dirty="0">
                <a:solidFill>
                  <a:schemeClr val="tx2">
                    <a:lumMod val="75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II FÓRUM GAEPE – Arquipélago do Marajó</a:t>
            </a:r>
            <a:endParaRPr lang="pt-BR" sz="4000" b="1" dirty="0">
              <a:solidFill>
                <a:schemeClr val="tx2">
                  <a:lumMod val="75000"/>
                </a:schemeClr>
              </a:solidFill>
              <a:effectLst>
                <a:outerShdw blurRad="38100" dist="38100" dir="2700000" algn="tl">
                  <a:srgbClr val="000000">
                    <a:alpha val="43137"/>
                  </a:srgbClr>
                </a:outerShdw>
              </a:effectLst>
              <a:latin typeface="Arial Bold"/>
            </a:endParaRPr>
          </a:p>
        </p:txBody>
      </p:sp>
      <p:sp>
        <p:nvSpPr>
          <p:cNvPr id="2" name="Retângulo 1">
            <a:extLst>
              <a:ext uri="{FF2B5EF4-FFF2-40B4-BE49-F238E27FC236}">
                <a16:creationId xmlns:a16="http://schemas.microsoft.com/office/drawing/2014/main" id="{22FD2F07-4A20-BA9F-416A-31A66F53239A}"/>
              </a:ext>
            </a:extLst>
          </p:cNvPr>
          <p:cNvSpPr/>
          <p:nvPr/>
        </p:nvSpPr>
        <p:spPr>
          <a:xfrm>
            <a:off x="-19650" y="889786"/>
            <a:ext cx="8891751" cy="1186934"/>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700"/>
          </a:p>
        </p:txBody>
      </p:sp>
      <p:sp>
        <p:nvSpPr>
          <p:cNvPr id="5" name="CaixaDeTexto 4">
            <a:extLst>
              <a:ext uri="{FF2B5EF4-FFF2-40B4-BE49-F238E27FC236}">
                <a16:creationId xmlns:a16="http://schemas.microsoft.com/office/drawing/2014/main" id="{52382C21-A70A-C15C-3B78-CBB5CD7FDA11}"/>
              </a:ext>
            </a:extLst>
          </p:cNvPr>
          <p:cNvSpPr txBox="1"/>
          <p:nvPr/>
        </p:nvSpPr>
        <p:spPr>
          <a:xfrm>
            <a:off x="1538860" y="1033836"/>
            <a:ext cx="8062340" cy="861774"/>
          </a:xfrm>
          <a:prstGeom prst="rect">
            <a:avLst/>
          </a:prstGeom>
          <a:noFill/>
        </p:spPr>
        <p:txBody>
          <a:bodyPr wrap="square" rtlCol="0">
            <a:spAutoFit/>
          </a:bodyPr>
          <a:lstStyle/>
          <a:p>
            <a:r>
              <a:rPr lang="en-US" sz="5000" dirty="0">
                <a:solidFill>
                  <a:schemeClr val="bg1"/>
                </a:solidFill>
                <a:latin typeface="Segoe UI Black" panose="020B0A02040204020203" pitchFamily="34" charset="0"/>
                <a:ea typeface="Segoe UI Black" panose="020B0A02040204020203" pitchFamily="34" charset="0"/>
              </a:rPr>
              <a:t>LUZ PARA TODOS</a:t>
            </a:r>
            <a:endParaRPr lang="pt-BR" sz="5000" dirty="0">
              <a:solidFill>
                <a:schemeClr val="bg1"/>
              </a:solidFill>
              <a:latin typeface="Segoe UI Black" panose="020B0A02040204020203" pitchFamily="34" charset="0"/>
              <a:ea typeface="Segoe UI Black" panose="020B0A02040204020203" pitchFamily="34" charset="0"/>
            </a:endParaRPr>
          </a:p>
        </p:txBody>
      </p:sp>
      <p:sp>
        <p:nvSpPr>
          <p:cNvPr id="9" name="CaixaDeTexto 8">
            <a:extLst>
              <a:ext uri="{FF2B5EF4-FFF2-40B4-BE49-F238E27FC236}">
                <a16:creationId xmlns:a16="http://schemas.microsoft.com/office/drawing/2014/main" id="{6568E36A-0EB5-5F2F-A3C7-BF5897AEFCC5}"/>
              </a:ext>
            </a:extLst>
          </p:cNvPr>
          <p:cNvSpPr txBox="1"/>
          <p:nvPr/>
        </p:nvSpPr>
        <p:spPr>
          <a:xfrm>
            <a:off x="172279" y="8673817"/>
            <a:ext cx="8037443" cy="769441"/>
          </a:xfrm>
          <a:prstGeom prst="rect">
            <a:avLst/>
          </a:prstGeom>
          <a:noFill/>
        </p:spPr>
        <p:txBody>
          <a:bodyPr wrap="square">
            <a:spAutoFit/>
          </a:bodyPr>
          <a:lstStyle/>
          <a:p>
            <a:pPr algn="ctr"/>
            <a:r>
              <a:rPr lang="pt-BR" sz="2200" dirty="0">
                <a:effectLst/>
                <a:latin typeface="Segoe UI Black" panose="020B0A02040204020203" pitchFamily="34" charset="0"/>
                <a:ea typeface="Segoe UI Black" panose="020B0A02040204020203" pitchFamily="34" charset="0"/>
                <a:cs typeface="Times New Roman" panose="02020603050405020304" pitchFamily="18" charset="0"/>
              </a:rPr>
              <a:t>André Dias</a:t>
            </a:r>
          </a:p>
          <a:p>
            <a:pPr algn="ctr"/>
            <a:r>
              <a:rPr lang="pt-BR" sz="2200" dirty="0">
                <a:latin typeface="Segoe UI Black" panose="020B0A02040204020203" pitchFamily="34" charset="0"/>
                <a:ea typeface="Segoe UI Black" panose="020B0A02040204020203" pitchFamily="34" charset="0"/>
                <a:cs typeface="Times New Roman" panose="02020603050405020304" pitchFamily="18" charset="0"/>
              </a:rPr>
              <a:t>andre.dias@mme.gov.br</a:t>
            </a:r>
          </a:p>
        </p:txBody>
      </p:sp>
      <p:sp>
        <p:nvSpPr>
          <p:cNvPr id="15" name="CaixaDeTexto 14">
            <a:extLst>
              <a:ext uri="{FF2B5EF4-FFF2-40B4-BE49-F238E27FC236}">
                <a16:creationId xmlns:a16="http://schemas.microsoft.com/office/drawing/2014/main" id="{800361B1-15F2-68E2-D307-45B9BD56186B}"/>
              </a:ext>
            </a:extLst>
          </p:cNvPr>
          <p:cNvSpPr txBox="1"/>
          <p:nvPr/>
        </p:nvSpPr>
        <p:spPr>
          <a:xfrm>
            <a:off x="172279" y="9790863"/>
            <a:ext cx="8037443" cy="369332"/>
          </a:xfrm>
          <a:prstGeom prst="rect">
            <a:avLst/>
          </a:prstGeom>
          <a:noFill/>
        </p:spPr>
        <p:txBody>
          <a:bodyPr wrap="square">
            <a:spAutoFit/>
          </a:bodyPr>
          <a:lstStyle/>
          <a:p>
            <a:r>
              <a:rPr lang="pt-BR" dirty="0">
                <a:latin typeface="Segoe UI Black" panose="020B0A02040204020203" pitchFamily="34" charset="0"/>
                <a:ea typeface="Segoe UI Black" panose="020B0A02040204020203" pitchFamily="34" charset="0"/>
                <a:cs typeface="Times New Roman" panose="02020603050405020304" pitchFamily="18" charset="0"/>
              </a:rPr>
              <a:t>19 de novembro de 2024</a:t>
            </a:r>
          </a:p>
        </p:txBody>
      </p:sp>
      <p:grpSp>
        <p:nvGrpSpPr>
          <p:cNvPr id="12" name="Agrupar 11">
            <a:extLst>
              <a:ext uri="{FF2B5EF4-FFF2-40B4-BE49-F238E27FC236}">
                <a16:creationId xmlns:a16="http://schemas.microsoft.com/office/drawing/2014/main" id="{414B7B39-F2AE-0FB9-6991-C5414FD8EC3A}"/>
              </a:ext>
            </a:extLst>
          </p:cNvPr>
          <p:cNvGrpSpPr/>
          <p:nvPr/>
        </p:nvGrpSpPr>
        <p:grpSpPr>
          <a:xfrm>
            <a:off x="8458200" y="0"/>
            <a:ext cx="9829800" cy="10287000"/>
            <a:chOff x="8458200" y="0"/>
            <a:chExt cx="9829800" cy="10287000"/>
          </a:xfrm>
        </p:grpSpPr>
        <p:pic>
          <p:nvPicPr>
            <p:cNvPr id="6" name="Imagem 5">
              <a:extLst>
                <a:ext uri="{FF2B5EF4-FFF2-40B4-BE49-F238E27FC236}">
                  <a16:creationId xmlns:a16="http://schemas.microsoft.com/office/drawing/2014/main" id="{4730A67D-FFDB-CAE4-84C2-4731F18402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447" r="26407" b="285"/>
            <a:stretch/>
          </p:blipFill>
          <p:spPr>
            <a:xfrm>
              <a:off x="8458200" y="0"/>
              <a:ext cx="9829800" cy="10287000"/>
            </a:xfrm>
            <a:prstGeom prst="flowChartInputOutput">
              <a:avLst/>
            </a:prstGeom>
          </p:spPr>
        </p:pic>
        <p:pic>
          <p:nvPicPr>
            <p:cNvPr id="10" name="Imagem 9">
              <a:extLst>
                <a:ext uri="{FF2B5EF4-FFF2-40B4-BE49-F238E27FC236}">
                  <a16:creationId xmlns:a16="http://schemas.microsoft.com/office/drawing/2014/main" id="{A11E7D96-7BC3-15DF-5AAC-95F8ED10FA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337" r="26407" b="285"/>
            <a:stretch/>
          </p:blipFill>
          <p:spPr>
            <a:xfrm>
              <a:off x="11506200" y="0"/>
              <a:ext cx="6781800" cy="10287000"/>
            </a:xfrm>
            <a:prstGeom prst="rect">
              <a:avLst/>
            </a:prstGeom>
          </p:spPr>
        </p:pic>
      </p:grpSp>
    </p:spTree>
    <p:extLst>
      <p:ext uri="{BB962C8B-B14F-4D97-AF65-F5344CB8AC3E}">
        <p14:creationId xmlns:p14="http://schemas.microsoft.com/office/powerpoint/2010/main" val="3335325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tângulo 24">
            <a:extLst>
              <a:ext uri="{FF2B5EF4-FFF2-40B4-BE49-F238E27FC236}">
                <a16:creationId xmlns:a16="http://schemas.microsoft.com/office/drawing/2014/main" id="{B81A2162-0D27-1BFC-1EAE-E4968E3809A2}"/>
              </a:ext>
            </a:extLst>
          </p:cNvPr>
          <p:cNvSpPr/>
          <p:nvPr/>
        </p:nvSpPr>
        <p:spPr>
          <a:xfrm>
            <a:off x="1002620" y="655480"/>
            <a:ext cx="189000" cy="104255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2700">
              <a:solidFill>
                <a:prstClr val="white"/>
              </a:solidFill>
              <a:latin typeface="Calibri" panose="020F0502020204030204"/>
            </a:endParaRPr>
          </a:p>
        </p:txBody>
      </p:sp>
      <p:sp>
        <p:nvSpPr>
          <p:cNvPr id="39" name="CaixaDeTexto 38">
            <a:extLst>
              <a:ext uri="{FF2B5EF4-FFF2-40B4-BE49-F238E27FC236}">
                <a16:creationId xmlns:a16="http://schemas.microsoft.com/office/drawing/2014/main" id="{0AF40A39-3B8B-4815-8862-3DE8A9E9008E}"/>
              </a:ext>
            </a:extLst>
          </p:cNvPr>
          <p:cNvSpPr txBox="1"/>
          <p:nvPr/>
        </p:nvSpPr>
        <p:spPr>
          <a:xfrm>
            <a:off x="1143000" y="610969"/>
            <a:ext cx="13417112" cy="646331"/>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pt-BR" sz="3600" b="1" dirty="0"/>
              <a:t>Programa de Universalização do Acesso à Energia Elétrica</a:t>
            </a:r>
          </a:p>
        </p:txBody>
      </p:sp>
      <p:sp>
        <p:nvSpPr>
          <p:cNvPr id="40" name="CaixaDeTexto 39">
            <a:extLst>
              <a:ext uri="{FF2B5EF4-FFF2-40B4-BE49-F238E27FC236}">
                <a16:creationId xmlns:a16="http://schemas.microsoft.com/office/drawing/2014/main" id="{0AF40A39-3B8B-4815-8862-3DE8A9E9008E}"/>
              </a:ext>
            </a:extLst>
          </p:cNvPr>
          <p:cNvSpPr txBox="1"/>
          <p:nvPr/>
        </p:nvSpPr>
        <p:spPr>
          <a:xfrm>
            <a:off x="1143000" y="1104900"/>
            <a:ext cx="13417112" cy="584775"/>
          </a:xfrm>
          <a:prstGeom prst="rect">
            <a:avLst/>
          </a:prstGeom>
          <a:noFill/>
        </p:spPr>
        <p:txBody>
          <a:bodyPr wrap="square" rtlCol="0">
            <a:spAutoFit/>
          </a:bodyPr>
          <a:lstStyle/>
          <a:p>
            <a:pPr>
              <a:defRPr/>
            </a:pPr>
            <a:r>
              <a:rPr lang="pt-BR" sz="3200" dirty="0"/>
              <a:t>Programa </a:t>
            </a:r>
            <a:r>
              <a:rPr lang="pt-BR" sz="3200" b="1" dirty="0">
                <a:effectLst>
                  <a:outerShdw blurRad="38100" dist="38100" dir="2700000" algn="tl">
                    <a:srgbClr val="000000">
                      <a:alpha val="43137"/>
                    </a:srgbClr>
                  </a:outerShdw>
                </a:effectLst>
              </a:rPr>
              <a:t>LUZ PARA TODOS</a:t>
            </a:r>
          </a:p>
        </p:txBody>
      </p:sp>
      <p:sp>
        <p:nvSpPr>
          <p:cNvPr id="42" name="Retângulo 41"/>
          <p:cNvSpPr/>
          <p:nvPr/>
        </p:nvSpPr>
        <p:spPr>
          <a:xfrm>
            <a:off x="0" y="2450448"/>
            <a:ext cx="5076977" cy="7797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43" name="CaixaDeTexto 42"/>
          <p:cNvSpPr txBox="1"/>
          <p:nvPr/>
        </p:nvSpPr>
        <p:spPr>
          <a:xfrm>
            <a:off x="584674" y="2469059"/>
            <a:ext cx="4492303" cy="769441"/>
          </a:xfrm>
          <a:prstGeom prst="rect">
            <a:avLst/>
          </a:prstGeom>
          <a:noFill/>
        </p:spPr>
        <p:txBody>
          <a:bodyPr wrap="square" rtlCol="0">
            <a:spAutoFit/>
          </a:bodyPr>
          <a:lstStyle/>
          <a:p>
            <a:r>
              <a:rPr lang="pt-BR" sz="4400" b="1" dirty="0">
                <a:solidFill>
                  <a:schemeClr val="bg1"/>
                </a:solidFill>
                <a:latin typeface="Arial Black" panose="020B0A04020102020204" pitchFamily="34" charset="0"/>
                <a:cs typeface="Arial" panose="020B0604020202020204" pitchFamily="34" charset="0"/>
              </a:rPr>
              <a:t>Beneficiários</a:t>
            </a:r>
            <a:endParaRPr lang="pt-BR" sz="2800" b="1" dirty="0">
              <a:solidFill>
                <a:srgbClr val="00008B"/>
              </a:solidFill>
              <a:latin typeface="Arial Bold"/>
              <a:cs typeface="Arial" panose="020B0604020202020204" pitchFamily="34" charset="0"/>
            </a:endParaRPr>
          </a:p>
        </p:txBody>
      </p:sp>
      <p:pic>
        <p:nvPicPr>
          <p:cNvPr id="1026" name="Picture 2">
            <a:extLst>
              <a:ext uri="{FF2B5EF4-FFF2-40B4-BE49-F238E27FC236}">
                <a16:creationId xmlns:a16="http://schemas.microsoft.com/office/drawing/2014/main" id="{63153BE2-F397-42E7-EB1C-72E5E36587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043" y="3574012"/>
            <a:ext cx="2133600" cy="213360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CD6B1E6B-5833-B9A1-57FF-FE19C73BE6A4}"/>
              </a:ext>
            </a:extLst>
          </p:cNvPr>
          <p:cNvSpPr txBox="1"/>
          <p:nvPr/>
        </p:nvSpPr>
        <p:spPr>
          <a:xfrm>
            <a:off x="494709" y="6015781"/>
            <a:ext cx="4582268" cy="3416320"/>
          </a:xfrm>
          <a:prstGeom prst="rect">
            <a:avLst/>
          </a:prstGeom>
          <a:noFill/>
        </p:spPr>
        <p:txBody>
          <a:bodyPr wrap="square" rtlCol="0">
            <a:spAutoFit/>
          </a:bodyPr>
          <a:lstStyle/>
          <a:p>
            <a:pPr marL="342900" indent="-342900" algn="just">
              <a:buFont typeface="Arial" panose="020B0604020202020204" pitchFamily="34" charset="0"/>
              <a:buChar char="•"/>
              <a:defRPr/>
            </a:pPr>
            <a:r>
              <a:rPr kumimoji="0" lang="pt-BR" sz="2400" b="0" i="0" u="none" strike="noStrike" kern="1200" cap="none" spc="0" normalizeH="0" baseline="0" noProof="0" dirty="0">
                <a:ln>
                  <a:noFill/>
                </a:ln>
                <a:effectLst/>
                <a:uLnTx/>
                <a:uFillTx/>
                <a:latin typeface="Arial Bold"/>
                <a:ea typeface="+mn-ea"/>
                <a:cs typeface="Arial" panose="020B0604020202020204" pitchFamily="34" charset="0"/>
              </a:rPr>
              <a:t>Famílias de baixa renda</a:t>
            </a:r>
          </a:p>
          <a:p>
            <a:pPr marL="342900" indent="-342900" algn="just">
              <a:buFont typeface="Arial" panose="020B0604020202020204" pitchFamily="34" charset="0"/>
              <a:buChar char="•"/>
              <a:defRPr/>
            </a:pPr>
            <a:r>
              <a:rPr kumimoji="0" lang="pt-BR" sz="2400" b="0" i="0" u="none" strike="noStrike" kern="1200" cap="none" spc="0" normalizeH="0" baseline="0" noProof="0" dirty="0">
                <a:ln>
                  <a:noFill/>
                </a:ln>
                <a:effectLst/>
                <a:uLnTx/>
                <a:uFillTx/>
                <a:latin typeface="Arial Bold"/>
                <a:ea typeface="+mn-ea"/>
                <a:cs typeface="Arial" panose="020B0604020202020204" pitchFamily="34" charset="0"/>
              </a:rPr>
              <a:t>As famílias inscritas no Cadastro Único</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400" b="0" i="0" u="none" strike="noStrike" kern="1200" cap="none" spc="0" normalizeH="0" baseline="0" noProof="0" dirty="0">
                <a:ln>
                  <a:noFill/>
                </a:ln>
                <a:effectLst/>
                <a:uLnTx/>
                <a:uFillTx/>
                <a:latin typeface="Arial Bold"/>
                <a:ea typeface="+mn-ea"/>
                <a:cs typeface="Arial" panose="020B0604020202020204" pitchFamily="34" charset="0"/>
              </a:rPr>
              <a:t>Famílias beneficiárias de programas de Governo Federal, Distrital, Estadual ou Municipal que tenham por objeto o desenvolvimento socioeconômico</a:t>
            </a:r>
          </a:p>
        </p:txBody>
      </p:sp>
      <p:sp>
        <p:nvSpPr>
          <p:cNvPr id="10" name="CaixaDeTexto 9">
            <a:extLst>
              <a:ext uri="{FF2B5EF4-FFF2-40B4-BE49-F238E27FC236}">
                <a16:creationId xmlns:a16="http://schemas.microsoft.com/office/drawing/2014/main" id="{0762A031-7039-9E1A-087D-166C6965759A}"/>
              </a:ext>
            </a:extLst>
          </p:cNvPr>
          <p:cNvSpPr txBox="1"/>
          <p:nvPr/>
        </p:nvSpPr>
        <p:spPr>
          <a:xfrm>
            <a:off x="5547608" y="4412040"/>
            <a:ext cx="4472692" cy="156966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2400" dirty="0">
                <a:latin typeface="Arial Bold"/>
                <a:cs typeface="Arial" panose="020B0604020202020204" pitchFamily="34" charset="0"/>
              </a:rPr>
              <a:t>Comunidades</a:t>
            </a:r>
            <a:r>
              <a:rPr kumimoji="0" lang="pt-BR" sz="2400" b="0" i="0" u="none" strike="noStrike" kern="1200" cap="none" spc="0" normalizeH="0" baseline="0" noProof="0" dirty="0">
                <a:ln>
                  <a:noFill/>
                </a:ln>
                <a:effectLst/>
                <a:uLnTx/>
                <a:uFillTx/>
                <a:latin typeface="Arial Bold"/>
                <a:cs typeface="Arial" panose="020B0604020202020204" pitchFamily="34" charset="0"/>
              </a:rPr>
              <a:t> quilombolas, assentamentos rurais e comunidades localizadas em unidades de conservação;</a:t>
            </a:r>
          </a:p>
        </p:txBody>
      </p:sp>
      <p:pic>
        <p:nvPicPr>
          <p:cNvPr id="11" name="Picture 4">
            <a:extLst>
              <a:ext uri="{FF2B5EF4-FFF2-40B4-BE49-F238E27FC236}">
                <a16:creationId xmlns:a16="http://schemas.microsoft.com/office/drawing/2014/main" id="{91B01DA8-F789-719A-69DF-E2343E43BB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80177" y="4060513"/>
            <a:ext cx="1997387" cy="19973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ndígena - ícones de pessoas grátis">
            <a:extLst>
              <a:ext uri="{FF2B5EF4-FFF2-40B4-BE49-F238E27FC236}">
                <a16:creationId xmlns:a16="http://schemas.microsoft.com/office/drawing/2014/main" id="{BFD9988D-F69A-B6B3-1378-9E56807ADF1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2777847"/>
            <a:ext cx="1451253" cy="1451253"/>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12">
            <a:extLst>
              <a:ext uri="{FF2B5EF4-FFF2-40B4-BE49-F238E27FC236}">
                <a16:creationId xmlns:a16="http://schemas.microsoft.com/office/drawing/2014/main" id="{051AD939-5967-0ABD-D72C-E31CB205CAB2}"/>
              </a:ext>
            </a:extLst>
          </p:cNvPr>
          <p:cNvSpPr txBox="1"/>
          <p:nvPr/>
        </p:nvSpPr>
        <p:spPr>
          <a:xfrm>
            <a:off x="7943226" y="3343180"/>
            <a:ext cx="4241143" cy="461665"/>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2400" dirty="0">
                <a:latin typeface="Arial Bold"/>
                <a:cs typeface="Arial" panose="020B0604020202020204" pitchFamily="34" charset="0"/>
              </a:rPr>
              <a:t>Comunidades</a:t>
            </a:r>
            <a:r>
              <a:rPr kumimoji="0" lang="pt-BR" sz="2400" b="0" i="0" u="none" strike="noStrike" kern="1200" cap="none" spc="0" normalizeH="0" baseline="0" noProof="0" dirty="0">
                <a:ln>
                  <a:noFill/>
                </a:ln>
                <a:effectLst/>
                <a:uLnTx/>
                <a:uFillTx/>
                <a:latin typeface="Arial Bold"/>
                <a:cs typeface="Arial" panose="020B0604020202020204" pitchFamily="34" charset="0"/>
              </a:rPr>
              <a:t> indígenas</a:t>
            </a:r>
          </a:p>
        </p:txBody>
      </p:sp>
      <p:pic>
        <p:nvPicPr>
          <p:cNvPr id="15" name="Picture 4" descr="Escola - ícones de edifícios grátis">
            <a:extLst>
              <a:ext uri="{FF2B5EF4-FFF2-40B4-BE49-F238E27FC236}">
                <a16:creationId xmlns:a16="http://schemas.microsoft.com/office/drawing/2014/main" id="{51FE3193-D6A4-96B7-83F1-DF535226465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76307" y="5898791"/>
            <a:ext cx="1302109" cy="1302109"/>
          </a:xfrm>
          <a:prstGeom prst="rect">
            <a:avLst/>
          </a:prstGeom>
          <a:noFill/>
          <a:extLst>
            <a:ext uri="{909E8E84-426E-40DD-AFC4-6F175D3DCCD1}">
              <a14:hiddenFill xmlns:a14="http://schemas.microsoft.com/office/drawing/2010/main">
                <a:solidFill>
                  <a:srgbClr val="FFFFFF"/>
                </a:solidFill>
              </a14:hiddenFill>
            </a:ext>
          </a:extLst>
        </p:spPr>
      </p:pic>
      <p:sp>
        <p:nvSpPr>
          <p:cNvPr id="16" name="CaixaDeTexto 15">
            <a:extLst>
              <a:ext uri="{FF2B5EF4-FFF2-40B4-BE49-F238E27FC236}">
                <a16:creationId xmlns:a16="http://schemas.microsoft.com/office/drawing/2014/main" id="{48DEED51-47FF-2DF5-3C76-05752C69A3AA}"/>
              </a:ext>
            </a:extLst>
          </p:cNvPr>
          <p:cNvSpPr txBox="1"/>
          <p:nvPr/>
        </p:nvSpPr>
        <p:spPr>
          <a:xfrm>
            <a:off x="7315200" y="6438900"/>
            <a:ext cx="1691373" cy="46166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2400" dirty="0">
                <a:latin typeface="Arial Bold"/>
                <a:cs typeface="Arial" panose="020B0604020202020204" pitchFamily="34" charset="0"/>
              </a:rPr>
              <a:t>Escolas</a:t>
            </a:r>
            <a:endParaRPr kumimoji="0" lang="pt-BR" sz="2400" b="0" i="0" u="none" strike="noStrike" kern="1200" cap="none" spc="0" normalizeH="0" baseline="0" noProof="0" dirty="0">
              <a:ln>
                <a:noFill/>
              </a:ln>
              <a:effectLst/>
              <a:uLnTx/>
              <a:uFillTx/>
              <a:latin typeface="Arial Bold"/>
              <a:cs typeface="Arial" panose="020B0604020202020204" pitchFamily="34" charset="0"/>
            </a:endParaRPr>
          </a:p>
        </p:txBody>
      </p:sp>
      <p:pic>
        <p:nvPicPr>
          <p:cNvPr id="17" name="Picture 6" descr="Centro comunitário - ícones de saúde e médico grátis">
            <a:extLst>
              <a:ext uri="{FF2B5EF4-FFF2-40B4-BE49-F238E27FC236}">
                <a16:creationId xmlns:a16="http://schemas.microsoft.com/office/drawing/2014/main" id="{E1651499-D5B1-1648-B2F2-56B401FE996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76307" y="8109254"/>
            <a:ext cx="1072846" cy="1072846"/>
          </a:xfrm>
          <a:prstGeom prst="rect">
            <a:avLst/>
          </a:prstGeom>
          <a:noFill/>
          <a:extLst>
            <a:ext uri="{909E8E84-426E-40DD-AFC4-6F175D3DCCD1}">
              <a14:hiddenFill xmlns:a14="http://schemas.microsoft.com/office/drawing/2010/main">
                <a:solidFill>
                  <a:srgbClr val="FFFFFF"/>
                </a:solidFill>
              </a14:hiddenFill>
            </a:ext>
          </a:extLst>
        </p:spPr>
      </p:pic>
      <p:sp>
        <p:nvSpPr>
          <p:cNvPr id="18" name="CaixaDeTexto 17">
            <a:extLst>
              <a:ext uri="{FF2B5EF4-FFF2-40B4-BE49-F238E27FC236}">
                <a16:creationId xmlns:a16="http://schemas.microsoft.com/office/drawing/2014/main" id="{DBA9C93B-56B9-371A-392F-6EAA651B2570}"/>
              </a:ext>
            </a:extLst>
          </p:cNvPr>
          <p:cNvSpPr txBox="1"/>
          <p:nvPr/>
        </p:nvSpPr>
        <p:spPr>
          <a:xfrm>
            <a:off x="7031658" y="8454470"/>
            <a:ext cx="3394610" cy="461665"/>
          </a:xfrm>
          <a:prstGeom prst="rect">
            <a:avLst/>
          </a:prstGeom>
          <a:noFill/>
        </p:spPr>
        <p:txBody>
          <a:bodyPr wrap="square" rtlCol="0">
            <a:spAutoFit/>
          </a:bodyPr>
          <a:lstStyle/>
          <a:p>
            <a:pPr marL="285750" lvl="0" indent="-285750" algn="just">
              <a:buFont typeface="Arial" panose="020B0604020202020204" pitchFamily="34" charset="0"/>
              <a:buChar char="•"/>
            </a:pPr>
            <a:r>
              <a:rPr lang="pt-BR" sz="2400" dirty="0">
                <a:latin typeface="Arial Bold"/>
                <a:cs typeface="Arial" panose="020B0604020202020204" pitchFamily="34" charset="0"/>
              </a:rPr>
              <a:t>Unidades de saúde</a:t>
            </a:r>
            <a:endParaRPr kumimoji="0" lang="pt-BR" sz="2400" b="0" i="0" u="none" strike="noStrike" kern="1200" cap="none" spc="0" normalizeH="0" baseline="0" noProof="0" dirty="0">
              <a:ln>
                <a:noFill/>
              </a:ln>
              <a:effectLst/>
              <a:uLnTx/>
              <a:uFillTx/>
              <a:latin typeface="Arial Bold"/>
              <a:cs typeface="Arial" panose="020B0604020202020204" pitchFamily="34" charset="0"/>
            </a:endParaRPr>
          </a:p>
        </p:txBody>
      </p:sp>
      <p:pic>
        <p:nvPicPr>
          <p:cNvPr id="1032" name="Picture 8" descr="Poço de água - ícones de edifícios grátis">
            <a:extLst>
              <a:ext uri="{FF2B5EF4-FFF2-40B4-BE49-F238E27FC236}">
                <a16:creationId xmlns:a16="http://schemas.microsoft.com/office/drawing/2014/main" id="{F493D39F-554C-8CFD-AF74-86B20F53569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39400" y="6438900"/>
            <a:ext cx="1454973" cy="145497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3F0450AF-EEE3-8F35-434F-0DE7524A535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85644" y="8090144"/>
            <a:ext cx="1777756" cy="1777756"/>
          </a:xfrm>
          <a:prstGeom prst="rect">
            <a:avLst/>
          </a:prstGeom>
          <a:noFill/>
          <a:extLst>
            <a:ext uri="{909E8E84-426E-40DD-AFC4-6F175D3DCCD1}">
              <a14:hiddenFill xmlns:a14="http://schemas.microsoft.com/office/drawing/2010/main">
                <a:solidFill>
                  <a:srgbClr val="FFFFFF"/>
                </a:solidFill>
              </a14:hiddenFill>
            </a:ext>
          </a:extLst>
        </p:spPr>
      </p:pic>
      <p:sp>
        <p:nvSpPr>
          <p:cNvPr id="19" name="CaixaDeTexto 18">
            <a:extLst>
              <a:ext uri="{FF2B5EF4-FFF2-40B4-BE49-F238E27FC236}">
                <a16:creationId xmlns:a16="http://schemas.microsoft.com/office/drawing/2014/main" id="{BF5F5F38-D5F5-D6D5-EB72-BFD5D7221E52}"/>
              </a:ext>
            </a:extLst>
          </p:cNvPr>
          <p:cNvSpPr txBox="1"/>
          <p:nvPr/>
        </p:nvSpPr>
        <p:spPr>
          <a:xfrm>
            <a:off x="6123712" y="7348835"/>
            <a:ext cx="4472692" cy="461665"/>
          </a:xfrm>
          <a:prstGeom prst="rect">
            <a:avLst/>
          </a:prstGeom>
          <a:noFill/>
        </p:spPr>
        <p:txBody>
          <a:bodyPr wrap="square" rtlCol="0">
            <a:spAutoFit/>
          </a:bodyPr>
          <a:lstStyle/>
          <a:p>
            <a:pPr marL="285750" lvl="0" indent="-285750" algn="just">
              <a:buFont typeface="Arial" panose="020B0604020202020204" pitchFamily="34" charset="0"/>
              <a:buChar char="•"/>
            </a:pPr>
            <a:r>
              <a:rPr lang="pt-BR" sz="2400" dirty="0">
                <a:latin typeface="Arial Bold"/>
                <a:cs typeface="Arial" panose="020B0604020202020204" pitchFamily="34" charset="0"/>
              </a:rPr>
              <a:t>Poços de água comunitários</a:t>
            </a:r>
            <a:endParaRPr kumimoji="0" lang="pt-BR" sz="2400" b="0" i="0" u="none" strike="noStrike" kern="1200" cap="none" spc="0" normalizeH="0" baseline="0" noProof="0" dirty="0">
              <a:ln>
                <a:noFill/>
              </a:ln>
              <a:effectLst/>
              <a:uLnTx/>
              <a:uFillTx/>
              <a:latin typeface="Arial Bold"/>
              <a:cs typeface="Arial" panose="020B0604020202020204" pitchFamily="34" charset="0"/>
            </a:endParaRPr>
          </a:p>
        </p:txBody>
      </p:sp>
      <p:sp>
        <p:nvSpPr>
          <p:cNvPr id="20" name="CaixaDeTexto 19">
            <a:extLst>
              <a:ext uri="{FF2B5EF4-FFF2-40B4-BE49-F238E27FC236}">
                <a16:creationId xmlns:a16="http://schemas.microsoft.com/office/drawing/2014/main" id="{27AA43E7-0302-B028-39F8-CACC0B465016}"/>
              </a:ext>
            </a:extLst>
          </p:cNvPr>
          <p:cNvSpPr txBox="1"/>
          <p:nvPr/>
        </p:nvSpPr>
        <p:spPr>
          <a:xfrm>
            <a:off x="7187850" y="9201269"/>
            <a:ext cx="3176473" cy="461665"/>
          </a:xfrm>
          <a:prstGeom prst="rect">
            <a:avLst/>
          </a:prstGeom>
          <a:noFill/>
        </p:spPr>
        <p:txBody>
          <a:bodyPr wrap="square" rtlCol="0">
            <a:spAutoFit/>
          </a:bodyPr>
          <a:lstStyle/>
          <a:p>
            <a:pPr marL="285750" lvl="0" indent="-285750" algn="just">
              <a:buFont typeface="Arial" panose="020B0604020202020204" pitchFamily="34" charset="0"/>
              <a:buChar char="•"/>
            </a:pPr>
            <a:r>
              <a:rPr lang="pt-BR" sz="2400" dirty="0">
                <a:latin typeface="Arial Bold"/>
                <a:cs typeface="Arial" panose="020B0604020202020204" pitchFamily="34" charset="0"/>
              </a:rPr>
              <a:t>Espaços coletivos</a:t>
            </a:r>
          </a:p>
        </p:txBody>
      </p:sp>
      <p:pic>
        <p:nvPicPr>
          <p:cNvPr id="1038" name="Picture 14" descr="Antena - ícones de tecnologia grátis">
            <a:extLst>
              <a:ext uri="{FF2B5EF4-FFF2-40B4-BE49-F238E27FC236}">
                <a16:creationId xmlns:a16="http://schemas.microsoft.com/office/drawing/2014/main" id="{DC8DCD33-A9A9-CE9C-493E-25587FA57B7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222100" y="1638300"/>
            <a:ext cx="2264071" cy="2264071"/>
          </a:xfrm>
          <a:prstGeom prst="rect">
            <a:avLst/>
          </a:prstGeom>
          <a:noFill/>
          <a:extLst>
            <a:ext uri="{909E8E84-426E-40DD-AFC4-6F175D3DCCD1}">
              <a14:hiddenFill xmlns:a14="http://schemas.microsoft.com/office/drawing/2010/main">
                <a:solidFill>
                  <a:srgbClr val="FFFFFF"/>
                </a:solidFill>
              </a14:hiddenFill>
            </a:ext>
          </a:extLst>
        </p:spPr>
      </p:pic>
      <p:sp>
        <p:nvSpPr>
          <p:cNvPr id="21" name="CaixaDeTexto 20">
            <a:extLst>
              <a:ext uri="{FF2B5EF4-FFF2-40B4-BE49-F238E27FC236}">
                <a16:creationId xmlns:a16="http://schemas.microsoft.com/office/drawing/2014/main" id="{1B5DAD79-BC52-D6C7-18A2-48E66D2ED2CD}"/>
              </a:ext>
            </a:extLst>
          </p:cNvPr>
          <p:cNvSpPr txBox="1"/>
          <p:nvPr/>
        </p:nvSpPr>
        <p:spPr>
          <a:xfrm>
            <a:off x="12877471" y="4000500"/>
            <a:ext cx="4953328" cy="830997"/>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400" b="0" i="0" u="none" strike="noStrike" kern="1200" cap="none" spc="0" normalizeH="0" baseline="0" noProof="0" dirty="0">
                <a:ln>
                  <a:noFill/>
                </a:ln>
                <a:effectLst/>
                <a:uLnTx/>
                <a:uFillTx/>
                <a:latin typeface="Arial Bold"/>
                <a:ea typeface="+mn-ea"/>
                <a:cs typeface="Arial" panose="020B0604020202020204" pitchFamily="34" charset="0"/>
              </a:rPr>
              <a:t>Instalações de serviços públicos de conectividade à internet</a:t>
            </a:r>
          </a:p>
        </p:txBody>
      </p:sp>
      <p:pic>
        <p:nvPicPr>
          <p:cNvPr id="1040" name="Picture 16" descr="Abastecimento de água - ícones de imobiliária grátis">
            <a:extLst>
              <a:ext uri="{FF2B5EF4-FFF2-40B4-BE49-F238E27FC236}">
                <a16:creationId xmlns:a16="http://schemas.microsoft.com/office/drawing/2014/main" id="{D932EDDE-4B0E-58BB-8C62-9B539D7534D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222100" y="4762500"/>
            <a:ext cx="2330185" cy="2330185"/>
          </a:xfrm>
          <a:prstGeom prst="rect">
            <a:avLst/>
          </a:prstGeom>
          <a:noFill/>
          <a:extLst>
            <a:ext uri="{909E8E84-426E-40DD-AFC4-6F175D3DCCD1}">
              <a14:hiddenFill xmlns:a14="http://schemas.microsoft.com/office/drawing/2010/main">
                <a:solidFill>
                  <a:srgbClr val="FFFFFF"/>
                </a:solidFill>
              </a14:hiddenFill>
            </a:ext>
          </a:extLst>
        </p:spPr>
      </p:pic>
      <p:sp>
        <p:nvSpPr>
          <p:cNvPr id="22" name="CaixaDeTexto 21">
            <a:extLst>
              <a:ext uri="{FF2B5EF4-FFF2-40B4-BE49-F238E27FC236}">
                <a16:creationId xmlns:a16="http://schemas.microsoft.com/office/drawing/2014/main" id="{110045E7-E2F3-B87D-D4DC-318CEBDD845E}"/>
              </a:ext>
            </a:extLst>
          </p:cNvPr>
          <p:cNvSpPr txBox="1"/>
          <p:nvPr/>
        </p:nvSpPr>
        <p:spPr>
          <a:xfrm>
            <a:off x="13016876" y="7277100"/>
            <a:ext cx="4674518" cy="830997"/>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2400" dirty="0">
                <a:latin typeface="Arial Bold"/>
                <a:cs typeface="Arial" panose="020B0604020202020204" pitchFamily="34" charset="0"/>
              </a:rPr>
              <a:t>Instalações de serviço público </a:t>
            </a:r>
            <a:r>
              <a:rPr kumimoji="0" lang="pt-BR" sz="2400" b="0" i="0" u="none" strike="noStrike" kern="1200" cap="none" spc="0" normalizeH="0" baseline="0" noProof="0" dirty="0">
                <a:ln>
                  <a:noFill/>
                </a:ln>
                <a:effectLst/>
                <a:uLnTx/>
                <a:uFillTx/>
                <a:latin typeface="Arial Bold"/>
                <a:ea typeface="+mn-ea"/>
                <a:cs typeface="Arial" panose="020B0604020202020204" pitchFamily="34" charset="0"/>
              </a:rPr>
              <a:t>de acesso à água</a:t>
            </a:r>
          </a:p>
        </p:txBody>
      </p:sp>
      <p:pic>
        <p:nvPicPr>
          <p:cNvPr id="2" name="Picture 2" descr="ilustração em vetor ícone de cor de desenvolvimento social 10396150 Vetor  no Vecteezy">
            <a:extLst>
              <a:ext uri="{FF2B5EF4-FFF2-40B4-BE49-F238E27FC236}">
                <a16:creationId xmlns:a16="http://schemas.microsoft.com/office/drawing/2014/main" id="{4484785F-EEAA-C15E-76EE-68C073EB1365}"/>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3054" t="12300" r="11212" b="12292"/>
          <a:stretch/>
        </p:blipFill>
        <p:spPr bwMode="auto">
          <a:xfrm>
            <a:off x="16333352" y="8386192"/>
            <a:ext cx="1492965" cy="1481708"/>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89F435BC-F411-A902-2140-74B3EEEE622D}"/>
              </a:ext>
            </a:extLst>
          </p:cNvPr>
          <p:cNvSpPr txBox="1"/>
          <p:nvPr/>
        </p:nvSpPr>
        <p:spPr>
          <a:xfrm>
            <a:off x="12684439" y="8636020"/>
            <a:ext cx="3546161" cy="1477328"/>
          </a:xfrm>
          <a:prstGeom prst="rect">
            <a:avLst/>
          </a:prstGeom>
          <a:noFill/>
        </p:spPr>
        <p:txBody>
          <a:bodyPr wrap="square" rtlCol="0">
            <a:spAutoFit/>
          </a:bodyPr>
          <a:lstStyle/>
          <a:p>
            <a:pPr marL="342900" indent="-342900">
              <a:buFont typeface="Arial" panose="020B0604020202020204" pitchFamily="34" charset="0"/>
              <a:buChar char="•"/>
            </a:pPr>
            <a:r>
              <a:rPr lang="pt-BR" sz="2400" dirty="0">
                <a:latin typeface="Arial Bold"/>
                <a:cs typeface="Arial" panose="020B0604020202020204" pitchFamily="34" charset="0"/>
              </a:rPr>
              <a:t>Instalações de apoio e de desenvolvimento socioeconômico local</a:t>
            </a:r>
          </a:p>
          <a:p>
            <a:endParaRPr lang="pt-BR" dirty="0"/>
          </a:p>
        </p:txBody>
      </p:sp>
    </p:spTree>
    <p:extLst>
      <p:ext uri="{BB962C8B-B14F-4D97-AF65-F5344CB8AC3E}">
        <p14:creationId xmlns:p14="http://schemas.microsoft.com/office/powerpoint/2010/main" val="311054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1000"/>
                                        <p:tgtEl>
                                          <p:spTgt spid="40"/>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1000"/>
                                        <p:tgtEl>
                                          <p:spTgt spid="39"/>
                                        </p:tgtEl>
                                      </p:cBhvr>
                                    </p:animEffect>
                                  </p:childTnLst>
                                </p:cTn>
                              </p:par>
                              <p:par>
                                <p:cTn id="14" presetID="42" presetClass="path" presetSubtype="0" accel="50000" decel="50000" fill="hold" grpId="0" nodeType="withEffect">
                                  <p:stCondLst>
                                    <p:cond delay="0"/>
                                  </p:stCondLst>
                                  <p:childTnLst>
                                    <p:animMotion origin="layout" path="M -0.04466 0.00393 L -0.00013 0.00116 " pathEditMode="relative" rAng="0" ptsTypes="AA">
                                      <p:cBhvr>
                                        <p:cTn id="15" dur="1000" fill="hold"/>
                                        <p:tgtEl>
                                          <p:spTgt spid="39"/>
                                        </p:tgtEl>
                                        <p:attrNameLst>
                                          <p:attrName>ppt_x</p:attrName>
                                          <p:attrName>ppt_y</p:attrName>
                                        </p:attrNameLst>
                                      </p:cBhvr>
                                      <p:rCtr x="2227" y="-139"/>
                                    </p:animMotion>
                                  </p:childTnLst>
                                </p:cTn>
                              </p:par>
                              <p:par>
                                <p:cTn id="16" presetID="42" presetClass="path" presetSubtype="0" accel="50000" decel="50000" fill="hold" grpId="0" nodeType="withEffect">
                                  <p:stCondLst>
                                    <p:cond delay="0"/>
                                  </p:stCondLst>
                                  <p:childTnLst>
                                    <p:animMotion origin="layout" path="M 0.0108 -0.0007 L -0.00013 -0.00023 " pathEditMode="relative" rAng="0" ptsTypes="AA">
                                      <p:cBhvr>
                                        <p:cTn id="17" dur="1000" fill="hold"/>
                                        <p:tgtEl>
                                          <p:spTgt spid="40"/>
                                        </p:tgtEl>
                                        <p:attrNameLst>
                                          <p:attrName>ppt_x</p:attrName>
                                          <p:attrName>ppt_y</p:attrName>
                                        </p:attrNameLst>
                                      </p:cBhvr>
                                      <p:rCtr x="-547" y="23"/>
                                    </p:animMotion>
                                  </p:childTnLst>
                                </p:cTn>
                              </p:par>
                              <p:par>
                                <p:cTn id="18" presetID="10" presetClass="entr" presetSubtype="0"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9" grpId="0"/>
      <p:bldP spid="39" grpId="1"/>
      <p:bldP spid="40" grpId="0"/>
      <p:bldP spid="40" grpId="1"/>
      <p:bldP spid="42" grpId="0" animBg="1"/>
      <p:bldP spid="4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tângulo 24">
            <a:extLst>
              <a:ext uri="{FF2B5EF4-FFF2-40B4-BE49-F238E27FC236}">
                <a16:creationId xmlns:a16="http://schemas.microsoft.com/office/drawing/2014/main" id="{B81A2162-0D27-1BFC-1EAE-E4968E3809A2}"/>
              </a:ext>
            </a:extLst>
          </p:cNvPr>
          <p:cNvSpPr/>
          <p:nvPr/>
        </p:nvSpPr>
        <p:spPr>
          <a:xfrm>
            <a:off x="1002620" y="655480"/>
            <a:ext cx="189000" cy="104255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2700">
              <a:solidFill>
                <a:prstClr val="white"/>
              </a:solidFill>
              <a:latin typeface="Calibri" panose="020F0502020204030204"/>
            </a:endParaRPr>
          </a:p>
        </p:txBody>
      </p:sp>
      <p:sp>
        <p:nvSpPr>
          <p:cNvPr id="46" name="CaixaDeTexto 45">
            <a:extLst>
              <a:ext uri="{FF2B5EF4-FFF2-40B4-BE49-F238E27FC236}">
                <a16:creationId xmlns:a16="http://schemas.microsoft.com/office/drawing/2014/main" id="{0AF40A39-3B8B-4815-8862-3DE8A9E9008E}"/>
              </a:ext>
            </a:extLst>
          </p:cNvPr>
          <p:cNvSpPr txBox="1"/>
          <p:nvPr/>
        </p:nvSpPr>
        <p:spPr>
          <a:xfrm>
            <a:off x="1143000" y="610969"/>
            <a:ext cx="13417112" cy="646331"/>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pt-BR" sz="3600" b="1" dirty="0"/>
              <a:t>Programa de Universalização do Acesso à Energia Elétrica</a:t>
            </a:r>
          </a:p>
        </p:txBody>
      </p:sp>
      <p:sp>
        <p:nvSpPr>
          <p:cNvPr id="47" name="CaixaDeTexto 46">
            <a:extLst>
              <a:ext uri="{FF2B5EF4-FFF2-40B4-BE49-F238E27FC236}">
                <a16:creationId xmlns:a16="http://schemas.microsoft.com/office/drawing/2014/main" id="{0AF40A39-3B8B-4815-8862-3DE8A9E9008E}"/>
              </a:ext>
            </a:extLst>
          </p:cNvPr>
          <p:cNvSpPr txBox="1"/>
          <p:nvPr/>
        </p:nvSpPr>
        <p:spPr>
          <a:xfrm>
            <a:off x="1143000" y="1104900"/>
            <a:ext cx="13417112" cy="584775"/>
          </a:xfrm>
          <a:prstGeom prst="rect">
            <a:avLst/>
          </a:prstGeom>
          <a:noFill/>
        </p:spPr>
        <p:txBody>
          <a:bodyPr wrap="square" rtlCol="0">
            <a:spAutoFit/>
          </a:bodyPr>
          <a:lstStyle/>
          <a:p>
            <a:pPr>
              <a:defRPr/>
            </a:pPr>
            <a:r>
              <a:rPr lang="pt-BR" sz="3200" dirty="0"/>
              <a:t>Programa </a:t>
            </a:r>
            <a:r>
              <a:rPr lang="pt-BR" sz="3200" b="1" dirty="0">
                <a:effectLst>
                  <a:outerShdw blurRad="38100" dist="38100" dir="2700000" algn="tl">
                    <a:srgbClr val="000000">
                      <a:alpha val="43137"/>
                    </a:srgbClr>
                  </a:outerShdw>
                </a:effectLst>
              </a:rPr>
              <a:t>LUZ PARA TODOS</a:t>
            </a:r>
          </a:p>
        </p:txBody>
      </p:sp>
      <p:sp>
        <p:nvSpPr>
          <p:cNvPr id="2" name="Forma Livre 82">
            <a:extLst>
              <a:ext uri="{FF2B5EF4-FFF2-40B4-BE49-F238E27FC236}">
                <a16:creationId xmlns:a16="http://schemas.microsoft.com/office/drawing/2014/main" id="{0F7F2AA0-3EE7-3FC0-2D62-40A5546E0E2F}"/>
              </a:ext>
            </a:extLst>
          </p:cNvPr>
          <p:cNvSpPr/>
          <p:nvPr/>
        </p:nvSpPr>
        <p:spPr>
          <a:xfrm>
            <a:off x="12169025" y="1879380"/>
            <a:ext cx="4343400" cy="1178189"/>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a:solidFill>
            <a:schemeClr val="accent5">
              <a:lumMod val="50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3600" b="1" kern="1200" dirty="0">
                <a:solidFill>
                  <a:schemeClr val="bg1"/>
                </a:solidFill>
                <a:latin typeface="Segoe UI Black" panose="020B0A02040204020203" pitchFamily="34" charset="0"/>
                <a:ea typeface="Segoe UI Black" panose="020B0A02040204020203" pitchFamily="34" charset="0"/>
              </a:rPr>
              <a:t>Extensão de rede de distribuição</a:t>
            </a:r>
          </a:p>
        </p:txBody>
      </p:sp>
      <p:sp>
        <p:nvSpPr>
          <p:cNvPr id="3" name="Forma Livre 82">
            <a:extLst>
              <a:ext uri="{FF2B5EF4-FFF2-40B4-BE49-F238E27FC236}">
                <a16:creationId xmlns:a16="http://schemas.microsoft.com/office/drawing/2014/main" id="{82DE09C1-FF30-03A1-8249-F7A613208D1A}"/>
              </a:ext>
            </a:extLst>
          </p:cNvPr>
          <p:cNvSpPr/>
          <p:nvPr/>
        </p:nvSpPr>
        <p:spPr>
          <a:xfrm>
            <a:off x="2235437" y="3885878"/>
            <a:ext cx="4343400" cy="626530"/>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a:solidFill>
            <a:schemeClr val="accent5">
              <a:lumMod val="50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3600" b="1" dirty="0">
                <a:solidFill>
                  <a:schemeClr val="bg1"/>
                </a:solidFill>
                <a:latin typeface="Segoe UI Black" panose="020B0A02040204020203" pitchFamily="34" charset="0"/>
                <a:ea typeface="Segoe UI Black" panose="020B0A02040204020203" pitchFamily="34" charset="0"/>
              </a:rPr>
              <a:t>Sistemas off-grid</a:t>
            </a:r>
            <a:endParaRPr lang="pt-BR" sz="3600" b="1" kern="1200" dirty="0">
              <a:solidFill>
                <a:schemeClr val="bg1"/>
              </a:solidFill>
              <a:latin typeface="Segoe UI Black" panose="020B0A02040204020203" pitchFamily="34" charset="0"/>
              <a:ea typeface="Segoe UI Black" panose="020B0A02040204020203" pitchFamily="34" charset="0"/>
            </a:endParaRPr>
          </a:p>
        </p:txBody>
      </p:sp>
      <p:sp>
        <p:nvSpPr>
          <p:cNvPr id="45" name="Retângulo 44"/>
          <p:cNvSpPr/>
          <p:nvPr/>
        </p:nvSpPr>
        <p:spPr>
          <a:xfrm>
            <a:off x="0" y="2450448"/>
            <a:ext cx="8257182" cy="7797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48" name="CaixaDeTexto 47"/>
          <p:cNvSpPr txBox="1"/>
          <p:nvPr/>
        </p:nvSpPr>
        <p:spPr>
          <a:xfrm>
            <a:off x="584675" y="2469059"/>
            <a:ext cx="7644925" cy="769441"/>
          </a:xfrm>
          <a:prstGeom prst="rect">
            <a:avLst/>
          </a:prstGeom>
          <a:noFill/>
        </p:spPr>
        <p:txBody>
          <a:bodyPr wrap="square" rtlCol="0">
            <a:spAutoFit/>
          </a:bodyPr>
          <a:lstStyle/>
          <a:p>
            <a:r>
              <a:rPr lang="pt-BR" sz="4400" b="1" dirty="0">
                <a:solidFill>
                  <a:schemeClr val="bg1"/>
                </a:solidFill>
                <a:latin typeface="Arial Black" panose="020B0A04020102020204" pitchFamily="34" charset="0"/>
                <a:cs typeface="Arial" panose="020B0604020202020204" pitchFamily="34" charset="0"/>
              </a:rPr>
              <a:t>Forma de Atendimento</a:t>
            </a:r>
            <a:endParaRPr lang="pt-BR" sz="2800" b="1" dirty="0">
              <a:solidFill>
                <a:srgbClr val="00008B"/>
              </a:solidFill>
              <a:latin typeface="Arial Bold"/>
              <a:cs typeface="Arial" panose="020B0604020202020204" pitchFamily="34" charset="0"/>
            </a:endParaRPr>
          </a:p>
        </p:txBody>
      </p:sp>
      <p:pic>
        <p:nvPicPr>
          <p:cNvPr id="4" name="Imagem 3">
            <a:extLst>
              <a:ext uri="{FF2B5EF4-FFF2-40B4-BE49-F238E27FC236}">
                <a16:creationId xmlns:a16="http://schemas.microsoft.com/office/drawing/2014/main" id="{17D16375-7BA6-F4EA-C143-48B48BC384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2620" y="4838700"/>
            <a:ext cx="7044266" cy="3962400"/>
          </a:xfrm>
          <a:prstGeom prst="rect">
            <a:avLst/>
          </a:prstGeom>
        </p:spPr>
      </p:pic>
      <p:sp>
        <p:nvSpPr>
          <p:cNvPr id="5" name="Forma Livre 11">
            <a:extLst>
              <a:ext uri="{FF2B5EF4-FFF2-40B4-BE49-F238E27FC236}">
                <a16:creationId xmlns:a16="http://schemas.microsoft.com/office/drawing/2014/main" id="{6F8F684A-C0AB-FBF2-8D79-1E10CBC469E9}"/>
              </a:ext>
            </a:extLst>
          </p:cNvPr>
          <p:cNvSpPr/>
          <p:nvPr/>
        </p:nvSpPr>
        <p:spPr>
          <a:xfrm>
            <a:off x="1313646" y="8898504"/>
            <a:ext cx="5629889" cy="567191"/>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0025" tIns="200025" rIns="200025" bIns="200025" numCol="1" spcCol="1270" anchor="t" anchorCtr="0">
            <a:noAutofit/>
          </a:bodyPr>
          <a:lstStyle/>
          <a:p>
            <a:pPr algn="ctr" defTabSz="2333625">
              <a:lnSpc>
                <a:spcPct val="90000"/>
              </a:lnSpc>
              <a:spcBef>
                <a:spcPct val="0"/>
              </a:spcBef>
              <a:spcAft>
                <a:spcPct val="35000"/>
              </a:spcAft>
            </a:pPr>
            <a:r>
              <a:rPr lang="pt-BR" b="1" dirty="0">
                <a:solidFill>
                  <a:schemeClr val="bg2">
                    <a:lumMod val="50000"/>
                  </a:schemeClr>
                </a:solidFill>
              </a:rPr>
              <a:t>Foto: Equatorial Energia (Curralinho – PA)</a:t>
            </a:r>
          </a:p>
        </p:txBody>
      </p:sp>
      <p:pic>
        <p:nvPicPr>
          <p:cNvPr id="7" name="Imagem 6" descr="Pessoas andando na terra&#10;&#10;Descrição gerada automaticamente">
            <a:extLst>
              <a:ext uri="{FF2B5EF4-FFF2-40B4-BE49-F238E27FC236}">
                <a16:creationId xmlns:a16="http://schemas.microsoft.com/office/drawing/2014/main" id="{32FF0000-3397-5B6F-EB0B-DE0726C238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80776" y="3230208"/>
            <a:ext cx="4919898" cy="6171051"/>
          </a:xfrm>
          <a:prstGeom prst="rect">
            <a:avLst/>
          </a:prstGeom>
        </p:spPr>
      </p:pic>
      <p:sp>
        <p:nvSpPr>
          <p:cNvPr id="8" name="Forma Livre 30">
            <a:extLst>
              <a:ext uri="{FF2B5EF4-FFF2-40B4-BE49-F238E27FC236}">
                <a16:creationId xmlns:a16="http://schemas.microsoft.com/office/drawing/2014/main" id="{98910A0B-69BC-3238-8E02-0C6DEDCB80ED}"/>
              </a:ext>
            </a:extLst>
          </p:cNvPr>
          <p:cNvSpPr/>
          <p:nvPr/>
        </p:nvSpPr>
        <p:spPr>
          <a:xfrm>
            <a:off x="13258800" y="9401259"/>
            <a:ext cx="2373966" cy="731151"/>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just" defTabSz="1555750">
              <a:lnSpc>
                <a:spcPct val="90000"/>
              </a:lnSpc>
              <a:spcBef>
                <a:spcPct val="0"/>
              </a:spcBef>
              <a:spcAft>
                <a:spcPct val="35000"/>
              </a:spcAft>
            </a:pPr>
            <a:r>
              <a:rPr lang="pt-BR" sz="1200" b="1" dirty="0">
                <a:solidFill>
                  <a:schemeClr val="bg2">
                    <a:lumMod val="50000"/>
                  </a:schemeClr>
                </a:solidFill>
              </a:rPr>
              <a:t>Livro: Luz para Todos – Um marco histórico: 10 milhões de brasileiros saíram da escuridão</a:t>
            </a:r>
            <a:endParaRPr lang="pt-BR" sz="1200" b="1" kern="1200" dirty="0">
              <a:solidFill>
                <a:schemeClr val="bg2">
                  <a:lumMod val="50000"/>
                </a:schemeClr>
              </a:solidFill>
            </a:endParaRPr>
          </a:p>
        </p:txBody>
      </p:sp>
    </p:spTree>
    <p:extLst>
      <p:ext uri="{BB962C8B-B14F-4D97-AF65-F5344CB8AC3E}">
        <p14:creationId xmlns:p14="http://schemas.microsoft.com/office/powerpoint/2010/main" val="292569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1000"/>
                                        <p:tgtEl>
                                          <p:spTgt spid="47"/>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1000"/>
                                        <p:tgtEl>
                                          <p:spTgt spid="46"/>
                                        </p:tgtEl>
                                      </p:cBhvr>
                                    </p:animEffect>
                                  </p:childTnLst>
                                </p:cTn>
                              </p:par>
                              <p:par>
                                <p:cTn id="14" presetID="42" presetClass="path" presetSubtype="0" accel="50000" decel="50000" fill="hold" grpId="0" nodeType="withEffect">
                                  <p:stCondLst>
                                    <p:cond delay="0"/>
                                  </p:stCondLst>
                                  <p:childTnLst>
                                    <p:animMotion origin="layout" path="M -0.04466 0.00393 L -0.00013 0.00116 " pathEditMode="relative" rAng="0" ptsTypes="AA">
                                      <p:cBhvr>
                                        <p:cTn id="15" dur="1000" fill="hold"/>
                                        <p:tgtEl>
                                          <p:spTgt spid="46"/>
                                        </p:tgtEl>
                                        <p:attrNameLst>
                                          <p:attrName>ppt_x</p:attrName>
                                          <p:attrName>ppt_y</p:attrName>
                                        </p:attrNameLst>
                                      </p:cBhvr>
                                      <p:rCtr x="2227" y="-139"/>
                                    </p:animMotion>
                                  </p:childTnLst>
                                </p:cTn>
                              </p:par>
                              <p:par>
                                <p:cTn id="16" presetID="42" presetClass="path" presetSubtype="0" accel="50000" decel="50000" fill="hold" grpId="0" nodeType="withEffect">
                                  <p:stCondLst>
                                    <p:cond delay="0"/>
                                  </p:stCondLst>
                                  <p:childTnLst>
                                    <p:animMotion origin="layout" path="M 0.0108 -0.0007 L -0.00013 -0.00023 " pathEditMode="relative" rAng="0" ptsTypes="AA">
                                      <p:cBhvr>
                                        <p:cTn id="17" dur="1000" fill="hold"/>
                                        <p:tgtEl>
                                          <p:spTgt spid="47"/>
                                        </p:tgtEl>
                                        <p:attrNameLst>
                                          <p:attrName>ppt_x</p:attrName>
                                          <p:attrName>ppt_y</p:attrName>
                                        </p:attrNameLst>
                                      </p:cBhvr>
                                      <p:rCtr x="-547" y="23"/>
                                    </p:animMotion>
                                  </p:childTnLst>
                                </p:cTn>
                              </p:par>
                              <p:par>
                                <p:cTn id="18" presetID="10" presetClass="entr" presetSubtype="0" fill="hold" grpId="0"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500"/>
                                        <p:tgtEl>
                                          <p:spTgt spid="4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par>
                                <p:cTn id="27" presetID="10"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6" grpId="0"/>
      <p:bldP spid="46" grpId="1"/>
      <p:bldP spid="47" grpId="0"/>
      <p:bldP spid="47" grpId="1"/>
      <p:bldP spid="45" grpId="0" animBg="1"/>
      <p:bldP spid="48" grpId="0"/>
      <p:bldP spid="5"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7AB68-4C58-7CC2-67A8-12D806E0234B}"/>
            </a:ext>
          </a:extLst>
        </p:cNvPr>
        <p:cNvGrpSpPr/>
        <p:nvPr/>
      </p:nvGrpSpPr>
      <p:grpSpPr>
        <a:xfrm>
          <a:off x="0" y="0"/>
          <a:ext cx="0" cy="0"/>
          <a:chOff x="0" y="0"/>
          <a:chExt cx="0" cy="0"/>
        </a:xfrm>
      </p:grpSpPr>
      <p:pic>
        <p:nvPicPr>
          <p:cNvPr id="6" name="Imagem 5" descr="Torre alta com luz&#10;&#10;Descrição gerada automaticamente com confiança baixa">
            <a:extLst>
              <a:ext uri="{FF2B5EF4-FFF2-40B4-BE49-F238E27FC236}">
                <a16:creationId xmlns:a16="http://schemas.microsoft.com/office/drawing/2014/main" id="{39CBBEC2-49F1-B0BF-710D-8A6767994CA9}"/>
              </a:ext>
            </a:extLst>
          </p:cNvPr>
          <p:cNvPicPr>
            <a:picLocks noChangeAspect="1"/>
          </p:cNvPicPr>
          <p:nvPr/>
        </p:nvPicPr>
        <p:blipFill rotWithShape="1">
          <a:blip r:embed="rId2">
            <a:extLst>
              <a:ext uri="{28A0092B-C50C-407E-A947-70E740481C1C}">
                <a14:useLocalDpi xmlns:a14="http://schemas.microsoft.com/office/drawing/2010/main" val="0"/>
              </a:ext>
            </a:extLst>
          </a:blip>
          <a:srcRect t="67019" r="1" b="11144"/>
          <a:stretch/>
        </p:blipFill>
        <p:spPr>
          <a:xfrm>
            <a:off x="30" y="16"/>
            <a:ext cx="18287970" cy="5565905"/>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pic>
        <p:nvPicPr>
          <p:cNvPr id="5" name="Imagem 4">
            <a:extLst>
              <a:ext uri="{FF2B5EF4-FFF2-40B4-BE49-F238E27FC236}">
                <a16:creationId xmlns:a16="http://schemas.microsoft.com/office/drawing/2014/main" id="{52D5B17E-A6A1-3238-61BA-8FE5DA47AE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5537346"/>
            <a:ext cx="2057400" cy="4091812"/>
          </a:xfrm>
          <a:prstGeom prst="rect">
            <a:avLst/>
          </a:prstGeom>
        </p:spPr>
      </p:pic>
      <p:sp>
        <p:nvSpPr>
          <p:cNvPr id="7" name="Forma Livre 12">
            <a:extLst>
              <a:ext uri="{FF2B5EF4-FFF2-40B4-BE49-F238E27FC236}">
                <a16:creationId xmlns:a16="http://schemas.microsoft.com/office/drawing/2014/main" id="{C2AD458A-4932-604B-4B04-307902D25B53}"/>
              </a:ext>
            </a:extLst>
          </p:cNvPr>
          <p:cNvSpPr/>
          <p:nvPr/>
        </p:nvSpPr>
        <p:spPr>
          <a:xfrm>
            <a:off x="5715000" y="6718114"/>
            <a:ext cx="8229600" cy="879425"/>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0025" tIns="200025" rIns="200025" bIns="200025" numCol="1" spcCol="1270" anchor="t" anchorCtr="0">
            <a:noAutofit/>
          </a:bodyPr>
          <a:lstStyle/>
          <a:p>
            <a:pPr algn="ctr" defTabSz="2333625">
              <a:lnSpc>
                <a:spcPct val="90000"/>
              </a:lnSpc>
              <a:spcBef>
                <a:spcPct val="0"/>
              </a:spcBef>
              <a:spcAft>
                <a:spcPct val="35000"/>
              </a:spcAft>
            </a:pPr>
            <a:r>
              <a:rPr lang="pt-BR" sz="5000" b="1" dirty="0">
                <a:latin typeface="Segoe UI Black" panose="020B0A02040204020203" pitchFamily="34" charset="0"/>
                <a:ea typeface="Segoe UI Black" panose="020B0A02040204020203" pitchFamily="34" charset="0"/>
              </a:rPr>
              <a:t> RESULTADOS ALCANÇADOS</a:t>
            </a:r>
          </a:p>
        </p:txBody>
      </p:sp>
      <p:pic>
        <p:nvPicPr>
          <p:cNvPr id="2" name="Picture 2">
            <a:extLst>
              <a:ext uri="{FF2B5EF4-FFF2-40B4-BE49-F238E27FC236}">
                <a16:creationId xmlns:a16="http://schemas.microsoft.com/office/drawing/2014/main" id="{8FF038C2-5558-E8A4-C5DC-4800CA9003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11200" y="8867493"/>
            <a:ext cx="3043840" cy="1585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78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tângulo 24">
            <a:extLst>
              <a:ext uri="{FF2B5EF4-FFF2-40B4-BE49-F238E27FC236}">
                <a16:creationId xmlns:a16="http://schemas.microsoft.com/office/drawing/2014/main" id="{B81A2162-0D27-1BFC-1EAE-E4968E3809A2}"/>
              </a:ext>
            </a:extLst>
          </p:cNvPr>
          <p:cNvSpPr/>
          <p:nvPr/>
        </p:nvSpPr>
        <p:spPr>
          <a:xfrm>
            <a:off x="1002620" y="655480"/>
            <a:ext cx="189000" cy="104255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2700">
              <a:solidFill>
                <a:prstClr val="white"/>
              </a:solidFill>
              <a:latin typeface="Calibri" panose="020F0502020204030204"/>
            </a:endParaRPr>
          </a:p>
        </p:txBody>
      </p:sp>
      <p:grpSp>
        <p:nvGrpSpPr>
          <p:cNvPr id="30" name="Agrupar 29"/>
          <p:cNvGrpSpPr/>
          <p:nvPr/>
        </p:nvGrpSpPr>
        <p:grpSpPr>
          <a:xfrm>
            <a:off x="1373651" y="3607869"/>
            <a:ext cx="7251746" cy="6279849"/>
            <a:chOff x="-50605" y="1560665"/>
            <a:chExt cx="6327142" cy="5266679"/>
          </a:xfrm>
        </p:grpSpPr>
        <p:grpSp>
          <p:nvGrpSpPr>
            <p:cNvPr id="31" name="Grupo 79">
              <a:extLst>
                <a:ext uri="{FF2B5EF4-FFF2-40B4-BE49-F238E27FC236}">
                  <a16:creationId xmlns:a16="http://schemas.microsoft.com/office/drawing/2014/main" id="{A3FFBF43-702C-C31B-8EA3-05276D772CD1}"/>
                </a:ext>
              </a:extLst>
            </p:cNvPr>
            <p:cNvGrpSpPr>
              <a:grpSpLocks/>
            </p:cNvGrpSpPr>
            <p:nvPr/>
          </p:nvGrpSpPr>
          <p:grpSpPr bwMode="auto">
            <a:xfrm>
              <a:off x="714658" y="1560665"/>
              <a:ext cx="5303464" cy="5266679"/>
              <a:chOff x="5634332" y="4773618"/>
              <a:chExt cx="2017407" cy="1877991"/>
            </a:xfrm>
            <a:effectLst>
              <a:outerShdw blurRad="50800" dist="38100" dir="13500000" algn="br" rotWithShape="0">
                <a:prstClr val="black">
                  <a:alpha val="40000"/>
                </a:prstClr>
              </a:outerShdw>
            </a:effectLst>
          </p:grpSpPr>
          <p:sp>
            <p:nvSpPr>
              <p:cNvPr id="37" name="Freeform 12">
                <a:extLst>
                  <a:ext uri="{FF2B5EF4-FFF2-40B4-BE49-F238E27FC236}">
                    <a16:creationId xmlns:a16="http://schemas.microsoft.com/office/drawing/2014/main" id="{A56B98C5-5C38-F7E3-5FBC-8B700E599D36}"/>
                  </a:ext>
                </a:extLst>
              </p:cNvPr>
              <p:cNvSpPr>
                <a:spLocks noChangeAspect="1"/>
              </p:cNvSpPr>
              <p:nvPr/>
            </p:nvSpPr>
            <p:spPr bwMode="auto">
              <a:xfrm>
                <a:off x="5645443" y="4910141"/>
                <a:ext cx="888865" cy="600068"/>
              </a:xfrm>
              <a:custGeom>
                <a:avLst/>
                <a:gdLst>
                  <a:gd name="T0" fmla="*/ 2147483647 w 853"/>
                  <a:gd name="T1" fmla="*/ 2147483647 h 629"/>
                  <a:gd name="T2" fmla="*/ 2147483647 w 853"/>
                  <a:gd name="T3" fmla="*/ 2147483647 h 629"/>
                  <a:gd name="T4" fmla="*/ 2147483647 w 853"/>
                  <a:gd name="T5" fmla="*/ 2147483647 h 629"/>
                  <a:gd name="T6" fmla="*/ 2147483647 w 853"/>
                  <a:gd name="T7" fmla="*/ 2147483647 h 629"/>
                  <a:gd name="T8" fmla="*/ 2147483647 w 853"/>
                  <a:gd name="T9" fmla="*/ 2147483647 h 629"/>
                  <a:gd name="T10" fmla="*/ 2147483647 w 853"/>
                  <a:gd name="T11" fmla="*/ 2147483647 h 629"/>
                  <a:gd name="T12" fmla="*/ 2147483647 w 853"/>
                  <a:gd name="T13" fmla="*/ 2147483647 h 629"/>
                  <a:gd name="T14" fmla="*/ 2147483647 w 853"/>
                  <a:gd name="T15" fmla="*/ 2147483647 h 629"/>
                  <a:gd name="T16" fmla="*/ 2147483647 w 853"/>
                  <a:gd name="T17" fmla="*/ 2147483647 h 629"/>
                  <a:gd name="T18" fmla="*/ 2147483647 w 853"/>
                  <a:gd name="T19" fmla="*/ 2147483647 h 629"/>
                  <a:gd name="T20" fmla="*/ 2147483647 w 853"/>
                  <a:gd name="T21" fmla="*/ 2147483647 h 629"/>
                  <a:gd name="T22" fmla="*/ 2147483647 w 853"/>
                  <a:gd name="T23" fmla="*/ 2147483647 h 629"/>
                  <a:gd name="T24" fmla="*/ 2147483647 w 853"/>
                  <a:gd name="T25" fmla="*/ 2147483647 h 629"/>
                  <a:gd name="T26" fmla="*/ 2147483647 w 853"/>
                  <a:gd name="T27" fmla="*/ 2147483647 h 629"/>
                  <a:gd name="T28" fmla="*/ 2147483647 w 853"/>
                  <a:gd name="T29" fmla="*/ 2147483647 h 629"/>
                  <a:gd name="T30" fmla="*/ 2147483647 w 853"/>
                  <a:gd name="T31" fmla="*/ 2147483647 h 629"/>
                  <a:gd name="T32" fmla="*/ 0 w 853"/>
                  <a:gd name="T33" fmla="*/ 2147483647 h 629"/>
                  <a:gd name="T34" fmla="*/ 2147483647 w 853"/>
                  <a:gd name="T35" fmla="*/ 2147483647 h 629"/>
                  <a:gd name="T36" fmla="*/ 2147483647 w 853"/>
                  <a:gd name="T37" fmla="*/ 2147483647 h 629"/>
                  <a:gd name="T38" fmla="*/ 2147483647 w 853"/>
                  <a:gd name="T39" fmla="*/ 2147483647 h 629"/>
                  <a:gd name="T40" fmla="*/ 2147483647 w 853"/>
                  <a:gd name="T41" fmla="*/ 2147483647 h 629"/>
                  <a:gd name="T42" fmla="*/ 2147483647 w 853"/>
                  <a:gd name="T43" fmla="*/ 2147483647 h 629"/>
                  <a:gd name="T44" fmla="*/ 2147483647 w 853"/>
                  <a:gd name="T45" fmla="*/ 2147483647 h 629"/>
                  <a:gd name="T46" fmla="*/ 2147483647 w 853"/>
                  <a:gd name="T47" fmla="*/ 2147483647 h 629"/>
                  <a:gd name="T48" fmla="*/ 2147483647 w 853"/>
                  <a:gd name="T49" fmla="*/ 2147483647 h 629"/>
                  <a:gd name="T50" fmla="*/ 2147483647 w 853"/>
                  <a:gd name="T51" fmla="*/ 2147483647 h 629"/>
                  <a:gd name="T52" fmla="*/ 2147483647 w 853"/>
                  <a:gd name="T53" fmla="*/ 2147483647 h 629"/>
                  <a:gd name="T54" fmla="*/ 2147483647 w 853"/>
                  <a:gd name="T55" fmla="*/ 2147483647 h 629"/>
                  <a:gd name="T56" fmla="*/ 2147483647 w 853"/>
                  <a:gd name="T57" fmla="*/ 2147483647 h 629"/>
                  <a:gd name="T58" fmla="*/ 2147483647 w 853"/>
                  <a:gd name="T59" fmla="*/ 2147483647 h 629"/>
                  <a:gd name="T60" fmla="*/ 2147483647 w 853"/>
                  <a:gd name="T61" fmla="*/ 2147483647 h 629"/>
                  <a:gd name="T62" fmla="*/ 2147483647 w 853"/>
                  <a:gd name="T63" fmla="*/ 2147483647 h 629"/>
                  <a:gd name="T64" fmla="*/ 2147483647 w 853"/>
                  <a:gd name="T65" fmla="*/ 2147483647 h 629"/>
                  <a:gd name="T66" fmla="*/ 2147483647 w 853"/>
                  <a:gd name="T67" fmla="*/ 2147483647 h 629"/>
                  <a:gd name="T68" fmla="*/ 2147483647 w 853"/>
                  <a:gd name="T69" fmla="*/ 2147483647 h 629"/>
                  <a:gd name="T70" fmla="*/ 2147483647 w 853"/>
                  <a:gd name="T71" fmla="*/ 2147483647 h 629"/>
                  <a:gd name="T72" fmla="*/ 2147483647 w 853"/>
                  <a:gd name="T73" fmla="*/ 2147483647 h 629"/>
                  <a:gd name="T74" fmla="*/ 2147483647 w 853"/>
                  <a:gd name="T75" fmla="*/ 2147483647 h 629"/>
                  <a:gd name="T76" fmla="*/ 2147483647 w 853"/>
                  <a:gd name="T77" fmla="*/ 2147483647 h 629"/>
                  <a:gd name="T78" fmla="*/ 2147483647 w 853"/>
                  <a:gd name="T79" fmla="*/ 2147483647 h 629"/>
                  <a:gd name="T80" fmla="*/ 2147483647 w 853"/>
                  <a:gd name="T81" fmla="*/ 2147483647 h 629"/>
                  <a:gd name="T82" fmla="*/ 2147483647 w 853"/>
                  <a:gd name="T83" fmla="*/ 2147483647 h 629"/>
                  <a:gd name="T84" fmla="*/ 2147483647 w 853"/>
                  <a:gd name="T85" fmla="*/ 0 h 629"/>
                  <a:gd name="T86" fmla="*/ 2147483647 w 853"/>
                  <a:gd name="T87" fmla="*/ 2147483647 h 629"/>
                  <a:gd name="T88" fmla="*/ 2147483647 w 853"/>
                  <a:gd name="T89" fmla="*/ 2147483647 h 629"/>
                  <a:gd name="T90" fmla="*/ 2147483647 w 853"/>
                  <a:gd name="T91" fmla="*/ 2147483647 h 629"/>
                  <a:gd name="T92" fmla="*/ 2147483647 w 853"/>
                  <a:gd name="T93" fmla="*/ 2147483647 h 629"/>
                  <a:gd name="T94" fmla="*/ 2147483647 w 853"/>
                  <a:gd name="T95" fmla="*/ 2147483647 h 629"/>
                  <a:gd name="T96" fmla="*/ 2147483647 w 853"/>
                  <a:gd name="T97" fmla="*/ 2147483647 h 629"/>
                  <a:gd name="T98" fmla="*/ 2147483647 w 853"/>
                  <a:gd name="T99" fmla="*/ 2147483647 h 62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53"/>
                  <a:gd name="T151" fmla="*/ 0 h 629"/>
                  <a:gd name="T152" fmla="*/ 853 w 853"/>
                  <a:gd name="T153" fmla="*/ 629 h 62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53" h="629">
                    <a:moveTo>
                      <a:pt x="326" y="67"/>
                    </a:moveTo>
                    <a:lnTo>
                      <a:pt x="317" y="69"/>
                    </a:lnTo>
                    <a:lnTo>
                      <a:pt x="303" y="28"/>
                    </a:lnTo>
                    <a:lnTo>
                      <a:pt x="297" y="22"/>
                    </a:lnTo>
                    <a:lnTo>
                      <a:pt x="275" y="40"/>
                    </a:lnTo>
                    <a:lnTo>
                      <a:pt x="262" y="31"/>
                    </a:lnTo>
                    <a:lnTo>
                      <a:pt x="257" y="31"/>
                    </a:lnTo>
                    <a:lnTo>
                      <a:pt x="253" y="40"/>
                    </a:lnTo>
                    <a:lnTo>
                      <a:pt x="254" y="40"/>
                    </a:lnTo>
                    <a:lnTo>
                      <a:pt x="243" y="45"/>
                    </a:lnTo>
                    <a:lnTo>
                      <a:pt x="180" y="48"/>
                    </a:lnTo>
                    <a:lnTo>
                      <a:pt x="179" y="78"/>
                    </a:lnTo>
                    <a:lnTo>
                      <a:pt x="188" y="81"/>
                    </a:lnTo>
                    <a:lnTo>
                      <a:pt x="204" y="84"/>
                    </a:lnTo>
                    <a:lnTo>
                      <a:pt x="209" y="93"/>
                    </a:lnTo>
                    <a:lnTo>
                      <a:pt x="207" y="100"/>
                    </a:lnTo>
                    <a:lnTo>
                      <a:pt x="191" y="98"/>
                    </a:lnTo>
                    <a:lnTo>
                      <a:pt x="167" y="107"/>
                    </a:lnTo>
                    <a:lnTo>
                      <a:pt x="169" y="146"/>
                    </a:lnTo>
                    <a:lnTo>
                      <a:pt x="191" y="166"/>
                    </a:lnTo>
                    <a:lnTo>
                      <a:pt x="191" y="181"/>
                    </a:lnTo>
                    <a:lnTo>
                      <a:pt x="201" y="194"/>
                    </a:lnTo>
                    <a:lnTo>
                      <a:pt x="184" y="333"/>
                    </a:lnTo>
                    <a:lnTo>
                      <a:pt x="177" y="349"/>
                    </a:lnTo>
                    <a:lnTo>
                      <a:pt x="171" y="359"/>
                    </a:lnTo>
                    <a:lnTo>
                      <a:pt x="160" y="349"/>
                    </a:lnTo>
                    <a:lnTo>
                      <a:pt x="137" y="353"/>
                    </a:lnTo>
                    <a:lnTo>
                      <a:pt x="130" y="363"/>
                    </a:lnTo>
                    <a:lnTo>
                      <a:pt x="84" y="374"/>
                    </a:lnTo>
                    <a:lnTo>
                      <a:pt x="37" y="412"/>
                    </a:lnTo>
                    <a:lnTo>
                      <a:pt x="37" y="429"/>
                    </a:lnTo>
                    <a:lnTo>
                      <a:pt x="23" y="454"/>
                    </a:lnTo>
                    <a:lnTo>
                      <a:pt x="26" y="481"/>
                    </a:lnTo>
                    <a:lnTo>
                      <a:pt x="0" y="501"/>
                    </a:lnTo>
                    <a:lnTo>
                      <a:pt x="0" y="510"/>
                    </a:lnTo>
                    <a:lnTo>
                      <a:pt x="46" y="528"/>
                    </a:lnTo>
                    <a:lnTo>
                      <a:pt x="157" y="550"/>
                    </a:lnTo>
                    <a:lnTo>
                      <a:pt x="297" y="608"/>
                    </a:lnTo>
                    <a:lnTo>
                      <a:pt x="343" y="629"/>
                    </a:lnTo>
                    <a:lnTo>
                      <a:pt x="373" y="606"/>
                    </a:lnTo>
                    <a:lnTo>
                      <a:pt x="386" y="604"/>
                    </a:lnTo>
                    <a:lnTo>
                      <a:pt x="401" y="609"/>
                    </a:lnTo>
                    <a:lnTo>
                      <a:pt x="422" y="600"/>
                    </a:lnTo>
                    <a:lnTo>
                      <a:pt x="431" y="600"/>
                    </a:lnTo>
                    <a:lnTo>
                      <a:pt x="446" y="584"/>
                    </a:lnTo>
                    <a:lnTo>
                      <a:pt x="474" y="574"/>
                    </a:lnTo>
                    <a:lnTo>
                      <a:pt x="483" y="563"/>
                    </a:lnTo>
                    <a:lnTo>
                      <a:pt x="481" y="547"/>
                    </a:lnTo>
                    <a:lnTo>
                      <a:pt x="494" y="540"/>
                    </a:lnTo>
                    <a:lnTo>
                      <a:pt x="500" y="536"/>
                    </a:lnTo>
                    <a:lnTo>
                      <a:pt x="503" y="527"/>
                    </a:lnTo>
                    <a:lnTo>
                      <a:pt x="542" y="527"/>
                    </a:lnTo>
                    <a:lnTo>
                      <a:pt x="565" y="552"/>
                    </a:lnTo>
                    <a:lnTo>
                      <a:pt x="613" y="566"/>
                    </a:lnTo>
                    <a:lnTo>
                      <a:pt x="758" y="559"/>
                    </a:lnTo>
                    <a:lnTo>
                      <a:pt x="763" y="536"/>
                    </a:lnTo>
                    <a:lnTo>
                      <a:pt x="763" y="516"/>
                    </a:lnTo>
                    <a:lnTo>
                      <a:pt x="763" y="506"/>
                    </a:lnTo>
                    <a:lnTo>
                      <a:pt x="775" y="484"/>
                    </a:lnTo>
                    <a:lnTo>
                      <a:pt x="760" y="458"/>
                    </a:lnTo>
                    <a:lnTo>
                      <a:pt x="798" y="367"/>
                    </a:lnTo>
                    <a:lnTo>
                      <a:pt x="853" y="224"/>
                    </a:lnTo>
                    <a:lnTo>
                      <a:pt x="839" y="214"/>
                    </a:lnTo>
                    <a:lnTo>
                      <a:pt x="816" y="199"/>
                    </a:lnTo>
                    <a:lnTo>
                      <a:pt x="803" y="199"/>
                    </a:lnTo>
                    <a:lnTo>
                      <a:pt x="771" y="194"/>
                    </a:lnTo>
                    <a:lnTo>
                      <a:pt x="735" y="140"/>
                    </a:lnTo>
                    <a:lnTo>
                      <a:pt x="732" y="97"/>
                    </a:lnTo>
                    <a:lnTo>
                      <a:pt x="688" y="99"/>
                    </a:lnTo>
                    <a:lnTo>
                      <a:pt x="673" y="107"/>
                    </a:lnTo>
                    <a:lnTo>
                      <a:pt x="670" y="118"/>
                    </a:lnTo>
                    <a:lnTo>
                      <a:pt x="659" y="128"/>
                    </a:lnTo>
                    <a:lnTo>
                      <a:pt x="655" y="147"/>
                    </a:lnTo>
                    <a:lnTo>
                      <a:pt x="640" y="155"/>
                    </a:lnTo>
                    <a:lnTo>
                      <a:pt x="624" y="141"/>
                    </a:lnTo>
                    <a:lnTo>
                      <a:pt x="615" y="138"/>
                    </a:lnTo>
                    <a:lnTo>
                      <a:pt x="598" y="148"/>
                    </a:lnTo>
                    <a:lnTo>
                      <a:pt x="592" y="178"/>
                    </a:lnTo>
                    <a:lnTo>
                      <a:pt x="583" y="182"/>
                    </a:lnTo>
                    <a:lnTo>
                      <a:pt x="544" y="151"/>
                    </a:lnTo>
                    <a:lnTo>
                      <a:pt x="547" y="148"/>
                    </a:lnTo>
                    <a:lnTo>
                      <a:pt x="550" y="146"/>
                    </a:lnTo>
                    <a:lnTo>
                      <a:pt x="553" y="132"/>
                    </a:lnTo>
                    <a:lnTo>
                      <a:pt x="544" y="67"/>
                    </a:lnTo>
                    <a:lnTo>
                      <a:pt x="519" y="17"/>
                    </a:lnTo>
                    <a:lnTo>
                      <a:pt x="503" y="0"/>
                    </a:lnTo>
                    <a:lnTo>
                      <a:pt x="500" y="8"/>
                    </a:lnTo>
                    <a:lnTo>
                      <a:pt x="468" y="28"/>
                    </a:lnTo>
                    <a:lnTo>
                      <a:pt x="468" y="37"/>
                    </a:lnTo>
                    <a:lnTo>
                      <a:pt x="456" y="53"/>
                    </a:lnTo>
                    <a:lnTo>
                      <a:pt x="449" y="48"/>
                    </a:lnTo>
                    <a:lnTo>
                      <a:pt x="436" y="58"/>
                    </a:lnTo>
                    <a:lnTo>
                      <a:pt x="414" y="67"/>
                    </a:lnTo>
                    <a:lnTo>
                      <a:pt x="413" y="73"/>
                    </a:lnTo>
                    <a:lnTo>
                      <a:pt x="394" y="91"/>
                    </a:lnTo>
                    <a:lnTo>
                      <a:pt x="389" y="90"/>
                    </a:lnTo>
                    <a:lnTo>
                      <a:pt x="390" y="78"/>
                    </a:lnTo>
                    <a:lnTo>
                      <a:pt x="387" y="75"/>
                    </a:lnTo>
                    <a:lnTo>
                      <a:pt x="373" y="84"/>
                    </a:lnTo>
                    <a:lnTo>
                      <a:pt x="358" y="88"/>
                    </a:lnTo>
                    <a:lnTo>
                      <a:pt x="326" y="67"/>
                    </a:lnTo>
                    <a:close/>
                  </a:path>
                </a:pathLst>
              </a:custGeom>
              <a:solidFill>
                <a:srgbClr val="009FC3"/>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12">
                  <a:solidFill>
                    <a:prstClr val="black"/>
                  </a:solidFill>
                </a:endParaRPr>
              </a:p>
            </p:txBody>
          </p:sp>
          <p:sp>
            <p:nvSpPr>
              <p:cNvPr id="38" name="Freeform 13">
                <a:extLst>
                  <a:ext uri="{FF2B5EF4-FFF2-40B4-BE49-F238E27FC236}">
                    <a16:creationId xmlns:a16="http://schemas.microsoft.com/office/drawing/2014/main" id="{5CBEE6B4-3F74-5D3A-AC59-A49E96DA8EB7}"/>
                  </a:ext>
                </a:extLst>
              </p:cNvPr>
              <p:cNvSpPr>
                <a:spLocks noChangeAspect="1"/>
              </p:cNvSpPr>
              <p:nvPr/>
            </p:nvSpPr>
            <p:spPr bwMode="auto">
              <a:xfrm>
                <a:off x="5634332" y="5397499"/>
                <a:ext cx="387291" cy="188910"/>
              </a:xfrm>
              <a:custGeom>
                <a:avLst/>
                <a:gdLst>
                  <a:gd name="T0" fmla="*/ 2147483647 w 373"/>
                  <a:gd name="T1" fmla="*/ 2147483647 h 198"/>
                  <a:gd name="T2" fmla="*/ 2147483647 w 373"/>
                  <a:gd name="T3" fmla="*/ 2147483647 h 198"/>
                  <a:gd name="T4" fmla="*/ 2147483647 w 373"/>
                  <a:gd name="T5" fmla="*/ 2147483647 h 198"/>
                  <a:gd name="T6" fmla="*/ 2147483647 w 373"/>
                  <a:gd name="T7" fmla="*/ 2147483647 h 198"/>
                  <a:gd name="T8" fmla="*/ 2147483647 w 373"/>
                  <a:gd name="T9" fmla="*/ 0 h 198"/>
                  <a:gd name="T10" fmla="*/ 2147483647 w 373"/>
                  <a:gd name="T11" fmla="*/ 2147483647 h 198"/>
                  <a:gd name="T12" fmla="*/ 2147483647 w 373"/>
                  <a:gd name="T13" fmla="*/ 2147483647 h 198"/>
                  <a:gd name="T14" fmla="*/ 0 w 373"/>
                  <a:gd name="T15" fmla="*/ 2147483647 h 198"/>
                  <a:gd name="T16" fmla="*/ 2147483647 w 373"/>
                  <a:gd name="T17" fmla="*/ 2147483647 h 198"/>
                  <a:gd name="T18" fmla="*/ 2147483647 w 373"/>
                  <a:gd name="T19" fmla="*/ 2147483647 h 198"/>
                  <a:gd name="T20" fmla="*/ 2147483647 w 373"/>
                  <a:gd name="T21" fmla="*/ 2147483647 h 198"/>
                  <a:gd name="T22" fmla="*/ 2147483647 w 373"/>
                  <a:gd name="T23" fmla="*/ 2147483647 h 198"/>
                  <a:gd name="T24" fmla="*/ 2147483647 w 373"/>
                  <a:gd name="T25" fmla="*/ 2147483647 h 198"/>
                  <a:gd name="T26" fmla="*/ 2147483647 w 373"/>
                  <a:gd name="T27" fmla="*/ 2147483647 h 198"/>
                  <a:gd name="T28" fmla="*/ 2147483647 w 373"/>
                  <a:gd name="T29" fmla="*/ 2147483647 h 198"/>
                  <a:gd name="T30" fmla="*/ 2147483647 w 373"/>
                  <a:gd name="T31" fmla="*/ 2147483647 h 198"/>
                  <a:gd name="T32" fmla="*/ 2147483647 w 373"/>
                  <a:gd name="T33" fmla="*/ 2147483647 h 198"/>
                  <a:gd name="T34" fmla="*/ 2147483647 w 373"/>
                  <a:gd name="T35" fmla="*/ 2147483647 h 198"/>
                  <a:gd name="T36" fmla="*/ 2147483647 w 373"/>
                  <a:gd name="T37" fmla="*/ 2147483647 h 198"/>
                  <a:gd name="T38" fmla="*/ 2147483647 w 373"/>
                  <a:gd name="T39" fmla="*/ 2147483647 h 198"/>
                  <a:gd name="T40" fmla="*/ 2147483647 w 373"/>
                  <a:gd name="T41" fmla="*/ 2147483647 h 198"/>
                  <a:gd name="T42" fmla="*/ 2147483647 w 373"/>
                  <a:gd name="T43" fmla="*/ 2147483647 h 198"/>
                  <a:gd name="T44" fmla="*/ 2147483647 w 373"/>
                  <a:gd name="T45" fmla="*/ 2147483647 h 198"/>
                  <a:gd name="T46" fmla="*/ 2147483647 w 373"/>
                  <a:gd name="T47" fmla="*/ 2147483647 h 198"/>
                  <a:gd name="T48" fmla="*/ 2147483647 w 373"/>
                  <a:gd name="T49" fmla="*/ 2147483647 h 198"/>
                  <a:gd name="T50" fmla="*/ 2147483647 w 373"/>
                  <a:gd name="T51" fmla="*/ 2147483647 h 198"/>
                  <a:gd name="T52" fmla="*/ 2147483647 w 373"/>
                  <a:gd name="T53" fmla="*/ 2147483647 h 198"/>
                  <a:gd name="T54" fmla="*/ 2147483647 w 373"/>
                  <a:gd name="T55" fmla="*/ 2147483647 h 198"/>
                  <a:gd name="T56" fmla="*/ 2147483647 w 373"/>
                  <a:gd name="T57" fmla="*/ 2147483647 h 198"/>
                  <a:gd name="T58" fmla="*/ 2147483647 w 373"/>
                  <a:gd name="T59" fmla="*/ 2147483647 h 198"/>
                  <a:gd name="T60" fmla="*/ 2147483647 w 373"/>
                  <a:gd name="T61" fmla="*/ 2147483647 h 198"/>
                  <a:gd name="T62" fmla="*/ 2147483647 w 373"/>
                  <a:gd name="T63" fmla="*/ 2147483647 h 198"/>
                  <a:gd name="T64" fmla="*/ 2147483647 w 373"/>
                  <a:gd name="T65" fmla="*/ 2147483647 h 198"/>
                  <a:gd name="T66" fmla="*/ 2147483647 w 373"/>
                  <a:gd name="T67" fmla="*/ 2147483647 h 198"/>
                  <a:gd name="T68" fmla="*/ 2147483647 w 373"/>
                  <a:gd name="T69" fmla="*/ 2147483647 h 1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73"/>
                  <a:gd name="T106" fmla="*/ 0 h 198"/>
                  <a:gd name="T107" fmla="*/ 373 w 373"/>
                  <a:gd name="T108" fmla="*/ 198 h 1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73" h="198">
                    <a:moveTo>
                      <a:pt x="355" y="119"/>
                    </a:moveTo>
                    <a:lnTo>
                      <a:pt x="309" y="98"/>
                    </a:lnTo>
                    <a:lnTo>
                      <a:pt x="169" y="40"/>
                    </a:lnTo>
                    <a:lnTo>
                      <a:pt x="58" y="18"/>
                    </a:lnTo>
                    <a:lnTo>
                      <a:pt x="12" y="0"/>
                    </a:lnTo>
                    <a:lnTo>
                      <a:pt x="11" y="16"/>
                    </a:lnTo>
                    <a:lnTo>
                      <a:pt x="2" y="18"/>
                    </a:lnTo>
                    <a:lnTo>
                      <a:pt x="0" y="31"/>
                    </a:lnTo>
                    <a:lnTo>
                      <a:pt x="14" y="41"/>
                    </a:lnTo>
                    <a:lnTo>
                      <a:pt x="11" y="46"/>
                    </a:lnTo>
                    <a:lnTo>
                      <a:pt x="20" y="58"/>
                    </a:lnTo>
                    <a:lnTo>
                      <a:pt x="35" y="79"/>
                    </a:lnTo>
                    <a:lnTo>
                      <a:pt x="49" y="94"/>
                    </a:lnTo>
                    <a:lnTo>
                      <a:pt x="55" y="106"/>
                    </a:lnTo>
                    <a:lnTo>
                      <a:pt x="44" y="120"/>
                    </a:lnTo>
                    <a:lnTo>
                      <a:pt x="49" y="120"/>
                    </a:lnTo>
                    <a:lnTo>
                      <a:pt x="86" y="123"/>
                    </a:lnTo>
                    <a:lnTo>
                      <a:pt x="102" y="148"/>
                    </a:lnTo>
                    <a:lnTo>
                      <a:pt x="131" y="148"/>
                    </a:lnTo>
                    <a:lnTo>
                      <a:pt x="167" y="117"/>
                    </a:lnTo>
                    <a:lnTo>
                      <a:pt x="173" y="125"/>
                    </a:lnTo>
                    <a:lnTo>
                      <a:pt x="170" y="137"/>
                    </a:lnTo>
                    <a:lnTo>
                      <a:pt x="177" y="193"/>
                    </a:lnTo>
                    <a:lnTo>
                      <a:pt x="185" y="198"/>
                    </a:lnTo>
                    <a:lnTo>
                      <a:pt x="203" y="191"/>
                    </a:lnTo>
                    <a:lnTo>
                      <a:pt x="226" y="189"/>
                    </a:lnTo>
                    <a:lnTo>
                      <a:pt x="259" y="189"/>
                    </a:lnTo>
                    <a:lnTo>
                      <a:pt x="265" y="194"/>
                    </a:lnTo>
                    <a:lnTo>
                      <a:pt x="287" y="185"/>
                    </a:lnTo>
                    <a:lnTo>
                      <a:pt x="298" y="170"/>
                    </a:lnTo>
                    <a:lnTo>
                      <a:pt x="313" y="170"/>
                    </a:lnTo>
                    <a:lnTo>
                      <a:pt x="319" y="162"/>
                    </a:lnTo>
                    <a:lnTo>
                      <a:pt x="343" y="144"/>
                    </a:lnTo>
                    <a:lnTo>
                      <a:pt x="373" y="126"/>
                    </a:lnTo>
                    <a:lnTo>
                      <a:pt x="355" y="119"/>
                    </a:lnTo>
                    <a:close/>
                  </a:path>
                </a:pathLst>
              </a:custGeom>
              <a:solidFill>
                <a:srgbClr val="009FC3"/>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12">
                  <a:solidFill>
                    <a:prstClr val="black"/>
                  </a:solidFill>
                </a:endParaRPr>
              </a:p>
            </p:txBody>
          </p:sp>
          <p:sp>
            <p:nvSpPr>
              <p:cNvPr id="39" name="Freeform 14">
                <a:extLst>
                  <a:ext uri="{FF2B5EF4-FFF2-40B4-BE49-F238E27FC236}">
                    <a16:creationId xmlns:a16="http://schemas.microsoft.com/office/drawing/2014/main" id="{DA114DDB-6258-EF14-FC10-FF794D0B5270}"/>
                  </a:ext>
                </a:extLst>
              </p:cNvPr>
              <p:cNvSpPr>
                <a:spLocks noChangeAspect="1"/>
              </p:cNvSpPr>
              <p:nvPr/>
            </p:nvSpPr>
            <p:spPr bwMode="auto">
              <a:xfrm>
                <a:off x="6002576" y="5413374"/>
                <a:ext cx="360308" cy="277809"/>
              </a:xfrm>
              <a:custGeom>
                <a:avLst/>
                <a:gdLst>
                  <a:gd name="T0" fmla="*/ 2147483647 w 346"/>
                  <a:gd name="T1" fmla="*/ 2147483647 h 289"/>
                  <a:gd name="T2" fmla="*/ 2147483647 w 346"/>
                  <a:gd name="T3" fmla="*/ 2147483647 h 289"/>
                  <a:gd name="T4" fmla="*/ 2147483647 w 346"/>
                  <a:gd name="T5" fmla="*/ 2147483647 h 289"/>
                  <a:gd name="T6" fmla="*/ 2147483647 w 346"/>
                  <a:gd name="T7" fmla="*/ 2147483647 h 289"/>
                  <a:gd name="T8" fmla="*/ 2147483647 w 346"/>
                  <a:gd name="T9" fmla="*/ 2147483647 h 289"/>
                  <a:gd name="T10" fmla="*/ 2147483647 w 346"/>
                  <a:gd name="T11" fmla="*/ 2147483647 h 289"/>
                  <a:gd name="T12" fmla="*/ 2147483647 w 346"/>
                  <a:gd name="T13" fmla="*/ 2147483647 h 289"/>
                  <a:gd name="T14" fmla="*/ 2147483647 w 346"/>
                  <a:gd name="T15" fmla="*/ 2147483647 h 289"/>
                  <a:gd name="T16" fmla="*/ 2147483647 w 346"/>
                  <a:gd name="T17" fmla="*/ 2147483647 h 289"/>
                  <a:gd name="T18" fmla="*/ 2147483647 w 346"/>
                  <a:gd name="T19" fmla="*/ 2147483647 h 289"/>
                  <a:gd name="T20" fmla="*/ 2147483647 w 346"/>
                  <a:gd name="T21" fmla="*/ 2147483647 h 289"/>
                  <a:gd name="T22" fmla="*/ 2147483647 w 346"/>
                  <a:gd name="T23" fmla="*/ 2147483647 h 289"/>
                  <a:gd name="T24" fmla="*/ 2147483647 w 346"/>
                  <a:gd name="T25" fmla="*/ 2147483647 h 289"/>
                  <a:gd name="T26" fmla="*/ 2147483647 w 346"/>
                  <a:gd name="T27" fmla="*/ 2147483647 h 289"/>
                  <a:gd name="T28" fmla="*/ 2147483647 w 346"/>
                  <a:gd name="T29" fmla="*/ 2147483647 h 289"/>
                  <a:gd name="T30" fmla="*/ 2147483647 w 346"/>
                  <a:gd name="T31" fmla="*/ 2147483647 h 289"/>
                  <a:gd name="T32" fmla="*/ 2147483647 w 346"/>
                  <a:gd name="T33" fmla="*/ 2147483647 h 289"/>
                  <a:gd name="T34" fmla="*/ 2147483647 w 346"/>
                  <a:gd name="T35" fmla="*/ 2147483647 h 289"/>
                  <a:gd name="T36" fmla="*/ 2147483647 w 346"/>
                  <a:gd name="T37" fmla="*/ 2147483647 h 289"/>
                  <a:gd name="T38" fmla="*/ 2147483647 w 346"/>
                  <a:gd name="T39" fmla="*/ 2147483647 h 289"/>
                  <a:gd name="T40" fmla="*/ 2147483647 w 346"/>
                  <a:gd name="T41" fmla="*/ 2147483647 h 289"/>
                  <a:gd name="T42" fmla="*/ 2147483647 w 346"/>
                  <a:gd name="T43" fmla="*/ 2147483647 h 289"/>
                  <a:gd name="T44" fmla="*/ 2147483647 w 346"/>
                  <a:gd name="T45" fmla="*/ 2147483647 h 289"/>
                  <a:gd name="T46" fmla="*/ 2147483647 w 346"/>
                  <a:gd name="T47" fmla="*/ 2147483647 h 289"/>
                  <a:gd name="T48" fmla="*/ 2147483647 w 346"/>
                  <a:gd name="T49" fmla="*/ 2147483647 h 289"/>
                  <a:gd name="T50" fmla="*/ 2147483647 w 346"/>
                  <a:gd name="T51" fmla="*/ 2147483647 h 289"/>
                  <a:gd name="T52" fmla="*/ 2147483647 w 346"/>
                  <a:gd name="T53" fmla="*/ 2147483647 h 289"/>
                  <a:gd name="T54" fmla="*/ 2147483647 w 346"/>
                  <a:gd name="T55" fmla="*/ 2147483647 h 289"/>
                  <a:gd name="T56" fmla="*/ 2147483647 w 346"/>
                  <a:gd name="T57" fmla="*/ 2147483647 h 289"/>
                  <a:gd name="T58" fmla="*/ 2147483647 w 346"/>
                  <a:gd name="T59" fmla="*/ 2147483647 h 289"/>
                  <a:gd name="T60" fmla="*/ 2147483647 w 346"/>
                  <a:gd name="T61" fmla="*/ 2147483647 h 289"/>
                  <a:gd name="T62" fmla="*/ 2147483647 w 346"/>
                  <a:gd name="T63" fmla="*/ 2147483647 h 289"/>
                  <a:gd name="T64" fmla="*/ 2147483647 w 346"/>
                  <a:gd name="T65" fmla="*/ 2147483647 h 289"/>
                  <a:gd name="T66" fmla="*/ 2147483647 w 346"/>
                  <a:gd name="T67" fmla="*/ 2147483647 h 289"/>
                  <a:gd name="T68" fmla="*/ 2147483647 w 346"/>
                  <a:gd name="T69" fmla="*/ 2147483647 h 289"/>
                  <a:gd name="T70" fmla="*/ 2147483647 w 346"/>
                  <a:gd name="T71" fmla="*/ 2147483647 h 289"/>
                  <a:gd name="T72" fmla="*/ 2147483647 w 346"/>
                  <a:gd name="T73" fmla="*/ 2147483647 h 289"/>
                  <a:gd name="T74" fmla="*/ 2147483647 w 346"/>
                  <a:gd name="T75" fmla="*/ 2147483647 h 289"/>
                  <a:gd name="T76" fmla="*/ 2147483647 w 346"/>
                  <a:gd name="T77" fmla="*/ 2147483647 h 289"/>
                  <a:gd name="T78" fmla="*/ 0 w 346"/>
                  <a:gd name="T79" fmla="*/ 2147483647 h 289"/>
                  <a:gd name="T80" fmla="*/ 2147483647 w 346"/>
                  <a:gd name="T81" fmla="*/ 2147483647 h 289"/>
                  <a:gd name="T82" fmla="*/ 2147483647 w 346"/>
                  <a:gd name="T83" fmla="*/ 2147483647 h 289"/>
                  <a:gd name="T84" fmla="*/ 2147483647 w 346"/>
                  <a:gd name="T85" fmla="*/ 2147483647 h 289"/>
                  <a:gd name="T86" fmla="*/ 2147483647 w 346"/>
                  <a:gd name="T87" fmla="*/ 2147483647 h 289"/>
                  <a:gd name="T88" fmla="*/ 2147483647 w 346"/>
                  <a:gd name="T89" fmla="*/ 2147483647 h 289"/>
                  <a:gd name="T90" fmla="*/ 2147483647 w 346"/>
                  <a:gd name="T91" fmla="*/ 2147483647 h 289"/>
                  <a:gd name="T92" fmla="*/ 2147483647 w 346"/>
                  <a:gd name="T93" fmla="*/ 2147483647 h 289"/>
                  <a:gd name="T94" fmla="*/ 2147483647 w 346"/>
                  <a:gd name="T95" fmla="*/ 2147483647 h 289"/>
                  <a:gd name="T96" fmla="*/ 2147483647 w 346"/>
                  <a:gd name="T97" fmla="*/ 2147483647 h 289"/>
                  <a:gd name="T98" fmla="*/ 2147483647 w 346"/>
                  <a:gd name="T99" fmla="*/ 2147483647 h 289"/>
                  <a:gd name="T100" fmla="*/ 2147483647 w 346"/>
                  <a:gd name="T101" fmla="*/ 2147483647 h 289"/>
                  <a:gd name="T102" fmla="*/ 2147483647 w 346"/>
                  <a:gd name="T103" fmla="*/ 0 h 289"/>
                  <a:gd name="T104" fmla="*/ 2147483647 w 346"/>
                  <a:gd name="T105" fmla="*/ 0 h 289"/>
                  <a:gd name="T106" fmla="*/ 2147483647 w 346"/>
                  <a:gd name="T107" fmla="*/ 2147483647 h 289"/>
                  <a:gd name="T108" fmla="*/ 2147483647 w 346"/>
                  <a:gd name="T109" fmla="*/ 2147483647 h 28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46"/>
                  <a:gd name="T166" fmla="*/ 0 h 289"/>
                  <a:gd name="T167" fmla="*/ 346 w 346"/>
                  <a:gd name="T168" fmla="*/ 289 h 28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46" h="289">
                    <a:moveTo>
                      <a:pt x="270" y="39"/>
                    </a:moveTo>
                    <a:lnTo>
                      <a:pt x="267" y="57"/>
                    </a:lnTo>
                    <a:lnTo>
                      <a:pt x="270" y="88"/>
                    </a:lnTo>
                    <a:lnTo>
                      <a:pt x="264" y="114"/>
                    </a:lnTo>
                    <a:lnTo>
                      <a:pt x="267" y="126"/>
                    </a:lnTo>
                    <a:lnTo>
                      <a:pt x="289" y="149"/>
                    </a:lnTo>
                    <a:lnTo>
                      <a:pt x="332" y="153"/>
                    </a:lnTo>
                    <a:lnTo>
                      <a:pt x="341" y="160"/>
                    </a:lnTo>
                    <a:lnTo>
                      <a:pt x="339" y="176"/>
                    </a:lnTo>
                    <a:lnTo>
                      <a:pt x="336" y="186"/>
                    </a:lnTo>
                    <a:lnTo>
                      <a:pt x="346" y="209"/>
                    </a:lnTo>
                    <a:lnTo>
                      <a:pt x="344" y="233"/>
                    </a:lnTo>
                    <a:lnTo>
                      <a:pt x="336" y="247"/>
                    </a:lnTo>
                    <a:lnTo>
                      <a:pt x="325" y="266"/>
                    </a:lnTo>
                    <a:lnTo>
                      <a:pt x="312" y="280"/>
                    </a:lnTo>
                    <a:lnTo>
                      <a:pt x="303" y="289"/>
                    </a:lnTo>
                    <a:lnTo>
                      <a:pt x="287" y="283"/>
                    </a:lnTo>
                    <a:lnTo>
                      <a:pt x="254" y="286"/>
                    </a:lnTo>
                    <a:lnTo>
                      <a:pt x="236" y="266"/>
                    </a:lnTo>
                    <a:lnTo>
                      <a:pt x="218" y="263"/>
                    </a:lnTo>
                    <a:lnTo>
                      <a:pt x="197" y="254"/>
                    </a:lnTo>
                    <a:lnTo>
                      <a:pt x="189" y="245"/>
                    </a:lnTo>
                    <a:lnTo>
                      <a:pt x="183" y="245"/>
                    </a:lnTo>
                    <a:lnTo>
                      <a:pt x="179" y="247"/>
                    </a:lnTo>
                    <a:lnTo>
                      <a:pt x="166" y="235"/>
                    </a:lnTo>
                    <a:lnTo>
                      <a:pt x="138" y="237"/>
                    </a:lnTo>
                    <a:lnTo>
                      <a:pt x="127" y="236"/>
                    </a:lnTo>
                    <a:lnTo>
                      <a:pt x="117" y="220"/>
                    </a:lnTo>
                    <a:lnTo>
                      <a:pt x="106" y="217"/>
                    </a:lnTo>
                    <a:lnTo>
                      <a:pt x="88" y="203"/>
                    </a:lnTo>
                    <a:lnTo>
                      <a:pt x="75" y="168"/>
                    </a:lnTo>
                    <a:lnTo>
                      <a:pt x="78" y="160"/>
                    </a:lnTo>
                    <a:lnTo>
                      <a:pt x="70" y="139"/>
                    </a:lnTo>
                    <a:lnTo>
                      <a:pt x="76" y="118"/>
                    </a:lnTo>
                    <a:lnTo>
                      <a:pt x="73" y="100"/>
                    </a:lnTo>
                    <a:lnTo>
                      <a:pt x="67" y="96"/>
                    </a:lnTo>
                    <a:lnTo>
                      <a:pt x="60" y="106"/>
                    </a:lnTo>
                    <a:lnTo>
                      <a:pt x="28" y="106"/>
                    </a:lnTo>
                    <a:lnTo>
                      <a:pt x="18" y="109"/>
                    </a:lnTo>
                    <a:lnTo>
                      <a:pt x="0" y="102"/>
                    </a:lnTo>
                    <a:lnTo>
                      <a:pt x="30" y="79"/>
                    </a:lnTo>
                    <a:lnTo>
                      <a:pt x="43" y="77"/>
                    </a:lnTo>
                    <a:lnTo>
                      <a:pt x="58" y="82"/>
                    </a:lnTo>
                    <a:lnTo>
                      <a:pt x="79" y="73"/>
                    </a:lnTo>
                    <a:lnTo>
                      <a:pt x="88" y="73"/>
                    </a:lnTo>
                    <a:lnTo>
                      <a:pt x="103" y="57"/>
                    </a:lnTo>
                    <a:lnTo>
                      <a:pt x="131" y="47"/>
                    </a:lnTo>
                    <a:lnTo>
                      <a:pt x="140" y="36"/>
                    </a:lnTo>
                    <a:lnTo>
                      <a:pt x="138" y="20"/>
                    </a:lnTo>
                    <a:lnTo>
                      <a:pt x="151" y="13"/>
                    </a:lnTo>
                    <a:lnTo>
                      <a:pt x="157" y="9"/>
                    </a:lnTo>
                    <a:lnTo>
                      <a:pt x="160" y="0"/>
                    </a:lnTo>
                    <a:lnTo>
                      <a:pt x="199" y="0"/>
                    </a:lnTo>
                    <a:lnTo>
                      <a:pt x="222" y="25"/>
                    </a:lnTo>
                    <a:lnTo>
                      <a:pt x="270" y="39"/>
                    </a:lnTo>
                    <a:close/>
                  </a:path>
                </a:pathLst>
              </a:custGeom>
              <a:solidFill>
                <a:srgbClr val="009FC3"/>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12">
                  <a:solidFill>
                    <a:prstClr val="black"/>
                  </a:solidFill>
                </a:endParaRPr>
              </a:p>
            </p:txBody>
          </p:sp>
          <p:sp>
            <p:nvSpPr>
              <p:cNvPr id="40" name="Freeform 15">
                <a:extLst>
                  <a:ext uri="{FF2B5EF4-FFF2-40B4-BE49-F238E27FC236}">
                    <a16:creationId xmlns:a16="http://schemas.microsoft.com/office/drawing/2014/main" id="{3A69B5AC-A119-0A93-C7E7-C9E19FC6EB5B}"/>
                  </a:ext>
                </a:extLst>
              </p:cNvPr>
              <p:cNvSpPr>
                <a:spLocks noChangeAspect="1"/>
              </p:cNvSpPr>
              <p:nvPr/>
            </p:nvSpPr>
            <p:spPr bwMode="auto">
              <a:xfrm>
                <a:off x="6096225" y="4773618"/>
                <a:ext cx="311103" cy="312734"/>
              </a:xfrm>
              <a:custGeom>
                <a:avLst/>
                <a:gdLst>
                  <a:gd name="T0" fmla="*/ 2147483647 w 301"/>
                  <a:gd name="T1" fmla="*/ 2147483647 h 328"/>
                  <a:gd name="T2" fmla="*/ 2147483647 w 301"/>
                  <a:gd name="T3" fmla="*/ 0 h 328"/>
                  <a:gd name="T4" fmla="*/ 2147483647 w 301"/>
                  <a:gd name="T5" fmla="*/ 2147483647 h 328"/>
                  <a:gd name="T6" fmla="*/ 2147483647 w 301"/>
                  <a:gd name="T7" fmla="*/ 2147483647 h 328"/>
                  <a:gd name="T8" fmla="*/ 2147483647 w 301"/>
                  <a:gd name="T9" fmla="*/ 2147483647 h 328"/>
                  <a:gd name="T10" fmla="*/ 2147483647 w 301"/>
                  <a:gd name="T11" fmla="*/ 2147483647 h 328"/>
                  <a:gd name="T12" fmla="*/ 2147483647 w 301"/>
                  <a:gd name="T13" fmla="*/ 2147483647 h 328"/>
                  <a:gd name="T14" fmla="*/ 2147483647 w 301"/>
                  <a:gd name="T15" fmla="*/ 2147483647 h 328"/>
                  <a:gd name="T16" fmla="*/ 2147483647 w 301"/>
                  <a:gd name="T17" fmla="*/ 2147483647 h 328"/>
                  <a:gd name="T18" fmla="*/ 2147483647 w 301"/>
                  <a:gd name="T19" fmla="*/ 2147483647 h 328"/>
                  <a:gd name="T20" fmla="*/ 2147483647 w 301"/>
                  <a:gd name="T21" fmla="*/ 2147483647 h 328"/>
                  <a:gd name="T22" fmla="*/ 2147483647 w 301"/>
                  <a:gd name="T23" fmla="*/ 2147483647 h 328"/>
                  <a:gd name="T24" fmla="*/ 2147483647 w 301"/>
                  <a:gd name="T25" fmla="*/ 2147483647 h 328"/>
                  <a:gd name="T26" fmla="*/ 2147483647 w 301"/>
                  <a:gd name="T27" fmla="*/ 2147483647 h 328"/>
                  <a:gd name="T28" fmla="*/ 2147483647 w 301"/>
                  <a:gd name="T29" fmla="*/ 2147483647 h 328"/>
                  <a:gd name="T30" fmla="*/ 2147483647 w 301"/>
                  <a:gd name="T31" fmla="*/ 2147483647 h 328"/>
                  <a:gd name="T32" fmla="*/ 2147483647 w 301"/>
                  <a:gd name="T33" fmla="*/ 2147483647 h 328"/>
                  <a:gd name="T34" fmla="*/ 2147483647 w 301"/>
                  <a:gd name="T35" fmla="*/ 2147483647 h 328"/>
                  <a:gd name="T36" fmla="*/ 2147483647 w 301"/>
                  <a:gd name="T37" fmla="*/ 2147483647 h 328"/>
                  <a:gd name="T38" fmla="*/ 2147483647 w 301"/>
                  <a:gd name="T39" fmla="*/ 2147483647 h 328"/>
                  <a:gd name="T40" fmla="*/ 2147483647 w 301"/>
                  <a:gd name="T41" fmla="*/ 2147483647 h 328"/>
                  <a:gd name="T42" fmla="*/ 2147483647 w 301"/>
                  <a:gd name="T43" fmla="*/ 2147483647 h 328"/>
                  <a:gd name="T44" fmla="*/ 2147483647 w 301"/>
                  <a:gd name="T45" fmla="*/ 2147483647 h 328"/>
                  <a:gd name="T46" fmla="*/ 2147483647 w 301"/>
                  <a:gd name="T47" fmla="*/ 2147483647 h 328"/>
                  <a:gd name="T48" fmla="*/ 2147483647 w 301"/>
                  <a:gd name="T49" fmla="*/ 2147483647 h 328"/>
                  <a:gd name="T50" fmla="*/ 2147483647 w 301"/>
                  <a:gd name="T51" fmla="*/ 2147483647 h 328"/>
                  <a:gd name="T52" fmla="*/ 2147483647 w 301"/>
                  <a:gd name="T53" fmla="*/ 2147483647 h 328"/>
                  <a:gd name="T54" fmla="*/ 2147483647 w 301"/>
                  <a:gd name="T55" fmla="*/ 2147483647 h 328"/>
                  <a:gd name="T56" fmla="*/ 2147483647 w 301"/>
                  <a:gd name="T57" fmla="*/ 2147483647 h 328"/>
                  <a:gd name="T58" fmla="*/ 2147483647 w 301"/>
                  <a:gd name="T59" fmla="*/ 2147483647 h 328"/>
                  <a:gd name="T60" fmla="*/ 2147483647 w 301"/>
                  <a:gd name="T61" fmla="*/ 2147483647 h 328"/>
                  <a:gd name="T62" fmla="*/ 2147483647 w 301"/>
                  <a:gd name="T63" fmla="*/ 2147483647 h 328"/>
                  <a:gd name="T64" fmla="*/ 2147483647 w 301"/>
                  <a:gd name="T65" fmla="*/ 2147483647 h 328"/>
                  <a:gd name="T66" fmla="*/ 2147483647 w 301"/>
                  <a:gd name="T67" fmla="*/ 2147483647 h 328"/>
                  <a:gd name="T68" fmla="*/ 2147483647 w 301"/>
                  <a:gd name="T69" fmla="*/ 2147483647 h 328"/>
                  <a:gd name="T70" fmla="*/ 2147483647 w 301"/>
                  <a:gd name="T71" fmla="*/ 2147483647 h 328"/>
                  <a:gd name="T72" fmla="*/ 2147483647 w 301"/>
                  <a:gd name="T73" fmla="*/ 2147483647 h 328"/>
                  <a:gd name="T74" fmla="*/ 2147483647 w 301"/>
                  <a:gd name="T75" fmla="*/ 2147483647 h 328"/>
                  <a:gd name="T76" fmla="*/ 2147483647 w 301"/>
                  <a:gd name="T77" fmla="*/ 2147483647 h 328"/>
                  <a:gd name="T78" fmla="*/ 2147483647 w 301"/>
                  <a:gd name="T79" fmla="*/ 2147483647 h 328"/>
                  <a:gd name="T80" fmla="*/ 2147483647 w 301"/>
                  <a:gd name="T81" fmla="*/ 2147483647 h 328"/>
                  <a:gd name="T82" fmla="*/ 0 w 301"/>
                  <a:gd name="T83" fmla="*/ 2147483647 h 328"/>
                  <a:gd name="T84" fmla="*/ 2147483647 w 301"/>
                  <a:gd name="T85" fmla="*/ 2147483647 h 328"/>
                  <a:gd name="T86" fmla="*/ 2147483647 w 301"/>
                  <a:gd name="T87" fmla="*/ 2147483647 h 328"/>
                  <a:gd name="T88" fmla="*/ 2147483647 w 301"/>
                  <a:gd name="T89" fmla="*/ 2147483647 h 328"/>
                  <a:gd name="T90" fmla="*/ 2147483647 w 301"/>
                  <a:gd name="T91" fmla="*/ 2147483647 h 328"/>
                  <a:gd name="T92" fmla="*/ 2147483647 w 301"/>
                  <a:gd name="T93" fmla="*/ 2147483647 h 328"/>
                  <a:gd name="T94" fmla="*/ 2147483647 w 301"/>
                  <a:gd name="T95" fmla="*/ 2147483647 h 328"/>
                  <a:gd name="T96" fmla="*/ 2147483647 w 301"/>
                  <a:gd name="T97" fmla="*/ 2147483647 h 328"/>
                  <a:gd name="T98" fmla="*/ 2147483647 w 301"/>
                  <a:gd name="T99" fmla="*/ 2147483647 h 328"/>
                  <a:gd name="T100" fmla="*/ 2147483647 w 301"/>
                  <a:gd name="T101" fmla="*/ 2147483647 h 328"/>
                  <a:gd name="T102" fmla="*/ 2147483647 w 301"/>
                  <a:gd name="T103" fmla="*/ 2147483647 h 328"/>
                  <a:gd name="T104" fmla="*/ 2147483647 w 301"/>
                  <a:gd name="T105" fmla="*/ 2147483647 h 328"/>
                  <a:gd name="T106" fmla="*/ 2147483647 w 301"/>
                  <a:gd name="T107" fmla="*/ 2147483647 h 328"/>
                  <a:gd name="T108" fmla="*/ 2147483647 w 301"/>
                  <a:gd name="T109" fmla="*/ 2147483647 h 328"/>
                  <a:gd name="T110" fmla="*/ 2147483647 w 301"/>
                  <a:gd name="T111" fmla="*/ 2147483647 h 328"/>
                  <a:gd name="T112" fmla="*/ 2147483647 w 301"/>
                  <a:gd name="T113" fmla="*/ 2147483647 h 328"/>
                  <a:gd name="T114" fmla="*/ 2147483647 w 301"/>
                  <a:gd name="T115" fmla="*/ 2147483647 h 328"/>
                  <a:gd name="T116" fmla="*/ 2147483647 w 301"/>
                  <a:gd name="T117" fmla="*/ 2147483647 h 328"/>
                  <a:gd name="T118" fmla="*/ 2147483647 w 301"/>
                  <a:gd name="T119" fmla="*/ 2147483647 h 32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01"/>
                  <a:gd name="T181" fmla="*/ 0 h 328"/>
                  <a:gd name="T182" fmla="*/ 301 w 301"/>
                  <a:gd name="T183" fmla="*/ 328 h 32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01" h="328">
                    <a:moveTo>
                      <a:pt x="211" y="1"/>
                    </a:moveTo>
                    <a:lnTo>
                      <a:pt x="232" y="0"/>
                    </a:lnTo>
                    <a:lnTo>
                      <a:pt x="239" y="9"/>
                    </a:lnTo>
                    <a:lnTo>
                      <a:pt x="237" y="31"/>
                    </a:lnTo>
                    <a:lnTo>
                      <a:pt x="245" y="37"/>
                    </a:lnTo>
                    <a:lnTo>
                      <a:pt x="252" y="40"/>
                    </a:lnTo>
                    <a:lnTo>
                      <a:pt x="258" y="58"/>
                    </a:lnTo>
                    <a:lnTo>
                      <a:pt x="261" y="68"/>
                    </a:lnTo>
                    <a:lnTo>
                      <a:pt x="245" y="85"/>
                    </a:lnTo>
                    <a:lnTo>
                      <a:pt x="248" y="103"/>
                    </a:lnTo>
                    <a:lnTo>
                      <a:pt x="242" y="129"/>
                    </a:lnTo>
                    <a:lnTo>
                      <a:pt x="243" y="138"/>
                    </a:lnTo>
                    <a:lnTo>
                      <a:pt x="253" y="146"/>
                    </a:lnTo>
                    <a:lnTo>
                      <a:pt x="256" y="166"/>
                    </a:lnTo>
                    <a:lnTo>
                      <a:pt x="285" y="191"/>
                    </a:lnTo>
                    <a:lnTo>
                      <a:pt x="296" y="199"/>
                    </a:lnTo>
                    <a:lnTo>
                      <a:pt x="301" y="243"/>
                    </a:lnTo>
                    <a:lnTo>
                      <a:pt x="257" y="245"/>
                    </a:lnTo>
                    <a:lnTo>
                      <a:pt x="242" y="253"/>
                    </a:lnTo>
                    <a:lnTo>
                      <a:pt x="239" y="264"/>
                    </a:lnTo>
                    <a:lnTo>
                      <a:pt x="228" y="274"/>
                    </a:lnTo>
                    <a:lnTo>
                      <a:pt x="224" y="293"/>
                    </a:lnTo>
                    <a:lnTo>
                      <a:pt x="209" y="301"/>
                    </a:lnTo>
                    <a:lnTo>
                      <a:pt x="193" y="287"/>
                    </a:lnTo>
                    <a:lnTo>
                      <a:pt x="184" y="284"/>
                    </a:lnTo>
                    <a:lnTo>
                      <a:pt x="167" y="294"/>
                    </a:lnTo>
                    <a:lnTo>
                      <a:pt x="161" y="324"/>
                    </a:lnTo>
                    <a:lnTo>
                      <a:pt x="152" y="328"/>
                    </a:lnTo>
                    <a:lnTo>
                      <a:pt x="113" y="297"/>
                    </a:lnTo>
                    <a:lnTo>
                      <a:pt x="116" y="294"/>
                    </a:lnTo>
                    <a:lnTo>
                      <a:pt x="119" y="292"/>
                    </a:lnTo>
                    <a:lnTo>
                      <a:pt x="122" y="278"/>
                    </a:lnTo>
                    <a:lnTo>
                      <a:pt x="113" y="213"/>
                    </a:lnTo>
                    <a:lnTo>
                      <a:pt x="88" y="163"/>
                    </a:lnTo>
                    <a:lnTo>
                      <a:pt x="72" y="146"/>
                    </a:lnTo>
                    <a:lnTo>
                      <a:pt x="39" y="142"/>
                    </a:lnTo>
                    <a:lnTo>
                      <a:pt x="37" y="129"/>
                    </a:lnTo>
                    <a:lnTo>
                      <a:pt x="30" y="112"/>
                    </a:lnTo>
                    <a:lnTo>
                      <a:pt x="25" y="100"/>
                    </a:lnTo>
                    <a:lnTo>
                      <a:pt x="26" y="87"/>
                    </a:lnTo>
                    <a:lnTo>
                      <a:pt x="2" y="62"/>
                    </a:lnTo>
                    <a:lnTo>
                      <a:pt x="0" y="58"/>
                    </a:lnTo>
                    <a:lnTo>
                      <a:pt x="6" y="56"/>
                    </a:lnTo>
                    <a:lnTo>
                      <a:pt x="9" y="59"/>
                    </a:lnTo>
                    <a:lnTo>
                      <a:pt x="28" y="59"/>
                    </a:lnTo>
                    <a:lnTo>
                      <a:pt x="37" y="71"/>
                    </a:lnTo>
                    <a:lnTo>
                      <a:pt x="61" y="71"/>
                    </a:lnTo>
                    <a:lnTo>
                      <a:pt x="69" y="67"/>
                    </a:lnTo>
                    <a:lnTo>
                      <a:pt x="93" y="85"/>
                    </a:lnTo>
                    <a:lnTo>
                      <a:pt x="101" y="78"/>
                    </a:lnTo>
                    <a:lnTo>
                      <a:pt x="101" y="65"/>
                    </a:lnTo>
                    <a:lnTo>
                      <a:pt x="116" y="58"/>
                    </a:lnTo>
                    <a:lnTo>
                      <a:pt x="121" y="52"/>
                    </a:lnTo>
                    <a:lnTo>
                      <a:pt x="136" y="56"/>
                    </a:lnTo>
                    <a:lnTo>
                      <a:pt x="156" y="51"/>
                    </a:lnTo>
                    <a:lnTo>
                      <a:pt x="165" y="42"/>
                    </a:lnTo>
                    <a:lnTo>
                      <a:pt x="179" y="35"/>
                    </a:lnTo>
                    <a:lnTo>
                      <a:pt x="185" y="37"/>
                    </a:lnTo>
                    <a:lnTo>
                      <a:pt x="212" y="11"/>
                    </a:lnTo>
                    <a:lnTo>
                      <a:pt x="211" y="1"/>
                    </a:lnTo>
                    <a:close/>
                  </a:path>
                </a:pathLst>
              </a:custGeom>
              <a:solidFill>
                <a:srgbClr val="009FC3"/>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12">
                  <a:solidFill>
                    <a:prstClr val="black"/>
                  </a:solidFill>
                </a:endParaRPr>
              </a:p>
            </p:txBody>
          </p:sp>
          <p:sp>
            <p:nvSpPr>
              <p:cNvPr id="41" name="Freeform 16">
                <a:extLst>
                  <a:ext uri="{FF2B5EF4-FFF2-40B4-BE49-F238E27FC236}">
                    <a16:creationId xmlns:a16="http://schemas.microsoft.com/office/drawing/2014/main" id="{06DD41AB-ED44-3D1E-AF2C-CA7B922E36A4}"/>
                  </a:ext>
                </a:extLst>
              </p:cNvPr>
              <p:cNvSpPr>
                <a:spLocks noChangeAspect="1"/>
              </p:cNvSpPr>
              <p:nvPr/>
            </p:nvSpPr>
            <p:spPr bwMode="auto">
              <a:xfrm>
                <a:off x="6621607" y="4806956"/>
                <a:ext cx="253961" cy="265109"/>
              </a:xfrm>
              <a:custGeom>
                <a:avLst/>
                <a:gdLst>
                  <a:gd name="T0" fmla="*/ 2147483647 w 246"/>
                  <a:gd name="T1" fmla="*/ 2147483647 h 279"/>
                  <a:gd name="T2" fmla="*/ 0 w 246"/>
                  <a:gd name="T3" fmla="*/ 2147483647 h 279"/>
                  <a:gd name="T4" fmla="*/ 0 w 246"/>
                  <a:gd name="T5" fmla="*/ 2147483647 h 279"/>
                  <a:gd name="T6" fmla="*/ 2147483647 w 246"/>
                  <a:gd name="T7" fmla="*/ 2147483647 h 279"/>
                  <a:gd name="T8" fmla="*/ 2147483647 w 246"/>
                  <a:gd name="T9" fmla="*/ 2147483647 h 279"/>
                  <a:gd name="T10" fmla="*/ 2147483647 w 246"/>
                  <a:gd name="T11" fmla="*/ 2147483647 h 279"/>
                  <a:gd name="T12" fmla="*/ 2147483647 w 246"/>
                  <a:gd name="T13" fmla="*/ 2147483647 h 279"/>
                  <a:gd name="T14" fmla="*/ 2147483647 w 246"/>
                  <a:gd name="T15" fmla="*/ 2147483647 h 279"/>
                  <a:gd name="T16" fmla="*/ 2147483647 w 246"/>
                  <a:gd name="T17" fmla="*/ 2147483647 h 279"/>
                  <a:gd name="T18" fmla="*/ 2147483647 w 246"/>
                  <a:gd name="T19" fmla="*/ 2147483647 h 279"/>
                  <a:gd name="T20" fmla="*/ 2147483647 w 246"/>
                  <a:gd name="T21" fmla="*/ 2147483647 h 279"/>
                  <a:gd name="T22" fmla="*/ 2147483647 w 246"/>
                  <a:gd name="T23" fmla="*/ 2147483647 h 279"/>
                  <a:gd name="T24" fmla="*/ 2147483647 w 246"/>
                  <a:gd name="T25" fmla="*/ 2147483647 h 279"/>
                  <a:gd name="T26" fmla="*/ 2147483647 w 246"/>
                  <a:gd name="T27" fmla="*/ 2147483647 h 279"/>
                  <a:gd name="T28" fmla="*/ 2147483647 w 246"/>
                  <a:gd name="T29" fmla="*/ 2147483647 h 279"/>
                  <a:gd name="T30" fmla="*/ 2147483647 w 246"/>
                  <a:gd name="T31" fmla="*/ 2147483647 h 279"/>
                  <a:gd name="T32" fmla="*/ 2147483647 w 246"/>
                  <a:gd name="T33" fmla="*/ 2147483647 h 279"/>
                  <a:gd name="T34" fmla="*/ 2147483647 w 246"/>
                  <a:gd name="T35" fmla="*/ 2147483647 h 279"/>
                  <a:gd name="T36" fmla="*/ 2147483647 w 246"/>
                  <a:gd name="T37" fmla="*/ 2147483647 h 279"/>
                  <a:gd name="T38" fmla="*/ 2147483647 w 246"/>
                  <a:gd name="T39" fmla="*/ 2147483647 h 279"/>
                  <a:gd name="T40" fmla="*/ 2147483647 w 246"/>
                  <a:gd name="T41" fmla="*/ 2147483647 h 279"/>
                  <a:gd name="T42" fmla="*/ 2147483647 w 246"/>
                  <a:gd name="T43" fmla="*/ 2147483647 h 279"/>
                  <a:gd name="T44" fmla="*/ 2147483647 w 246"/>
                  <a:gd name="T45" fmla="*/ 2147483647 h 279"/>
                  <a:gd name="T46" fmla="*/ 2147483647 w 246"/>
                  <a:gd name="T47" fmla="*/ 2147483647 h 279"/>
                  <a:gd name="T48" fmla="*/ 2147483647 w 246"/>
                  <a:gd name="T49" fmla="*/ 2147483647 h 279"/>
                  <a:gd name="T50" fmla="*/ 2147483647 w 246"/>
                  <a:gd name="T51" fmla="*/ 2147483647 h 279"/>
                  <a:gd name="T52" fmla="*/ 2147483647 w 246"/>
                  <a:gd name="T53" fmla="*/ 2147483647 h 279"/>
                  <a:gd name="T54" fmla="*/ 2147483647 w 246"/>
                  <a:gd name="T55" fmla="*/ 2147483647 h 279"/>
                  <a:gd name="T56" fmla="*/ 2147483647 w 246"/>
                  <a:gd name="T57" fmla="*/ 2147483647 h 279"/>
                  <a:gd name="T58" fmla="*/ 2147483647 w 246"/>
                  <a:gd name="T59" fmla="*/ 2147483647 h 279"/>
                  <a:gd name="T60" fmla="*/ 2147483647 w 246"/>
                  <a:gd name="T61" fmla="*/ 0 h 279"/>
                  <a:gd name="T62" fmla="*/ 2147483647 w 246"/>
                  <a:gd name="T63" fmla="*/ 2147483647 h 279"/>
                  <a:gd name="T64" fmla="*/ 2147483647 w 246"/>
                  <a:gd name="T65" fmla="*/ 2147483647 h 279"/>
                  <a:gd name="T66" fmla="*/ 2147483647 w 246"/>
                  <a:gd name="T67" fmla="*/ 2147483647 h 279"/>
                  <a:gd name="T68" fmla="*/ 2147483647 w 246"/>
                  <a:gd name="T69" fmla="*/ 2147483647 h 279"/>
                  <a:gd name="T70" fmla="*/ 2147483647 w 246"/>
                  <a:gd name="T71" fmla="*/ 2147483647 h 279"/>
                  <a:gd name="T72" fmla="*/ 2147483647 w 246"/>
                  <a:gd name="T73" fmla="*/ 2147483647 h 279"/>
                  <a:gd name="T74" fmla="*/ 2147483647 w 246"/>
                  <a:gd name="T75" fmla="*/ 2147483647 h 279"/>
                  <a:gd name="T76" fmla="*/ 2147483647 w 246"/>
                  <a:gd name="T77" fmla="*/ 2147483647 h 279"/>
                  <a:gd name="T78" fmla="*/ 2147483647 w 246"/>
                  <a:gd name="T79" fmla="*/ 2147483647 h 279"/>
                  <a:gd name="T80" fmla="*/ 2147483647 w 246"/>
                  <a:gd name="T81" fmla="*/ 2147483647 h 279"/>
                  <a:gd name="T82" fmla="*/ 2147483647 w 246"/>
                  <a:gd name="T83" fmla="*/ 2147483647 h 279"/>
                  <a:gd name="T84" fmla="*/ 2147483647 w 246"/>
                  <a:gd name="T85" fmla="*/ 2147483647 h 2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6"/>
                  <a:gd name="T130" fmla="*/ 0 h 279"/>
                  <a:gd name="T131" fmla="*/ 246 w 246"/>
                  <a:gd name="T132" fmla="*/ 279 h 27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6" h="279">
                    <a:moveTo>
                      <a:pt x="15" y="103"/>
                    </a:moveTo>
                    <a:lnTo>
                      <a:pt x="0" y="103"/>
                    </a:lnTo>
                    <a:lnTo>
                      <a:pt x="0" y="118"/>
                    </a:lnTo>
                    <a:lnTo>
                      <a:pt x="6" y="126"/>
                    </a:lnTo>
                    <a:lnTo>
                      <a:pt x="19" y="128"/>
                    </a:lnTo>
                    <a:lnTo>
                      <a:pt x="36" y="141"/>
                    </a:lnTo>
                    <a:lnTo>
                      <a:pt x="63" y="150"/>
                    </a:lnTo>
                    <a:lnTo>
                      <a:pt x="68" y="163"/>
                    </a:lnTo>
                    <a:lnTo>
                      <a:pt x="82" y="182"/>
                    </a:lnTo>
                    <a:lnTo>
                      <a:pt x="81" y="192"/>
                    </a:lnTo>
                    <a:lnTo>
                      <a:pt x="92" y="224"/>
                    </a:lnTo>
                    <a:lnTo>
                      <a:pt x="103" y="230"/>
                    </a:lnTo>
                    <a:lnTo>
                      <a:pt x="109" y="239"/>
                    </a:lnTo>
                    <a:lnTo>
                      <a:pt x="122" y="270"/>
                    </a:lnTo>
                    <a:lnTo>
                      <a:pt x="147" y="279"/>
                    </a:lnTo>
                    <a:lnTo>
                      <a:pt x="157" y="270"/>
                    </a:lnTo>
                    <a:lnTo>
                      <a:pt x="161" y="255"/>
                    </a:lnTo>
                    <a:lnTo>
                      <a:pt x="167" y="249"/>
                    </a:lnTo>
                    <a:lnTo>
                      <a:pt x="181" y="237"/>
                    </a:lnTo>
                    <a:lnTo>
                      <a:pt x="180" y="225"/>
                    </a:lnTo>
                    <a:lnTo>
                      <a:pt x="206" y="210"/>
                    </a:lnTo>
                    <a:lnTo>
                      <a:pt x="222" y="190"/>
                    </a:lnTo>
                    <a:lnTo>
                      <a:pt x="246" y="165"/>
                    </a:lnTo>
                    <a:lnTo>
                      <a:pt x="246" y="151"/>
                    </a:lnTo>
                    <a:lnTo>
                      <a:pt x="241" y="139"/>
                    </a:lnTo>
                    <a:lnTo>
                      <a:pt x="216" y="128"/>
                    </a:lnTo>
                    <a:lnTo>
                      <a:pt x="209" y="119"/>
                    </a:lnTo>
                    <a:lnTo>
                      <a:pt x="206" y="109"/>
                    </a:lnTo>
                    <a:lnTo>
                      <a:pt x="201" y="94"/>
                    </a:lnTo>
                    <a:lnTo>
                      <a:pt x="181" y="16"/>
                    </a:lnTo>
                    <a:lnTo>
                      <a:pt x="164" y="0"/>
                    </a:lnTo>
                    <a:lnTo>
                      <a:pt x="159" y="11"/>
                    </a:lnTo>
                    <a:lnTo>
                      <a:pt x="155" y="23"/>
                    </a:lnTo>
                    <a:lnTo>
                      <a:pt x="139" y="42"/>
                    </a:lnTo>
                    <a:lnTo>
                      <a:pt x="109" y="96"/>
                    </a:lnTo>
                    <a:lnTo>
                      <a:pt x="98" y="109"/>
                    </a:lnTo>
                    <a:lnTo>
                      <a:pt x="82" y="113"/>
                    </a:lnTo>
                    <a:lnTo>
                      <a:pt x="75" y="105"/>
                    </a:lnTo>
                    <a:lnTo>
                      <a:pt x="63" y="107"/>
                    </a:lnTo>
                    <a:lnTo>
                      <a:pt x="53" y="103"/>
                    </a:lnTo>
                    <a:lnTo>
                      <a:pt x="42" y="109"/>
                    </a:lnTo>
                    <a:lnTo>
                      <a:pt x="27" y="113"/>
                    </a:lnTo>
                    <a:lnTo>
                      <a:pt x="15" y="103"/>
                    </a:lnTo>
                    <a:close/>
                  </a:path>
                </a:pathLst>
              </a:custGeom>
              <a:solidFill>
                <a:srgbClr val="009FC3"/>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12">
                  <a:solidFill>
                    <a:prstClr val="black"/>
                  </a:solidFill>
                </a:endParaRPr>
              </a:p>
            </p:txBody>
          </p:sp>
          <p:sp>
            <p:nvSpPr>
              <p:cNvPr id="42" name="Freeform 17">
                <a:extLst>
                  <a:ext uri="{FF2B5EF4-FFF2-40B4-BE49-F238E27FC236}">
                    <a16:creationId xmlns:a16="http://schemas.microsoft.com/office/drawing/2014/main" id="{E37E8F21-434F-E324-ACD7-73ACF8205C0C}"/>
                  </a:ext>
                </a:extLst>
              </p:cNvPr>
              <p:cNvSpPr>
                <a:spLocks noChangeAspect="1"/>
              </p:cNvSpPr>
              <p:nvPr/>
            </p:nvSpPr>
            <p:spPr bwMode="auto">
              <a:xfrm>
                <a:off x="6277173" y="5373686"/>
                <a:ext cx="576175" cy="525457"/>
              </a:xfrm>
              <a:custGeom>
                <a:avLst/>
                <a:gdLst>
                  <a:gd name="T0" fmla="*/ 2147483647 w 556"/>
                  <a:gd name="T1" fmla="*/ 2147483647 h 554"/>
                  <a:gd name="T2" fmla="*/ 2147483647 w 556"/>
                  <a:gd name="T3" fmla="*/ 2147483647 h 554"/>
                  <a:gd name="T4" fmla="*/ 2147483647 w 556"/>
                  <a:gd name="T5" fmla="*/ 0 h 554"/>
                  <a:gd name="T6" fmla="*/ 2147483647 w 556"/>
                  <a:gd name="T7" fmla="*/ 2147483647 h 554"/>
                  <a:gd name="T8" fmla="*/ 2147483647 w 556"/>
                  <a:gd name="T9" fmla="*/ 2147483647 h 554"/>
                  <a:gd name="T10" fmla="*/ 2147483647 w 556"/>
                  <a:gd name="T11" fmla="*/ 2147483647 h 554"/>
                  <a:gd name="T12" fmla="*/ 2147483647 w 556"/>
                  <a:gd name="T13" fmla="*/ 2147483647 h 554"/>
                  <a:gd name="T14" fmla="*/ 2147483647 w 556"/>
                  <a:gd name="T15" fmla="*/ 2147483647 h 554"/>
                  <a:gd name="T16" fmla="*/ 2147483647 w 556"/>
                  <a:gd name="T17" fmla="*/ 2147483647 h 554"/>
                  <a:gd name="T18" fmla="*/ 2147483647 w 556"/>
                  <a:gd name="T19" fmla="*/ 2147483647 h 554"/>
                  <a:gd name="T20" fmla="*/ 2147483647 w 556"/>
                  <a:gd name="T21" fmla="*/ 2147483647 h 554"/>
                  <a:gd name="T22" fmla="*/ 2147483647 w 556"/>
                  <a:gd name="T23" fmla="*/ 2147483647 h 554"/>
                  <a:gd name="T24" fmla="*/ 2147483647 w 556"/>
                  <a:gd name="T25" fmla="*/ 2147483647 h 554"/>
                  <a:gd name="T26" fmla="*/ 2147483647 w 556"/>
                  <a:gd name="T27" fmla="*/ 2147483647 h 554"/>
                  <a:gd name="T28" fmla="*/ 2147483647 w 556"/>
                  <a:gd name="T29" fmla="*/ 2147483647 h 554"/>
                  <a:gd name="T30" fmla="*/ 2147483647 w 556"/>
                  <a:gd name="T31" fmla="*/ 2147483647 h 554"/>
                  <a:gd name="T32" fmla="*/ 2147483647 w 556"/>
                  <a:gd name="T33" fmla="*/ 2147483647 h 554"/>
                  <a:gd name="T34" fmla="*/ 2147483647 w 556"/>
                  <a:gd name="T35" fmla="*/ 2147483647 h 554"/>
                  <a:gd name="T36" fmla="*/ 2147483647 w 556"/>
                  <a:gd name="T37" fmla="*/ 2147483647 h 554"/>
                  <a:gd name="T38" fmla="*/ 2147483647 w 556"/>
                  <a:gd name="T39" fmla="*/ 2147483647 h 554"/>
                  <a:gd name="T40" fmla="*/ 2147483647 w 556"/>
                  <a:gd name="T41" fmla="*/ 2147483647 h 554"/>
                  <a:gd name="T42" fmla="*/ 2147483647 w 556"/>
                  <a:gd name="T43" fmla="*/ 2147483647 h 554"/>
                  <a:gd name="T44" fmla="*/ 2147483647 w 556"/>
                  <a:gd name="T45" fmla="*/ 2147483647 h 554"/>
                  <a:gd name="T46" fmla="*/ 2147483647 w 556"/>
                  <a:gd name="T47" fmla="*/ 2147483647 h 554"/>
                  <a:gd name="T48" fmla="*/ 2147483647 w 556"/>
                  <a:gd name="T49" fmla="*/ 2147483647 h 554"/>
                  <a:gd name="T50" fmla="*/ 2147483647 w 556"/>
                  <a:gd name="T51" fmla="*/ 2147483647 h 554"/>
                  <a:gd name="T52" fmla="*/ 2147483647 w 556"/>
                  <a:gd name="T53" fmla="*/ 2147483647 h 554"/>
                  <a:gd name="T54" fmla="*/ 2147483647 w 556"/>
                  <a:gd name="T55" fmla="*/ 2147483647 h 554"/>
                  <a:gd name="T56" fmla="*/ 2147483647 w 556"/>
                  <a:gd name="T57" fmla="*/ 2147483647 h 554"/>
                  <a:gd name="T58" fmla="*/ 2147483647 w 556"/>
                  <a:gd name="T59" fmla="*/ 2147483647 h 554"/>
                  <a:gd name="T60" fmla="*/ 2147483647 w 556"/>
                  <a:gd name="T61" fmla="*/ 2147483647 h 554"/>
                  <a:gd name="T62" fmla="*/ 2147483647 w 556"/>
                  <a:gd name="T63" fmla="*/ 2147483647 h 554"/>
                  <a:gd name="T64" fmla="*/ 2147483647 w 556"/>
                  <a:gd name="T65" fmla="*/ 2147483647 h 554"/>
                  <a:gd name="T66" fmla="*/ 2147483647 w 556"/>
                  <a:gd name="T67" fmla="*/ 2147483647 h 554"/>
                  <a:gd name="T68" fmla="*/ 2147483647 w 556"/>
                  <a:gd name="T69" fmla="*/ 2147483647 h 5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56"/>
                  <a:gd name="T106" fmla="*/ 0 h 554"/>
                  <a:gd name="T107" fmla="*/ 556 w 556"/>
                  <a:gd name="T108" fmla="*/ 554 h 5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56" h="554">
                    <a:moveTo>
                      <a:pt x="6" y="82"/>
                    </a:moveTo>
                    <a:lnTo>
                      <a:pt x="151" y="75"/>
                    </a:lnTo>
                    <a:lnTo>
                      <a:pt x="156" y="52"/>
                    </a:lnTo>
                    <a:lnTo>
                      <a:pt x="156" y="32"/>
                    </a:lnTo>
                    <a:lnTo>
                      <a:pt x="156" y="22"/>
                    </a:lnTo>
                    <a:lnTo>
                      <a:pt x="168" y="0"/>
                    </a:lnTo>
                    <a:lnTo>
                      <a:pt x="191" y="44"/>
                    </a:lnTo>
                    <a:lnTo>
                      <a:pt x="192" y="69"/>
                    </a:lnTo>
                    <a:lnTo>
                      <a:pt x="214" y="90"/>
                    </a:lnTo>
                    <a:lnTo>
                      <a:pt x="220" y="100"/>
                    </a:lnTo>
                    <a:lnTo>
                      <a:pt x="230" y="103"/>
                    </a:lnTo>
                    <a:lnTo>
                      <a:pt x="233" y="109"/>
                    </a:lnTo>
                    <a:lnTo>
                      <a:pt x="556" y="125"/>
                    </a:lnTo>
                    <a:lnTo>
                      <a:pt x="534" y="196"/>
                    </a:lnTo>
                    <a:lnTo>
                      <a:pt x="534" y="260"/>
                    </a:lnTo>
                    <a:lnTo>
                      <a:pt x="542" y="290"/>
                    </a:lnTo>
                    <a:lnTo>
                      <a:pt x="530" y="312"/>
                    </a:lnTo>
                    <a:lnTo>
                      <a:pt x="516" y="365"/>
                    </a:lnTo>
                    <a:lnTo>
                      <a:pt x="504" y="392"/>
                    </a:lnTo>
                    <a:lnTo>
                      <a:pt x="499" y="389"/>
                    </a:lnTo>
                    <a:lnTo>
                      <a:pt x="490" y="394"/>
                    </a:lnTo>
                    <a:lnTo>
                      <a:pt x="470" y="427"/>
                    </a:lnTo>
                    <a:lnTo>
                      <a:pt x="458" y="435"/>
                    </a:lnTo>
                    <a:lnTo>
                      <a:pt x="438" y="462"/>
                    </a:lnTo>
                    <a:lnTo>
                      <a:pt x="416" y="487"/>
                    </a:lnTo>
                    <a:lnTo>
                      <a:pt x="410" y="513"/>
                    </a:lnTo>
                    <a:lnTo>
                      <a:pt x="410" y="543"/>
                    </a:lnTo>
                    <a:lnTo>
                      <a:pt x="395" y="533"/>
                    </a:lnTo>
                    <a:lnTo>
                      <a:pt x="386" y="509"/>
                    </a:lnTo>
                    <a:lnTo>
                      <a:pt x="374" y="507"/>
                    </a:lnTo>
                    <a:lnTo>
                      <a:pt x="369" y="515"/>
                    </a:lnTo>
                    <a:lnTo>
                      <a:pt x="363" y="515"/>
                    </a:lnTo>
                    <a:lnTo>
                      <a:pt x="342" y="514"/>
                    </a:lnTo>
                    <a:lnTo>
                      <a:pt x="328" y="522"/>
                    </a:lnTo>
                    <a:lnTo>
                      <a:pt x="269" y="502"/>
                    </a:lnTo>
                    <a:lnTo>
                      <a:pt x="260" y="507"/>
                    </a:lnTo>
                    <a:lnTo>
                      <a:pt x="244" y="511"/>
                    </a:lnTo>
                    <a:lnTo>
                      <a:pt x="230" y="525"/>
                    </a:lnTo>
                    <a:lnTo>
                      <a:pt x="209" y="541"/>
                    </a:lnTo>
                    <a:lnTo>
                      <a:pt x="200" y="554"/>
                    </a:lnTo>
                    <a:lnTo>
                      <a:pt x="187" y="525"/>
                    </a:lnTo>
                    <a:lnTo>
                      <a:pt x="164" y="515"/>
                    </a:lnTo>
                    <a:lnTo>
                      <a:pt x="156" y="493"/>
                    </a:lnTo>
                    <a:lnTo>
                      <a:pt x="161" y="479"/>
                    </a:lnTo>
                    <a:lnTo>
                      <a:pt x="163" y="465"/>
                    </a:lnTo>
                    <a:lnTo>
                      <a:pt x="80" y="465"/>
                    </a:lnTo>
                    <a:lnTo>
                      <a:pt x="73" y="461"/>
                    </a:lnTo>
                    <a:lnTo>
                      <a:pt x="69" y="427"/>
                    </a:lnTo>
                    <a:lnTo>
                      <a:pt x="54" y="409"/>
                    </a:lnTo>
                    <a:lnTo>
                      <a:pt x="61" y="401"/>
                    </a:lnTo>
                    <a:lnTo>
                      <a:pt x="61" y="392"/>
                    </a:lnTo>
                    <a:lnTo>
                      <a:pt x="63" y="377"/>
                    </a:lnTo>
                    <a:lnTo>
                      <a:pt x="56" y="364"/>
                    </a:lnTo>
                    <a:lnTo>
                      <a:pt x="61" y="351"/>
                    </a:lnTo>
                    <a:lnTo>
                      <a:pt x="39" y="332"/>
                    </a:lnTo>
                    <a:lnTo>
                      <a:pt x="48" y="323"/>
                    </a:lnTo>
                    <a:lnTo>
                      <a:pt x="61" y="309"/>
                    </a:lnTo>
                    <a:lnTo>
                      <a:pt x="72" y="290"/>
                    </a:lnTo>
                    <a:lnTo>
                      <a:pt x="80" y="276"/>
                    </a:lnTo>
                    <a:lnTo>
                      <a:pt x="82" y="252"/>
                    </a:lnTo>
                    <a:lnTo>
                      <a:pt x="72" y="229"/>
                    </a:lnTo>
                    <a:lnTo>
                      <a:pt x="75" y="219"/>
                    </a:lnTo>
                    <a:lnTo>
                      <a:pt x="77" y="203"/>
                    </a:lnTo>
                    <a:lnTo>
                      <a:pt x="68" y="196"/>
                    </a:lnTo>
                    <a:lnTo>
                      <a:pt x="25" y="192"/>
                    </a:lnTo>
                    <a:lnTo>
                      <a:pt x="3" y="169"/>
                    </a:lnTo>
                    <a:lnTo>
                      <a:pt x="0" y="157"/>
                    </a:lnTo>
                    <a:lnTo>
                      <a:pt x="6" y="131"/>
                    </a:lnTo>
                    <a:lnTo>
                      <a:pt x="3" y="100"/>
                    </a:lnTo>
                    <a:lnTo>
                      <a:pt x="6" y="82"/>
                    </a:lnTo>
                    <a:close/>
                  </a:path>
                </a:pathLst>
              </a:custGeom>
              <a:solidFill>
                <a:srgbClr val="58595B"/>
              </a:solidFill>
              <a:ln w="6350">
                <a:solidFill>
                  <a:srgbClr val="808080"/>
                </a:solidFill>
                <a:round/>
                <a:headEnd/>
                <a:tailEnd/>
              </a:ln>
            </p:spPr>
            <p:txBody>
              <a:bodyPr lIns="91440" tIns="45720" rIns="91440" bIns="45720" anchor="t"/>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00">
                  <a:solidFill>
                    <a:prstClr val="black"/>
                  </a:solidFill>
                  <a:cs typeface="Calibri"/>
                </a:endParaRPr>
              </a:p>
            </p:txBody>
          </p:sp>
          <p:sp>
            <p:nvSpPr>
              <p:cNvPr id="43" name="Freeform 18">
                <a:extLst>
                  <a:ext uri="{FF2B5EF4-FFF2-40B4-BE49-F238E27FC236}">
                    <a16:creationId xmlns:a16="http://schemas.microsoft.com/office/drawing/2014/main" id="{AD3FC459-E7D1-84DE-75A2-6A2D23CA033E}"/>
                  </a:ext>
                </a:extLst>
              </p:cNvPr>
              <p:cNvSpPr>
                <a:spLocks noChangeAspect="1"/>
              </p:cNvSpPr>
              <p:nvPr/>
            </p:nvSpPr>
            <p:spPr bwMode="auto">
              <a:xfrm>
                <a:off x="6704145" y="5611808"/>
                <a:ext cx="368244" cy="347659"/>
              </a:xfrm>
              <a:custGeom>
                <a:avLst/>
                <a:gdLst>
                  <a:gd name="T0" fmla="*/ 2147483647 w 355"/>
                  <a:gd name="T1" fmla="*/ 2147483647 h 365"/>
                  <a:gd name="T2" fmla="*/ 2147483647 w 355"/>
                  <a:gd name="T3" fmla="*/ 2147483647 h 365"/>
                  <a:gd name="T4" fmla="*/ 2147483647 w 355"/>
                  <a:gd name="T5" fmla="*/ 2147483647 h 365"/>
                  <a:gd name="T6" fmla="*/ 2147483647 w 355"/>
                  <a:gd name="T7" fmla="*/ 2147483647 h 365"/>
                  <a:gd name="T8" fmla="*/ 2147483647 w 355"/>
                  <a:gd name="T9" fmla="*/ 2147483647 h 365"/>
                  <a:gd name="T10" fmla="*/ 2147483647 w 355"/>
                  <a:gd name="T11" fmla="*/ 2147483647 h 365"/>
                  <a:gd name="T12" fmla="*/ 2147483647 w 355"/>
                  <a:gd name="T13" fmla="*/ 2147483647 h 365"/>
                  <a:gd name="T14" fmla="*/ 2147483647 w 355"/>
                  <a:gd name="T15" fmla="*/ 2147483647 h 365"/>
                  <a:gd name="T16" fmla="*/ 2147483647 w 355"/>
                  <a:gd name="T17" fmla="*/ 2147483647 h 365"/>
                  <a:gd name="T18" fmla="*/ 2147483647 w 355"/>
                  <a:gd name="T19" fmla="*/ 2147483647 h 365"/>
                  <a:gd name="T20" fmla="*/ 2147483647 w 355"/>
                  <a:gd name="T21" fmla="*/ 2147483647 h 365"/>
                  <a:gd name="T22" fmla="*/ 2147483647 w 355"/>
                  <a:gd name="T23" fmla="*/ 2147483647 h 365"/>
                  <a:gd name="T24" fmla="*/ 2147483647 w 355"/>
                  <a:gd name="T25" fmla="*/ 2147483647 h 365"/>
                  <a:gd name="T26" fmla="*/ 2147483647 w 355"/>
                  <a:gd name="T27" fmla="*/ 2147483647 h 365"/>
                  <a:gd name="T28" fmla="*/ 2147483647 w 355"/>
                  <a:gd name="T29" fmla="*/ 2147483647 h 365"/>
                  <a:gd name="T30" fmla="*/ 2147483647 w 355"/>
                  <a:gd name="T31" fmla="*/ 2147483647 h 365"/>
                  <a:gd name="T32" fmla="*/ 2147483647 w 355"/>
                  <a:gd name="T33" fmla="*/ 2147483647 h 365"/>
                  <a:gd name="T34" fmla="*/ 2147483647 w 355"/>
                  <a:gd name="T35" fmla="*/ 2147483647 h 365"/>
                  <a:gd name="T36" fmla="*/ 2147483647 w 355"/>
                  <a:gd name="T37" fmla="*/ 2147483647 h 365"/>
                  <a:gd name="T38" fmla="*/ 2147483647 w 355"/>
                  <a:gd name="T39" fmla="*/ 2147483647 h 365"/>
                  <a:gd name="T40" fmla="*/ 0 w 355"/>
                  <a:gd name="T41" fmla="*/ 2147483647 h 365"/>
                  <a:gd name="T42" fmla="*/ 2147483647 w 355"/>
                  <a:gd name="T43" fmla="*/ 2147483647 h 365"/>
                  <a:gd name="T44" fmla="*/ 2147483647 w 355"/>
                  <a:gd name="T45" fmla="*/ 2147483647 h 365"/>
                  <a:gd name="T46" fmla="*/ 2147483647 w 355"/>
                  <a:gd name="T47" fmla="*/ 2147483647 h 365"/>
                  <a:gd name="T48" fmla="*/ 2147483647 w 355"/>
                  <a:gd name="T49" fmla="*/ 2147483647 h 365"/>
                  <a:gd name="T50" fmla="*/ 2147483647 w 355"/>
                  <a:gd name="T51" fmla="*/ 2147483647 h 365"/>
                  <a:gd name="T52" fmla="*/ 2147483647 w 355"/>
                  <a:gd name="T53" fmla="*/ 0 h 365"/>
                  <a:gd name="T54" fmla="*/ 2147483647 w 355"/>
                  <a:gd name="T55" fmla="*/ 2147483647 h 365"/>
                  <a:gd name="T56" fmla="*/ 2147483647 w 355"/>
                  <a:gd name="T57" fmla="*/ 2147483647 h 365"/>
                  <a:gd name="T58" fmla="*/ 2147483647 w 355"/>
                  <a:gd name="T59" fmla="*/ 2147483647 h 365"/>
                  <a:gd name="T60" fmla="*/ 2147483647 w 355"/>
                  <a:gd name="T61" fmla="*/ 2147483647 h 365"/>
                  <a:gd name="T62" fmla="*/ 2147483647 w 355"/>
                  <a:gd name="T63" fmla="*/ 2147483647 h 365"/>
                  <a:gd name="T64" fmla="*/ 2147483647 w 355"/>
                  <a:gd name="T65" fmla="*/ 2147483647 h 3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5"/>
                  <a:gd name="T100" fmla="*/ 0 h 365"/>
                  <a:gd name="T101" fmla="*/ 355 w 355"/>
                  <a:gd name="T102" fmla="*/ 365 h 3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5" h="365">
                    <a:moveTo>
                      <a:pt x="342" y="31"/>
                    </a:moveTo>
                    <a:lnTo>
                      <a:pt x="349" y="39"/>
                    </a:lnTo>
                    <a:lnTo>
                      <a:pt x="345" y="43"/>
                    </a:lnTo>
                    <a:lnTo>
                      <a:pt x="349" y="58"/>
                    </a:lnTo>
                    <a:lnTo>
                      <a:pt x="340" y="67"/>
                    </a:lnTo>
                    <a:lnTo>
                      <a:pt x="337" y="80"/>
                    </a:lnTo>
                    <a:lnTo>
                      <a:pt x="352" y="107"/>
                    </a:lnTo>
                    <a:lnTo>
                      <a:pt x="355" y="126"/>
                    </a:lnTo>
                    <a:lnTo>
                      <a:pt x="349" y="141"/>
                    </a:lnTo>
                    <a:lnTo>
                      <a:pt x="334" y="141"/>
                    </a:lnTo>
                    <a:lnTo>
                      <a:pt x="330" y="130"/>
                    </a:lnTo>
                    <a:lnTo>
                      <a:pt x="322" y="130"/>
                    </a:lnTo>
                    <a:lnTo>
                      <a:pt x="322" y="143"/>
                    </a:lnTo>
                    <a:lnTo>
                      <a:pt x="308" y="147"/>
                    </a:lnTo>
                    <a:lnTo>
                      <a:pt x="304" y="163"/>
                    </a:lnTo>
                    <a:lnTo>
                      <a:pt x="306" y="173"/>
                    </a:lnTo>
                    <a:lnTo>
                      <a:pt x="306" y="187"/>
                    </a:lnTo>
                    <a:lnTo>
                      <a:pt x="283" y="194"/>
                    </a:lnTo>
                    <a:lnTo>
                      <a:pt x="279" y="220"/>
                    </a:lnTo>
                    <a:lnTo>
                      <a:pt x="283" y="224"/>
                    </a:lnTo>
                    <a:lnTo>
                      <a:pt x="289" y="242"/>
                    </a:lnTo>
                    <a:lnTo>
                      <a:pt x="273" y="264"/>
                    </a:lnTo>
                    <a:lnTo>
                      <a:pt x="275" y="269"/>
                    </a:lnTo>
                    <a:lnTo>
                      <a:pt x="283" y="274"/>
                    </a:lnTo>
                    <a:lnTo>
                      <a:pt x="282" y="297"/>
                    </a:lnTo>
                    <a:lnTo>
                      <a:pt x="258" y="317"/>
                    </a:lnTo>
                    <a:lnTo>
                      <a:pt x="235" y="315"/>
                    </a:lnTo>
                    <a:lnTo>
                      <a:pt x="198" y="313"/>
                    </a:lnTo>
                    <a:lnTo>
                      <a:pt x="185" y="327"/>
                    </a:lnTo>
                    <a:lnTo>
                      <a:pt x="177" y="320"/>
                    </a:lnTo>
                    <a:lnTo>
                      <a:pt x="138" y="329"/>
                    </a:lnTo>
                    <a:lnTo>
                      <a:pt x="122" y="351"/>
                    </a:lnTo>
                    <a:lnTo>
                      <a:pt x="106" y="365"/>
                    </a:lnTo>
                    <a:lnTo>
                      <a:pt x="94" y="357"/>
                    </a:lnTo>
                    <a:lnTo>
                      <a:pt x="60" y="343"/>
                    </a:lnTo>
                    <a:lnTo>
                      <a:pt x="25" y="327"/>
                    </a:lnTo>
                    <a:lnTo>
                      <a:pt x="14" y="327"/>
                    </a:lnTo>
                    <a:lnTo>
                      <a:pt x="11" y="325"/>
                    </a:lnTo>
                    <a:lnTo>
                      <a:pt x="17" y="313"/>
                    </a:lnTo>
                    <a:lnTo>
                      <a:pt x="13" y="309"/>
                    </a:lnTo>
                    <a:lnTo>
                      <a:pt x="3" y="309"/>
                    </a:lnTo>
                    <a:lnTo>
                      <a:pt x="0" y="292"/>
                    </a:lnTo>
                    <a:lnTo>
                      <a:pt x="0" y="262"/>
                    </a:lnTo>
                    <a:lnTo>
                      <a:pt x="6" y="236"/>
                    </a:lnTo>
                    <a:lnTo>
                      <a:pt x="28" y="211"/>
                    </a:lnTo>
                    <a:lnTo>
                      <a:pt x="48" y="184"/>
                    </a:lnTo>
                    <a:lnTo>
                      <a:pt x="60" y="176"/>
                    </a:lnTo>
                    <a:lnTo>
                      <a:pt x="80" y="143"/>
                    </a:lnTo>
                    <a:lnTo>
                      <a:pt x="89" y="138"/>
                    </a:lnTo>
                    <a:lnTo>
                      <a:pt x="94" y="141"/>
                    </a:lnTo>
                    <a:lnTo>
                      <a:pt x="106" y="114"/>
                    </a:lnTo>
                    <a:lnTo>
                      <a:pt x="120" y="61"/>
                    </a:lnTo>
                    <a:lnTo>
                      <a:pt x="132" y="39"/>
                    </a:lnTo>
                    <a:lnTo>
                      <a:pt x="155" y="0"/>
                    </a:lnTo>
                    <a:lnTo>
                      <a:pt x="176" y="1"/>
                    </a:lnTo>
                    <a:lnTo>
                      <a:pt x="191" y="33"/>
                    </a:lnTo>
                    <a:lnTo>
                      <a:pt x="199" y="20"/>
                    </a:lnTo>
                    <a:lnTo>
                      <a:pt x="221" y="26"/>
                    </a:lnTo>
                    <a:lnTo>
                      <a:pt x="228" y="39"/>
                    </a:lnTo>
                    <a:lnTo>
                      <a:pt x="241" y="29"/>
                    </a:lnTo>
                    <a:lnTo>
                      <a:pt x="265" y="33"/>
                    </a:lnTo>
                    <a:lnTo>
                      <a:pt x="265" y="25"/>
                    </a:lnTo>
                    <a:lnTo>
                      <a:pt x="272" y="25"/>
                    </a:lnTo>
                    <a:lnTo>
                      <a:pt x="281" y="39"/>
                    </a:lnTo>
                    <a:lnTo>
                      <a:pt x="322" y="43"/>
                    </a:lnTo>
                    <a:lnTo>
                      <a:pt x="330" y="29"/>
                    </a:lnTo>
                    <a:lnTo>
                      <a:pt x="342" y="31"/>
                    </a:lnTo>
                    <a:close/>
                  </a:path>
                </a:pathLst>
              </a:custGeom>
              <a:solidFill>
                <a:srgbClr val="58595B"/>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337">
                    <a:solidFill>
                      <a:prstClr val="white"/>
                    </a:solidFill>
                    <a:latin typeface="Trebuchet MS" pitchFamily="34" charset="0"/>
                  </a:rPr>
                  <a:t>  </a:t>
                </a:r>
                <a:br>
                  <a:rPr lang="en-US" sz="337">
                    <a:solidFill>
                      <a:prstClr val="white"/>
                    </a:solidFill>
                    <a:latin typeface="Trebuchet MS" pitchFamily="34" charset="0"/>
                  </a:rPr>
                </a:br>
                <a:endParaRPr lang="en-US" sz="337">
                  <a:solidFill>
                    <a:prstClr val="white"/>
                  </a:solidFill>
                  <a:latin typeface="Trebuchet MS" pitchFamily="34" charset="0"/>
                </a:endParaRPr>
              </a:p>
            </p:txBody>
          </p:sp>
          <p:sp>
            <p:nvSpPr>
              <p:cNvPr id="44" name="Freeform 19">
                <a:extLst>
                  <a:ext uri="{FF2B5EF4-FFF2-40B4-BE49-F238E27FC236}">
                    <a16:creationId xmlns:a16="http://schemas.microsoft.com/office/drawing/2014/main" id="{A2576EA6-7D75-FF13-B0F7-B9A42779EFE2}"/>
                  </a:ext>
                </a:extLst>
              </p:cNvPr>
              <p:cNvSpPr>
                <a:spLocks noChangeAspect="1"/>
              </p:cNvSpPr>
              <p:nvPr/>
            </p:nvSpPr>
            <p:spPr bwMode="auto">
              <a:xfrm>
                <a:off x="6832713" y="5265737"/>
                <a:ext cx="252374" cy="387345"/>
              </a:xfrm>
              <a:custGeom>
                <a:avLst/>
                <a:gdLst>
                  <a:gd name="T0" fmla="*/ 2147483647 w 246"/>
                  <a:gd name="T1" fmla="*/ 2147483647 h 408"/>
                  <a:gd name="T2" fmla="*/ 2147483647 w 246"/>
                  <a:gd name="T3" fmla="*/ 2147483647 h 408"/>
                  <a:gd name="T4" fmla="*/ 2147483647 w 246"/>
                  <a:gd name="T5" fmla="*/ 2147483647 h 408"/>
                  <a:gd name="T6" fmla="*/ 2147483647 w 246"/>
                  <a:gd name="T7" fmla="*/ 2147483647 h 408"/>
                  <a:gd name="T8" fmla="*/ 2147483647 w 246"/>
                  <a:gd name="T9" fmla="*/ 2147483647 h 408"/>
                  <a:gd name="T10" fmla="*/ 2147483647 w 246"/>
                  <a:gd name="T11" fmla="*/ 2147483647 h 408"/>
                  <a:gd name="T12" fmla="*/ 2147483647 w 246"/>
                  <a:gd name="T13" fmla="*/ 2147483647 h 408"/>
                  <a:gd name="T14" fmla="*/ 2147483647 w 246"/>
                  <a:gd name="T15" fmla="*/ 2147483647 h 408"/>
                  <a:gd name="T16" fmla="*/ 2147483647 w 246"/>
                  <a:gd name="T17" fmla="*/ 2147483647 h 408"/>
                  <a:gd name="T18" fmla="*/ 2147483647 w 246"/>
                  <a:gd name="T19" fmla="*/ 2147483647 h 408"/>
                  <a:gd name="T20" fmla="*/ 2147483647 w 246"/>
                  <a:gd name="T21" fmla="*/ 2147483647 h 408"/>
                  <a:gd name="T22" fmla="*/ 2147483647 w 246"/>
                  <a:gd name="T23" fmla="*/ 2147483647 h 408"/>
                  <a:gd name="T24" fmla="*/ 2147483647 w 246"/>
                  <a:gd name="T25" fmla="*/ 2147483647 h 408"/>
                  <a:gd name="T26" fmla="*/ 2147483647 w 246"/>
                  <a:gd name="T27" fmla="*/ 2147483647 h 408"/>
                  <a:gd name="T28" fmla="*/ 2147483647 w 246"/>
                  <a:gd name="T29" fmla="*/ 2147483647 h 408"/>
                  <a:gd name="T30" fmla="*/ 0 w 246"/>
                  <a:gd name="T31" fmla="*/ 2147483647 h 408"/>
                  <a:gd name="T32" fmla="*/ 0 w 246"/>
                  <a:gd name="T33" fmla="*/ 2147483647 h 408"/>
                  <a:gd name="T34" fmla="*/ 2147483647 w 246"/>
                  <a:gd name="T35" fmla="*/ 2147483647 h 408"/>
                  <a:gd name="T36" fmla="*/ 2147483647 w 246"/>
                  <a:gd name="T37" fmla="*/ 2147483647 h 408"/>
                  <a:gd name="T38" fmla="*/ 2147483647 w 246"/>
                  <a:gd name="T39" fmla="*/ 2147483647 h 408"/>
                  <a:gd name="T40" fmla="*/ 2147483647 w 246"/>
                  <a:gd name="T41" fmla="*/ 2147483647 h 408"/>
                  <a:gd name="T42" fmla="*/ 2147483647 w 246"/>
                  <a:gd name="T43" fmla="*/ 2147483647 h 408"/>
                  <a:gd name="T44" fmla="*/ 2147483647 w 246"/>
                  <a:gd name="T45" fmla="*/ 2147483647 h 408"/>
                  <a:gd name="T46" fmla="*/ 2147483647 w 246"/>
                  <a:gd name="T47" fmla="*/ 2147483647 h 408"/>
                  <a:gd name="T48" fmla="*/ 2147483647 w 246"/>
                  <a:gd name="T49" fmla="*/ 2147483647 h 408"/>
                  <a:gd name="T50" fmla="*/ 2147483647 w 246"/>
                  <a:gd name="T51" fmla="*/ 2147483647 h 408"/>
                  <a:gd name="T52" fmla="*/ 2147483647 w 246"/>
                  <a:gd name="T53" fmla="*/ 2147483647 h 408"/>
                  <a:gd name="T54" fmla="*/ 2147483647 w 246"/>
                  <a:gd name="T55" fmla="*/ 2147483647 h 408"/>
                  <a:gd name="T56" fmla="*/ 2147483647 w 246"/>
                  <a:gd name="T57" fmla="*/ 2147483647 h 408"/>
                  <a:gd name="T58" fmla="*/ 2147483647 w 246"/>
                  <a:gd name="T59" fmla="*/ 0 h 408"/>
                  <a:gd name="T60" fmla="*/ 2147483647 w 246"/>
                  <a:gd name="T61" fmla="*/ 2147483647 h 408"/>
                  <a:gd name="T62" fmla="*/ 2147483647 w 246"/>
                  <a:gd name="T63" fmla="*/ 2147483647 h 408"/>
                  <a:gd name="T64" fmla="*/ 2147483647 w 246"/>
                  <a:gd name="T65" fmla="*/ 2147483647 h 408"/>
                  <a:gd name="T66" fmla="*/ 2147483647 w 246"/>
                  <a:gd name="T67" fmla="*/ 2147483647 h 408"/>
                  <a:gd name="T68" fmla="*/ 2147483647 w 246"/>
                  <a:gd name="T69" fmla="*/ 2147483647 h 408"/>
                  <a:gd name="T70" fmla="*/ 2147483647 w 246"/>
                  <a:gd name="T71" fmla="*/ 2147483647 h 408"/>
                  <a:gd name="T72" fmla="*/ 2147483647 w 246"/>
                  <a:gd name="T73" fmla="*/ 2147483647 h 408"/>
                  <a:gd name="T74" fmla="*/ 2147483647 w 246"/>
                  <a:gd name="T75" fmla="*/ 2147483647 h 408"/>
                  <a:gd name="T76" fmla="*/ 2147483647 w 246"/>
                  <a:gd name="T77" fmla="*/ 2147483647 h 408"/>
                  <a:gd name="T78" fmla="*/ 2147483647 w 246"/>
                  <a:gd name="T79" fmla="*/ 2147483647 h 408"/>
                  <a:gd name="T80" fmla="*/ 2147483647 w 246"/>
                  <a:gd name="T81" fmla="*/ 2147483647 h 408"/>
                  <a:gd name="T82" fmla="*/ 2147483647 w 246"/>
                  <a:gd name="T83" fmla="*/ 2147483647 h 408"/>
                  <a:gd name="T84" fmla="*/ 2147483647 w 246"/>
                  <a:gd name="T85" fmla="*/ 2147483647 h 408"/>
                  <a:gd name="T86" fmla="*/ 2147483647 w 246"/>
                  <a:gd name="T87" fmla="*/ 2147483647 h 408"/>
                  <a:gd name="T88" fmla="*/ 2147483647 w 246"/>
                  <a:gd name="T89" fmla="*/ 2147483647 h 408"/>
                  <a:gd name="T90" fmla="*/ 2147483647 w 246"/>
                  <a:gd name="T91" fmla="*/ 2147483647 h 408"/>
                  <a:gd name="T92" fmla="*/ 2147483647 w 246"/>
                  <a:gd name="T93" fmla="*/ 2147483647 h 408"/>
                  <a:gd name="T94" fmla="*/ 2147483647 w 246"/>
                  <a:gd name="T95" fmla="*/ 2147483647 h 408"/>
                  <a:gd name="T96" fmla="*/ 2147483647 w 246"/>
                  <a:gd name="T97" fmla="*/ 2147483647 h 408"/>
                  <a:gd name="T98" fmla="*/ 2147483647 w 246"/>
                  <a:gd name="T99" fmla="*/ 2147483647 h 408"/>
                  <a:gd name="T100" fmla="*/ 2147483647 w 246"/>
                  <a:gd name="T101" fmla="*/ 2147483647 h 408"/>
                  <a:gd name="T102" fmla="*/ 2147483647 w 246"/>
                  <a:gd name="T103" fmla="*/ 2147483647 h 408"/>
                  <a:gd name="T104" fmla="*/ 2147483647 w 246"/>
                  <a:gd name="T105" fmla="*/ 2147483647 h 408"/>
                  <a:gd name="T106" fmla="*/ 2147483647 w 246"/>
                  <a:gd name="T107" fmla="*/ 2147483647 h 408"/>
                  <a:gd name="T108" fmla="*/ 2147483647 w 246"/>
                  <a:gd name="T109" fmla="*/ 2147483647 h 408"/>
                  <a:gd name="T110" fmla="*/ 2147483647 w 246"/>
                  <a:gd name="T111" fmla="*/ 2147483647 h 408"/>
                  <a:gd name="T112" fmla="*/ 2147483647 w 246"/>
                  <a:gd name="T113" fmla="*/ 2147483647 h 408"/>
                  <a:gd name="T114" fmla="*/ 2147483647 w 246"/>
                  <a:gd name="T115" fmla="*/ 2147483647 h 408"/>
                  <a:gd name="T116" fmla="*/ 2147483647 w 246"/>
                  <a:gd name="T117" fmla="*/ 2147483647 h 408"/>
                  <a:gd name="T118" fmla="*/ 2147483647 w 246"/>
                  <a:gd name="T119" fmla="*/ 2147483647 h 408"/>
                  <a:gd name="T120" fmla="*/ 2147483647 w 246"/>
                  <a:gd name="T121" fmla="*/ 2147483647 h 40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46"/>
                  <a:gd name="T184" fmla="*/ 0 h 408"/>
                  <a:gd name="T185" fmla="*/ 246 w 246"/>
                  <a:gd name="T186" fmla="*/ 408 h 40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46" h="408">
                    <a:moveTo>
                      <a:pt x="218" y="396"/>
                    </a:moveTo>
                    <a:lnTo>
                      <a:pt x="206" y="394"/>
                    </a:lnTo>
                    <a:lnTo>
                      <a:pt x="198" y="408"/>
                    </a:lnTo>
                    <a:lnTo>
                      <a:pt x="157" y="404"/>
                    </a:lnTo>
                    <a:lnTo>
                      <a:pt x="148" y="390"/>
                    </a:lnTo>
                    <a:lnTo>
                      <a:pt x="141" y="390"/>
                    </a:lnTo>
                    <a:lnTo>
                      <a:pt x="141" y="398"/>
                    </a:lnTo>
                    <a:lnTo>
                      <a:pt x="117" y="394"/>
                    </a:lnTo>
                    <a:lnTo>
                      <a:pt x="104" y="404"/>
                    </a:lnTo>
                    <a:lnTo>
                      <a:pt x="97" y="391"/>
                    </a:lnTo>
                    <a:lnTo>
                      <a:pt x="75" y="385"/>
                    </a:lnTo>
                    <a:lnTo>
                      <a:pt x="67" y="398"/>
                    </a:lnTo>
                    <a:lnTo>
                      <a:pt x="52" y="366"/>
                    </a:lnTo>
                    <a:lnTo>
                      <a:pt x="31" y="365"/>
                    </a:lnTo>
                    <a:lnTo>
                      <a:pt x="8" y="404"/>
                    </a:lnTo>
                    <a:lnTo>
                      <a:pt x="0" y="374"/>
                    </a:lnTo>
                    <a:lnTo>
                      <a:pt x="0" y="310"/>
                    </a:lnTo>
                    <a:lnTo>
                      <a:pt x="22" y="239"/>
                    </a:lnTo>
                    <a:lnTo>
                      <a:pt x="44" y="200"/>
                    </a:lnTo>
                    <a:lnTo>
                      <a:pt x="67" y="173"/>
                    </a:lnTo>
                    <a:lnTo>
                      <a:pt x="75" y="136"/>
                    </a:lnTo>
                    <a:lnTo>
                      <a:pt x="70" y="123"/>
                    </a:lnTo>
                    <a:lnTo>
                      <a:pt x="77" y="99"/>
                    </a:lnTo>
                    <a:lnTo>
                      <a:pt x="77" y="93"/>
                    </a:lnTo>
                    <a:lnTo>
                      <a:pt x="96" y="82"/>
                    </a:lnTo>
                    <a:lnTo>
                      <a:pt x="117" y="55"/>
                    </a:lnTo>
                    <a:lnTo>
                      <a:pt x="126" y="23"/>
                    </a:lnTo>
                    <a:lnTo>
                      <a:pt x="118" y="16"/>
                    </a:lnTo>
                    <a:lnTo>
                      <a:pt x="104" y="11"/>
                    </a:lnTo>
                    <a:lnTo>
                      <a:pt x="117" y="0"/>
                    </a:lnTo>
                    <a:lnTo>
                      <a:pt x="132" y="8"/>
                    </a:lnTo>
                    <a:lnTo>
                      <a:pt x="146" y="8"/>
                    </a:lnTo>
                    <a:lnTo>
                      <a:pt x="162" y="26"/>
                    </a:lnTo>
                    <a:lnTo>
                      <a:pt x="165" y="76"/>
                    </a:lnTo>
                    <a:lnTo>
                      <a:pt x="158" y="96"/>
                    </a:lnTo>
                    <a:lnTo>
                      <a:pt x="151" y="104"/>
                    </a:lnTo>
                    <a:lnTo>
                      <a:pt x="161" y="111"/>
                    </a:lnTo>
                    <a:lnTo>
                      <a:pt x="162" y="122"/>
                    </a:lnTo>
                    <a:lnTo>
                      <a:pt x="184" y="149"/>
                    </a:lnTo>
                    <a:lnTo>
                      <a:pt x="201" y="144"/>
                    </a:lnTo>
                    <a:lnTo>
                      <a:pt x="210" y="150"/>
                    </a:lnTo>
                    <a:lnTo>
                      <a:pt x="210" y="166"/>
                    </a:lnTo>
                    <a:lnTo>
                      <a:pt x="195" y="173"/>
                    </a:lnTo>
                    <a:lnTo>
                      <a:pt x="182" y="198"/>
                    </a:lnTo>
                    <a:lnTo>
                      <a:pt x="195" y="218"/>
                    </a:lnTo>
                    <a:lnTo>
                      <a:pt x="206" y="229"/>
                    </a:lnTo>
                    <a:lnTo>
                      <a:pt x="203" y="236"/>
                    </a:lnTo>
                    <a:lnTo>
                      <a:pt x="213" y="260"/>
                    </a:lnTo>
                    <a:lnTo>
                      <a:pt x="237" y="265"/>
                    </a:lnTo>
                    <a:lnTo>
                      <a:pt x="246" y="270"/>
                    </a:lnTo>
                    <a:lnTo>
                      <a:pt x="215" y="296"/>
                    </a:lnTo>
                    <a:lnTo>
                      <a:pt x="216" y="302"/>
                    </a:lnTo>
                    <a:lnTo>
                      <a:pt x="206" y="314"/>
                    </a:lnTo>
                    <a:lnTo>
                      <a:pt x="207" y="324"/>
                    </a:lnTo>
                    <a:lnTo>
                      <a:pt x="225" y="334"/>
                    </a:lnTo>
                    <a:lnTo>
                      <a:pt x="218" y="342"/>
                    </a:lnTo>
                    <a:lnTo>
                      <a:pt x="222" y="349"/>
                    </a:lnTo>
                    <a:lnTo>
                      <a:pt x="215" y="361"/>
                    </a:lnTo>
                    <a:lnTo>
                      <a:pt x="213" y="374"/>
                    </a:lnTo>
                    <a:lnTo>
                      <a:pt x="225" y="380"/>
                    </a:lnTo>
                    <a:lnTo>
                      <a:pt x="218" y="396"/>
                    </a:lnTo>
                    <a:close/>
                  </a:path>
                </a:pathLst>
              </a:custGeom>
              <a:solidFill>
                <a:srgbClr val="009FC3"/>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12">
                  <a:solidFill>
                    <a:prstClr val="black"/>
                  </a:solidFill>
                </a:endParaRPr>
              </a:p>
            </p:txBody>
          </p:sp>
          <p:sp>
            <p:nvSpPr>
              <p:cNvPr id="45" name="Freeform 20">
                <a:extLst>
                  <a:ext uri="{FF2B5EF4-FFF2-40B4-BE49-F238E27FC236}">
                    <a16:creationId xmlns:a16="http://schemas.microsoft.com/office/drawing/2014/main" id="{FD70E841-6C7C-3F23-AA08-5087EE2A18F2}"/>
                  </a:ext>
                </a:extLst>
              </p:cNvPr>
              <p:cNvSpPr>
                <a:spLocks noChangeAspect="1"/>
              </p:cNvSpPr>
              <p:nvPr/>
            </p:nvSpPr>
            <p:spPr bwMode="auto">
              <a:xfrm>
                <a:off x="6951757" y="5080002"/>
                <a:ext cx="347610" cy="438145"/>
              </a:xfrm>
              <a:custGeom>
                <a:avLst/>
                <a:gdLst>
                  <a:gd name="T0" fmla="*/ 2147483647 w 331"/>
                  <a:gd name="T1" fmla="*/ 2147483647 h 460"/>
                  <a:gd name="T2" fmla="*/ 2147483647 w 331"/>
                  <a:gd name="T3" fmla="*/ 2147483647 h 460"/>
                  <a:gd name="T4" fmla="*/ 2147483647 w 331"/>
                  <a:gd name="T5" fmla="*/ 2147483647 h 460"/>
                  <a:gd name="T6" fmla="*/ 2147483647 w 331"/>
                  <a:gd name="T7" fmla="*/ 2147483647 h 460"/>
                  <a:gd name="T8" fmla="*/ 2147483647 w 331"/>
                  <a:gd name="T9" fmla="*/ 2147483647 h 460"/>
                  <a:gd name="T10" fmla="*/ 2147483647 w 331"/>
                  <a:gd name="T11" fmla="*/ 2147483647 h 460"/>
                  <a:gd name="T12" fmla="*/ 2147483647 w 331"/>
                  <a:gd name="T13" fmla="*/ 2147483647 h 460"/>
                  <a:gd name="T14" fmla="*/ 2147483647 w 331"/>
                  <a:gd name="T15" fmla="*/ 2147483647 h 460"/>
                  <a:gd name="T16" fmla="*/ 2147483647 w 331"/>
                  <a:gd name="T17" fmla="*/ 2147483647 h 460"/>
                  <a:gd name="T18" fmla="*/ 2147483647 w 331"/>
                  <a:gd name="T19" fmla="*/ 2147483647 h 460"/>
                  <a:gd name="T20" fmla="*/ 2147483647 w 331"/>
                  <a:gd name="T21" fmla="*/ 2147483647 h 460"/>
                  <a:gd name="T22" fmla="*/ 2147483647 w 331"/>
                  <a:gd name="T23" fmla="*/ 2147483647 h 460"/>
                  <a:gd name="T24" fmla="*/ 2147483647 w 331"/>
                  <a:gd name="T25" fmla="*/ 2147483647 h 460"/>
                  <a:gd name="T26" fmla="*/ 2147483647 w 331"/>
                  <a:gd name="T27" fmla="*/ 2147483647 h 460"/>
                  <a:gd name="T28" fmla="*/ 2147483647 w 331"/>
                  <a:gd name="T29" fmla="*/ 2147483647 h 460"/>
                  <a:gd name="T30" fmla="*/ 2147483647 w 331"/>
                  <a:gd name="T31" fmla="*/ 2147483647 h 460"/>
                  <a:gd name="T32" fmla="*/ 2147483647 w 331"/>
                  <a:gd name="T33" fmla="*/ 2147483647 h 460"/>
                  <a:gd name="T34" fmla="*/ 2147483647 w 331"/>
                  <a:gd name="T35" fmla="*/ 2147483647 h 460"/>
                  <a:gd name="T36" fmla="*/ 2147483647 w 331"/>
                  <a:gd name="T37" fmla="*/ 2147483647 h 460"/>
                  <a:gd name="T38" fmla="*/ 2147483647 w 331"/>
                  <a:gd name="T39" fmla="*/ 2147483647 h 460"/>
                  <a:gd name="T40" fmla="*/ 2147483647 w 331"/>
                  <a:gd name="T41" fmla="*/ 2147483647 h 460"/>
                  <a:gd name="T42" fmla="*/ 2147483647 w 331"/>
                  <a:gd name="T43" fmla="*/ 2147483647 h 460"/>
                  <a:gd name="T44" fmla="*/ 2147483647 w 331"/>
                  <a:gd name="T45" fmla="*/ 2147483647 h 460"/>
                  <a:gd name="T46" fmla="*/ 2147483647 w 331"/>
                  <a:gd name="T47" fmla="*/ 2147483647 h 460"/>
                  <a:gd name="T48" fmla="*/ 2147483647 w 331"/>
                  <a:gd name="T49" fmla="*/ 2147483647 h 460"/>
                  <a:gd name="T50" fmla="*/ 2147483647 w 331"/>
                  <a:gd name="T51" fmla="*/ 2147483647 h 460"/>
                  <a:gd name="T52" fmla="*/ 2147483647 w 331"/>
                  <a:gd name="T53" fmla="*/ 2147483647 h 460"/>
                  <a:gd name="T54" fmla="*/ 2147483647 w 331"/>
                  <a:gd name="T55" fmla="*/ 2147483647 h 460"/>
                  <a:gd name="T56" fmla="*/ 2147483647 w 331"/>
                  <a:gd name="T57" fmla="*/ 2147483647 h 460"/>
                  <a:gd name="T58" fmla="*/ 2147483647 w 331"/>
                  <a:gd name="T59" fmla="*/ 2147483647 h 460"/>
                  <a:gd name="T60" fmla="*/ 2147483647 w 331"/>
                  <a:gd name="T61" fmla="*/ 2147483647 h 460"/>
                  <a:gd name="T62" fmla="*/ 2147483647 w 331"/>
                  <a:gd name="T63" fmla="*/ 2147483647 h 460"/>
                  <a:gd name="T64" fmla="*/ 2147483647 w 331"/>
                  <a:gd name="T65" fmla="*/ 2147483647 h 460"/>
                  <a:gd name="T66" fmla="*/ 2147483647 w 331"/>
                  <a:gd name="T67" fmla="*/ 2147483647 h 460"/>
                  <a:gd name="T68" fmla="*/ 2147483647 w 331"/>
                  <a:gd name="T69" fmla="*/ 2147483647 h 460"/>
                  <a:gd name="T70" fmla="*/ 2147483647 w 331"/>
                  <a:gd name="T71" fmla="*/ 2147483647 h 460"/>
                  <a:gd name="T72" fmla="*/ 2147483647 w 331"/>
                  <a:gd name="T73" fmla="*/ 2147483647 h 460"/>
                  <a:gd name="T74" fmla="*/ 2147483647 w 331"/>
                  <a:gd name="T75" fmla="*/ 2147483647 h 460"/>
                  <a:gd name="T76" fmla="*/ 2147483647 w 331"/>
                  <a:gd name="T77" fmla="*/ 2147483647 h 460"/>
                  <a:gd name="T78" fmla="*/ 0 w 331"/>
                  <a:gd name="T79" fmla="*/ 2147483647 h 460"/>
                  <a:gd name="T80" fmla="*/ 2147483647 w 331"/>
                  <a:gd name="T81" fmla="*/ 2147483647 h 46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31"/>
                  <a:gd name="T124" fmla="*/ 0 h 460"/>
                  <a:gd name="T125" fmla="*/ 331 w 331"/>
                  <a:gd name="T126" fmla="*/ 460 h 46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31" h="460">
                    <a:moveTo>
                      <a:pt x="29" y="203"/>
                    </a:moveTo>
                    <a:lnTo>
                      <a:pt x="45" y="221"/>
                    </a:lnTo>
                    <a:lnTo>
                      <a:pt x="48" y="271"/>
                    </a:lnTo>
                    <a:lnTo>
                      <a:pt x="41" y="291"/>
                    </a:lnTo>
                    <a:lnTo>
                      <a:pt x="34" y="299"/>
                    </a:lnTo>
                    <a:lnTo>
                      <a:pt x="44" y="306"/>
                    </a:lnTo>
                    <a:lnTo>
                      <a:pt x="45" y="317"/>
                    </a:lnTo>
                    <a:lnTo>
                      <a:pt x="67" y="344"/>
                    </a:lnTo>
                    <a:lnTo>
                      <a:pt x="84" y="339"/>
                    </a:lnTo>
                    <a:lnTo>
                      <a:pt x="93" y="345"/>
                    </a:lnTo>
                    <a:lnTo>
                      <a:pt x="93" y="361"/>
                    </a:lnTo>
                    <a:lnTo>
                      <a:pt x="78" y="368"/>
                    </a:lnTo>
                    <a:lnTo>
                      <a:pt x="65" y="393"/>
                    </a:lnTo>
                    <a:lnTo>
                      <a:pt x="78" y="413"/>
                    </a:lnTo>
                    <a:lnTo>
                      <a:pt x="89" y="424"/>
                    </a:lnTo>
                    <a:lnTo>
                      <a:pt x="86" y="431"/>
                    </a:lnTo>
                    <a:lnTo>
                      <a:pt x="96" y="455"/>
                    </a:lnTo>
                    <a:lnTo>
                      <a:pt x="120" y="460"/>
                    </a:lnTo>
                    <a:lnTo>
                      <a:pt x="126" y="422"/>
                    </a:lnTo>
                    <a:lnTo>
                      <a:pt x="120" y="395"/>
                    </a:lnTo>
                    <a:lnTo>
                      <a:pt x="137" y="356"/>
                    </a:lnTo>
                    <a:lnTo>
                      <a:pt x="149" y="326"/>
                    </a:lnTo>
                    <a:lnTo>
                      <a:pt x="189" y="309"/>
                    </a:lnTo>
                    <a:lnTo>
                      <a:pt x="216" y="288"/>
                    </a:lnTo>
                    <a:lnTo>
                      <a:pt x="234" y="280"/>
                    </a:lnTo>
                    <a:lnTo>
                      <a:pt x="250" y="291"/>
                    </a:lnTo>
                    <a:lnTo>
                      <a:pt x="272" y="282"/>
                    </a:lnTo>
                    <a:lnTo>
                      <a:pt x="278" y="261"/>
                    </a:lnTo>
                    <a:lnTo>
                      <a:pt x="269" y="247"/>
                    </a:lnTo>
                    <a:lnTo>
                      <a:pt x="268" y="232"/>
                    </a:lnTo>
                    <a:lnTo>
                      <a:pt x="282" y="214"/>
                    </a:lnTo>
                    <a:lnTo>
                      <a:pt x="284" y="203"/>
                    </a:lnTo>
                    <a:lnTo>
                      <a:pt x="277" y="184"/>
                    </a:lnTo>
                    <a:lnTo>
                      <a:pt x="280" y="172"/>
                    </a:lnTo>
                    <a:lnTo>
                      <a:pt x="271" y="160"/>
                    </a:lnTo>
                    <a:lnTo>
                      <a:pt x="279" y="146"/>
                    </a:lnTo>
                    <a:lnTo>
                      <a:pt x="297" y="120"/>
                    </a:lnTo>
                    <a:lnTo>
                      <a:pt x="304" y="120"/>
                    </a:lnTo>
                    <a:lnTo>
                      <a:pt x="323" y="105"/>
                    </a:lnTo>
                    <a:lnTo>
                      <a:pt x="331" y="92"/>
                    </a:lnTo>
                    <a:lnTo>
                      <a:pt x="328" y="87"/>
                    </a:lnTo>
                    <a:lnTo>
                      <a:pt x="316" y="89"/>
                    </a:lnTo>
                    <a:lnTo>
                      <a:pt x="300" y="83"/>
                    </a:lnTo>
                    <a:lnTo>
                      <a:pt x="254" y="63"/>
                    </a:lnTo>
                    <a:lnTo>
                      <a:pt x="250" y="71"/>
                    </a:lnTo>
                    <a:lnTo>
                      <a:pt x="228" y="72"/>
                    </a:lnTo>
                    <a:lnTo>
                      <a:pt x="218" y="84"/>
                    </a:lnTo>
                    <a:lnTo>
                      <a:pt x="208" y="86"/>
                    </a:lnTo>
                    <a:lnTo>
                      <a:pt x="193" y="104"/>
                    </a:lnTo>
                    <a:lnTo>
                      <a:pt x="189" y="101"/>
                    </a:lnTo>
                    <a:lnTo>
                      <a:pt x="193" y="92"/>
                    </a:lnTo>
                    <a:lnTo>
                      <a:pt x="193" y="87"/>
                    </a:lnTo>
                    <a:lnTo>
                      <a:pt x="187" y="84"/>
                    </a:lnTo>
                    <a:lnTo>
                      <a:pt x="193" y="70"/>
                    </a:lnTo>
                    <a:lnTo>
                      <a:pt x="200" y="57"/>
                    </a:lnTo>
                    <a:lnTo>
                      <a:pt x="196" y="52"/>
                    </a:lnTo>
                    <a:lnTo>
                      <a:pt x="187" y="52"/>
                    </a:lnTo>
                    <a:lnTo>
                      <a:pt x="193" y="45"/>
                    </a:lnTo>
                    <a:lnTo>
                      <a:pt x="194" y="37"/>
                    </a:lnTo>
                    <a:lnTo>
                      <a:pt x="182" y="24"/>
                    </a:lnTo>
                    <a:lnTo>
                      <a:pt x="165" y="19"/>
                    </a:lnTo>
                    <a:lnTo>
                      <a:pt x="160" y="24"/>
                    </a:lnTo>
                    <a:lnTo>
                      <a:pt x="156" y="24"/>
                    </a:lnTo>
                    <a:lnTo>
                      <a:pt x="151" y="14"/>
                    </a:lnTo>
                    <a:lnTo>
                      <a:pt x="151" y="10"/>
                    </a:lnTo>
                    <a:lnTo>
                      <a:pt x="146" y="10"/>
                    </a:lnTo>
                    <a:lnTo>
                      <a:pt x="140" y="7"/>
                    </a:lnTo>
                    <a:lnTo>
                      <a:pt x="126" y="3"/>
                    </a:lnTo>
                    <a:lnTo>
                      <a:pt x="116" y="0"/>
                    </a:lnTo>
                    <a:lnTo>
                      <a:pt x="112" y="18"/>
                    </a:lnTo>
                    <a:lnTo>
                      <a:pt x="112" y="36"/>
                    </a:lnTo>
                    <a:lnTo>
                      <a:pt x="101" y="49"/>
                    </a:lnTo>
                    <a:lnTo>
                      <a:pt x="101" y="59"/>
                    </a:lnTo>
                    <a:lnTo>
                      <a:pt x="92" y="72"/>
                    </a:lnTo>
                    <a:lnTo>
                      <a:pt x="92" y="89"/>
                    </a:lnTo>
                    <a:lnTo>
                      <a:pt x="78" y="104"/>
                    </a:lnTo>
                    <a:lnTo>
                      <a:pt x="70" y="125"/>
                    </a:lnTo>
                    <a:lnTo>
                      <a:pt x="41" y="167"/>
                    </a:lnTo>
                    <a:lnTo>
                      <a:pt x="24" y="172"/>
                    </a:lnTo>
                    <a:lnTo>
                      <a:pt x="0" y="195"/>
                    </a:lnTo>
                    <a:lnTo>
                      <a:pt x="15" y="203"/>
                    </a:lnTo>
                    <a:lnTo>
                      <a:pt x="29" y="203"/>
                    </a:lnTo>
                    <a:close/>
                  </a:path>
                </a:pathLst>
              </a:custGeom>
              <a:solidFill>
                <a:srgbClr val="CED84A"/>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12">
                  <a:solidFill>
                    <a:prstClr val="black"/>
                  </a:solidFill>
                </a:endParaRPr>
              </a:p>
            </p:txBody>
          </p:sp>
          <p:sp>
            <p:nvSpPr>
              <p:cNvPr id="46" name="Freeform 21">
                <a:extLst>
                  <a:ext uri="{FF2B5EF4-FFF2-40B4-BE49-F238E27FC236}">
                    <a16:creationId xmlns:a16="http://schemas.microsoft.com/office/drawing/2014/main" id="{AAF4127F-EB0F-CFFC-8F86-A27A262E7960}"/>
                  </a:ext>
                </a:extLst>
              </p:cNvPr>
              <p:cNvSpPr>
                <a:spLocks noChangeAspect="1"/>
              </p:cNvSpPr>
              <p:nvPr/>
            </p:nvSpPr>
            <p:spPr bwMode="auto">
              <a:xfrm>
                <a:off x="7078738" y="5167313"/>
                <a:ext cx="287294" cy="379409"/>
              </a:xfrm>
              <a:custGeom>
                <a:avLst/>
                <a:gdLst>
                  <a:gd name="T0" fmla="*/ 2147483647 w 276"/>
                  <a:gd name="T1" fmla="*/ 2147483647 h 401"/>
                  <a:gd name="T2" fmla="*/ 2147483647 w 276"/>
                  <a:gd name="T3" fmla="*/ 2147483647 h 401"/>
                  <a:gd name="T4" fmla="*/ 2147483647 w 276"/>
                  <a:gd name="T5" fmla="*/ 2147483647 h 401"/>
                  <a:gd name="T6" fmla="*/ 2147483647 w 276"/>
                  <a:gd name="T7" fmla="*/ 2147483647 h 401"/>
                  <a:gd name="T8" fmla="*/ 2147483647 w 276"/>
                  <a:gd name="T9" fmla="*/ 2147483647 h 401"/>
                  <a:gd name="T10" fmla="*/ 2147483647 w 276"/>
                  <a:gd name="T11" fmla="*/ 2147483647 h 401"/>
                  <a:gd name="T12" fmla="*/ 2147483647 w 276"/>
                  <a:gd name="T13" fmla="*/ 2147483647 h 401"/>
                  <a:gd name="T14" fmla="*/ 2147483647 w 276"/>
                  <a:gd name="T15" fmla="*/ 2147483647 h 401"/>
                  <a:gd name="T16" fmla="*/ 2147483647 w 276"/>
                  <a:gd name="T17" fmla="*/ 2147483647 h 401"/>
                  <a:gd name="T18" fmla="*/ 2147483647 w 276"/>
                  <a:gd name="T19" fmla="*/ 2147483647 h 401"/>
                  <a:gd name="T20" fmla="*/ 2147483647 w 276"/>
                  <a:gd name="T21" fmla="*/ 2147483647 h 401"/>
                  <a:gd name="T22" fmla="*/ 2147483647 w 276"/>
                  <a:gd name="T23" fmla="*/ 2147483647 h 401"/>
                  <a:gd name="T24" fmla="*/ 2147483647 w 276"/>
                  <a:gd name="T25" fmla="*/ 2147483647 h 401"/>
                  <a:gd name="T26" fmla="*/ 2147483647 w 276"/>
                  <a:gd name="T27" fmla="*/ 2147483647 h 401"/>
                  <a:gd name="T28" fmla="*/ 2147483647 w 276"/>
                  <a:gd name="T29" fmla="*/ 2147483647 h 401"/>
                  <a:gd name="T30" fmla="*/ 2147483647 w 276"/>
                  <a:gd name="T31" fmla="*/ 2147483647 h 401"/>
                  <a:gd name="T32" fmla="*/ 2147483647 w 276"/>
                  <a:gd name="T33" fmla="*/ 2147483647 h 401"/>
                  <a:gd name="T34" fmla="*/ 2147483647 w 276"/>
                  <a:gd name="T35" fmla="*/ 2147483647 h 401"/>
                  <a:gd name="T36" fmla="*/ 2147483647 w 276"/>
                  <a:gd name="T37" fmla="*/ 2147483647 h 401"/>
                  <a:gd name="T38" fmla="*/ 2147483647 w 276"/>
                  <a:gd name="T39" fmla="*/ 2147483647 h 401"/>
                  <a:gd name="T40" fmla="*/ 2147483647 w 276"/>
                  <a:gd name="T41" fmla="*/ 2147483647 h 401"/>
                  <a:gd name="T42" fmla="*/ 2147483647 w 276"/>
                  <a:gd name="T43" fmla="*/ 2147483647 h 401"/>
                  <a:gd name="T44" fmla="*/ 2147483647 w 276"/>
                  <a:gd name="T45" fmla="*/ 2147483647 h 401"/>
                  <a:gd name="T46" fmla="*/ 2147483647 w 276"/>
                  <a:gd name="T47" fmla="*/ 2147483647 h 401"/>
                  <a:gd name="T48" fmla="*/ 2147483647 w 276"/>
                  <a:gd name="T49" fmla="*/ 2147483647 h 401"/>
                  <a:gd name="T50" fmla="*/ 2147483647 w 276"/>
                  <a:gd name="T51" fmla="*/ 2147483647 h 401"/>
                  <a:gd name="T52" fmla="*/ 2147483647 w 276"/>
                  <a:gd name="T53" fmla="*/ 2147483647 h 401"/>
                  <a:gd name="T54" fmla="*/ 2147483647 w 276"/>
                  <a:gd name="T55" fmla="*/ 2147483647 h 401"/>
                  <a:gd name="T56" fmla="*/ 2147483647 w 276"/>
                  <a:gd name="T57" fmla="*/ 2147483647 h 401"/>
                  <a:gd name="T58" fmla="*/ 2147483647 w 276"/>
                  <a:gd name="T59" fmla="*/ 2147483647 h 401"/>
                  <a:gd name="T60" fmla="*/ 2147483647 w 276"/>
                  <a:gd name="T61" fmla="*/ 2147483647 h 401"/>
                  <a:gd name="T62" fmla="*/ 2147483647 w 276"/>
                  <a:gd name="T63" fmla="*/ 2147483647 h 401"/>
                  <a:gd name="T64" fmla="*/ 2147483647 w 276"/>
                  <a:gd name="T65" fmla="*/ 2147483647 h 401"/>
                  <a:gd name="T66" fmla="*/ 2147483647 w 276"/>
                  <a:gd name="T67" fmla="*/ 2147483647 h 401"/>
                  <a:gd name="T68" fmla="*/ 2147483647 w 276"/>
                  <a:gd name="T69" fmla="*/ 0 h 401"/>
                  <a:gd name="T70" fmla="*/ 2147483647 w 276"/>
                  <a:gd name="T71" fmla="*/ 2147483647 h 401"/>
                  <a:gd name="T72" fmla="*/ 2147483647 w 276"/>
                  <a:gd name="T73" fmla="*/ 2147483647 h 401"/>
                  <a:gd name="T74" fmla="*/ 2147483647 w 276"/>
                  <a:gd name="T75" fmla="*/ 2147483647 h 401"/>
                  <a:gd name="T76" fmla="*/ 2147483647 w 276"/>
                  <a:gd name="T77" fmla="*/ 2147483647 h 401"/>
                  <a:gd name="T78" fmla="*/ 2147483647 w 276"/>
                  <a:gd name="T79" fmla="*/ 2147483647 h 401"/>
                  <a:gd name="T80" fmla="*/ 2147483647 w 276"/>
                  <a:gd name="T81" fmla="*/ 2147483647 h 401"/>
                  <a:gd name="T82" fmla="*/ 2147483647 w 276"/>
                  <a:gd name="T83" fmla="*/ 2147483647 h 401"/>
                  <a:gd name="T84" fmla="*/ 2147483647 w 276"/>
                  <a:gd name="T85" fmla="*/ 2147483647 h 401"/>
                  <a:gd name="T86" fmla="*/ 2147483647 w 276"/>
                  <a:gd name="T87" fmla="*/ 2147483647 h 401"/>
                  <a:gd name="T88" fmla="*/ 2147483647 w 276"/>
                  <a:gd name="T89" fmla="*/ 2147483647 h 401"/>
                  <a:gd name="T90" fmla="*/ 2147483647 w 276"/>
                  <a:gd name="T91" fmla="*/ 2147483647 h 401"/>
                  <a:gd name="T92" fmla="*/ 2147483647 w 276"/>
                  <a:gd name="T93" fmla="*/ 2147483647 h 401"/>
                  <a:gd name="T94" fmla="*/ 2147483647 w 276"/>
                  <a:gd name="T95" fmla="*/ 2147483647 h 401"/>
                  <a:gd name="T96" fmla="*/ 2147483647 w 276"/>
                  <a:gd name="T97" fmla="*/ 2147483647 h 401"/>
                  <a:gd name="T98" fmla="*/ 2147483647 w 276"/>
                  <a:gd name="T99" fmla="*/ 2147483647 h 401"/>
                  <a:gd name="T100" fmla="*/ 2147483647 w 276"/>
                  <a:gd name="T101" fmla="*/ 2147483647 h 401"/>
                  <a:gd name="T102" fmla="*/ 2147483647 w 276"/>
                  <a:gd name="T103" fmla="*/ 2147483647 h 401"/>
                  <a:gd name="T104" fmla="*/ 2147483647 w 276"/>
                  <a:gd name="T105" fmla="*/ 2147483647 h 401"/>
                  <a:gd name="T106" fmla="*/ 2147483647 w 276"/>
                  <a:gd name="T107" fmla="*/ 2147483647 h 401"/>
                  <a:gd name="T108" fmla="*/ 0 w 276"/>
                  <a:gd name="T109" fmla="*/ 2147483647 h 401"/>
                  <a:gd name="T110" fmla="*/ 2147483647 w 276"/>
                  <a:gd name="T111" fmla="*/ 2147483647 h 401"/>
                  <a:gd name="T112" fmla="*/ 0 w 276"/>
                  <a:gd name="T113" fmla="*/ 2147483647 h 401"/>
                  <a:gd name="T114" fmla="*/ 2147483647 w 276"/>
                  <a:gd name="T115" fmla="*/ 2147483647 h 40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76"/>
                  <a:gd name="T175" fmla="*/ 0 h 401"/>
                  <a:gd name="T176" fmla="*/ 276 w 276"/>
                  <a:gd name="T177" fmla="*/ 401 h 40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76" h="401">
                    <a:moveTo>
                      <a:pt x="9" y="373"/>
                    </a:moveTo>
                    <a:lnTo>
                      <a:pt x="15" y="374"/>
                    </a:lnTo>
                    <a:lnTo>
                      <a:pt x="40" y="401"/>
                    </a:lnTo>
                    <a:lnTo>
                      <a:pt x="54" y="400"/>
                    </a:lnTo>
                    <a:lnTo>
                      <a:pt x="69" y="391"/>
                    </a:lnTo>
                    <a:lnTo>
                      <a:pt x="88" y="388"/>
                    </a:lnTo>
                    <a:lnTo>
                      <a:pt x="107" y="363"/>
                    </a:lnTo>
                    <a:lnTo>
                      <a:pt x="107" y="330"/>
                    </a:lnTo>
                    <a:lnTo>
                      <a:pt x="117" y="326"/>
                    </a:lnTo>
                    <a:lnTo>
                      <a:pt x="133" y="330"/>
                    </a:lnTo>
                    <a:lnTo>
                      <a:pt x="143" y="330"/>
                    </a:lnTo>
                    <a:lnTo>
                      <a:pt x="156" y="339"/>
                    </a:lnTo>
                    <a:lnTo>
                      <a:pt x="169" y="337"/>
                    </a:lnTo>
                    <a:lnTo>
                      <a:pt x="180" y="326"/>
                    </a:lnTo>
                    <a:lnTo>
                      <a:pt x="201" y="326"/>
                    </a:lnTo>
                    <a:lnTo>
                      <a:pt x="214" y="308"/>
                    </a:lnTo>
                    <a:lnTo>
                      <a:pt x="223" y="303"/>
                    </a:lnTo>
                    <a:lnTo>
                      <a:pt x="232" y="296"/>
                    </a:lnTo>
                    <a:lnTo>
                      <a:pt x="248" y="284"/>
                    </a:lnTo>
                    <a:lnTo>
                      <a:pt x="259" y="280"/>
                    </a:lnTo>
                    <a:lnTo>
                      <a:pt x="267" y="255"/>
                    </a:lnTo>
                    <a:lnTo>
                      <a:pt x="262" y="241"/>
                    </a:lnTo>
                    <a:lnTo>
                      <a:pt x="266" y="232"/>
                    </a:lnTo>
                    <a:lnTo>
                      <a:pt x="276" y="206"/>
                    </a:lnTo>
                    <a:lnTo>
                      <a:pt x="259" y="181"/>
                    </a:lnTo>
                    <a:lnTo>
                      <a:pt x="248" y="127"/>
                    </a:lnTo>
                    <a:lnTo>
                      <a:pt x="244" y="96"/>
                    </a:lnTo>
                    <a:lnTo>
                      <a:pt x="243" y="86"/>
                    </a:lnTo>
                    <a:lnTo>
                      <a:pt x="248" y="66"/>
                    </a:lnTo>
                    <a:lnTo>
                      <a:pt x="236" y="33"/>
                    </a:lnTo>
                    <a:lnTo>
                      <a:pt x="238" y="27"/>
                    </a:lnTo>
                    <a:lnTo>
                      <a:pt x="236" y="19"/>
                    </a:lnTo>
                    <a:lnTo>
                      <a:pt x="238" y="6"/>
                    </a:lnTo>
                    <a:lnTo>
                      <a:pt x="225" y="2"/>
                    </a:lnTo>
                    <a:lnTo>
                      <a:pt x="211" y="0"/>
                    </a:lnTo>
                    <a:lnTo>
                      <a:pt x="203" y="13"/>
                    </a:lnTo>
                    <a:lnTo>
                      <a:pt x="184" y="28"/>
                    </a:lnTo>
                    <a:lnTo>
                      <a:pt x="177" y="28"/>
                    </a:lnTo>
                    <a:lnTo>
                      <a:pt x="159" y="54"/>
                    </a:lnTo>
                    <a:lnTo>
                      <a:pt x="151" y="68"/>
                    </a:lnTo>
                    <a:lnTo>
                      <a:pt x="160" y="80"/>
                    </a:lnTo>
                    <a:lnTo>
                      <a:pt x="157" y="92"/>
                    </a:lnTo>
                    <a:lnTo>
                      <a:pt x="164" y="111"/>
                    </a:lnTo>
                    <a:lnTo>
                      <a:pt x="162" y="122"/>
                    </a:lnTo>
                    <a:lnTo>
                      <a:pt x="148" y="140"/>
                    </a:lnTo>
                    <a:lnTo>
                      <a:pt x="149" y="155"/>
                    </a:lnTo>
                    <a:lnTo>
                      <a:pt x="158" y="169"/>
                    </a:lnTo>
                    <a:lnTo>
                      <a:pt x="152" y="190"/>
                    </a:lnTo>
                    <a:lnTo>
                      <a:pt x="130" y="199"/>
                    </a:lnTo>
                    <a:lnTo>
                      <a:pt x="114" y="188"/>
                    </a:lnTo>
                    <a:lnTo>
                      <a:pt x="96" y="196"/>
                    </a:lnTo>
                    <a:lnTo>
                      <a:pt x="69" y="217"/>
                    </a:lnTo>
                    <a:lnTo>
                      <a:pt x="29" y="234"/>
                    </a:lnTo>
                    <a:lnTo>
                      <a:pt x="17" y="264"/>
                    </a:lnTo>
                    <a:lnTo>
                      <a:pt x="0" y="303"/>
                    </a:lnTo>
                    <a:lnTo>
                      <a:pt x="6" y="330"/>
                    </a:lnTo>
                    <a:lnTo>
                      <a:pt x="0" y="368"/>
                    </a:lnTo>
                    <a:lnTo>
                      <a:pt x="9" y="373"/>
                    </a:lnTo>
                    <a:close/>
                  </a:path>
                </a:pathLst>
              </a:custGeom>
              <a:solidFill>
                <a:srgbClr val="CED84A"/>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12">
                  <a:solidFill>
                    <a:prstClr val="black"/>
                  </a:solidFill>
                </a:endParaRPr>
              </a:p>
            </p:txBody>
          </p:sp>
          <p:sp>
            <p:nvSpPr>
              <p:cNvPr id="47" name="Freeform 22">
                <a:extLst>
                  <a:ext uri="{FF2B5EF4-FFF2-40B4-BE49-F238E27FC236}">
                    <a16:creationId xmlns:a16="http://schemas.microsoft.com/office/drawing/2014/main" id="{D26DEB60-4386-CF37-9EE5-4E48AFC3DD77}"/>
                  </a:ext>
                </a:extLst>
              </p:cNvPr>
              <p:cNvSpPr>
                <a:spLocks noChangeAspect="1"/>
              </p:cNvSpPr>
              <p:nvPr/>
            </p:nvSpPr>
            <p:spPr bwMode="auto">
              <a:xfrm>
                <a:off x="7045406" y="5445123"/>
                <a:ext cx="461892" cy="479419"/>
              </a:xfrm>
              <a:custGeom>
                <a:avLst/>
                <a:gdLst>
                  <a:gd name="T0" fmla="*/ 2147483647 w 442"/>
                  <a:gd name="T1" fmla="*/ 2147483647 h 502"/>
                  <a:gd name="T2" fmla="*/ 0 w 442"/>
                  <a:gd name="T3" fmla="*/ 2147483647 h 502"/>
                  <a:gd name="T4" fmla="*/ 2147483647 w 442"/>
                  <a:gd name="T5" fmla="*/ 2147483647 h 502"/>
                  <a:gd name="T6" fmla="*/ 2147483647 w 442"/>
                  <a:gd name="T7" fmla="*/ 2147483647 h 502"/>
                  <a:gd name="T8" fmla="*/ 2147483647 w 442"/>
                  <a:gd name="T9" fmla="*/ 2147483647 h 502"/>
                  <a:gd name="T10" fmla="*/ 2147483647 w 442"/>
                  <a:gd name="T11" fmla="*/ 2147483647 h 502"/>
                  <a:gd name="T12" fmla="*/ 2147483647 w 442"/>
                  <a:gd name="T13" fmla="*/ 2147483647 h 502"/>
                  <a:gd name="T14" fmla="*/ 2147483647 w 442"/>
                  <a:gd name="T15" fmla="*/ 2147483647 h 502"/>
                  <a:gd name="T16" fmla="*/ 2147483647 w 442"/>
                  <a:gd name="T17" fmla="*/ 2147483647 h 502"/>
                  <a:gd name="T18" fmla="*/ 2147483647 w 442"/>
                  <a:gd name="T19" fmla="*/ 2147483647 h 502"/>
                  <a:gd name="T20" fmla="*/ 2147483647 w 442"/>
                  <a:gd name="T21" fmla="*/ 2147483647 h 502"/>
                  <a:gd name="T22" fmla="*/ 2147483647 w 442"/>
                  <a:gd name="T23" fmla="*/ 2147483647 h 502"/>
                  <a:gd name="T24" fmla="*/ 2147483647 w 442"/>
                  <a:gd name="T25" fmla="*/ 2147483647 h 502"/>
                  <a:gd name="T26" fmla="*/ 2147483647 w 442"/>
                  <a:gd name="T27" fmla="*/ 2147483647 h 502"/>
                  <a:gd name="T28" fmla="*/ 2147483647 w 442"/>
                  <a:gd name="T29" fmla="*/ 2147483647 h 502"/>
                  <a:gd name="T30" fmla="*/ 2147483647 w 442"/>
                  <a:gd name="T31" fmla="*/ 2147483647 h 502"/>
                  <a:gd name="T32" fmla="*/ 2147483647 w 442"/>
                  <a:gd name="T33" fmla="*/ 2147483647 h 502"/>
                  <a:gd name="T34" fmla="*/ 2147483647 w 442"/>
                  <a:gd name="T35" fmla="*/ 2147483647 h 502"/>
                  <a:gd name="T36" fmla="*/ 2147483647 w 442"/>
                  <a:gd name="T37" fmla="*/ 2147483647 h 502"/>
                  <a:gd name="T38" fmla="*/ 2147483647 w 442"/>
                  <a:gd name="T39" fmla="*/ 2147483647 h 502"/>
                  <a:gd name="T40" fmla="*/ 2147483647 w 442"/>
                  <a:gd name="T41" fmla="*/ 2147483647 h 502"/>
                  <a:gd name="T42" fmla="*/ 2147483647 w 442"/>
                  <a:gd name="T43" fmla="*/ 2147483647 h 502"/>
                  <a:gd name="T44" fmla="*/ 2147483647 w 442"/>
                  <a:gd name="T45" fmla="*/ 2147483647 h 502"/>
                  <a:gd name="T46" fmla="*/ 2147483647 w 442"/>
                  <a:gd name="T47" fmla="*/ 2147483647 h 502"/>
                  <a:gd name="T48" fmla="*/ 2147483647 w 442"/>
                  <a:gd name="T49" fmla="*/ 2147483647 h 502"/>
                  <a:gd name="T50" fmla="*/ 2147483647 w 442"/>
                  <a:gd name="T51" fmla="*/ 2147483647 h 502"/>
                  <a:gd name="T52" fmla="*/ 2147483647 w 442"/>
                  <a:gd name="T53" fmla="*/ 2147483647 h 502"/>
                  <a:gd name="T54" fmla="*/ 2147483647 w 442"/>
                  <a:gd name="T55" fmla="*/ 2147483647 h 502"/>
                  <a:gd name="T56" fmla="*/ 2147483647 w 442"/>
                  <a:gd name="T57" fmla="*/ 2147483647 h 502"/>
                  <a:gd name="T58" fmla="*/ 2147483647 w 442"/>
                  <a:gd name="T59" fmla="*/ 2147483647 h 502"/>
                  <a:gd name="T60" fmla="*/ 2147483647 w 442"/>
                  <a:gd name="T61" fmla="*/ 2147483647 h 502"/>
                  <a:gd name="T62" fmla="*/ 2147483647 w 442"/>
                  <a:gd name="T63" fmla="*/ 2147483647 h 502"/>
                  <a:gd name="T64" fmla="*/ 2147483647 w 442"/>
                  <a:gd name="T65" fmla="*/ 2147483647 h 502"/>
                  <a:gd name="T66" fmla="*/ 2147483647 w 442"/>
                  <a:gd name="T67" fmla="*/ 2147483647 h 502"/>
                  <a:gd name="T68" fmla="*/ 2147483647 w 442"/>
                  <a:gd name="T69" fmla="*/ 2147483647 h 502"/>
                  <a:gd name="T70" fmla="*/ 2147483647 w 442"/>
                  <a:gd name="T71" fmla="*/ 2147483647 h 502"/>
                  <a:gd name="T72" fmla="*/ 2147483647 w 442"/>
                  <a:gd name="T73" fmla="*/ 2147483647 h 502"/>
                  <a:gd name="T74" fmla="*/ 2147483647 w 442"/>
                  <a:gd name="T75" fmla="*/ 2147483647 h 502"/>
                  <a:gd name="T76" fmla="*/ 2147483647 w 442"/>
                  <a:gd name="T77" fmla="*/ 0 h 502"/>
                  <a:gd name="T78" fmla="*/ 2147483647 w 442"/>
                  <a:gd name="T79" fmla="*/ 2147483647 h 502"/>
                  <a:gd name="T80" fmla="*/ 2147483647 w 442"/>
                  <a:gd name="T81" fmla="*/ 2147483647 h 502"/>
                  <a:gd name="T82" fmla="*/ 2147483647 w 442"/>
                  <a:gd name="T83" fmla="*/ 2147483647 h 502"/>
                  <a:gd name="T84" fmla="*/ 2147483647 w 442"/>
                  <a:gd name="T85" fmla="*/ 2147483647 h 502"/>
                  <a:gd name="T86" fmla="*/ 2147483647 w 442"/>
                  <a:gd name="T87" fmla="*/ 2147483647 h 502"/>
                  <a:gd name="T88" fmla="*/ 2147483647 w 442"/>
                  <a:gd name="T89" fmla="*/ 2147483647 h 502"/>
                  <a:gd name="T90" fmla="*/ 2147483647 w 442"/>
                  <a:gd name="T91" fmla="*/ 2147483647 h 502"/>
                  <a:gd name="T92" fmla="*/ 2147483647 w 442"/>
                  <a:gd name="T93" fmla="*/ 2147483647 h 502"/>
                  <a:gd name="T94" fmla="*/ 2147483647 w 442"/>
                  <a:gd name="T95" fmla="*/ 2147483647 h 502"/>
                  <a:gd name="T96" fmla="*/ 2147483647 w 442"/>
                  <a:gd name="T97" fmla="*/ 2147483647 h 502"/>
                  <a:gd name="T98" fmla="*/ 2147483647 w 442"/>
                  <a:gd name="T99" fmla="*/ 2147483647 h 502"/>
                  <a:gd name="T100" fmla="*/ 2147483647 w 442"/>
                  <a:gd name="T101" fmla="*/ 2147483647 h 502"/>
                  <a:gd name="T102" fmla="*/ 2147483647 w 442"/>
                  <a:gd name="T103" fmla="*/ 2147483647 h 502"/>
                  <a:gd name="T104" fmla="*/ 2147483647 w 442"/>
                  <a:gd name="T105" fmla="*/ 2147483647 h 5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42"/>
                  <a:gd name="T160" fmla="*/ 0 h 502"/>
                  <a:gd name="T161" fmla="*/ 442 w 442"/>
                  <a:gd name="T162" fmla="*/ 502 h 50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42" h="502">
                    <a:moveTo>
                      <a:pt x="40" y="80"/>
                    </a:moveTo>
                    <a:lnTo>
                      <a:pt x="9" y="106"/>
                    </a:lnTo>
                    <a:lnTo>
                      <a:pt x="10" y="112"/>
                    </a:lnTo>
                    <a:lnTo>
                      <a:pt x="0" y="124"/>
                    </a:lnTo>
                    <a:lnTo>
                      <a:pt x="1" y="134"/>
                    </a:lnTo>
                    <a:lnTo>
                      <a:pt x="19" y="144"/>
                    </a:lnTo>
                    <a:lnTo>
                      <a:pt x="12" y="152"/>
                    </a:lnTo>
                    <a:lnTo>
                      <a:pt x="16" y="159"/>
                    </a:lnTo>
                    <a:lnTo>
                      <a:pt x="9" y="171"/>
                    </a:lnTo>
                    <a:lnTo>
                      <a:pt x="7" y="184"/>
                    </a:lnTo>
                    <a:lnTo>
                      <a:pt x="19" y="190"/>
                    </a:lnTo>
                    <a:lnTo>
                      <a:pt x="12" y="206"/>
                    </a:lnTo>
                    <a:lnTo>
                      <a:pt x="19" y="214"/>
                    </a:lnTo>
                    <a:lnTo>
                      <a:pt x="15" y="218"/>
                    </a:lnTo>
                    <a:lnTo>
                      <a:pt x="19" y="233"/>
                    </a:lnTo>
                    <a:lnTo>
                      <a:pt x="10" y="242"/>
                    </a:lnTo>
                    <a:lnTo>
                      <a:pt x="7" y="255"/>
                    </a:lnTo>
                    <a:lnTo>
                      <a:pt x="22" y="282"/>
                    </a:lnTo>
                    <a:lnTo>
                      <a:pt x="25" y="301"/>
                    </a:lnTo>
                    <a:lnTo>
                      <a:pt x="19" y="316"/>
                    </a:lnTo>
                    <a:lnTo>
                      <a:pt x="16" y="331"/>
                    </a:lnTo>
                    <a:lnTo>
                      <a:pt x="41" y="322"/>
                    </a:lnTo>
                    <a:lnTo>
                      <a:pt x="97" y="285"/>
                    </a:lnTo>
                    <a:lnTo>
                      <a:pt x="121" y="288"/>
                    </a:lnTo>
                    <a:lnTo>
                      <a:pt x="127" y="289"/>
                    </a:lnTo>
                    <a:lnTo>
                      <a:pt x="122" y="298"/>
                    </a:lnTo>
                    <a:lnTo>
                      <a:pt x="134" y="311"/>
                    </a:lnTo>
                    <a:lnTo>
                      <a:pt x="148" y="311"/>
                    </a:lnTo>
                    <a:lnTo>
                      <a:pt x="155" y="305"/>
                    </a:lnTo>
                    <a:lnTo>
                      <a:pt x="172" y="312"/>
                    </a:lnTo>
                    <a:lnTo>
                      <a:pt x="202" y="335"/>
                    </a:lnTo>
                    <a:lnTo>
                      <a:pt x="226" y="335"/>
                    </a:lnTo>
                    <a:lnTo>
                      <a:pt x="242" y="351"/>
                    </a:lnTo>
                    <a:lnTo>
                      <a:pt x="245" y="362"/>
                    </a:lnTo>
                    <a:lnTo>
                      <a:pt x="252" y="368"/>
                    </a:lnTo>
                    <a:lnTo>
                      <a:pt x="281" y="369"/>
                    </a:lnTo>
                    <a:lnTo>
                      <a:pt x="307" y="383"/>
                    </a:lnTo>
                    <a:lnTo>
                      <a:pt x="314" y="392"/>
                    </a:lnTo>
                    <a:lnTo>
                      <a:pt x="311" y="401"/>
                    </a:lnTo>
                    <a:lnTo>
                      <a:pt x="297" y="412"/>
                    </a:lnTo>
                    <a:lnTo>
                      <a:pt x="290" y="425"/>
                    </a:lnTo>
                    <a:lnTo>
                      <a:pt x="279" y="433"/>
                    </a:lnTo>
                    <a:lnTo>
                      <a:pt x="275" y="445"/>
                    </a:lnTo>
                    <a:lnTo>
                      <a:pt x="275" y="456"/>
                    </a:lnTo>
                    <a:lnTo>
                      <a:pt x="289" y="470"/>
                    </a:lnTo>
                    <a:lnTo>
                      <a:pt x="286" y="482"/>
                    </a:lnTo>
                    <a:lnTo>
                      <a:pt x="314" y="502"/>
                    </a:lnTo>
                    <a:lnTo>
                      <a:pt x="340" y="478"/>
                    </a:lnTo>
                    <a:lnTo>
                      <a:pt x="339" y="449"/>
                    </a:lnTo>
                    <a:lnTo>
                      <a:pt x="360" y="386"/>
                    </a:lnTo>
                    <a:lnTo>
                      <a:pt x="357" y="372"/>
                    </a:lnTo>
                    <a:lnTo>
                      <a:pt x="354" y="319"/>
                    </a:lnTo>
                    <a:lnTo>
                      <a:pt x="361" y="295"/>
                    </a:lnTo>
                    <a:lnTo>
                      <a:pt x="359" y="282"/>
                    </a:lnTo>
                    <a:lnTo>
                      <a:pt x="363" y="268"/>
                    </a:lnTo>
                    <a:lnTo>
                      <a:pt x="360" y="255"/>
                    </a:lnTo>
                    <a:lnTo>
                      <a:pt x="374" y="240"/>
                    </a:lnTo>
                    <a:lnTo>
                      <a:pt x="374" y="228"/>
                    </a:lnTo>
                    <a:lnTo>
                      <a:pt x="380" y="216"/>
                    </a:lnTo>
                    <a:lnTo>
                      <a:pt x="384" y="216"/>
                    </a:lnTo>
                    <a:lnTo>
                      <a:pt x="388" y="230"/>
                    </a:lnTo>
                    <a:lnTo>
                      <a:pt x="396" y="228"/>
                    </a:lnTo>
                    <a:lnTo>
                      <a:pt x="430" y="188"/>
                    </a:lnTo>
                    <a:lnTo>
                      <a:pt x="442" y="157"/>
                    </a:lnTo>
                    <a:lnTo>
                      <a:pt x="430" y="159"/>
                    </a:lnTo>
                    <a:lnTo>
                      <a:pt x="421" y="152"/>
                    </a:lnTo>
                    <a:lnTo>
                      <a:pt x="408" y="120"/>
                    </a:lnTo>
                    <a:lnTo>
                      <a:pt x="425" y="116"/>
                    </a:lnTo>
                    <a:lnTo>
                      <a:pt x="431" y="89"/>
                    </a:lnTo>
                    <a:lnTo>
                      <a:pt x="426" y="81"/>
                    </a:lnTo>
                    <a:lnTo>
                      <a:pt x="421" y="63"/>
                    </a:lnTo>
                    <a:lnTo>
                      <a:pt x="422" y="54"/>
                    </a:lnTo>
                    <a:lnTo>
                      <a:pt x="416" y="42"/>
                    </a:lnTo>
                    <a:lnTo>
                      <a:pt x="401" y="24"/>
                    </a:lnTo>
                    <a:lnTo>
                      <a:pt x="394" y="26"/>
                    </a:lnTo>
                    <a:lnTo>
                      <a:pt x="387" y="15"/>
                    </a:lnTo>
                    <a:lnTo>
                      <a:pt x="369" y="10"/>
                    </a:lnTo>
                    <a:lnTo>
                      <a:pt x="357" y="0"/>
                    </a:lnTo>
                    <a:lnTo>
                      <a:pt x="328" y="24"/>
                    </a:lnTo>
                    <a:lnTo>
                      <a:pt x="319" y="29"/>
                    </a:lnTo>
                    <a:lnTo>
                      <a:pt x="315" y="28"/>
                    </a:lnTo>
                    <a:lnTo>
                      <a:pt x="307" y="36"/>
                    </a:lnTo>
                    <a:lnTo>
                      <a:pt x="306" y="43"/>
                    </a:lnTo>
                    <a:lnTo>
                      <a:pt x="297" y="46"/>
                    </a:lnTo>
                    <a:lnTo>
                      <a:pt x="289" y="44"/>
                    </a:lnTo>
                    <a:lnTo>
                      <a:pt x="286" y="35"/>
                    </a:lnTo>
                    <a:lnTo>
                      <a:pt x="279" y="26"/>
                    </a:lnTo>
                    <a:lnTo>
                      <a:pt x="277" y="19"/>
                    </a:lnTo>
                    <a:lnTo>
                      <a:pt x="275" y="8"/>
                    </a:lnTo>
                    <a:lnTo>
                      <a:pt x="263" y="3"/>
                    </a:lnTo>
                    <a:lnTo>
                      <a:pt x="254" y="10"/>
                    </a:lnTo>
                    <a:lnTo>
                      <a:pt x="245" y="15"/>
                    </a:lnTo>
                    <a:lnTo>
                      <a:pt x="232" y="33"/>
                    </a:lnTo>
                    <a:lnTo>
                      <a:pt x="211" y="33"/>
                    </a:lnTo>
                    <a:lnTo>
                      <a:pt x="200" y="44"/>
                    </a:lnTo>
                    <a:lnTo>
                      <a:pt x="187" y="46"/>
                    </a:lnTo>
                    <a:lnTo>
                      <a:pt x="174" y="37"/>
                    </a:lnTo>
                    <a:lnTo>
                      <a:pt x="164" y="37"/>
                    </a:lnTo>
                    <a:lnTo>
                      <a:pt x="148" y="33"/>
                    </a:lnTo>
                    <a:lnTo>
                      <a:pt x="138" y="37"/>
                    </a:lnTo>
                    <a:lnTo>
                      <a:pt x="138" y="70"/>
                    </a:lnTo>
                    <a:lnTo>
                      <a:pt x="119" y="95"/>
                    </a:lnTo>
                    <a:lnTo>
                      <a:pt x="100" y="98"/>
                    </a:lnTo>
                    <a:lnTo>
                      <a:pt x="85" y="107"/>
                    </a:lnTo>
                    <a:lnTo>
                      <a:pt x="71" y="108"/>
                    </a:lnTo>
                    <a:lnTo>
                      <a:pt x="46" y="81"/>
                    </a:lnTo>
                    <a:lnTo>
                      <a:pt x="40" y="80"/>
                    </a:lnTo>
                    <a:close/>
                  </a:path>
                </a:pathLst>
              </a:custGeom>
              <a:solidFill>
                <a:srgbClr val="CED84A"/>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12">
                  <a:solidFill>
                    <a:prstClr val="black"/>
                  </a:solidFill>
                </a:endParaRPr>
              </a:p>
            </p:txBody>
          </p:sp>
          <p:sp>
            <p:nvSpPr>
              <p:cNvPr id="48" name="Freeform 23">
                <a:extLst>
                  <a:ext uri="{FF2B5EF4-FFF2-40B4-BE49-F238E27FC236}">
                    <a16:creationId xmlns:a16="http://schemas.microsoft.com/office/drawing/2014/main" id="{2E50524E-03DA-71ED-2744-3AF46172D89A}"/>
                  </a:ext>
                </a:extLst>
              </p:cNvPr>
              <p:cNvSpPr>
                <a:spLocks noChangeAspect="1"/>
              </p:cNvSpPr>
              <p:nvPr/>
            </p:nvSpPr>
            <p:spPr bwMode="auto">
              <a:xfrm>
                <a:off x="7470791" y="5497510"/>
                <a:ext cx="92061" cy="100012"/>
              </a:xfrm>
              <a:custGeom>
                <a:avLst/>
                <a:gdLst>
                  <a:gd name="T0" fmla="*/ 2147483647 w 89"/>
                  <a:gd name="T1" fmla="*/ 2147483647 h 105"/>
                  <a:gd name="T2" fmla="*/ 2147483647 w 89"/>
                  <a:gd name="T3" fmla="*/ 2147483647 h 105"/>
                  <a:gd name="T4" fmla="*/ 2147483647 w 89"/>
                  <a:gd name="T5" fmla="*/ 2147483647 h 105"/>
                  <a:gd name="T6" fmla="*/ 2147483647 w 89"/>
                  <a:gd name="T7" fmla="*/ 2147483647 h 105"/>
                  <a:gd name="T8" fmla="*/ 2147483647 w 89"/>
                  <a:gd name="T9" fmla="*/ 2147483647 h 105"/>
                  <a:gd name="T10" fmla="*/ 2147483647 w 89"/>
                  <a:gd name="T11" fmla="*/ 0 h 105"/>
                  <a:gd name="T12" fmla="*/ 2147483647 w 89"/>
                  <a:gd name="T13" fmla="*/ 2147483647 h 105"/>
                  <a:gd name="T14" fmla="*/ 2147483647 w 89"/>
                  <a:gd name="T15" fmla="*/ 2147483647 h 105"/>
                  <a:gd name="T16" fmla="*/ 2147483647 w 89"/>
                  <a:gd name="T17" fmla="*/ 2147483647 h 105"/>
                  <a:gd name="T18" fmla="*/ 2147483647 w 89"/>
                  <a:gd name="T19" fmla="*/ 2147483647 h 105"/>
                  <a:gd name="T20" fmla="*/ 0 w 89"/>
                  <a:gd name="T21" fmla="*/ 2147483647 h 105"/>
                  <a:gd name="T22" fmla="*/ 2147483647 w 89"/>
                  <a:gd name="T23" fmla="*/ 2147483647 h 105"/>
                  <a:gd name="T24" fmla="*/ 2147483647 w 89"/>
                  <a:gd name="T25" fmla="*/ 2147483647 h 105"/>
                  <a:gd name="T26" fmla="*/ 2147483647 w 89"/>
                  <a:gd name="T27" fmla="*/ 2147483647 h 1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9"/>
                  <a:gd name="T43" fmla="*/ 0 h 105"/>
                  <a:gd name="T44" fmla="*/ 89 w 89"/>
                  <a:gd name="T45" fmla="*/ 105 h 10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9" h="105">
                    <a:moveTo>
                      <a:pt x="34" y="103"/>
                    </a:moveTo>
                    <a:lnTo>
                      <a:pt x="53" y="83"/>
                    </a:lnTo>
                    <a:lnTo>
                      <a:pt x="81" y="62"/>
                    </a:lnTo>
                    <a:lnTo>
                      <a:pt x="89" y="54"/>
                    </a:lnTo>
                    <a:lnTo>
                      <a:pt x="69" y="34"/>
                    </a:lnTo>
                    <a:lnTo>
                      <a:pt x="14" y="0"/>
                    </a:lnTo>
                    <a:lnTo>
                      <a:pt x="13" y="9"/>
                    </a:lnTo>
                    <a:lnTo>
                      <a:pt x="18" y="27"/>
                    </a:lnTo>
                    <a:lnTo>
                      <a:pt x="23" y="35"/>
                    </a:lnTo>
                    <a:lnTo>
                      <a:pt x="17" y="62"/>
                    </a:lnTo>
                    <a:lnTo>
                      <a:pt x="0" y="66"/>
                    </a:lnTo>
                    <a:lnTo>
                      <a:pt x="13" y="98"/>
                    </a:lnTo>
                    <a:lnTo>
                      <a:pt x="22" y="105"/>
                    </a:lnTo>
                    <a:lnTo>
                      <a:pt x="34" y="103"/>
                    </a:lnTo>
                    <a:close/>
                  </a:path>
                </a:pathLst>
              </a:custGeom>
              <a:solidFill>
                <a:srgbClr val="CED84A"/>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12">
                  <a:solidFill>
                    <a:prstClr val="black"/>
                  </a:solidFill>
                </a:endParaRPr>
              </a:p>
            </p:txBody>
          </p:sp>
          <p:sp>
            <p:nvSpPr>
              <p:cNvPr id="49" name="Freeform 24">
                <a:extLst>
                  <a:ext uri="{FF2B5EF4-FFF2-40B4-BE49-F238E27FC236}">
                    <a16:creationId xmlns:a16="http://schemas.microsoft.com/office/drawing/2014/main" id="{9CC449C9-8598-F95A-D4C9-6546F86A18B1}"/>
                  </a:ext>
                </a:extLst>
              </p:cNvPr>
              <p:cNvSpPr>
                <a:spLocks noChangeAspect="1"/>
              </p:cNvSpPr>
              <p:nvPr/>
            </p:nvSpPr>
            <p:spPr bwMode="auto">
              <a:xfrm>
                <a:off x="7477140" y="5470523"/>
                <a:ext cx="152377" cy="76199"/>
              </a:xfrm>
              <a:custGeom>
                <a:avLst/>
                <a:gdLst>
                  <a:gd name="T0" fmla="*/ 2147483647 w 143"/>
                  <a:gd name="T1" fmla="*/ 2147483647 h 82"/>
                  <a:gd name="T2" fmla="*/ 2147483647 w 143"/>
                  <a:gd name="T3" fmla="*/ 2147483647 h 82"/>
                  <a:gd name="T4" fmla="*/ 2147483647 w 143"/>
                  <a:gd name="T5" fmla="*/ 2147483647 h 82"/>
                  <a:gd name="T6" fmla="*/ 2147483647 w 143"/>
                  <a:gd name="T7" fmla="*/ 2147483647 h 82"/>
                  <a:gd name="T8" fmla="*/ 2147483647 w 143"/>
                  <a:gd name="T9" fmla="*/ 2147483647 h 82"/>
                  <a:gd name="T10" fmla="*/ 2147483647 w 143"/>
                  <a:gd name="T11" fmla="*/ 0 h 82"/>
                  <a:gd name="T12" fmla="*/ 0 w 143"/>
                  <a:gd name="T13" fmla="*/ 2147483647 h 82"/>
                  <a:gd name="T14" fmla="*/ 2147483647 w 143"/>
                  <a:gd name="T15" fmla="*/ 2147483647 h 82"/>
                  <a:gd name="T16" fmla="*/ 2147483647 w 143"/>
                  <a:gd name="T17" fmla="*/ 2147483647 h 82"/>
                  <a:gd name="T18" fmla="*/ 2147483647 w 143"/>
                  <a:gd name="T19" fmla="*/ 2147483647 h 82"/>
                  <a:gd name="T20" fmla="*/ 2147483647 w 143"/>
                  <a:gd name="T21" fmla="*/ 2147483647 h 82"/>
                  <a:gd name="T22" fmla="*/ 2147483647 w 143"/>
                  <a:gd name="T23" fmla="*/ 2147483647 h 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3"/>
                  <a:gd name="T37" fmla="*/ 0 h 82"/>
                  <a:gd name="T38" fmla="*/ 143 w 143"/>
                  <a:gd name="T39" fmla="*/ 82 h 8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3" h="82">
                    <a:moveTo>
                      <a:pt x="143" y="7"/>
                    </a:moveTo>
                    <a:lnTo>
                      <a:pt x="104" y="7"/>
                    </a:lnTo>
                    <a:lnTo>
                      <a:pt x="88" y="20"/>
                    </a:lnTo>
                    <a:lnTo>
                      <a:pt x="53" y="22"/>
                    </a:lnTo>
                    <a:lnTo>
                      <a:pt x="45" y="16"/>
                    </a:lnTo>
                    <a:lnTo>
                      <a:pt x="19" y="0"/>
                    </a:lnTo>
                    <a:lnTo>
                      <a:pt x="0" y="16"/>
                    </a:lnTo>
                    <a:lnTo>
                      <a:pt x="6" y="28"/>
                    </a:lnTo>
                    <a:lnTo>
                      <a:pt x="61" y="62"/>
                    </a:lnTo>
                    <a:lnTo>
                      <a:pt x="81" y="82"/>
                    </a:lnTo>
                    <a:lnTo>
                      <a:pt x="137" y="28"/>
                    </a:lnTo>
                    <a:lnTo>
                      <a:pt x="143" y="7"/>
                    </a:lnTo>
                    <a:close/>
                  </a:path>
                </a:pathLst>
              </a:custGeom>
              <a:solidFill>
                <a:srgbClr val="CED84A"/>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12">
                  <a:solidFill>
                    <a:prstClr val="black"/>
                  </a:solidFill>
                </a:endParaRPr>
              </a:p>
            </p:txBody>
          </p:sp>
          <p:sp>
            <p:nvSpPr>
              <p:cNvPr id="50" name="Freeform 25">
                <a:extLst>
                  <a:ext uri="{FF2B5EF4-FFF2-40B4-BE49-F238E27FC236}">
                    <a16:creationId xmlns:a16="http://schemas.microsoft.com/office/drawing/2014/main" id="{629D3D47-CBE1-85EC-56A7-01435024303C}"/>
                  </a:ext>
                </a:extLst>
              </p:cNvPr>
              <p:cNvSpPr>
                <a:spLocks noChangeAspect="1"/>
              </p:cNvSpPr>
              <p:nvPr/>
            </p:nvSpPr>
            <p:spPr bwMode="auto">
              <a:xfrm>
                <a:off x="7318415" y="5386386"/>
                <a:ext cx="333324" cy="103187"/>
              </a:xfrm>
              <a:custGeom>
                <a:avLst/>
                <a:gdLst>
                  <a:gd name="T0" fmla="*/ 2147483647 w 319"/>
                  <a:gd name="T1" fmla="*/ 2147483647 h 109"/>
                  <a:gd name="T2" fmla="*/ 2147483647 w 319"/>
                  <a:gd name="T3" fmla="*/ 2147483647 h 109"/>
                  <a:gd name="T4" fmla="*/ 2147483647 w 319"/>
                  <a:gd name="T5" fmla="*/ 2147483647 h 109"/>
                  <a:gd name="T6" fmla="*/ 2147483647 w 319"/>
                  <a:gd name="T7" fmla="*/ 0 h 109"/>
                  <a:gd name="T8" fmla="*/ 2147483647 w 319"/>
                  <a:gd name="T9" fmla="*/ 2147483647 h 109"/>
                  <a:gd name="T10" fmla="*/ 2147483647 w 319"/>
                  <a:gd name="T11" fmla="*/ 2147483647 h 109"/>
                  <a:gd name="T12" fmla="*/ 2147483647 w 319"/>
                  <a:gd name="T13" fmla="*/ 2147483647 h 109"/>
                  <a:gd name="T14" fmla="*/ 2147483647 w 319"/>
                  <a:gd name="T15" fmla="*/ 2147483647 h 109"/>
                  <a:gd name="T16" fmla="*/ 0 w 319"/>
                  <a:gd name="T17" fmla="*/ 2147483647 h 109"/>
                  <a:gd name="T18" fmla="*/ 2147483647 w 319"/>
                  <a:gd name="T19" fmla="*/ 2147483647 h 109"/>
                  <a:gd name="T20" fmla="*/ 2147483647 w 319"/>
                  <a:gd name="T21" fmla="*/ 2147483647 h 109"/>
                  <a:gd name="T22" fmla="*/ 2147483647 w 319"/>
                  <a:gd name="T23" fmla="*/ 2147483647 h 109"/>
                  <a:gd name="T24" fmla="*/ 2147483647 w 319"/>
                  <a:gd name="T25" fmla="*/ 2147483647 h 109"/>
                  <a:gd name="T26" fmla="*/ 2147483647 w 319"/>
                  <a:gd name="T27" fmla="*/ 2147483647 h 109"/>
                  <a:gd name="T28" fmla="*/ 2147483647 w 319"/>
                  <a:gd name="T29" fmla="*/ 2147483647 h 109"/>
                  <a:gd name="T30" fmla="*/ 2147483647 w 319"/>
                  <a:gd name="T31" fmla="*/ 2147483647 h 109"/>
                  <a:gd name="T32" fmla="*/ 2147483647 w 319"/>
                  <a:gd name="T33" fmla="*/ 2147483647 h 109"/>
                  <a:gd name="T34" fmla="*/ 2147483647 w 319"/>
                  <a:gd name="T35" fmla="*/ 2147483647 h 109"/>
                  <a:gd name="T36" fmla="*/ 2147483647 w 319"/>
                  <a:gd name="T37" fmla="*/ 2147483647 h 109"/>
                  <a:gd name="T38" fmla="*/ 2147483647 w 319"/>
                  <a:gd name="T39" fmla="*/ 2147483647 h 109"/>
                  <a:gd name="T40" fmla="*/ 2147483647 w 319"/>
                  <a:gd name="T41" fmla="*/ 2147483647 h 109"/>
                  <a:gd name="T42" fmla="*/ 2147483647 w 319"/>
                  <a:gd name="T43" fmla="*/ 2147483647 h 109"/>
                  <a:gd name="T44" fmla="*/ 2147483647 w 319"/>
                  <a:gd name="T45" fmla="*/ 2147483647 h 109"/>
                  <a:gd name="T46" fmla="*/ 2147483647 w 319"/>
                  <a:gd name="T47" fmla="*/ 2147483647 h 109"/>
                  <a:gd name="T48" fmla="*/ 2147483647 w 319"/>
                  <a:gd name="T49" fmla="*/ 2147483647 h 109"/>
                  <a:gd name="T50" fmla="*/ 2147483647 w 319"/>
                  <a:gd name="T51" fmla="*/ 2147483647 h 109"/>
                  <a:gd name="T52" fmla="*/ 2147483647 w 319"/>
                  <a:gd name="T53" fmla="*/ 2147483647 h 109"/>
                  <a:gd name="T54" fmla="*/ 2147483647 w 319"/>
                  <a:gd name="T55" fmla="*/ 2147483647 h 109"/>
                  <a:gd name="T56" fmla="*/ 2147483647 w 319"/>
                  <a:gd name="T57" fmla="*/ 2147483647 h 109"/>
                  <a:gd name="T58" fmla="*/ 2147483647 w 319"/>
                  <a:gd name="T59" fmla="*/ 2147483647 h 109"/>
                  <a:gd name="T60" fmla="*/ 2147483647 w 319"/>
                  <a:gd name="T61" fmla="*/ 2147483647 h 109"/>
                  <a:gd name="T62" fmla="*/ 2147483647 w 319"/>
                  <a:gd name="T63" fmla="*/ 2147483647 h 109"/>
                  <a:gd name="T64" fmla="*/ 2147483647 w 319"/>
                  <a:gd name="T65" fmla="*/ 2147483647 h 109"/>
                  <a:gd name="T66" fmla="*/ 2147483647 w 319"/>
                  <a:gd name="T67" fmla="*/ 2147483647 h 109"/>
                  <a:gd name="T68" fmla="*/ 2147483647 w 319"/>
                  <a:gd name="T69" fmla="*/ 2147483647 h 109"/>
                  <a:gd name="T70" fmla="*/ 2147483647 w 319"/>
                  <a:gd name="T71" fmla="*/ 2147483647 h 109"/>
                  <a:gd name="T72" fmla="*/ 2147483647 w 319"/>
                  <a:gd name="T73" fmla="*/ 2147483647 h 109"/>
                  <a:gd name="T74" fmla="*/ 2147483647 w 319"/>
                  <a:gd name="T75" fmla="*/ 2147483647 h 109"/>
                  <a:gd name="T76" fmla="*/ 2147483647 w 319"/>
                  <a:gd name="T77" fmla="*/ 2147483647 h 109"/>
                  <a:gd name="T78" fmla="*/ 2147483647 w 319"/>
                  <a:gd name="T79" fmla="*/ 2147483647 h 109"/>
                  <a:gd name="T80" fmla="*/ 2147483647 w 319"/>
                  <a:gd name="T81" fmla="*/ 2147483647 h 109"/>
                  <a:gd name="T82" fmla="*/ 2147483647 w 319"/>
                  <a:gd name="T83" fmla="*/ 2147483647 h 109"/>
                  <a:gd name="T84" fmla="*/ 2147483647 w 319"/>
                  <a:gd name="T85" fmla="*/ 2147483647 h 109"/>
                  <a:gd name="T86" fmla="*/ 2147483647 w 319"/>
                  <a:gd name="T87" fmla="*/ 2147483647 h 109"/>
                  <a:gd name="T88" fmla="*/ 2147483647 w 319"/>
                  <a:gd name="T89" fmla="*/ 2147483647 h 109"/>
                  <a:gd name="T90" fmla="*/ 2147483647 w 319"/>
                  <a:gd name="T91" fmla="*/ 2147483647 h 109"/>
                  <a:gd name="T92" fmla="*/ 2147483647 w 319"/>
                  <a:gd name="T93" fmla="*/ 2147483647 h 109"/>
                  <a:gd name="T94" fmla="*/ 2147483647 w 319"/>
                  <a:gd name="T95" fmla="*/ 2147483647 h 109"/>
                  <a:gd name="T96" fmla="*/ 2147483647 w 319"/>
                  <a:gd name="T97" fmla="*/ 2147483647 h 109"/>
                  <a:gd name="T98" fmla="*/ 2147483647 w 319"/>
                  <a:gd name="T99" fmla="*/ 2147483647 h 1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19"/>
                  <a:gd name="T151" fmla="*/ 0 h 109"/>
                  <a:gd name="T152" fmla="*/ 319 w 319"/>
                  <a:gd name="T153" fmla="*/ 109 h 1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19" h="109">
                    <a:moveTo>
                      <a:pt x="129" y="17"/>
                    </a:moveTo>
                    <a:lnTo>
                      <a:pt x="111" y="28"/>
                    </a:lnTo>
                    <a:lnTo>
                      <a:pt x="90" y="5"/>
                    </a:lnTo>
                    <a:lnTo>
                      <a:pt x="34" y="0"/>
                    </a:lnTo>
                    <a:lnTo>
                      <a:pt x="30" y="9"/>
                    </a:lnTo>
                    <a:lnTo>
                      <a:pt x="35" y="23"/>
                    </a:lnTo>
                    <a:lnTo>
                      <a:pt x="27" y="48"/>
                    </a:lnTo>
                    <a:lnTo>
                      <a:pt x="16" y="52"/>
                    </a:lnTo>
                    <a:lnTo>
                      <a:pt x="0" y="64"/>
                    </a:lnTo>
                    <a:lnTo>
                      <a:pt x="12" y="69"/>
                    </a:lnTo>
                    <a:lnTo>
                      <a:pt x="14" y="80"/>
                    </a:lnTo>
                    <a:lnTo>
                      <a:pt x="16" y="87"/>
                    </a:lnTo>
                    <a:lnTo>
                      <a:pt x="23" y="96"/>
                    </a:lnTo>
                    <a:lnTo>
                      <a:pt x="26" y="105"/>
                    </a:lnTo>
                    <a:lnTo>
                      <a:pt x="34" y="107"/>
                    </a:lnTo>
                    <a:lnTo>
                      <a:pt x="43" y="104"/>
                    </a:lnTo>
                    <a:lnTo>
                      <a:pt x="44" y="97"/>
                    </a:lnTo>
                    <a:lnTo>
                      <a:pt x="52" y="89"/>
                    </a:lnTo>
                    <a:lnTo>
                      <a:pt x="56" y="90"/>
                    </a:lnTo>
                    <a:lnTo>
                      <a:pt x="65" y="85"/>
                    </a:lnTo>
                    <a:lnTo>
                      <a:pt x="94" y="61"/>
                    </a:lnTo>
                    <a:lnTo>
                      <a:pt x="106" y="71"/>
                    </a:lnTo>
                    <a:lnTo>
                      <a:pt x="124" y="76"/>
                    </a:lnTo>
                    <a:lnTo>
                      <a:pt x="131" y="87"/>
                    </a:lnTo>
                    <a:lnTo>
                      <a:pt x="138" y="85"/>
                    </a:lnTo>
                    <a:lnTo>
                      <a:pt x="153" y="103"/>
                    </a:lnTo>
                    <a:lnTo>
                      <a:pt x="172" y="87"/>
                    </a:lnTo>
                    <a:lnTo>
                      <a:pt x="198" y="103"/>
                    </a:lnTo>
                    <a:lnTo>
                      <a:pt x="206" y="109"/>
                    </a:lnTo>
                    <a:lnTo>
                      <a:pt x="241" y="107"/>
                    </a:lnTo>
                    <a:lnTo>
                      <a:pt x="257" y="94"/>
                    </a:lnTo>
                    <a:lnTo>
                      <a:pt x="296" y="94"/>
                    </a:lnTo>
                    <a:lnTo>
                      <a:pt x="314" y="57"/>
                    </a:lnTo>
                    <a:lnTo>
                      <a:pt x="314" y="29"/>
                    </a:lnTo>
                    <a:lnTo>
                      <a:pt x="319" y="7"/>
                    </a:lnTo>
                    <a:lnTo>
                      <a:pt x="294" y="15"/>
                    </a:lnTo>
                    <a:lnTo>
                      <a:pt x="282" y="28"/>
                    </a:lnTo>
                    <a:lnTo>
                      <a:pt x="236" y="42"/>
                    </a:lnTo>
                    <a:lnTo>
                      <a:pt x="222" y="54"/>
                    </a:lnTo>
                    <a:lnTo>
                      <a:pt x="211" y="54"/>
                    </a:lnTo>
                    <a:lnTo>
                      <a:pt x="207" y="48"/>
                    </a:lnTo>
                    <a:lnTo>
                      <a:pt x="198" y="37"/>
                    </a:lnTo>
                    <a:lnTo>
                      <a:pt x="215" y="10"/>
                    </a:lnTo>
                    <a:lnTo>
                      <a:pt x="213" y="7"/>
                    </a:lnTo>
                    <a:lnTo>
                      <a:pt x="200" y="2"/>
                    </a:lnTo>
                    <a:lnTo>
                      <a:pt x="170" y="22"/>
                    </a:lnTo>
                    <a:lnTo>
                      <a:pt x="153" y="29"/>
                    </a:lnTo>
                    <a:lnTo>
                      <a:pt x="145" y="23"/>
                    </a:lnTo>
                    <a:lnTo>
                      <a:pt x="136" y="23"/>
                    </a:lnTo>
                    <a:lnTo>
                      <a:pt x="129" y="17"/>
                    </a:lnTo>
                    <a:close/>
                  </a:path>
                </a:pathLst>
              </a:custGeom>
              <a:solidFill>
                <a:srgbClr val="CED84A"/>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12">
                  <a:solidFill>
                    <a:prstClr val="black"/>
                  </a:solidFill>
                </a:endParaRPr>
              </a:p>
            </p:txBody>
          </p:sp>
          <p:sp>
            <p:nvSpPr>
              <p:cNvPr id="51" name="Freeform 26">
                <a:extLst>
                  <a:ext uri="{FF2B5EF4-FFF2-40B4-BE49-F238E27FC236}">
                    <a16:creationId xmlns:a16="http://schemas.microsoft.com/office/drawing/2014/main" id="{9EBB3FAB-A74C-D9DA-3FF1-2A12257DA5BD}"/>
                  </a:ext>
                </a:extLst>
              </p:cNvPr>
              <p:cNvSpPr>
                <a:spLocks noChangeAspect="1"/>
              </p:cNvSpPr>
              <p:nvPr/>
            </p:nvSpPr>
            <p:spPr bwMode="auto">
              <a:xfrm>
                <a:off x="7453331" y="5326062"/>
                <a:ext cx="198408" cy="112712"/>
              </a:xfrm>
              <a:custGeom>
                <a:avLst/>
                <a:gdLst>
                  <a:gd name="T0" fmla="*/ 2147483647 w 190"/>
                  <a:gd name="T1" fmla="*/ 2147483647 h 117"/>
                  <a:gd name="T2" fmla="*/ 2147483647 w 190"/>
                  <a:gd name="T3" fmla="*/ 2147483647 h 117"/>
                  <a:gd name="T4" fmla="*/ 2147483647 w 190"/>
                  <a:gd name="T5" fmla="*/ 2147483647 h 117"/>
                  <a:gd name="T6" fmla="*/ 2147483647 w 190"/>
                  <a:gd name="T7" fmla="*/ 2147483647 h 117"/>
                  <a:gd name="T8" fmla="*/ 2147483647 w 190"/>
                  <a:gd name="T9" fmla="*/ 2147483647 h 117"/>
                  <a:gd name="T10" fmla="*/ 2147483647 w 190"/>
                  <a:gd name="T11" fmla="*/ 2147483647 h 117"/>
                  <a:gd name="T12" fmla="*/ 2147483647 w 190"/>
                  <a:gd name="T13" fmla="*/ 2147483647 h 117"/>
                  <a:gd name="T14" fmla="*/ 2147483647 w 190"/>
                  <a:gd name="T15" fmla="*/ 2147483647 h 117"/>
                  <a:gd name="T16" fmla="*/ 2147483647 w 190"/>
                  <a:gd name="T17" fmla="*/ 2147483647 h 117"/>
                  <a:gd name="T18" fmla="*/ 2147483647 w 190"/>
                  <a:gd name="T19" fmla="*/ 2147483647 h 117"/>
                  <a:gd name="T20" fmla="*/ 2147483647 w 190"/>
                  <a:gd name="T21" fmla="*/ 2147483647 h 117"/>
                  <a:gd name="T22" fmla="*/ 2147483647 w 190"/>
                  <a:gd name="T23" fmla="*/ 2147483647 h 117"/>
                  <a:gd name="T24" fmla="*/ 2147483647 w 190"/>
                  <a:gd name="T25" fmla="*/ 2147483647 h 117"/>
                  <a:gd name="T26" fmla="*/ 2147483647 w 190"/>
                  <a:gd name="T27" fmla="*/ 0 h 117"/>
                  <a:gd name="T28" fmla="*/ 2147483647 w 190"/>
                  <a:gd name="T29" fmla="*/ 2147483647 h 117"/>
                  <a:gd name="T30" fmla="*/ 2147483647 w 190"/>
                  <a:gd name="T31" fmla="*/ 2147483647 h 117"/>
                  <a:gd name="T32" fmla="*/ 2147483647 w 190"/>
                  <a:gd name="T33" fmla="*/ 2147483647 h 117"/>
                  <a:gd name="T34" fmla="*/ 0 w 190"/>
                  <a:gd name="T35" fmla="*/ 2147483647 h 117"/>
                  <a:gd name="T36" fmla="*/ 2147483647 w 190"/>
                  <a:gd name="T37" fmla="*/ 2147483647 h 117"/>
                  <a:gd name="T38" fmla="*/ 0 w 190"/>
                  <a:gd name="T39" fmla="*/ 2147483647 h 117"/>
                  <a:gd name="T40" fmla="*/ 2147483647 w 190"/>
                  <a:gd name="T41" fmla="*/ 2147483647 h 117"/>
                  <a:gd name="T42" fmla="*/ 2147483647 w 190"/>
                  <a:gd name="T43" fmla="*/ 2147483647 h 117"/>
                  <a:gd name="T44" fmla="*/ 2147483647 w 190"/>
                  <a:gd name="T45" fmla="*/ 2147483647 h 117"/>
                  <a:gd name="T46" fmla="*/ 2147483647 w 190"/>
                  <a:gd name="T47" fmla="*/ 2147483647 h 117"/>
                  <a:gd name="T48" fmla="*/ 2147483647 w 190"/>
                  <a:gd name="T49" fmla="*/ 2147483647 h 117"/>
                  <a:gd name="T50" fmla="*/ 2147483647 w 190"/>
                  <a:gd name="T51" fmla="*/ 2147483647 h 117"/>
                  <a:gd name="T52" fmla="*/ 2147483647 w 190"/>
                  <a:gd name="T53" fmla="*/ 2147483647 h 117"/>
                  <a:gd name="T54" fmla="*/ 2147483647 w 190"/>
                  <a:gd name="T55" fmla="*/ 2147483647 h 117"/>
                  <a:gd name="T56" fmla="*/ 2147483647 w 190"/>
                  <a:gd name="T57" fmla="*/ 2147483647 h 117"/>
                  <a:gd name="T58" fmla="*/ 2147483647 w 190"/>
                  <a:gd name="T59" fmla="*/ 2147483647 h 117"/>
                  <a:gd name="T60" fmla="*/ 2147483647 w 190"/>
                  <a:gd name="T61" fmla="*/ 2147483647 h 117"/>
                  <a:gd name="T62" fmla="*/ 2147483647 w 190"/>
                  <a:gd name="T63" fmla="*/ 2147483647 h 117"/>
                  <a:gd name="T64" fmla="*/ 2147483647 w 190"/>
                  <a:gd name="T65" fmla="*/ 2147483647 h 117"/>
                  <a:gd name="T66" fmla="*/ 2147483647 w 190"/>
                  <a:gd name="T67" fmla="*/ 2147483647 h 117"/>
                  <a:gd name="T68" fmla="*/ 2147483647 w 190"/>
                  <a:gd name="T69" fmla="*/ 2147483647 h 117"/>
                  <a:gd name="T70" fmla="*/ 2147483647 w 190"/>
                  <a:gd name="T71" fmla="*/ 2147483647 h 11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0"/>
                  <a:gd name="T109" fmla="*/ 0 h 117"/>
                  <a:gd name="T110" fmla="*/ 190 w 190"/>
                  <a:gd name="T111" fmla="*/ 117 h 11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0" h="117">
                    <a:moveTo>
                      <a:pt x="181" y="33"/>
                    </a:moveTo>
                    <a:lnTo>
                      <a:pt x="159" y="30"/>
                    </a:lnTo>
                    <a:lnTo>
                      <a:pt x="135" y="30"/>
                    </a:lnTo>
                    <a:lnTo>
                      <a:pt x="118" y="19"/>
                    </a:lnTo>
                    <a:lnTo>
                      <a:pt x="112" y="25"/>
                    </a:lnTo>
                    <a:lnTo>
                      <a:pt x="107" y="47"/>
                    </a:lnTo>
                    <a:lnTo>
                      <a:pt x="98" y="50"/>
                    </a:lnTo>
                    <a:lnTo>
                      <a:pt x="93" y="39"/>
                    </a:lnTo>
                    <a:lnTo>
                      <a:pt x="76" y="39"/>
                    </a:lnTo>
                    <a:lnTo>
                      <a:pt x="65" y="34"/>
                    </a:lnTo>
                    <a:lnTo>
                      <a:pt x="65" y="27"/>
                    </a:lnTo>
                    <a:lnTo>
                      <a:pt x="76" y="7"/>
                    </a:lnTo>
                    <a:lnTo>
                      <a:pt x="76" y="1"/>
                    </a:lnTo>
                    <a:lnTo>
                      <a:pt x="72" y="0"/>
                    </a:lnTo>
                    <a:lnTo>
                      <a:pt x="47" y="10"/>
                    </a:lnTo>
                    <a:lnTo>
                      <a:pt x="33" y="22"/>
                    </a:lnTo>
                    <a:lnTo>
                      <a:pt x="11" y="18"/>
                    </a:lnTo>
                    <a:lnTo>
                      <a:pt x="0" y="47"/>
                    </a:lnTo>
                    <a:lnTo>
                      <a:pt x="11" y="65"/>
                    </a:lnTo>
                    <a:lnTo>
                      <a:pt x="0" y="80"/>
                    </a:lnTo>
                    <a:lnTo>
                      <a:pt x="7" y="86"/>
                    </a:lnTo>
                    <a:lnTo>
                      <a:pt x="16" y="86"/>
                    </a:lnTo>
                    <a:lnTo>
                      <a:pt x="24" y="92"/>
                    </a:lnTo>
                    <a:lnTo>
                      <a:pt x="41" y="85"/>
                    </a:lnTo>
                    <a:lnTo>
                      <a:pt x="71" y="65"/>
                    </a:lnTo>
                    <a:lnTo>
                      <a:pt x="84" y="70"/>
                    </a:lnTo>
                    <a:lnTo>
                      <a:pt x="86" y="73"/>
                    </a:lnTo>
                    <a:lnTo>
                      <a:pt x="69" y="100"/>
                    </a:lnTo>
                    <a:lnTo>
                      <a:pt x="78" y="111"/>
                    </a:lnTo>
                    <a:lnTo>
                      <a:pt x="82" y="117"/>
                    </a:lnTo>
                    <a:lnTo>
                      <a:pt x="93" y="117"/>
                    </a:lnTo>
                    <a:lnTo>
                      <a:pt x="107" y="105"/>
                    </a:lnTo>
                    <a:lnTo>
                      <a:pt x="153" y="91"/>
                    </a:lnTo>
                    <a:lnTo>
                      <a:pt x="165" y="78"/>
                    </a:lnTo>
                    <a:lnTo>
                      <a:pt x="190" y="70"/>
                    </a:lnTo>
                    <a:lnTo>
                      <a:pt x="181" y="33"/>
                    </a:lnTo>
                    <a:close/>
                  </a:path>
                </a:pathLst>
              </a:custGeom>
              <a:solidFill>
                <a:srgbClr val="CED84A"/>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12">
                  <a:solidFill>
                    <a:prstClr val="black"/>
                  </a:solidFill>
                </a:endParaRPr>
              </a:p>
            </p:txBody>
          </p:sp>
          <p:sp>
            <p:nvSpPr>
              <p:cNvPr id="52" name="Freeform 27">
                <a:extLst>
                  <a:ext uri="{FF2B5EF4-FFF2-40B4-BE49-F238E27FC236}">
                    <a16:creationId xmlns:a16="http://schemas.microsoft.com/office/drawing/2014/main" id="{7147839C-229C-04A9-EB11-2CB397DF1D57}"/>
                  </a:ext>
                </a:extLst>
              </p:cNvPr>
              <p:cNvSpPr>
                <a:spLocks noChangeAspect="1"/>
              </p:cNvSpPr>
              <p:nvPr/>
            </p:nvSpPr>
            <p:spPr bwMode="auto">
              <a:xfrm>
                <a:off x="7326350" y="5167313"/>
                <a:ext cx="201582" cy="246060"/>
              </a:xfrm>
              <a:custGeom>
                <a:avLst/>
                <a:gdLst>
                  <a:gd name="T0" fmla="*/ 2147483647 w 196"/>
                  <a:gd name="T1" fmla="*/ 2147483647 h 260"/>
                  <a:gd name="T2" fmla="*/ 2147483647 w 196"/>
                  <a:gd name="T3" fmla="*/ 2147483647 h 260"/>
                  <a:gd name="T4" fmla="*/ 2147483647 w 196"/>
                  <a:gd name="T5" fmla="*/ 2147483647 h 260"/>
                  <a:gd name="T6" fmla="*/ 2147483647 w 196"/>
                  <a:gd name="T7" fmla="*/ 2147483647 h 260"/>
                  <a:gd name="T8" fmla="*/ 2147483647 w 196"/>
                  <a:gd name="T9" fmla="*/ 0 h 260"/>
                  <a:gd name="T10" fmla="*/ 2147483647 w 196"/>
                  <a:gd name="T11" fmla="*/ 2147483647 h 260"/>
                  <a:gd name="T12" fmla="*/ 0 w 196"/>
                  <a:gd name="T13" fmla="*/ 2147483647 h 260"/>
                  <a:gd name="T14" fmla="*/ 2147483647 w 196"/>
                  <a:gd name="T15" fmla="*/ 2147483647 h 260"/>
                  <a:gd name="T16" fmla="*/ 0 w 196"/>
                  <a:gd name="T17" fmla="*/ 2147483647 h 260"/>
                  <a:gd name="T18" fmla="*/ 2147483647 w 196"/>
                  <a:gd name="T19" fmla="*/ 2147483647 h 260"/>
                  <a:gd name="T20" fmla="*/ 2147483647 w 196"/>
                  <a:gd name="T21" fmla="*/ 2147483647 h 260"/>
                  <a:gd name="T22" fmla="*/ 2147483647 w 196"/>
                  <a:gd name="T23" fmla="*/ 2147483647 h 260"/>
                  <a:gd name="T24" fmla="*/ 2147483647 w 196"/>
                  <a:gd name="T25" fmla="*/ 2147483647 h 260"/>
                  <a:gd name="T26" fmla="*/ 2147483647 w 196"/>
                  <a:gd name="T27" fmla="*/ 2147483647 h 260"/>
                  <a:gd name="T28" fmla="*/ 2147483647 w 196"/>
                  <a:gd name="T29" fmla="*/ 2147483647 h 260"/>
                  <a:gd name="T30" fmla="*/ 2147483647 w 196"/>
                  <a:gd name="T31" fmla="*/ 2147483647 h 260"/>
                  <a:gd name="T32" fmla="*/ 2147483647 w 196"/>
                  <a:gd name="T33" fmla="*/ 2147483647 h 260"/>
                  <a:gd name="T34" fmla="*/ 2147483647 w 196"/>
                  <a:gd name="T35" fmla="*/ 2147483647 h 260"/>
                  <a:gd name="T36" fmla="*/ 2147483647 w 196"/>
                  <a:gd name="T37" fmla="*/ 2147483647 h 260"/>
                  <a:gd name="T38" fmla="*/ 2147483647 w 196"/>
                  <a:gd name="T39" fmla="*/ 2147483647 h 260"/>
                  <a:gd name="T40" fmla="*/ 2147483647 w 196"/>
                  <a:gd name="T41" fmla="*/ 2147483647 h 260"/>
                  <a:gd name="T42" fmla="*/ 2147483647 w 196"/>
                  <a:gd name="T43" fmla="*/ 2147483647 h 260"/>
                  <a:gd name="T44" fmla="*/ 2147483647 w 196"/>
                  <a:gd name="T45" fmla="*/ 2147483647 h 260"/>
                  <a:gd name="T46" fmla="*/ 2147483647 w 196"/>
                  <a:gd name="T47" fmla="*/ 2147483647 h 260"/>
                  <a:gd name="T48" fmla="*/ 2147483647 w 196"/>
                  <a:gd name="T49" fmla="*/ 2147483647 h 260"/>
                  <a:gd name="T50" fmla="*/ 2147483647 w 196"/>
                  <a:gd name="T51" fmla="*/ 2147483647 h 2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6"/>
                  <a:gd name="T79" fmla="*/ 0 h 260"/>
                  <a:gd name="T80" fmla="*/ 196 w 196"/>
                  <a:gd name="T81" fmla="*/ 260 h 2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6" h="260">
                    <a:moveTo>
                      <a:pt x="196" y="105"/>
                    </a:moveTo>
                    <a:lnTo>
                      <a:pt x="187" y="100"/>
                    </a:lnTo>
                    <a:lnTo>
                      <a:pt x="163" y="75"/>
                    </a:lnTo>
                    <a:lnTo>
                      <a:pt x="96" y="20"/>
                    </a:lnTo>
                    <a:lnTo>
                      <a:pt x="54" y="0"/>
                    </a:lnTo>
                    <a:lnTo>
                      <a:pt x="2" y="6"/>
                    </a:lnTo>
                    <a:lnTo>
                      <a:pt x="0" y="19"/>
                    </a:lnTo>
                    <a:lnTo>
                      <a:pt x="2" y="27"/>
                    </a:lnTo>
                    <a:lnTo>
                      <a:pt x="0" y="33"/>
                    </a:lnTo>
                    <a:lnTo>
                      <a:pt x="12" y="66"/>
                    </a:lnTo>
                    <a:lnTo>
                      <a:pt x="7" y="86"/>
                    </a:lnTo>
                    <a:lnTo>
                      <a:pt x="8" y="96"/>
                    </a:lnTo>
                    <a:lnTo>
                      <a:pt x="12" y="127"/>
                    </a:lnTo>
                    <a:lnTo>
                      <a:pt x="23" y="181"/>
                    </a:lnTo>
                    <a:lnTo>
                      <a:pt x="40" y="206"/>
                    </a:lnTo>
                    <a:lnTo>
                      <a:pt x="30" y="232"/>
                    </a:lnTo>
                    <a:lnTo>
                      <a:pt x="86" y="237"/>
                    </a:lnTo>
                    <a:lnTo>
                      <a:pt x="107" y="260"/>
                    </a:lnTo>
                    <a:lnTo>
                      <a:pt x="125" y="249"/>
                    </a:lnTo>
                    <a:lnTo>
                      <a:pt x="136" y="234"/>
                    </a:lnTo>
                    <a:lnTo>
                      <a:pt x="125" y="216"/>
                    </a:lnTo>
                    <a:lnTo>
                      <a:pt x="136" y="187"/>
                    </a:lnTo>
                    <a:lnTo>
                      <a:pt x="139" y="169"/>
                    </a:lnTo>
                    <a:lnTo>
                      <a:pt x="149" y="169"/>
                    </a:lnTo>
                    <a:lnTo>
                      <a:pt x="172" y="132"/>
                    </a:lnTo>
                    <a:lnTo>
                      <a:pt x="196" y="105"/>
                    </a:lnTo>
                    <a:close/>
                  </a:path>
                </a:pathLst>
              </a:custGeom>
              <a:solidFill>
                <a:srgbClr val="CED84A"/>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12">
                  <a:solidFill>
                    <a:prstClr val="black"/>
                  </a:solidFill>
                </a:endParaRPr>
              </a:p>
            </p:txBody>
          </p:sp>
          <p:sp>
            <p:nvSpPr>
              <p:cNvPr id="53" name="Freeform 28">
                <a:extLst>
                  <a:ext uri="{FF2B5EF4-FFF2-40B4-BE49-F238E27FC236}">
                    <a16:creationId xmlns:a16="http://schemas.microsoft.com/office/drawing/2014/main" id="{7DD9BE83-9BF9-EF14-A959-0ED330252F11}"/>
                  </a:ext>
                </a:extLst>
              </p:cNvPr>
              <p:cNvSpPr>
                <a:spLocks noChangeAspect="1"/>
              </p:cNvSpPr>
              <p:nvPr/>
            </p:nvSpPr>
            <p:spPr bwMode="auto">
              <a:xfrm>
                <a:off x="7466029" y="5265737"/>
                <a:ext cx="176186" cy="107949"/>
              </a:xfrm>
              <a:custGeom>
                <a:avLst/>
                <a:gdLst>
                  <a:gd name="T0" fmla="*/ 0 w 170"/>
                  <a:gd name="T1" fmla="*/ 2147483647 h 114"/>
                  <a:gd name="T2" fmla="*/ 2147483647 w 170"/>
                  <a:gd name="T3" fmla="*/ 2147483647 h 114"/>
                  <a:gd name="T4" fmla="*/ 2147483647 w 170"/>
                  <a:gd name="T5" fmla="*/ 2147483647 h 114"/>
                  <a:gd name="T6" fmla="*/ 2147483647 w 170"/>
                  <a:gd name="T7" fmla="*/ 2147483647 h 114"/>
                  <a:gd name="T8" fmla="*/ 2147483647 w 170"/>
                  <a:gd name="T9" fmla="*/ 0 h 114"/>
                  <a:gd name="T10" fmla="*/ 2147483647 w 170"/>
                  <a:gd name="T11" fmla="*/ 2147483647 h 114"/>
                  <a:gd name="T12" fmla="*/ 2147483647 w 170"/>
                  <a:gd name="T13" fmla="*/ 2147483647 h 114"/>
                  <a:gd name="T14" fmla="*/ 2147483647 w 170"/>
                  <a:gd name="T15" fmla="*/ 2147483647 h 114"/>
                  <a:gd name="T16" fmla="*/ 2147483647 w 170"/>
                  <a:gd name="T17" fmla="*/ 2147483647 h 114"/>
                  <a:gd name="T18" fmla="*/ 2147483647 w 170"/>
                  <a:gd name="T19" fmla="*/ 2147483647 h 114"/>
                  <a:gd name="T20" fmla="*/ 2147483647 w 170"/>
                  <a:gd name="T21" fmla="*/ 2147483647 h 114"/>
                  <a:gd name="T22" fmla="*/ 2147483647 w 170"/>
                  <a:gd name="T23" fmla="*/ 2147483647 h 114"/>
                  <a:gd name="T24" fmla="*/ 2147483647 w 170"/>
                  <a:gd name="T25" fmla="*/ 2147483647 h 114"/>
                  <a:gd name="T26" fmla="*/ 2147483647 w 170"/>
                  <a:gd name="T27" fmla="*/ 2147483647 h 114"/>
                  <a:gd name="T28" fmla="*/ 2147483647 w 170"/>
                  <a:gd name="T29" fmla="*/ 2147483647 h 114"/>
                  <a:gd name="T30" fmla="*/ 2147483647 w 170"/>
                  <a:gd name="T31" fmla="*/ 2147483647 h 114"/>
                  <a:gd name="T32" fmla="*/ 2147483647 w 170"/>
                  <a:gd name="T33" fmla="*/ 2147483647 h 114"/>
                  <a:gd name="T34" fmla="*/ 2147483647 w 170"/>
                  <a:gd name="T35" fmla="*/ 2147483647 h 114"/>
                  <a:gd name="T36" fmla="*/ 2147483647 w 170"/>
                  <a:gd name="T37" fmla="*/ 2147483647 h 114"/>
                  <a:gd name="T38" fmla="*/ 2147483647 w 170"/>
                  <a:gd name="T39" fmla="*/ 2147483647 h 114"/>
                  <a:gd name="T40" fmla="*/ 2147483647 w 170"/>
                  <a:gd name="T41" fmla="*/ 2147483647 h 114"/>
                  <a:gd name="T42" fmla="*/ 2147483647 w 170"/>
                  <a:gd name="T43" fmla="*/ 2147483647 h 114"/>
                  <a:gd name="T44" fmla="*/ 2147483647 w 170"/>
                  <a:gd name="T45" fmla="*/ 2147483647 h 114"/>
                  <a:gd name="T46" fmla="*/ 2147483647 w 170"/>
                  <a:gd name="T47" fmla="*/ 2147483647 h 114"/>
                  <a:gd name="T48" fmla="*/ 2147483647 w 170"/>
                  <a:gd name="T49" fmla="*/ 2147483647 h 114"/>
                  <a:gd name="T50" fmla="*/ 0 w 170"/>
                  <a:gd name="T51" fmla="*/ 2147483647 h 1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0"/>
                  <a:gd name="T79" fmla="*/ 0 h 114"/>
                  <a:gd name="T80" fmla="*/ 170 w 170"/>
                  <a:gd name="T81" fmla="*/ 114 h 11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0" h="114">
                    <a:moveTo>
                      <a:pt x="0" y="82"/>
                    </a:moveTo>
                    <a:lnTo>
                      <a:pt x="3" y="64"/>
                    </a:lnTo>
                    <a:lnTo>
                      <a:pt x="13" y="64"/>
                    </a:lnTo>
                    <a:lnTo>
                      <a:pt x="36" y="27"/>
                    </a:lnTo>
                    <a:lnTo>
                      <a:pt x="60" y="0"/>
                    </a:lnTo>
                    <a:lnTo>
                      <a:pt x="82" y="17"/>
                    </a:lnTo>
                    <a:lnTo>
                      <a:pt x="109" y="24"/>
                    </a:lnTo>
                    <a:lnTo>
                      <a:pt x="146" y="27"/>
                    </a:lnTo>
                    <a:lnTo>
                      <a:pt x="158" y="41"/>
                    </a:lnTo>
                    <a:lnTo>
                      <a:pt x="170" y="97"/>
                    </a:lnTo>
                    <a:lnTo>
                      <a:pt x="148" y="94"/>
                    </a:lnTo>
                    <a:lnTo>
                      <a:pt x="124" y="94"/>
                    </a:lnTo>
                    <a:lnTo>
                      <a:pt x="107" y="83"/>
                    </a:lnTo>
                    <a:lnTo>
                      <a:pt x="101" y="89"/>
                    </a:lnTo>
                    <a:lnTo>
                      <a:pt x="96" y="111"/>
                    </a:lnTo>
                    <a:lnTo>
                      <a:pt x="87" y="114"/>
                    </a:lnTo>
                    <a:lnTo>
                      <a:pt x="82" y="103"/>
                    </a:lnTo>
                    <a:lnTo>
                      <a:pt x="65" y="103"/>
                    </a:lnTo>
                    <a:lnTo>
                      <a:pt x="54" y="98"/>
                    </a:lnTo>
                    <a:lnTo>
                      <a:pt x="54" y="91"/>
                    </a:lnTo>
                    <a:lnTo>
                      <a:pt x="65" y="71"/>
                    </a:lnTo>
                    <a:lnTo>
                      <a:pt x="65" y="65"/>
                    </a:lnTo>
                    <a:lnTo>
                      <a:pt x="61" y="64"/>
                    </a:lnTo>
                    <a:lnTo>
                      <a:pt x="36" y="74"/>
                    </a:lnTo>
                    <a:lnTo>
                      <a:pt x="22" y="86"/>
                    </a:lnTo>
                    <a:lnTo>
                      <a:pt x="0" y="82"/>
                    </a:lnTo>
                    <a:close/>
                  </a:path>
                </a:pathLst>
              </a:custGeom>
              <a:solidFill>
                <a:srgbClr val="CED84A"/>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12">
                  <a:solidFill>
                    <a:prstClr val="black"/>
                  </a:solidFill>
                </a:endParaRPr>
              </a:p>
            </p:txBody>
          </p:sp>
          <p:sp>
            <p:nvSpPr>
              <p:cNvPr id="54" name="Freeform 29">
                <a:extLst>
                  <a:ext uri="{FF2B5EF4-FFF2-40B4-BE49-F238E27FC236}">
                    <a16:creationId xmlns:a16="http://schemas.microsoft.com/office/drawing/2014/main" id="{1C6F2624-9C6A-6058-629C-CE1E80BE71A8}"/>
                  </a:ext>
                </a:extLst>
              </p:cNvPr>
              <p:cNvSpPr>
                <a:spLocks noChangeAspect="1"/>
              </p:cNvSpPr>
              <p:nvPr/>
            </p:nvSpPr>
            <p:spPr bwMode="auto">
              <a:xfrm>
                <a:off x="6459707" y="5849930"/>
                <a:ext cx="352372" cy="338134"/>
              </a:xfrm>
              <a:custGeom>
                <a:avLst/>
                <a:gdLst>
                  <a:gd name="T0" fmla="*/ 2147483647 w 340"/>
                  <a:gd name="T1" fmla="*/ 2147483647 h 355"/>
                  <a:gd name="T2" fmla="*/ 2147483647 w 340"/>
                  <a:gd name="T3" fmla="*/ 2147483647 h 355"/>
                  <a:gd name="T4" fmla="*/ 2147483647 w 340"/>
                  <a:gd name="T5" fmla="*/ 2147483647 h 355"/>
                  <a:gd name="T6" fmla="*/ 2147483647 w 340"/>
                  <a:gd name="T7" fmla="*/ 2147483647 h 355"/>
                  <a:gd name="T8" fmla="*/ 2147483647 w 340"/>
                  <a:gd name="T9" fmla="*/ 2147483647 h 355"/>
                  <a:gd name="T10" fmla="*/ 2147483647 w 340"/>
                  <a:gd name="T11" fmla="*/ 2147483647 h 355"/>
                  <a:gd name="T12" fmla="*/ 2147483647 w 340"/>
                  <a:gd name="T13" fmla="*/ 2147483647 h 355"/>
                  <a:gd name="T14" fmla="*/ 2147483647 w 340"/>
                  <a:gd name="T15" fmla="*/ 2147483647 h 355"/>
                  <a:gd name="T16" fmla="*/ 2147483647 w 340"/>
                  <a:gd name="T17" fmla="*/ 2147483647 h 355"/>
                  <a:gd name="T18" fmla="*/ 2147483647 w 340"/>
                  <a:gd name="T19" fmla="*/ 2147483647 h 355"/>
                  <a:gd name="T20" fmla="*/ 2147483647 w 340"/>
                  <a:gd name="T21" fmla="*/ 2147483647 h 355"/>
                  <a:gd name="T22" fmla="*/ 2147483647 w 340"/>
                  <a:gd name="T23" fmla="*/ 2147483647 h 355"/>
                  <a:gd name="T24" fmla="*/ 2147483647 w 340"/>
                  <a:gd name="T25" fmla="*/ 2147483647 h 355"/>
                  <a:gd name="T26" fmla="*/ 2147483647 w 340"/>
                  <a:gd name="T27" fmla="*/ 2147483647 h 355"/>
                  <a:gd name="T28" fmla="*/ 2147483647 w 340"/>
                  <a:gd name="T29" fmla="*/ 2147483647 h 355"/>
                  <a:gd name="T30" fmla="*/ 2147483647 w 340"/>
                  <a:gd name="T31" fmla="*/ 2147483647 h 355"/>
                  <a:gd name="T32" fmla="*/ 2147483647 w 340"/>
                  <a:gd name="T33" fmla="*/ 2147483647 h 355"/>
                  <a:gd name="T34" fmla="*/ 2147483647 w 340"/>
                  <a:gd name="T35" fmla="*/ 2147483647 h 355"/>
                  <a:gd name="T36" fmla="*/ 2147483647 w 340"/>
                  <a:gd name="T37" fmla="*/ 2147483647 h 355"/>
                  <a:gd name="T38" fmla="*/ 2147483647 w 340"/>
                  <a:gd name="T39" fmla="*/ 2147483647 h 355"/>
                  <a:gd name="T40" fmla="*/ 2147483647 w 340"/>
                  <a:gd name="T41" fmla="*/ 2147483647 h 355"/>
                  <a:gd name="T42" fmla="*/ 2147483647 w 340"/>
                  <a:gd name="T43" fmla="*/ 2147483647 h 355"/>
                  <a:gd name="T44" fmla="*/ 2147483647 w 340"/>
                  <a:gd name="T45" fmla="*/ 2147483647 h 355"/>
                  <a:gd name="T46" fmla="*/ 2147483647 w 340"/>
                  <a:gd name="T47" fmla="*/ 2147483647 h 355"/>
                  <a:gd name="T48" fmla="*/ 2147483647 w 340"/>
                  <a:gd name="T49" fmla="*/ 2147483647 h 355"/>
                  <a:gd name="T50" fmla="*/ 2147483647 w 340"/>
                  <a:gd name="T51" fmla="*/ 2147483647 h 355"/>
                  <a:gd name="T52" fmla="*/ 2147483647 w 340"/>
                  <a:gd name="T53" fmla="*/ 0 h 355"/>
                  <a:gd name="T54" fmla="*/ 2147483647 w 340"/>
                  <a:gd name="T55" fmla="*/ 2147483647 h 355"/>
                  <a:gd name="T56" fmla="*/ 2147483647 w 340"/>
                  <a:gd name="T57" fmla="*/ 2147483647 h 355"/>
                  <a:gd name="T58" fmla="*/ 2147483647 w 340"/>
                  <a:gd name="T59" fmla="*/ 2147483647 h 355"/>
                  <a:gd name="T60" fmla="*/ 2147483647 w 340"/>
                  <a:gd name="T61" fmla="*/ 2147483647 h 355"/>
                  <a:gd name="T62" fmla="*/ 2147483647 w 340"/>
                  <a:gd name="T63" fmla="*/ 2147483647 h 355"/>
                  <a:gd name="T64" fmla="*/ 2147483647 w 340"/>
                  <a:gd name="T65" fmla="*/ 2147483647 h 355"/>
                  <a:gd name="T66" fmla="*/ 2147483647 w 340"/>
                  <a:gd name="T67" fmla="*/ 2147483647 h 355"/>
                  <a:gd name="T68" fmla="*/ 0 w 340"/>
                  <a:gd name="T69" fmla="*/ 2147483647 h 355"/>
                  <a:gd name="T70" fmla="*/ 2147483647 w 340"/>
                  <a:gd name="T71" fmla="*/ 2147483647 h 355"/>
                  <a:gd name="T72" fmla="*/ 2147483647 w 340"/>
                  <a:gd name="T73" fmla="*/ 2147483647 h 355"/>
                  <a:gd name="T74" fmla="*/ 2147483647 w 340"/>
                  <a:gd name="T75" fmla="*/ 2147483647 h 355"/>
                  <a:gd name="T76" fmla="*/ 2147483647 w 340"/>
                  <a:gd name="T77" fmla="*/ 2147483647 h 355"/>
                  <a:gd name="T78" fmla="*/ 2147483647 w 340"/>
                  <a:gd name="T79" fmla="*/ 2147483647 h 355"/>
                  <a:gd name="T80" fmla="*/ 2147483647 w 340"/>
                  <a:gd name="T81" fmla="*/ 2147483647 h 355"/>
                  <a:gd name="T82" fmla="*/ 2147483647 w 340"/>
                  <a:gd name="T83" fmla="*/ 2147483647 h 355"/>
                  <a:gd name="T84" fmla="*/ 2147483647 w 340"/>
                  <a:gd name="T85" fmla="*/ 2147483647 h 355"/>
                  <a:gd name="T86" fmla="*/ 2147483647 w 340"/>
                  <a:gd name="T87" fmla="*/ 2147483647 h 355"/>
                  <a:gd name="T88" fmla="*/ 2147483647 w 340"/>
                  <a:gd name="T89" fmla="*/ 2147483647 h 355"/>
                  <a:gd name="T90" fmla="*/ 2147483647 w 340"/>
                  <a:gd name="T91" fmla="*/ 2147483647 h 355"/>
                  <a:gd name="T92" fmla="*/ 2147483647 w 340"/>
                  <a:gd name="T93" fmla="*/ 2147483647 h 355"/>
                  <a:gd name="T94" fmla="*/ 2147483647 w 340"/>
                  <a:gd name="T95" fmla="*/ 2147483647 h 355"/>
                  <a:gd name="T96" fmla="*/ 2147483647 w 340"/>
                  <a:gd name="T97" fmla="*/ 2147483647 h 355"/>
                  <a:gd name="T98" fmla="*/ 2147483647 w 340"/>
                  <a:gd name="T99" fmla="*/ 2147483647 h 355"/>
                  <a:gd name="T100" fmla="*/ 2147483647 w 340"/>
                  <a:gd name="T101" fmla="*/ 2147483647 h 355"/>
                  <a:gd name="T102" fmla="*/ 2147483647 w 340"/>
                  <a:gd name="T103" fmla="*/ 2147483647 h 355"/>
                  <a:gd name="T104" fmla="*/ 2147483647 w 340"/>
                  <a:gd name="T105" fmla="*/ 2147483647 h 355"/>
                  <a:gd name="T106" fmla="*/ 2147483647 w 340"/>
                  <a:gd name="T107" fmla="*/ 2147483647 h 355"/>
                  <a:gd name="T108" fmla="*/ 2147483647 w 340"/>
                  <a:gd name="T109" fmla="*/ 2147483647 h 355"/>
                  <a:gd name="T110" fmla="*/ 2147483647 w 340"/>
                  <a:gd name="T111" fmla="*/ 2147483647 h 355"/>
                  <a:gd name="T112" fmla="*/ 2147483647 w 340"/>
                  <a:gd name="T113" fmla="*/ 2147483647 h 3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0"/>
                  <a:gd name="T172" fmla="*/ 0 h 355"/>
                  <a:gd name="T173" fmla="*/ 340 w 340"/>
                  <a:gd name="T174" fmla="*/ 355 h 3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0" h="355">
                    <a:moveTo>
                      <a:pt x="247" y="271"/>
                    </a:moveTo>
                    <a:lnTo>
                      <a:pt x="265" y="257"/>
                    </a:lnTo>
                    <a:lnTo>
                      <a:pt x="286" y="230"/>
                    </a:lnTo>
                    <a:lnTo>
                      <a:pt x="286" y="223"/>
                    </a:lnTo>
                    <a:lnTo>
                      <a:pt x="298" y="210"/>
                    </a:lnTo>
                    <a:lnTo>
                      <a:pt x="305" y="189"/>
                    </a:lnTo>
                    <a:lnTo>
                      <a:pt x="320" y="164"/>
                    </a:lnTo>
                    <a:lnTo>
                      <a:pt x="338" y="151"/>
                    </a:lnTo>
                    <a:lnTo>
                      <a:pt x="339" y="146"/>
                    </a:lnTo>
                    <a:lnTo>
                      <a:pt x="340" y="114"/>
                    </a:lnTo>
                    <a:lnTo>
                      <a:pt x="328" y="106"/>
                    </a:lnTo>
                    <a:lnTo>
                      <a:pt x="294" y="92"/>
                    </a:lnTo>
                    <a:lnTo>
                      <a:pt x="259" y="76"/>
                    </a:lnTo>
                    <a:lnTo>
                      <a:pt x="248" y="76"/>
                    </a:lnTo>
                    <a:lnTo>
                      <a:pt x="245" y="74"/>
                    </a:lnTo>
                    <a:lnTo>
                      <a:pt x="251" y="62"/>
                    </a:lnTo>
                    <a:lnTo>
                      <a:pt x="247" y="58"/>
                    </a:lnTo>
                    <a:lnTo>
                      <a:pt x="237" y="58"/>
                    </a:lnTo>
                    <a:lnTo>
                      <a:pt x="234" y="41"/>
                    </a:lnTo>
                    <a:lnTo>
                      <a:pt x="219" y="31"/>
                    </a:lnTo>
                    <a:lnTo>
                      <a:pt x="210" y="7"/>
                    </a:lnTo>
                    <a:lnTo>
                      <a:pt x="198" y="5"/>
                    </a:lnTo>
                    <a:lnTo>
                      <a:pt x="193" y="13"/>
                    </a:lnTo>
                    <a:lnTo>
                      <a:pt x="187" y="13"/>
                    </a:lnTo>
                    <a:lnTo>
                      <a:pt x="166" y="12"/>
                    </a:lnTo>
                    <a:lnTo>
                      <a:pt x="152" y="20"/>
                    </a:lnTo>
                    <a:lnTo>
                      <a:pt x="93" y="0"/>
                    </a:lnTo>
                    <a:lnTo>
                      <a:pt x="84" y="5"/>
                    </a:lnTo>
                    <a:lnTo>
                      <a:pt x="68" y="9"/>
                    </a:lnTo>
                    <a:lnTo>
                      <a:pt x="54" y="23"/>
                    </a:lnTo>
                    <a:lnTo>
                      <a:pt x="33" y="39"/>
                    </a:lnTo>
                    <a:lnTo>
                      <a:pt x="24" y="52"/>
                    </a:lnTo>
                    <a:lnTo>
                      <a:pt x="8" y="125"/>
                    </a:lnTo>
                    <a:lnTo>
                      <a:pt x="2" y="143"/>
                    </a:lnTo>
                    <a:lnTo>
                      <a:pt x="0" y="149"/>
                    </a:lnTo>
                    <a:lnTo>
                      <a:pt x="4" y="178"/>
                    </a:lnTo>
                    <a:lnTo>
                      <a:pt x="15" y="193"/>
                    </a:lnTo>
                    <a:lnTo>
                      <a:pt x="11" y="258"/>
                    </a:lnTo>
                    <a:lnTo>
                      <a:pt x="17" y="260"/>
                    </a:lnTo>
                    <a:lnTo>
                      <a:pt x="24" y="258"/>
                    </a:lnTo>
                    <a:lnTo>
                      <a:pt x="49" y="264"/>
                    </a:lnTo>
                    <a:lnTo>
                      <a:pt x="70" y="265"/>
                    </a:lnTo>
                    <a:lnTo>
                      <a:pt x="84" y="257"/>
                    </a:lnTo>
                    <a:lnTo>
                      <a:pt x="98" y="265"/>
                    </a:lnTo>
                    <a:lnTo>
                      <a:pt x="110" y="267"/>
                    </a:lnTo>
                    <a:lnTo>
                      <a:pt x="122" y="299"/>
                    </a:lnTo>
                    <a:lnTo>
                      <a:pt x="124" y="326"/>
                    </a:lnTo>
                    <a:lnTo>
                      <a:pt x="130" y="344"/>
                    </a:lnTo>
                    <a:lnTo>
                      <a:pt x="132" y="351"/>
                    </a:lnTo>
                    <a:lnTo>
                      <a:pt x="144" y="355"/>
                    </a:lnTo>
                    <a:lnTo>
                      <a:pt x="168" y="345"/>
                    </a:lnTo>
                    <a:lnTo>
                      <a:pt x="183" y="351"/>
                    </a:lnTo>
                    <a:lnTo>
                      <a:pt x="191" y="346"/>
                    </a:lnTo>
                    <a:lnTo>
                      <a:pt x="198" y="321"/>
                    </a:lnTo>
                    <a:lnTo>
                      <a:pt x="211" y="307"/>
                    </a:lnTo>
                    <a:lnTo>
                      <a:pt x="213" y="293"/>
                    </a:lnTo>
                    <a:lnTo>
                      <a:pt x="247" y="271"/>
                    </a:lnTo>
                    <a:close/>
                  </a:path>
                </a:pathLst>
              </a:custGeom>
              <a:solidFill>
                <a:srgbClr val="58595B"/>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12">
                  <a:solidFill>
                    <a:prstClr val="black"/>
                  </a:solidFill>
                </a:endParaRPr>
              </a:p>
            </p:txBody>
          </p:sp>
          <p:sp>
            <p:nvSpPr>
              <p:cNvPr id="55" name="Freeform 30">
                <a:extLst>
                  <a:ext uri="{FF2B5EF4-FFF2-40B4-BE49-F238E27FC236}">
                    <a16:creationId xmlns:a16="http://schemas.microsoft.com/office/drawing/2014/main" id="{A50EC774-8F8D-B47B-8FFD-37E830476573}"/>
                  </a:ext>
                </a:extLst>
              </p:cNvPr>
              <p:cNvSpPr>
                <a:spLocks noChangeAspect="1"/>
              </p:cNvSpPr>
              <p:nvPr/>
            </p:nvSpPr>
            <p:spPr bwMode="auto">
              <a:xfrm>
                <a:off x="6639068" y="6108690"/>
                <a:ext cx="306341" cy="204785"/>
              </a:xfrm>
              <a:custGeom>
                <a:avLst/>
                <a:gdLst>
                  <a:gd name="T0" fmla="*/ 2147483647 w 297"/>
                  <a:gd name="T1" fmla="*/ 2147483647 h 214"/>
                  <a:gd name="T2" fmla="*/ 2147483647 w 297"/>
                  <a:gd name="T3" fmla="*/ 2147483647 h 214"/>
                  <a:gd name="T4" fmla="*/ 2147483647 w 297"/>
                  <a:gd name="T5" fmla="*/ 2147483647 h 214"/>
                  <a:gd name="T6" fmla="*/ 2147483647 w 297"/>
                  <a:gd name="T7" fmla="*/ 2147483647 h 214"/>
                  <a:gd name="T8" fmla="*/ 2147483647 w 297"/>
                  <a:gd name="T9" fmla="*/ 2147483647 h 214"/>
                  <a:gd name="T10" fmla="*/ 2147483647 w 297"/>
                  <a:gd name="T11" fmla="*/ 2147483647 h 214"/>
                  <a:gd name="T12" fmla="*/ 2147483647 w 297"/>
                  <a:gd name="T13" fmla="*/ 2147483647 h 214"/>
                  <a:gd name="T14" fmla="*/ 2147483647 w 297"/>
                  <a:gd name="T15" fmla="*/ 2147483647 h 214"/>
                  <a:gd name="T16" fmla="*/ 2147483647 w 297"/>
                  <a:gd name="T17" fmla="*/ 2147483647 h 214"/>
                  <a:gd name="T18" fmla="*/ 2147483647 w 297"/>
                  <a:gd name="T19" fmla="*/ 2147483647 h 214"/>
                  <a:gd name="T20" fmla="*/ 2147483647 w 297"/>
                  <a:gd name="T21" fmla="*/ 2147483647 h 214"/>
                  <a:gd name="T22" fmla="*/ 2147483647 w 297"/>
                  <a:gd name="T23" fmla="*/ 2147483647 h 214"/>
                  <a:gd name="T24" fmla="*/ 2147483647 w 297"/>
                  <a:gd name="T25" fmla="*/ 2147483647 h 214"/>
                  <a:gd name="T26" fmla="*/ 2147483647 w 297"/>
                  <a:gd name="T27" fmla="*/ 2147483647 h 214"/>
                  <a:gd name="T28" fmla="*/ 2147483647 w 297"/>
                  <a:gd name="T29" fmla="*/ 2147483647 h 214"/>
                  <a:gd name="T30" fmla="*/ 2147483647 w 297"/>
                  <a:gd name="T31" fmla="*/ 2147483647 h 214"/>
                  <a:gd name="T32" fmla="*/ 2147483647 w 297"/>
                  <a:gd name="T33" fmla="*/ 2147483647 h 214"/>
                  <a:gd name="T34" fmla="*/ 2147483647 w 297"/>
                  <a:gd name="T35" fmla="*/ 2147483647 h 214"/>
                  <a:gd name="T36" fmla="*/ 2147483647 w 297"/>
                  <a:gd name="T37" fmla="*/ 2147483647 h 214"/>
                  <a:gd name="T38" fmla="*/ 0 w 297"/>
                  <a:gd name="T39" fmla="*/ 2147483647 h 214"/>
                  <a:gd name="T40" fmla="*/ 2147483647 w 297"/>
                  <a:gd name="T41" fmla="*/ 2147483647 h 214"/>
                  <a:gd name="T42" fmla="*/ 2147483647 w 297"/>
                  <a:gd name="T43" fmla="*/ 2147483647 h 214"/>
                  <a:gd name="T44" fmla="*/ 2147483647 w 297"/>
                  <a:gd name="T45" fmla="*/ 2147483647 h 214"/>
                  <a:gd name="T46" fmla="*/ 2147483647 w 297"/>
                  <a:gd name="T47" fmla="*/ 2147483647 h 214"/>
                  <a:gd name="T48" fmla="*/ 2147483647 w 297"/>
                  <a:gd name="T49" fmla="*/ 2147483647 h 214"/>
                  <a:gd name="T50" fmla="*/ 2147483647 w 297"/>
                  <a:gd name="T51" fmla="*/ 2147483647 h 214"/>
                  <a:gd name="T52" fmla="*/ 2147483647 w 297"/>
                  <a:gd name="T53" fmla="*/ 2147483647 h 214"/>
                  <a:gd name="T54" fmla="*/ 2147483647 w 297"/>
                  <a:gd name="T55" fmla="*/ 2147483647 h 214"/>
                  <a:gd name="T56" fmla="*/ 2147483647 w 297"/>
                  <a:gd name="T57" fmla="*/ 0 h 214"/>
                  <a:gd name="T58" fmla="*/ 2147483647 w 297"/>
                  <a:gd name="T59" fmla="*/ 2147483647 h 214"/>
                  <a:gd name="T60" fmla="*/ 2147483647 w 297"/>
                  <a:gd name="T61" fmla="*/ 2147483647 h 214"/>
                  <a:gd name="T62" fmla="*/ 2147483647 w 297"/>
                  <a:gd name="T63" fmla="*/ 2147483647 h 214"/>
                  <a:gd name="T64" fmla="*/ 2147483647 w 297"/>
                  <a:gd name="T65" fmla="*/ 2147483647 h 214"/>
                  <a:gd name="T66" fmla="*/ 2147483647 w 297"/>
                  <a:gd name="T67" fmla="*/ 2147483647 h 214"/>
                  <a:gd name="T68" fmla="*/ 2147483647 w 297"/>
                  <a:gd name="T69" fmla="*/ 2147483647 h 214"/>
                  <a:gd name="T70" fmla="*/ 2147483647 w 297"/>
                  <a:gd name="T71" fmla="*/ 2147483647 h 214"/>
                  <a:gd name="T72" fmla="*/ 2147483647 w 297"/>
                  <a:gd name="T73" fmla="*/ 2147483647 h 214"/>
                  <a:gd name="T74" fmla="*/ 2147483647 w 297"/>
                  <a:gd name="T75" fmla="*/ 2147483647 h 214"/>
                  <a:gd name="T76" fmla="*/ 2147483647 w 297"/>
                  <a:gd name="T77" fmla="*/ 2147483647 h 214"/>
                  <a:gd name="T78" fmla="*/ 2147483647 w 297"/>
                  <a:gd name="T79" fmla="*/ 2147483647 h 214"/>
                  <a:gd name="T80" fmla="*/ 2147483647 w 297"/>
                  <a:gd name="T81" fmla="*/ 2147483647 h 214"/>
                  <a:gd name="T82" fmla="*/ 2147483647 w 297"/>
                  <a:gd name="T83" fmla="*/ 2147483647 h 214"/>
                  <a:gd name="T84" fmla="*/ 2147483647 w 297"/>
                  <a:gd name="T85" fmla="*/ 2147483647 h 214"/>
                  <a:gd name="T86" fmla="*/ 2147483647 w 297"/>
                  <a:gd name="T87" fmla="*/ 2147483647 h 214"/>
                  <a:gd name="T88" fmla="*/ 2147483647 w 297"/>
                  <a:gd name="T89" fmla="*/ 2147483647 h 214"/>
                  <a:gd name="T90" fmla="*/ 2147483647 w 297"/>
                  <a:gd name="T91" fmla="*/ 2147483647 h 214"/>
                  <a:gd name="T92" fmla="*/ 2147483647 w 297"/>
                  <a:gd name="T93" fmla="*/ 2147483647 h 214"/>
                  <a:gd name="T94" fmla="*/ 2147483647 w 297"/>
                  <a:gd name="T95" fmla="*/ 2147483647 h 214"/>
                  <a:gd name="T96" fmla="*/ 2147483647 w 297"/>
                  <a:gd name="T97" fmla="*/ 2147483647 h 214"/>
                  <a:gd name="T98" fmla="*/ 2147483647 w 297"/>
                  <a:gd name="T99" fmla="*/ 2147483647 h 214"/>
                  <a:gd name="T100" fmla="*/ 2147483647 w 297"/>
                  <a:gd name="T101" fmla="*/ 2147483647 h 214"/>
                  <a:gd name="T102" fmla="*/ 2147483647 w 297"/>
                  <a:gd name="T103" fmla="*/ 2147483647 h 2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97"/>
                  <a:gd name="T157" fmla="*/ 0 h 214"/>
                  <a:gd name="T158" fmla="*/ 297 w 297"/>
                  <a:gd name="T159" fmla="*/ 214 h 21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97" h="214">
                    <a:moveTo>
                      <a:pt x="274" y="184"/>
                    </a:moveTo>
                    <a:lnTo>
                      <a:pt x="257" y="182"/>
                    </a:lnTo>
                    <a:lnTo>
                      <a:pt x="228" y="190"/>
                    </a:lnTo>
                    <a:lnTo>
                      <a:pt x="216" y="184"/>
                    </a:lnTo>
                    <a:lnTo>
                      <a:pt x="204" y="181"/>
                    </a:lnTo>
                    <a:lnTo>
                      <a:pt x="191" y="183"/>
                    </a:lnTo>
                    <a:lnTo>
                      <a:pt x="181" y="182"/>
                    </a:lnTo>
                    <a:lnTo>
                      <a:pt x="169" y="195"/>
                    </a:lnTo>
                    <a:lnTo>
                      <a:pt x="152" y="196"/>
                    </a:lnTo>
                    <a:lnTo>
                      <a:pt x="148" y="202"/>
                    </a:lnTo>
                    <a:lnTo>
                      <a:pt x="148" y="211"/>
                    </a:lnTo>
                    <a:lnTo>
                      <a:pt x="141" y="214"/>
                    </a:lnTo>
                    <a:lnTo>
                      <a:pt x="111" y="208"/>
                    </a:lnTo>
                    <a:lnTo>
                      <a:pt x="91" y="201"/>
                    </a:lnTo>
                    <a:lnTo>
                      <a:pt x="57" y="196"/>
                    </a:lnTo>
                    <a:lnTo>
                      <a:pt x="40" y="195"/>
                    </a:lnTo>
                    <a:lnTo>
                      <a:pt x="31" y="169"/>
                    </a:lnTo>
                    <a:lnTo>
                      <a:pt x="20" y="164"/>
                    </a:lnTo>
                    <a:lnTo>
                      <a:pt x="5" y="166"/>
                    </a:lnTo>
                    <a:lnTo>
                      <a:pt x="0" y="161"/>
                    </a:lnTo>
                    <a:lnTo>
                      <a:pt x="7" y="128"/>
                    </a:lnTo>
                    <a:lnTo>
                      <a:pt x="13" y="107"/>
                    </a:lnTo>
                    <a:lnTo>
                      <a:pt x="12" y="98"/>
                    </a:lnTo>
                    <a:lnTo>
                      <a:pt x="12" y="80"/>
                    </a:lnTo>
                    <a:lnTo>
                      <a:pt x="20" y="75"/>
                    </a:lnTo>
                    <a:lnTo>
                      <a:pt x="27" y="50"/>
                    </a:lnTo>
                    <a:lnTo>
                      <a:pt x="40" y="36"/>
                    </a:lnTo>
                    <a:lnTo>
                      <a:pt x="42" y="22"/>
                    </a:lnTo>
                    <a:lnTo>
                      <a:pt x="76" y="0"/>
                    </a:lnTo>
                    <a:lnTo>
                      <a:pt x="85" y="6"/>
                    </a:lnTo>
                    <a:lnTo>
                      <a:pt x="109" y="7"/>
                    </a:lnTo>
                    <a:lnTo>
                      <a:pt x="127" y="7"/>
                    </a:lnTo>
                    <a:lnTo>
                      <a:pt x="154" y="9"/>
                    </a:lnTo>
                    <a:lnTo>
                      <a:pt x="184" y="25"/>
                    </a:lnTo>
                    <a:lnTo>
                      <a:pt x="210" y="25"/>
                    </a:lnTo>
                    <a:lnTo>
                      <a:pt x="228" y="48"/>
                    </a:lnTo>
                    <a:lnTo>
                      <a:pt x="231" y="75"/>
                    </a:lnTo>
                    <a:lnTo>
                      <a:pt x="246" y="98"/>
                    </a:lnTo>
                    <a:lnTo>
                      <a:pt x="241" y="107"/>
                    </a:lnTo>
                    <a:lnTo>
                      <a:pt x="246" y="113"/>
                    </a:lnTo>
                    <a:lnTo>
                      <a:pt x="274" y="114"/>
                    </a:lnTo>
                    <a:lnTo>
                      <a:pt x="276" y="134"/>
                    </a:lnTo>
                    <a:lnTo>
                      <a:pt x="284" y="128"/>
                    </a:lnTo>
                    <a:lnTo>
                      <a:pt x="292" y="137"/>
                    </a:lnTo>
                    <a:lnTo>
                      <a:pt x="292" y="141"/>
                    </a:lnTo>
                    <a:lnTo>
                      <a:pt x="297" y="143"/>
                    </a:lnTo>
                    <a:lnTo>
                      <a:pt x="291" y="154"/>
                    </a:lnTo>
                    <a:lnTo>
                      <a:pt x="276" y="154"/>
                    </a:lnTo>
                    <a:lnTo>
                      <a:pt x="269" y="157"/>
                    </a:lnTo>
                    <a:lnTo>
                      <a:pt x="266" y="158"/>
                    </a:lnTo>
                    <a:lnTo>
                      <a:pt x="276" y="167"/>
                    </a:lnTo>
                    <a:lnTo>
                      <a:pt x="274" y="184"/>
                    </a:lnTo>
                    <a:close/>
                  </a:path>
                </a:pathLst>
              </a:custGeom>
              <a:solidFill>
                <a:srgbClr val="019F21"/>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12">
                  <a:solidFill>
                    <a:prstClr val="black"/>
                  </a:solidFill>
                </a:endParaRPr>
              </a:p>
            </p:txBody>
          </p:sp>
          <p:sp>
            <p:nvSpPr>
              <p:cNvPr id="56" name="Freeform 31">
                <a:extLst>
                  <a:ext uri="{FF2B5EF4-FFF2-40B4-BE49-F238E27FC236}">
                    <a16:creationId xmlns:a16="http://schemas.microsoft.com/office/drawing/2014/main" id="{6B09AC99-78BA-0A61-3C29-463A40AA984E}"/>
                  </a:ext>
                </a:extLst>
              </p:cNvPr>
              <p:cNvSpPr>
                <a:spLocks noChangeAspect="1"/>
              </p:cNvSpPr>
              <p:nvPr/>
            </p:nvSpPr>
            <p:spPr bwMode="auto">
              <a:xfrm>
                <a:off x="6672400" y="6280138"/>
                <a:ext cx="250787" cy="160335"/>
              </a:xfrm>
              <a:custGeom>
                <a:avLst/>
                <a:gdLst>
                  <a:gd name="T0" fmla="*/ 0 w 239"/>
                  <a:gd name="T1" fmla="*/ 2147483647 h 169"/>
                  <a:gd name="T2" fmla="*/ 2147483647 w 239"/>
                  <a:gd name="T3" fmla="*/ 2147483647 h 169"/>
                  <a:gd name="T4" fmla="*/ 2147483647 w 239"/>
                  <a:gd name="T5" fmla="*/ 2147483647 h 169"/>
                  <a:gd name="T6" fmla="*/ 2147483647 w 239"/>
                  <a:gd name="T7" fmla="*/ 2147483647 h 169"/>
                  <a:gd name="T8" fmla="*/ 2147483647 w 239"/>
                  <a:gd name="T9" fmla="*/ 2147483647 h 169"/>
                  <a:gd name="T10" fmla="*/ 2147483647 w 239"/>
                  <a:gd name="T11" fmla="*/ 2147483647 h 169"/>
                  <a:gd name="T12" fmla="*/ 2147483647 w 239"/>
                  <a:gd name="T13" fmla="*/ 2147483647 h 169"/>
                  <a:gd name="T14" fmla="*/ 2147483647 w 239"/>
                  <a:gd name="T15" fmla="*/ 2147483647 h 169"/>
                  <a:gd name="T16" fmla="*/ 2147483647 w 239"/>
                  <a:gd name="T17" fmla="*/ 2147483647 h 169"/>
                  <a:gd name="T18" fmla="*/ 2147483647 w 239"/>
                  <a:gd name="T19" fmla="*/ 2147483647 h 169"/>
                  <a:gd name="T20" fmla="*/ 2147483647 w 239"/>
                  <a:gd name="T21" fmla="*/ 2147483647 h 169"/>
                  <a:gd name="T22" fmla="*/ 2147483647 w 239"/>
                  <a:gd name="T23" fmla="*/ 2147483647 h 169"/>
                  <a:gd name="T24" fmla="*/ 2147483647 w 239"/>
                  <a:gd name="T25" fmla="*/ 2147483647 h 169"/>
                  <a:gd name="T26" fmla="*/ 2147483647 w 239"/>
                  <a:gd name="T27" fmla="*/ 0 h 169"/>
                  <a:gd name="T28" fmla="*/ 2147483647 w 239"/>
                  <a:gd name="T29" fmla="*/ 2147483647 h 169"/>
                  <a:gd name="T30" fmla="*/ 2147483647 w 239"/>
                  <a:gd name="T31" fmla="*/ 2147483647 h 169"/>
                  <a:gd name="T32" fmla="*/ 2147483647 w 239"/>
                  <a:gd name="T33" fmla="*/ 2147483647 h 169"/>
                  <a:gd name="T34" fmla="*/ 2147483647 w 239"/>
                  <a:gd name="T35" fmla="*/ 2147483647 h 169"/>
                  <a:gd name="T36" fmla="*/ 2147483647 w 239"/>
                  <a:gd name="T37" fmla="*/ 2147483647 h 169"/>
                  <a:gd name="T38" fmla="*/ 2147483647 w 239"/>
                  <a:gd name="T39" fmla="*/ 2147483647 h 169"/>
                  <a:gd name="T40" fmla="*/ 2147483647 w 239"/>
                  <a:gd name="T41" fmla="*/ 2147483647 h 169"/>
                  <a:gd name="T42" fmla="*/ 2147483647 w 239"/>
                  <a:gd name="T43" fmla="*/ 2147483647 h 169"/>
                  <a:gd name="T44" fmla="*/ 2147483647 w 239"/>
                  <a:gd name="T45" fmla="*/ 2147483647 h 169"/>
                  <a:gd name="T46" fmla="*/ 2147483647 w 239"/>
                  <a:gd name="T47" fmla="*/ 2147483647 h 169"/>
                  <a:gd name="T48" fmla="*/ 2147483647 w 239"/>
                  <a:gd name="T49" fmla="*/ 2147483647 h 169"/>
                  <a:gd name="T50" fmla="*/ 2147483647 w 239"/>
                  <a:gd name="T51" fmla="*/ 2147483647 h 169"/>
                  <a:gd name="T52" fmla="*/ 2147483647 w 239"/>
                  <a:gd name="T53" fmla="*/ 2147483647 h 169"/>
                  <a:gd name="T54" fmla="*/ 2147483647 w 239"/>
                  <a:gd name="T55" fmla="*/ 2147483647 h 169"/>
                  <a:gd name="T56" fmla="*/ 2147483647 w 239"/>
                  <a:gd name="T57" fmla="*/ 2147483647 h 169"/>
                  <a:gd name="T58" fmla="*/ 2147483647 w 239"/>
                  <a:gd name="T59" fmla="*/ 2147483647 h 169"/>
                  <a:gd name="T60" fmla="*/ 2147483647 w 239"/>
                  <a:gd name="T61" fmla="*/ 2147483647 h 169"/>
                  <a:gd name="T62" fmla="*/ 2147483647 w 239"/>
                  <a:gd name="T63" fmla="*/ 2147483647 h 169"/>
                  <a:gd name="T64" fmla="*/ 2147483647 w 239"/>
                  <a:gd name="T65" fmla="*/ 2147483647 h 169"/>
                  <a:gd name="T66" fmla="*/ 2147483647 w 239"/>
                  <a:gd name="T67" fmla="*/ 2147483647 h 169"/>
                  <a:gd name="T68" fmla="*/ 2147483647 w 239"/>
                  <a:gd name="T69" fmla="*/ 2147483647 h 169"/>
                  <a:gd name="T70" fmla="*/ 2147483647 w 239"/>
                  <a:gd name="T71" fmla="*/ 2147483647 h 169"/>
                  <a:gd name="T72" fmla="*/ 2147483647 w 239"/>
                  <a:gd name="T73" fmla="*/ 2147483647 h 169"/>
                  <a:gd name="T74" fmla="*/ 2147483647 w 239"/>
                  <a:gd name="T75" fmla="*/ 2147483647 h 169"/>
                  <a:gd name="T76" fmla="*/ 2147483647 w 239"/>
                  <a:gd name="T77" fmla="*/ 2147483647 h 169"/>
                  <a:gd name="T78" fmla="*/ 2147483647 w 239"/>
                  <a:gd name="T79" fmla="*/ 2147483647 h 169"/>
                  <a:gd name="T80" fmla="*/ 2147483647 w 239"/>
                  <a:gd name="T81" fmla="*/ 2147483647 h 169"/>
                  <a:gd name="T82" fmla="*/ 0 w 239"/>
                  <a:gd name="T83" fmla="*/ 2147483647 h 16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9"/>
                  <a:gd name="T127" fmla="*/ 0 h 169"/>
                  <a:gd name="T128" fmla="*/ 239 w 239"/>
                  <a:gd name="T129" fmla="*/ 169 h 16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9" h="169">
                    <a:moveTo>
                      <a:pt x="0" y="59"/>
                    </a:moveTo>
                    <a:lnTo>
                      <a:pt x="5" y="42"/>
                    </a:lnTo>
                    <a:lnTo>
                      <a:pt x="5" y="14"/>
                    </a:lnTo>
                    <a:lnTo>
                      <a:pt x="22" y="15"/>
                    </a:lnTo>
                    <a:lnTo>
                      <a:pt x="56" y="20"/>
                    </a:lnTo>
                    <a:lnTo>
                      <a:pt x="76" y="27"/>
                    </a:lnTo>
                    <a:lnTo>
                      <a:pt x="106" y="33"/>
                    </a:lnTo>
                    <a:lnTo>
                      <a:pt x="113" y="30"/>
                    </a:lnTo>
                    <a:lnTo>
                      <a:pt x="113" y="21"/>
                    </a:lnTo>
                    <a:lnTo>
                      <a:pt x="117" y="15"/>
                    </a:lnTo>
                    <a:lnTo>
                      <a:pt x="134" y="14"/>
                    </a:lnTo>
                    <a:lnTo>
                      <a:pt x="146" y="1"/>
                    </a:lnTo>
                    <a:lnTo>
                      <a:pt x="156" y="2"/>
                    </a:lnTo>
                    <a:lnTo>
                      <a:pt x="169" y="0"/>
                    </a:lnTo>
                    <a:lnTo>
                      <a:pt x="181" y="3"/>
                    </a:lnTo>
                    <a:lnTo>
                      <a:pt x="193" y="9"/>
                    </a:lnTo>
                    <a:lnTo>
                      <a:pt x="222" y="1"/>
                    </a:lnTo>
                    <a:lnTo>
                      <a:pt x="239" y="3"/>
                    </a:lnTo>
                    <a:lnTo>
                      <a:pt x="235" y="9"/>
                    </a:lnTo>
                    <a:lnTo>
                      <a:pt x="227" y="21"/>
                    </a:lnTo>
                    <a:lnTo>
                      <a:pt x="231" y="32"/>
                    </a:lnTo>
                    <a:lnTo>
                      <a:pt x="231" y="52"/>
                    </a:lnTo>
                    <a:lnTo>
                      <a:pt x="231" y="73"/>
                    </a:lnTo>
                    <a:lnTo>
                      <a:pt x="227" y="89"/>
                    </a:lnTo>
                    <a:lnTo>
                      <a:pt x="225" y="124"/>
                    </a:lnTo>
                    <a:lnTo>
                      <a:pt x="219" y="133"/>
                    </a:lnTo>
                    <a:lnTo>
                      <a:pt x="219" y="136"/>
                    </a:lnTo>
                    <a:lnTo>
                      <a:pt x="180" y="169"/>
                    </a:lnTo>
                    <a:lnTo>
                      <a:pt x="174" y="165"/>
                    </a:lnTo>
                    <a:lnTo>
                      <a:pt x="163" y="169"/>
                    </a:lnTo>
                    <a:lnTo>
                      <a:pt x="160" y="165"/>
                    </a:lnTo>
                    <a:lnTo>
                      <a:pt x="169" y="155"/>
                    </a:lnTo>
                    <a:lnTo>
                      <a:pt x="169" y="149"/>
                    </a:lnTo>
                    <a:lnTo>
                      <a:pt x="180" y="134"/>
                    </a:lnTo>
                    <a:lnTo>
                      <a:pt x="180" y="130"/>
                    </a:lnTo>
                    <a:lnTo>
                      <a:pt x="152" y="126"/>
                    </a:lnTo>
                    <a:lnTo>
                      <a:pt x="134" y="110"/>
                    </a:lnTo>
                    <a:lnTo>
                      <a:pt x="111" y="86"/>
                    </a:lnTo>
                    <a:lnTo>
                      <a:pt x="85" y="70"/>
                    </a:lnTo>
                    <a:lnTo>
                      <a:pt x="74" y="66"/>
                    </a:lnTo>
                    <a:lnTo>
                      <a:pt x="13" y="59"/>
                    </a:lnTo>
                    <a:lnTo>
                      <a:pt x="0" y="59"/>
                    </a:lnTo>
                    <a:close/>
                  </a:path>
                </a:pathLst>
              </a:custGeom>
              <a:solidFill>
                <a:srgbClr val="019F21"/>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12">
                  <a:solidFill>
                    <a:prstClr val="black"/>
                  </a:solidFill>
                </a:endParaRPr>
              </a:p>
            </p:txBody>
          </p:sp>
          <p:sp>
            <p:nvSpPr>
              <p:cNvPr id="57" name="Freeform 32">
                <a:extLst>
                  <a:ext uri="{FF2B5EF4-FFF2-40B4-BE49-F238E27FC236}">
                    <a16:creationId xmlns:a16="http://schemas.microsoft.com/office/drawing/2014/main" id="{03F9CFAA-5A9F-3949-F481-6DFA974510B7}"/>
                  </a:ext>
                </a:extLst>
              </p:cNvPr>
              <p:cNvSpPr>
                <a:spLocks noChangeAspect="1"/>
              </p:cNvSpPr>
              <p:nvPr/>
            </p:nvSpPr>
            <p:spPr bwMode="auto">
              <a:xfrm>
                <a:off x="6502563" y="6337288"/>
                <a:ext cx="358721" cy="314321"/>
              </a:xfrm>
              <a:custGeom>
                <a:avLst/>
                <a:gdLst>
                  <a:gd name="T0" fmla="*/ 2147483647 w 345"/>
                  <a:gd name="T1" fmla="*/ 2147483647 h 331"/>
                  <a:gd name="T2" fmla="*/ 2147483647 w 345"/>
                  <a:gd name="T3" fmla="*/ 2147483647 h 331"/>
                  <a:gd name="T4" fmla="*/ 2147483647 w 345"/>
                  <a:gd name="T5" fmla="*/ 2147483647 h 331"/>
                  <a:gd name="T6" fmla="*/ 2147483647 w 345"/>
                  <a:gd name="T7" fmla="*/ 2147483647 h 331"/>
                  <a:gd name="T8" fmla="*/ 2147483647 w 345"/>
                  <a:gd name="T9" fmla="*/ 2147483647 h 331"/>
                  <a:gd name="T10" fmla="*/ 2147483647 w 345"/>
                  <a:gd name="T11" fmla="*/ 2147483647 h 331"/>
                  <a:gd name="T12" fmla="*/ 2147483647 w 345"/>
                  <a:gd name="T13" fmla="*/ 2147483647 h 331"/>
                  <a:gd name="T14" fmla="*/ 2147483647 w 345"/>
                  <a:gd name="T15" fmla="*/ 2147483647 h 331"/>
                  <a:gd name="T16" fmla="*/ 2147483647 w 345"/>
                  <a:gd name="T17" fmla="*/ 2147483647 h 331"/>
                  <a:gd name="T18" fmla="*/ 2147483647 w 345"/>
                  <a:gd name="T19" fmla="*/ 2147483647 h 331"/>
                  <a:gd name="T20" fmla="*/ 2147483647 w 345"/>
                  <a:gd name="T21" fmla="*/ 2147483647 h 331"/>
                  <a:gd name="T22" fmla="*/ 2147483647 w 345"/>
                  <a:gd name="T23" fmla="*/ 2147483647 h 331"/>
                  <a:gd name="T24" fmla="*/ 2147483647 w 345"/>
                  <a:gd name="T25" fmla="*/ 2147483647 h 331"/>
                  <a:gd name="T26" fmla="*/ 2147483647 w 345"/>
                  <a:gd name="T27" fmla="*/ 0 h 331"/>
                  <a:gd name="T28" fmla="*/ 2147483647 w 345"/>
                  <a:gd name="T29" fmla="*/ 0 h 331"/>
                  <a:gd name="T30" fmla="*/ 2147483647 w 345"/>
                  <a:gd name="T31" fmla="*/ 2147483647 h 331"/>
                  <a:gd name="T32" fmla="*/ 2147483647 w 345"/>
                  <a:gd name="T33" fmla="*/ 2147483647 h 331"/>
                  <a:gd name="T34" fmla="*/ 2147483647 w 345"/>
                  <a:gd name="T35" fmla="*/ 2147483647 h 331"/>
                  <a:gd name="T36" fmla="*/ 2147483647 w 345"/>
                  <a:gd name="T37" fmla="*/ 2147483647 h 331"/>
                  <a:gd name="T38" fmla="*/ 2147483647 w 345"/>
                  <a:gd name="T39" fmla="*/ 2147483647 h 331"/>
                  <a:gd name="T40" fmla="*/ 2147483647 w 345"/>
                  <a:gd name="T41" fmla="*/ 2147483647 h 331"/>
                  <a:gd name="T42" fmla="*/ 2147483647 w 345"/>
                  <a:gd name="T43" fmla="*/ 2147483647 h 331"/>
                  <a:gd name="T44" fmla="*/ 2147483647 w 345"/>
                  <a:gd name="T45" fmla="*/ 2147483647 h 331"/>
                  <a:gd name="T46" fmla="*/ 0 w 345"/>
                  <a:gd name="T47" fmla="*/ 2147483647 h 331"/>
                  <a:gd name="T48" fmla="*/ 2147483647 w 345"/>
                  <a:gd name="T49" fmla="*/ 2147483647 h 331"/>
                  <a:gd name="T50" fmla="*/ 2147483647 w 345"/>
                  <a:gd name="T51" fmla="*/ 2147483647 h 331"/>
                  <a:gd name="T52" fmla="*/ 2147483647 w 345"/>
                  <a:gd name="T53" fmla="*/ 2147483647 h 331"/>
                  <a:gd name="T54" fmla="*/ 2147483647 w 345"/>
                  <a:gd name="T55" fmla="*/ 2147483647 h 331"/>
                  <a:gd name="T56" fmla="*/ 2147483647 w 345"/>
                  <a:gd name="T57" fmla="*/ 2147483647 h 331"/>
                  <a:gd name="T58" fmla="*/ 2147483647 w 345"/>
                  <a:gd name="T59" fmla="*/ 2147483647 h 331"/>
                  <a:gd name="T60" fmla="*/ 2147483647 w 345"/>
                  <a:gd name="T61" fmla="*/ 2147483647 h 331"/>
                  <a:gd name="T62" fmla="*/ 2147483647 w 345"/>
                  <a:gd name="T63" fmla="*/ 2147483647 h 331"/>
                  <a:gd name="T64" fmla="*/ 2147483647 w 345"/>
                  <a:gd name="T65" fmla="*/ 2147483647 h 331"/>
                  <a:gd name="T66" fmla="*/ 2147483647 w 345"/>
                  <a:gd name="T67" fmla="*/ 2147483647 h 331"/>
                  <a:gd name="T68" fmla="*/ 2147483647 w 345"/>
                  <a:gd name="T69" fmla="*/ 2147483647 h 331"/>
                  <a:gd name="T70" fmla="*/ 2147483647 w 345"/>
                  <a:gd name="T71" fmla="*/ 2147483647 h 331"/>
                  <a:gd name="T72" fmla="*/ 2147483647 w 345"/>
                  <a:gd name="T73" fmla="*/ 2147483647 h 331"/>
                  <a:gd name="T74" fmla="*/ 2147483647 w 345"/>
                  <a:gd name="T75" fmla="*/ 2147483647 h 331"/>
                  <a:gd name="T76" fmla="*/ 2147483647 w 345"/>
                  <a:gd name="T77" fmla="*/ 2147483647 h 331"/>
                  <a:gd name="T78" fmla="*/ 2147483647 w 345"/>
                  <a:gd name="T79" fmla="*/ 2147483647 h 331"/>
                  <a:gd name="T80" fmla="*/ 2147483647 w 345"/>
                  <a:gd name="T81" fmla="*/ 2147483647 h 331"/>
                  <a:gd name="T82" fmla="*/ 2147483647 w 345"/>
                  <a:gd name="T83" fmla="*/ 2147483647 h 331"/>
                  <a:gd name="T84" fmla="*/ 2147483647 w 345"/>
                  <a:gd name="T85" fmla="*/ 2147483647 h 331"/>
                  <a:gd name="T86" fmla="*/ 2147483647 w 345"/>
                  <a:gd name="T87" fmla="*/ 2147483647 h 331"/>
                  <a:gd name="T88" fmla="*/ 2147483647 w 345"/>
                  <a:gd name="T89" fmla="*/ 2147483647 h 331"/>
                  <a:gd name="T90" fmla="*/ 2147483647 w 345"/>
                  <a:gd name="T91" fmla="*/ 2147483647 h 331"/>
                  <a:gd name="T92" fmla="*/ 2147483647 w 345"/>
                  <a:gd name="T93" fmla="*/ 2147483647 h 331"/>
                  <a:gd name="T94" fmla="*/ 2147483647 w 345"/>
                  <a:gd name="T95" fmla="*/ 2147483647 h 331"/>
                  <a:gd name="T96" fmla="*/ 2147483647 w 345"/>
                  <a:gd name="T97" fmla="*/ 2147483647 h 331"/>
                  <a:gd name="T98" fmla="*/ 2147483647 w 345"/>
                  <a:gd name="T99" fmla="*/ 2147483647 h 331"/>
                  <a:gd name="T100" fmla="*/ 2147483647 w 345"/>
                  <a:gd name="T101" fmla="*/ 2147483647 h 33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45"/>
                  <a:gd name="T154" fmla="*/ 0 h 331"/>
                  <a:gd name="T155" fmla="*/ 345 w 345"/>
                  <a:gd name="T156" fmla="*/ 331 h 33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45" h="331">
                    <a:moveTo>
                      <a:pt x="345" y="110"/>
                    </a:moveTo>
                    <a:lnTo>
                      <a:pt x="339" y="106"/>
                    </a:lnTo>
                    <a:lnTo>
                      <a:pt x="328" y="110"/>
                    </a:lnTo>
                    <a:lnTo>
                      <a:pt x="325" y="106"/>
                    </a:lnTo>
                    <a:lnTo>
                      <a:pt x="334" y="96"/>
                    </a:lnTo>
                    <a:lnTo>
                      <a:pt x="334" y="90"/>
                    </a:lnTo>
                    <a:lnTo>
                      <a:pt x="345" y="75"/>
                    </a:lnTo>
                    <a:lnTo>
                      <a:pt x="345" y="71"/>
                    </a:lnTo>
                    <a:lnTo>
                      <a:pt x="317" y="67"/>
                    </a:lnTo>
                    <a:lnTo>
                      <a:pt x="299" y="51"/>
                    </a:lnTo>
                    <a:lnTo>
                      <a:pt x="276" y="27"/>
                    </a:lnTo>
                    <a:lnTo>
                      <a:pt x="250" y="11"/>
                    </a:lnTo>
                    <a:lnTo>
                      <a:pt x="239" y="7"/>
                    </a:lnTo>
                    <a:lnTo>
                      <a:pt x="178" y="0"/>
                    </a:lnTo>
                    <a:lnTo>
                      <a:pt x="165" y="0"/>
                    </a:lnTo>
                    <a:lnTo>
                      <a:pt x="139" y="17"/>
                    </a:lnTo>
                    <a:lnTo>
                      <a:pt x="125" y="24"/>
                    </a:lnTo>
                    <a:lnTo>
                      <a:pt x="86" y="56"/>
                    </a:lnTo>
                    <a:lnTo>
                      <a:pt x="81" y="67"/>
                    </a:lnTo>
                    <a:lnTo>
                      <a:pt x="73" y="67"/>
                    </a:lnTo>
                    <a:lnTo>
                      <a:pt x="42" y="104"/>
                    </a:lnTo>
                    <a:lnTo>
                      <a:pt x="41" y="111"/>
                    </a:lnTo>
                    <a:lnTo>
                      <a:pt x="13" y="145"/>
                    </a:lnTo>
                    <a:lnTo>
                      <a:pt x="0" y="162"/>
                    </a:lnTo>
                    <a:lnTo>
                      <a:pt x="14" y="167"/>
                    </a:lnTo>
                    <a:lnTo>
                      <a:pt x="26" y="155"/>
                    </a:lnTo>
                    <a:lnTo>
                      <a:pt x="43" y="163"/>
                    </a:lnTo>
                    <a:lnTo>
                      <a:pt x="52" y="169"/>
                    </a:lnTo>
                    <a:lnTo>
                      <a:pt x="69" y="191"/>
                    </a:lnTo>
                    <a:lnTo>
                      <a:pt x="69" y="201"/>
                    </a:lnTo>
                    <a:lnTo>
                      <a:pt x="74" y="205"/>
                    </a:lnTo>
                    <a:lnTo>
                      <a:pt x="86" y="194"/>
                    </a:lnTo>
                    <a:lnTo>
                      <a:pt x="88" y="191"/>
                    </a:lnTo>
                    <a:lnTo>
                      <a:pt x="111" y="217"/>
                    </a:lnTo>
                    <a:lnTo>
                      <a:pt x="130" y="223"/>
                    </a:lnTo>
                    <a:lnTo>
                      <a:pt x="143" y="241"/>
                    </a:lnTo>
                    <a:lnTo>
                      <a:pt x="163" y="250"/>
                    </a:lnTo>
                    <a:lnTo>
                      <a:pt x="180" y="276"/>
                    </a:lnTo>
                    <a:lnTo>
                      <a:pt x="189" y="284"/>
                    </a:lnTo>
                    <a:lnTo>
                      <a:pt x="186" y="290"/>
                    </a:lnTo>
                    <a:lnTo>
                      <a:pt x="178" y="299"/>
                    </a:lnTo>
                    <a:lnTo>
                      <a:pt x="176" y="311"/>
                    </a:lnTo>
                    <a:lnTo>
                      <a:pt x="180" y="331"/>
                    </a:lnTo>
                    <a:lnTo>
                      <a:pt x="187" y="329"/>
                    </a:lnTo>
                    <a:lnTo>
                      <a:pt x="215" y="302"/>
                    </a:lnTo>
                    <a:lnTo>
                      <a:pt x="226" y="271"/>
                    </a:lnTo>
                    <a:lnTo>
                      <a:pt x="243" y="249"/>
                    </a:lnTo>
                    <a:lnTo>
                      <a:pt x="273" y="225"/>
                    </a:lnTo>
                    <a:lnTo>
                      <a:pt x="308" y="184"/>
                    </a:lnTo>
                    <a:lnTo>
                      <a:pt x="328" y="142"/>
                    </a:lnTo>
                    <a:lnTo>
                      <a:pt x="345" y="110"/>
                    </a:lnTo>
                    <a:close/>
                  </a:path>
                </a:pathLst>
              </a:custGeom>
              <a:solidFill>
                <a:srgbClr val="019F21"/>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12">
                  <a:solidFill>
                    <a:prstClr val="black"/>
                  </a:solidFill>
                </a:endParaRPr>
              </a:p>
            </p:txBody>
          </p:sp>
          <p:sp>
            <p:nvSpPr>
              <p:cNvPr id="58" name="Freeform 33">
                <a:extLst>
                  <a:ext uri="{FF2B5EF4-FFF2-40B4-BE49-F238E27FC236}">
                    <a16:creationId xmlns:a16="http://schemas.microsoft.com/office/drawing/2014/main" id="{21952D36-7CDB-E006-FB90-0C299EA8120D}"/>
                  </a:ext>
                </a:extLst>
              </p:cNvPr>
              <p:cNvSpPr>
                <a:spLocks noChangeAspect="1"/>
              </p:cNvSpPr>
              <p:nvPr/>
            </p:nvSpPr>
            <p:spPr bwMode="auto">
              <a:xfrm>
                <a:off x="6716172" y="5980271"/>
                <a:ext cx="426651" cy="264732"/>
              </a:xfrm>
              <a:custGeom>
                <a:avLst/>
                <a:gdLst>
                  <a:gd name="T0" fmla="*/ 2147483647 w 409"/>
                  <a:gd name="T1" fmla="*/ 2147483647 h 278"/>
                  <a:gd name="T2" fmla="*/ 2147483647 w 409"/>
                  <a:gd name="T3" fmla="*/ 2147483647 h 278"/>
                  <a:gd name="T4" fmla="*/ 2147483647 w 409"/>
                  <a:gd name="T5" fmla="*/ 2147483647 h 278"/>
                  <a:gd name="T6" fmla="*/ 2147483647 w 409"/>
                  <a:gd name="T7" fmla="*/ 2147483647 h 278"/>
                  <a:gd name="T8" fmla="*/ 2147483647 w 409"/>
                  <a:gd name="T9" fmla="*/ 2147483647 h 278"/>
                  <a:gd name="T10" fmla="*/ 2147483647 w 409"/>
                  <a:gd name="T11" fmla="*/ 2147483647 h 278"/>
                  <a:gd name="T12" fmla="*/ 2147483647 w 409"/>
                  <a:gd name="T13" fmla="*/ 2147483647 h 278"/>
                  <a:gd name="T14" fmla="*/ 2147483647 w 409"/>
                  <a:gd name="T15" fmla="*/ 2147483647 h 278"/>
                  <a:gd name="T16" fmla="*/ 0 w 409"/>
                  <a:gd name="T17" fmla="*/ 2147483647 h 278"/>
                  <a:gd name="T18" fmla="*/ 2147483647 w 409"/>
                  <a:gd name="T19" fmla="*/ 2147483647 h 278"/>
                  <a:gd name="T20" fmla="*/ 2147483647 w 409"/>
                  <a:gd name="T21" fmla="*/ 2147483647 h 278"/>
                  <a:gd name="T22" fmla="*/ 2147483647 w 409"/>
                  <a:gd name="T23" fmla="*/ 2147483647 h 278"/>
                  <a:gd name="T24" fmla="*/ 2147483647 w 409"/>
                  <a:gd name="T25" fmla="*/ 2147483647 h 278"/>
                  <a:gd name="T26" fmla="*/ 2147483647 w 409"/>
                  <a:gd name="T27" fmla="*/ 2147483647 h 278"/>
                  <a:gd name="T28" fmla="*/ 2147483647 w 409"/>
                  <a:gd name="T29" fmla="*/ 2147483647 h 278"/>
                  <a:gd name="T30" fmla="*/ 2147483647 w 409"/>
                  <a:gd name="T31" fmla="*/ 2147483647 h 278"/>
                  <a:gd name="T32" fmla="*/ 2147483647 w 409"/>
                  <a:gd name="T33" fmla="*/ 2147483647 h 278"/>
                  <a:gd name="T34" fmla="*/ 2147483647 w 409"/>
                  <a:gd name="T35" fmla="*/ 2147483647 h 278"/>
                  <a:gd name="T36" fmla="*/ 2147483647 w 409"/>
                  <a:gd name="T37" fmla="*/ 2147483647 h 278"/>
                  <a:gd name="T38" fmla="*/ 2147483647 w 409"/>
                  <a:gd name="T39" fmla="*/ 2147483647 h 278"/>
                  <a:gd name="T40" fmla="*/ 2147483647 w 409"/>
                  <a:gd name="T41" fmla="*/ 2147483647 h 278"/>
                  <a:gd name="T42" fmla="*/ 2147483647 w 409"/>
                  <a:gd name="T43" fmla="*/ 2147483647 h 278"/>
                  <a:gd name="T44" fmla="*/ 2147483647 w 409"/>
                  <a:gd name="T45" fmla="*/ 2147483647 h 278"/>
                  <a:gd name="T46" fmla="*/ 2147483647 w 409"/>
                  <a:gd name="T47" fmla="*/ 2147483647 h 278"/>
                  <a:gd name="T48" fmla="*/ 2147483647 w 409"/>
                  <a:gd name="T49" fmla="*/ 2147483647 h 278"/>
                  <a:gd name="T50" fmla="*/ 2147483647 w 409"/>
                  <a:gd name="T51" fmla="*/ 2147483647 h 278"/>
                  <a:gd name="T52" fmla="*/ 2147483647 w 409"/>
                  <a:gd name="T53" fmla="*/ 2147483647 h 278"/>
                  <a:gd name="T54" fmla="*/ 2147483647 w 409"/>
                  <a:gd name="T55" fmla="*/ 2147483647 h 278"/>
                  <a:gd name="T56" fmla="*/ 2147483647 w 409"/>
                  <a:gd name="T57" fmla="*/ 2147483647 h 278"/>
                  <a:gd name="T58" fmla="*/ 2147483647 w 409"/>
                  <a:gd name="T59" fmla="*/ 2147483647 h 278"/>
                  <a:gd name="T60" fmla="*/ 2147483647 w 409"/>
                  <a:gd name="T61" fmla="*/ 2147483647 h 278"/>
                  <a:gd name="T62" fmla="*/ 2147483647 w 409"/>
                  <a:gd name="T63" fmla="*/ 2147483647 h 278"/>
                  <a:gd name="T64" fmla="*/ 2147483647 w 409"/>
                  <a:gd name="T65" fmla="*/ 2147483647 h 2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9"/>
                  <a:gd name="T100" fmla="*/ 0 h 278"/>
                  <a:gd name="T101" fmla="*/ 409 w 409"/>
                  <a:gd name="T102" fmla="*/ 278 h 2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9" h="278">
                    <a:moveTo>
                      <a:pt x="221" y="278"/>
                    </a:moveTo>
                    <a:lnTo>
                      <a:pt x="216" y="276"/>
                    </a:lnTo>
                    <a:lnTo>
                      <a:pt x="216" y="272"/>
                    </a:lnTo>
                    <a:lnTo>
                      <a:pt x="208" y="263"/>
                    </a:lnTo>
                    <a:lnTo>
                      <a:pt x="200" y="269"/>
                    </a:lnTo>
                    <a:lnTo>
                      <a:pt x="198" y="249"/>
                    </a:lnTo>
                    <a:lnTo>
                      <a:pt x="170" y="248"/>
                    </a:lnTo>
                    <a:lnTo>
                      <a:pt x="165" y="242"/>
                    </a:lnTo>
                    <a:lnTo>
                      <a:pt x="170" y="233"/>
                    </a:lnTo>
                    <a:lnTo>
                      <a:pt x="155" y="210"/>
                    </a:lnTo>
                    <a:lnTo>
                      <a:pt x="152" y="183"/>
                    </a:lnTo>
                    <a:lnTo>
                      <a:pt x="134" y="160"/>
                    </a:lnTo>
                    <a:lnTo>
                      <a:pt x="108" y="160"/>
                    </a:lnTo>
                    <a:lnTo>
                      <a:pt x="78" y="144"/>
                    </a:lnTo>
                    <a:lnTo>
                      <a:pt x="51" y="142"/>
                    </a:lnTo>
                    <a:lnTo>
                      <a:pt x="33" y="142"/>
                    </a:lnTo>
                    <a:lnTo>
                      <a:pt x="9" y="141"/>
                    </a:lnTo>
                    <a:lnTo>
                      <a:pt x="0" y="135"/>
                    </a:lnTo>
                    <a:lnTo>
                      <a:pt x="18" y="121"/>
                    </a:lnTo>
                    <a:lnTo>
                      <a:pt x="39" y="94"/>
                    </a:lnTo>
                    <a:lnTo>
                      <a:pt x="39" y="87"/>
                    </a:lnTo>
                    <a:lnTo>
                      <a:pt x="51" y="74"/>
                    </a:lnTo>
                    <a:lnTo>
                      <a:pt x="58" y="53"/>
                    </a:lnTo>
                    <a:lnTo>
                      <a:pt x="73" y="28"/>
                    </a:lnTo>
                    <a:lnTo>
                      <a:pt x="91" y="15"/>
                    </a:lnTo>
                    <a:lnTo>
                      <a:pt x="92" y="10"/>
                    </a:lnTo>
                    <a:lnTo>
                      <a:pt x="112" y="0"/>
                    </a:lnTo>
                    <a:lnTo>
                      <a:pt x="135" y="7"/>
                    </a:lnTo>
                    <a:lnTo>
                      <a:pt x="168" y="7"/>
                    </a:lnTo>
                    <a:lnTo>
                      <a:pt x="172" y="13"/>
                    </a:lnTo>
                    <a:lnTo>
                      <a:pt x="172" y="20"/>
                    </a:lnTo>
                    <a:lnTo>
                      <a:pt x="189" y="24"/>
                    </a:lnTo>
                    <a:lnTo>
                      <a:pt x="200" y="17"/>
                    </a:lnTo>
                    <a:lnTo>
                      <a:pt x="228" y="20"/>
                    </a:lnTo>
                    <a:lnTo>
                      <a:pt x="243" y="10"/>
                    </a:lnTo>
                    <a:lnTo>
                      <a:pt x="263" y="16"/>
                    </a:lnTo>
                    <a:lnTo>
                      <a:pt x="269" y="25"/>
                    </a:lnTo>
                    <a:lnTo>
                      <a:pt x="266" y="34"/>
                    </a:lnTo>
                    <a:lnTo>
                      <a:pt x="272" y="47"/>
                    </a:lnTo>
                    <a:lnTo>
                      <a:pt x="268" y="57"/>
                    </a:lnTo>
                    <a:lnTo>
                      <a:pt x="276" y="80"/>
                    </a:lnTo>
                    <a:lnTo>
                      <a:pt x="284" y="87"/>
                    </a:lnTo>
                    <a:lnTo>
                      <a:pt x="298" y="88"/>
                    </a:lnTo>
                    <a:lnTo>
                      <a:pt x="300" y="97"/>
                    </a:lnTo>
                    <a:lnTo>
                      <a:pt x="290" y="124"/>
                    </a:lnTo>
                    <a:lnTo>
                      <a:pt x="295" y="135"/>
                    </a:lnTo>
                    <a:lnTo>
                      <a:pt x="306" y="148"/>
                    </a:lnTo>
                    <a:lnTo>
                      <a:pt x="306" y="154"/>
                    </a:lnTo>
                    <a:lnTo>
                      <a:pt x="311" y="162"/>
                    </a:lnTo>
                    <a:lnTo>
                      <a:pt x="331" y="157"/>
                    </a:lnTo>
                    <a:lnTo>
                      <a:pt x="339" y="149"/>
                    </a:lnTo>
                    <a:lnTo>
                      <a:pt x="365" y="146"/>
                    </a:lnTo>
                    <a:lnTo>
                      <a:pt x="379" y="141"/>
                    </a:lnTo>
                    <a:lnTo>
                      <a:pt x="388" y="150"/>
                    </a:lnTo>
                    <a:lnTo>
                      <a:pt x="407" y="150"/>
                    </a:lnTo>
                    <a:lnTo>
                      <a:pt x="409" y="151"/>
                    </a:lnTo>
                    <a:lnTo>
                      <a:pt x="396" y="163"/>
                    </a:lnTo>
                    <a:lnTo>
                      <a:pt x="377" y="167"/>
                    </a:lnTo>
                    <a:lnTo>
                      <a:pt x="373" y="180"/>
                    </a:lnTo>
                    <a:lnTo>
                      <a:pt x="374" y="190"/>
                    </a:lnTo>
                    <a:lnTo>
                      <a:pt x="344" y="207"/>
                    </a:lnTo>
                    <a:lnTo>
                      <a:pt x="340" y="213"/>
                    </a:lnTo>
                    <a:lnTo>
                      <a:pt x="321" y="210"/>
                    </a:lnTo>
                    <a:lnTo>
                      <a:pt x="284" y="229"/>
                    </a:lnTo>
                    <a:lnTo>
                      <a:pt x="228" y="270"/>
                    </a:lnTo>
                    <a:lnTo>
                      <a:pt x="221" y="278"/>
                    </a:lnTo>
                    <a:close/>
                  </a:path>
                </a:pathLst>
              </a:custGeom>
              <a:solidFill>
                <a:srgbClr val="10588E"/>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tLang="pt-BR" sz="337">
                  <a:solidFill>
                    <a:prstClr val="white"/>
                  </a:solidFill>
                  <a:latin typeface="Trebuchet MS" pitchFamily="34" charset="0"/>
                </a:endParaRPr>
              </a:p>
            </p:txBody>
          </p:sp>
          <p:sp>
            <p:nvSpPr>
              <p:cNvPr id="59" name="Freeform 34">
                <a:extLst>
                  <a:ext uri="{FF2B5EF4-FFF2-40B4-BE49-F238E27FC236}">
                    <a16:creationId xmlns:a16="http://schemas.microsoft.com/office/drawing/2014/main" id="{D08E9A4F-F0B9-A96B-C643-ED0AC16FC8A3}"/>
                  </a:ext>
                </a:extLst>
              </p:cNvPr>
              <p:cNvSpPr>
                <a:spLocks noChangeAspect="1"/>
              </p:cNvSpPr>
              <p:nvPr/>
            </p:nvSpPr>
            <p:spPr bwMode="auto">
              <a:xfrm>
                <a:off x="6812078" y="5714995"/>
                <a:ext cx="561890" cy="419095"/>
              </a:xfrm>
              <a:custGeom>
                <a:avLst/>
                <a:gdLst>
                  <a:gd name="T0" fmla="*/ 2147483647 w 539"/>
                  <a:gd name="T1" fmla="*/ 2147483647 h 439"/>
                  <a:gd name="T2" fmla="*/ 2147483647 w 539"/>
                  <a:gd name="T3" fmla="*/ 2147483647 h 439"/>
                  <a:gd name="T4" fmla="*/ 2147483647 w 539"/>
                  <a:gd name="T5" fmla="*/ 2147483647 h 439"/>
                  <a:gd name="T6" fmla="*/ 2147483647 w 539"/>
                  <a:gd name="T7" fmla="*/ 2147483647 h 439"/>
                  <a:gd name="T8" fmla="*/ 2147483647 w 539"/>
                  <a:gd name="T9" fmla="*/ 2147483647 h 439"/>
                  <a:gd name="T10" fmla="*/ 2147483647 w 539"/>
                  <a:gd name="T11" fmla="*/ 2147483647 h 439"/>
                  <a:gd name="T12" fmla="*/ 2147483647 w 539"/>
                  <a:gd name="T13" fmla="*/ 2147483647 h 439"/>
                  <a:gd name="T14" fmla="*/ 2147483647 w 539"/>
                  <a:gd name="T15" fmla="*/ 2147483647 h 439"/>
                  <a:gd name="T16" fmla="*/ 2147483647 w 539"/>
                  <a:gd name="T17" fmla="*/ 2147483647 h 439"/>
                  <a:gd name="T18" fmla="*/ 2147483647 w 539"/>
                  <a:gd name="T19" fmla="*/ 2147483647 h 439"/>
                  <a:gd name="T20" fmla="*/ 2147483647 w 539"/>
                  <a:gd name="T21" fmla="*/ 2147483647 h 439"/>
                  <a:gd name="T22" fmla="*/ 2147483647 w 539"/>
                  <a:gd name="T23" fmla="*/ 2147483647 h 439"/>
                  <a:gd name="T24" fmla="*/ 2147483647 w 539"/>
                  <a:gd name="T25" fmla="*/ 2147483647 h 439"/>
                  <a:gd name="T26" fmla="*/ 2147483647 w 539"/>
                  <a:gd name="T27" fmla="*/ 2147483647 h 439"/>
                  <a:gd name="T28" fmla="*/ 2147483647 w 539"/>
                  <a:gd name="T29" fmla="*/ 2147483647 h 439"/>
                  <a:gd name="T30" fmla="*/ 2147483647 w 539"/>
                  <a:gd name="T31" fmla="*/ 2147483647 h 439"/>
                  <a:gd name="T32" fmla="*/ 2147483647 w 539"/>
                  <a:gd name="T33" fmla="*/ 2147483647 h 439"/>
                  <a:gd name="T34" fmla="*/ 2147483647 w 539"/>
                  <a:gd name="T35" fmla="*/ 2147483647 h 439"/>
                  <a:gd name="T36" fmla="*/ 2147483647 w 539"/>
                  <a:gd name="T37" fmla="*/ 2147483647 h 439"/>
                  <a:gd name="T38" fmla="*/ 2147483647 w 539"/>
                  <a:gd name="T39" fmla="*/ 2147483647 h 439"/>
                  <a:gd name="T40" fmla="*/ 2147483647 w 539"/>
                  <a:gd name="T41" fmla="*/ 2147483647 h 439"/>
                  <a:gd name="T42" fmla="*/ 2147483647 w 539"/>
                  <a:gd name="T43" fmla="*/ 2147483647 h 439"/>
                  <a:gd name="T44" fmla="*/ 2147483647 w 539"/>
                  <a:gd name="T45" fmla="*/ 2147483647 h 439"/>
                  <a:gd name="T46" fmla="*/ 2147483647 w 539"/>
                  <a:gd name="T47" fmla="*/ 2147483647 h 439"/>
                  <a:gd name="T48" fmla="*/ 2147483647 w 539"/>
                  <a:gd name="T49" fmla="*/ 2147483647 h 439"/>
                  <a:gd name="T50" fmla="*/ 2147483647 w 539"/>
                  <a:gd name="T51" fmla="*/ 2147483647 h 439"/>
                  <a:gd name="T52" fmla="*/ 2147483647 w 539"/>
                  <a:gd name="T53" fmla="*/ 2147483647 h 439"/>
                  <a:gd name="T54" fmla="*/ 2147483647 w 539"/>
                  <a:gd name="T55" fmla="*/ 2147483647 h 439"/>
                  <a:gd name="T56" fmla="*/ 2147483647 w 539"/>
                  <a:gd name="T57" fmla="*/ 2147483647 h 439"/>
                  <a:gd name="T58" fmla="*/ 2147483647 w 539"/>
                  <a:gd name="T59" fmla="*/ 2147483647 h 439"/>
                  <a:gd name="T60" fmla="*/ 2147483647 w 539"/>
                  <a:gd name="T61" fmla="*/ 2147483647 h 439"/>
                  <a:gd name="T62" fmla="*/ 2147483647 w 539"/>
                  <a:gd name="T63" fmla="*/ 2147483647 h 439"/>
                  <a:gd name="T64" fmla="*/ 2147483647 w 539"/>
                  <a:gd name="T65" fmla="*/ 2147483647 h 439"/>
                  <a:gd name="T66" fmla="*/ 2147483647 w 539"/>
                  <a:gd name="T67" fmla="*/ 2147483647 h 439"/>
                  <a:gd name="T68" fmla="*/ 2147483647 w 539"/>
                  <a:gd name="T69" fmla="*/ 2147483647 h 439"/>
                  <a:gd name="T70" fmla="*/ 2147483647 w 539"/>
                  <a:gd name="T71" fmla="*/ 2147483647 h 439"/>
                  <a:gd name="T72" fmla="*/ 2147483647 w 539"/>
                  <a:gd name="T73" fmla="*/ 2147483647 h 439"/>
                  <a:gd name="T74" fmla="*/ 2147483647 w 539"/>
                  <a:gd name="T75" fmla="*/ 2147483647 h 439"/>
                  <a:gd name="T76" fmla="*/ 2147483647 w 539"/>
                  <a:gd name="T77" fmla="*/ 2147483647 h 439"/>
                  <a:gd name="T78" fmla="*/ 2147483647 w 539"/>
                  <a:gd name="T79" fmla="*/ 2147483647 h 439"/>
                  <a:gd name="T80" fmla="*/ 2147483647 w 539"/>
                  <a:gd name="T81" fmla="*/ 2147483647 h 439"/>
                  <a:gd name="T82" fmla="*/ 2147483647 w 539"/>
                  <a:gd name="T83" fmla="*/ 2147483647 h 439"/>
                  <a:gd name="T84" fmla="*/ 2147483647 w 539"/>
                  <a:gd name="T85" fmla="*/ 2147483647 h 439"/>
                  <a:gd name="T86" fmla="*/ 2147483647 w 539"/>
                  <a:gd name="T87" fmla="*/ 2147483647 h 439"/>
                  <a:gd name="T88" fmla="*/ 2147483647 w 539"/>
                  <a:gd name="T89" fmla="*/ 2147483647 h 439"/>
                  <a:gd name="T90" fmla="*/ 2147483647 w 539"/>
                  <a:gd name="T91" fmla="*/ 2147483647 h 439"/>
                  <a:gd name="T92" fmla="*/ 2147483647 w 539"/>
                  <a:gd name="T93" fmla="*/ 2147483647 h 439"/>
                  <a:gd name="T94" fmla="*/ 2147483647 w 539"/>
                  <a:gd name="T95" fmla="*/ 2147483647 h 43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39"/>
                  <a:gd name="T145" fmla="*/ 0 h 439"/>
                  <a:gd name="T146" fmla="*/ 539 w 539"/>
                  <a:gd name="T147" fmla="*/ 439 h 4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39" h="439">
                    <a:moveTo>
                      <a:pt x="0" y="287"/>
                    </a:moveTo>
                    <a:lnTo>
                      <a:pt x="1" y="255"/>
                    </a:lnTo>
                    <a:lnTo>
                      <a:pt x="17" y="241"/>
                    </a:lnTo>
                    <a:lnTo>
                      <a:pt x="33" y="219"/>
                    </a:lnTo>
                    <a:lnTo>
                      <a:pt x="72" y="210"/>
                    </a:lnTo>
                    <a:lnTo>
                      <a:pt x="80" y="217"/>
                    </a:lnTo>
                    <a:lnTo>
                      <a:pt x="93" y="203"/>
                    </a:lnTo>
                    <a:lnTo>
                      <a:pt x="130" y="205"/>
                    </a:lnTo>
                    <a:lnTo>
                      <a:pt x="153" y="207"/>
                    </a:lnTo>
                    <a:lnTo>
                      <a:pt x="177" y="187"/>
                    </a:lnTo>
                    <a:lnTo>
                      <a:pt x="178" y="164"/>
                    </a:lnTo>
                    <a:lnTo>
                      <a:pt x="170" y="159"/>
                    </a:lnTo>
                    <a:lnTo>
                      <a:pt x="168" y="154"/>
                    </a:lnTo>
                    <a:lnTo>
                      <a:pt x="184" y="132"/>
                    </a:lnTo>
                    <a:lnTo>
                      <a:pt x="178" y="114"/>
                    </a:lnTo>
                    <a:lnTo>
                      <a:pt x="174" y="110"/>
                    </a:lnTo>
                    <a:lnTo>
                      <a:pt x="178" y="84"/>
                    </a:lnTo>
                    <a:lnTo>
                      <a:pt x="201" y="77"/>
                    </a:lnTo>
                    <a:lnTo>
                      <a:pt x="201" y="63"/>
                    </a:lnTo>
                    <a:lnTo>
                      <a:pt x="199" y="53"/>
                    </a:lnTo>
                    <a:lnTo>
                      <a:pt x="203" y="37"/>
                    </a:lnTo>
                    <a:lnTo>
                      <a:pt x="217" y="33"/>
                    </a:lnTo>
                    <a:lnTo>
                      <a:pt x="217" y="20"/>
                    </a:lnTo>
                    <a:lnTo>
                      <a:pt x="225" y="20"/>
                    </a:lnTo>
                    <a:lnTo>
                      <a:pt x="229" y="31"/>
                    </a:lnTo>
                    <a:lnTo>
                      <a:pt x="244" y="31"/>
                    </a:lnTo>
                    <a:lnTo>
                      <a:pt x="241" y="46"/>
                    </a:lnTo>
                    <a:lnTo>
                      <a:pt x="266" y="37"/>
                    </a:lnTo>
                    <a:lnTo>
                      <a:pt x="322" y="0"/>
                    </a:lnTo>
                    <a:lnTo>
                      <a:pt x="346" y="3"/>
                    </a:lnTo>
                    <a:lnTo>
                      <a:pt x="352" y="4"/>
                    </a:lnTo>
                    <a:lnTo>
                      <a:pt x="347" y="13"/>
                    </a:lnTo>
                    <a:lnTo>
                      <a:pt x="359" y="26"/>
                    </a:lnTo>
                    <a:lnTo>
                      <a:pt x="373" y="26"/>
                    </a:lnTo>
                    <a:lnTo>
                      <a:pt x="380" y="20"/>
                    </a:lnTo>
                    <a:lnTo>
                      <a:pt x="397" y="27"/>
                    </a:lnTo>
                    <a:lnTo>
                      <a:pt x="427" y="50"/>
                    </a:lnTo>
                    <a:lnTo>
                      <a:pt x="451" y="50"/>
                    </a:lnTo>
                    <a:lnTo>
                      <a:pt x="467" y="66"/>
                    </a:lnTo>
                    <a:lnTo>
                      <a:pt x="470" y="77"/>
                    </a:lnTo>
                    <a:lnTo>
                      <a:pt x="477" y="83"/>
                    </a:lnTo>
                    <a:lnTo>
                      <a:pt x="506" y="84"/>
                    </a:lnTo>
                    <a:lnTo>
                      <a:pt x="532" y="98"/>
                    </a:lnTo>
                    <a:lnTo>
                      <a:pt x="539" y="107"/>
                    </a:lnTo>
                    <a:lnTo>
                      <a:pt x="536" y="116"/>
                    </a:lnTo>
                    <a:lnTo>
                      <a:pt x="522" y="127"/>
                    </a:lnTo>
                    <a:lnTo>
                      <a:pt x="515" y="140"/>
                    </a:lnTo>
                    <a:lnTo>
                      <a:pt x="504" y="148"/>
                    </a:lnTo>
                    <a:lnTo>
                      <a:pt x="500" y="160"/>
                    </a:lnTo>
                    <a:lnTo>
                      <a:pt x="500" y="171"/>
                    </a:lnTo>
                    <a:lnTo>
                      <a:pt x="514" y="185"/>
                    </a:lnTo>
                    <a:lnTo>
                      <a:pt x="511" y="197"/>
                    </a:lnTo>
                    <a:lnTo>
                      <a:pt x="496" y="197"/>
                    </a:lnTo>
                    <a:lnTo>
                      <a:pt x="477" y="204"/>
                    </a:lnTo>
                    <a:lnTo>
                      <a:pt x="471" y="217"/>
                    </a:lnTo>
                    <a:lnTo>
                      <a:pt x="474" y="231"/>
                    </a:lnTo>
                    <a:lnTo>
                      <a:pt x="477" y="238"/>
                    </a:lnTo>
                    <a:lnTo>
                      <a:pt x="471" y="247"/>
                    </a:lnTo>
                    <a:lnTo>
                      <a:pt x="474" y="267"/>
                    </a:lnTo>
                    <a:lnTo>
                      <a:pt x="471" y="277"/>
                    </a:lnTo>
                    <a:lnTo>
                      <a:pt x="455" y="302"/>
                    </a:lnTo>
                    <a:lnTo>
                      <a:pt x="451" y="311"/>
                    </a:lnTo>
                    <a:lnTo>
                      <a:pt x="438" y="309"/>
                    </a:lnTo>
                    <a:lnTo>
                      <a:pt x="428" y="319"/>
                    </a:lnTo>
                    <a:lnTo>
                      <a:pt x="427" y="339"/>
                    </a:lnTo>
                    <a:lnTo>
                      <a:pt x="415" y="350"/>
                    </a:lnTo>
                    <a:lnTo>
                      <a:pt x="404" y="386"/>
                    </a:lnTo>
                    <a:lnTo>
                      <a:pt x="362" y="401"/>
                    </a:lnTo>
                    <a:lnTo>
                      <a:pt x="329" y="399"/>
                    </a:lnTo>
                    <a:lnTo>
                      <a:pt x="287" y="418"/>
                    </a:lnTo>
                    <a:lnTo>
                      <a:pt x="273" y="423"/>
                    </a:lnTo>
                    <a:lnTo>
                      <a:pt x="247" y="426"/>
                    </a:lnTo>
                    <a:lnTo>
                      <a:pt x="239" y="434"/>
                    </a:lnTo>
                    <a:lnTo>
                      <a:pt x="219" y="439"/>
                    </a:lnTo>
                    <a:lnTo>
                      <a:pt x="214" y="431"/>
                    </a:lnTo>
                    <a:lnTo>
                      <a:pt x="214" y="425"/>
                    </a:lnTo>
                    <a:lnTo>
                      <a:pt x="203" y="412"/>
                    </a:lnTo>
                    <a:lnTo>
                      <a:pt x="198" y="401"/>
                    </a:lnTo>
                    <a:lnTo>
                      <a:pt x="208" y="374"/>
                    </a:lnTo>
                    <a:lnTo>
                      <a:pt x="206" y="365"/>
                    </a:lnTo>
                    <a:lnTo>
                      <a:pt x="192" y="364"/>
                    </a:lnTo>
                    <a:lnTo>
                      <a:pt x="184" y="357"/>
                    </a:lnTo>
                    <a:lnTo>
                      <a:pt x="176" y="334"/>
                    </a:lnTo>
                    <a:lnTo>
                      <a:pt x="180" y="324"/>
                    </a:lnTo>
                    <a:lnTo>
                      <a:pt x="174" y="311"/>
                    </a:lnTo>
                    <a:lnTo>
                      <a:pt x="177" y="302"/>
                    </a:lnTo>
                    <a:lnTo>
                      <a:pt x="171" y="293"/>
                    </a:lnTo>
                    <a:lnTo>
                      <a:pt x="151" y="287"/>
                    </a:lnTo>
                    <a:lnTo>
                      <a:pt x="136" y="297"/>
                    </a:lnTo>
                    <a:lnTo>
                      <a:pt x="108" y="294"/>
                    </a:lnTo>
                    <a:lnTo>
                      <a:pt x="97" y="301"/>
                    </a:lnTo>
                    <a:lnTo>
                      <a:pt x="80" y="297"/>
                    </a:lnTo>
                    <a:lnTo>
                      <a:pt x="80" y="290"/>
                    </a:lnTo>
                    <a:lnTo>
                      <a:pt x="76" y="284"/>
                    </a:lnTo>
                    <a:lnTo>
                      <a:pt x="43" y="284"/>
                    </a:lnTo>
                    <a:lnTo>
                      <a:pt x="20" y="277"/>
                    </a:lnTo>
                    <a:lnTo>
                      <a:pt x="0" y="287"/>
                    </a:lnTo>
                    <a:close/>
                  </a:path>
                </a:pathLst>
              </a:custGeom>
              <a:solidFill>
                <a:srgbClr val="10588E"/>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12">
                  <a:solidFill>
                    <a:prstClr val="black"/>
                  </a:solidFill>
                </a:endParaRPr>
              </a:p>
            </p:txBody>
          </p:sp>
          <p:sp>
            <p:nvSpPr>
              <p:cNvPr id="60" name="Freeform 35">
                <a:extLst>
                  <a:ext uri="{FF2B5EF4-FFF2-40B4-BE49-F238E27FC236}">
                    <a16:creationId xmlns:a16="http://schemas.microsoft.com/office/drawing/2014/main" id="{D1C581DE-CA0C-A3F0-7270-B64F0FC304F6}"/>
                  </a:ext>
                </a:extLst>
              </p:cNvPr>
              <p:cNvSpPr>
                <a:spLocks noChangeAspect="1"/>
              </p:cNvSpPr>
              <p:nvPr/>
            </p:nvSpPr>
            <p:spPr bwMode="auto">
              <a:xfrm>
                <a:off x="7105722" y="6038841"/>
                <a:ext cx="195232" cy="120649"/>
              </a:xfrm>
              <a:custGeom>
                <a:avLst/>
                <a:gdLst>
                  <a:gd name="T0" fmla="*/ 2147483647 w 189"/>
                  <a:gd name="T1" fmla="*/ 2147483647 h 128"/>
                  <a:gd name="T2" fmla="*/ 2147483647 w 189"/>
                  <a:gd name="T3" fmla="*/ 2147483647 h 128"/>
                  <a:gd name="T4" fmla="*/ 2147483647 w 189"/>
                  <a:gd name="T5" fmla="*/ 2147483647 h 128"/>
                  <a:gd name="T6" fmla="*/ 2147483647 w 189"/>
                  <a:gd name="T7" fmla="*/ 2147483647 h 128"/>
                  <a:gd name="T8" fmla="*/ 2147483647 w 189"/>
                  <a:gd name="T9" fmla="*/ 2147483647 h 128"/>
                  <a:gd name="T10" fmla="*/ 2147483647 w 189"/>
                  <a:gd name="T11" fmla="*/ 2147483647 h 128"/>
                  <a:gd name="T12" fmla="*/ 0 w 189"/>
                  <a:gd name="T13" fmla="*/ 2147483647 h 128"/>
                  <a:gd name="T14" fmla="*/ 2147483647 w 189"/>
                  <a:gd name="T15" fmla="*/ 2147483647 h 128"/>
                  <a:gd name="T16" fmla="*/ 2147483647 w 189"/>
                  <a:gd name="T17" fmla="*/ 2147483647 h 128"/>
                  <a:gd name="T18" fmla="*/ 2147483647 w 189"/>
                  <a:gd name="T19" fmla="*/ 2147483647 h 128"/>
                  <a:gd name="T20" fmla="*/ 2147483647 w 189"/>
                  <a:gd name="T21" fmla="*/ 2147483647 h 128"/>
                  <a:gd name="T22" fmla="*/ 2147483647 w 189"/>
                  <a:gd name="T23" fmla="*/ 2147483647 h 128"/>
                  <a:gd name="T24" fmla="*/ 2147483647 w 189"/>
                  <a:gd name="T25" fmla="*/ 2147483647 h 128"/>
                  <a:gd name="T26" fmla="*/ 2147483647 w 189"/>
                  <a:gd name="T27" fmla="*/ 2147483647 h 128"/>
                  <a:gd name="T28" fmla="*/ 2147483647 w 189"/>
                  <a:gd name="T29" fmla="*/ 2147483647 h 128"/>
                  <a:gd name="T30" fmla="*/ 2147483647 w 189"/>
                  <a:gd name="T31" fmla="*/ 2147483647 h 128"/>
                  <a:gd name="T32" fmla="*/ 2147483647 w 189"/>
                  <a:gd name="T33" fmla="*/ 2147483647 h 128"/>
                  <a:gd name="T34" fmla="*/ 2147483647 w 189"/>
                  <a:gd name="T35" fmla="*/ 2147483647 h 128"/>
                  <a:gd name="T36" fmla="*/ 2147483647 w 189"/>
                  <a:gd name="T37" fmla="*/ 2147483647 h 128"/>
                  <a:gd name="T38" fmla="*/ 2147483647 w 189"/>
                  <a:gd name="T39" fmla="*/ 2147483647 h 128"/>
                  <a:gd name="T40" fmla="*/ 2147483647 w 189"/>
                  <a:gd name="T41" fmla="*/ 2147483647 h 128"/>
                  <a:gd name="T42" fmla="*/ 2147483647 w 189"/>
                  <a:gd name="T43" fmla="*/ 2147483647 h 128"/>
                  <a:gd name="T44" fmla="*/ 2147483647 w 189"/>
                  <a:gd name="T45" fmla="*/ 2147483647 h 128"/>
                  <a:gd name="T46" fmla="*/ 2147483647 w 189"/>
                  <a:gd name="T47" fmla="*/ 2147483647 h 128"/>
                  <a:gd name="T48" fmla="*/ 2147483647 w 189"/>
                  <a:gd name="T49" fmla="*/ 2147483647 h 128"/>
                  <a:gd name="T50" fmla="*/ 2147483647 w 189"/>
                  <a:gd name="T51" fmla="*/ 2147483647 h 128"/>
                  <a:gd name="T52" fmla="*/ 2147483647 w 189"/>
                  <a:gd name="T53" fmla="*/ 2147483647 h 128"/>
                  <a:gd name="T54" fmla="*/ 2147483647 w 189"/>
                  <a:gd name="T55" fmla="*/ 2147483647 h 128"/>
                  <a:gd name="T56" fmla="*/ 2147483647 w 189"/>
                  <a:gd name="T57" fmla="*/ 0 h 128"/>
                  <a:gd name="T58" fmla="*/ 2147483647 w 189"/>
                  <a:gd name="T59" fmla="*/ 2147483647 h 128"/>
                  <a:gd name="T60" fmla="*/ 2147483647 w 189"/>
                  <a:gd name="T61" fmla="*/ 2147483647 h 128"/>
                  <a:gd name="T62" fmla="*/ 2147483647 w 189"/>
                  <a:gd name="T63" fmla="*/ 2147483647 h 128"/>
                  <a:gd name="T64" fmla="*/ 2147483647 w 189"/>
                  <a:gd name="T65" fmla="*/ 2147483647 h 128"/>
                  <a:gd name="T66" fmla="*/ 2147483647 w 189"/>
                  <a:gd name="T67" fmla="*/ 2147483647 h 1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89"/>
                  <a:gd name="T103" fmla="*/ 0 h 128"/>
                  <a:gd name="T104" fmla="*/ 189 w 189"/>
                  <a:gd name="T105" fmla="*/ 128 h 1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89" h="128">
                    <a:moveTo>
                      <a:pt x="6" y="79"/>
                    </a:moveTo>
                    <a:lnTo>
                      <a:pt x="15" y="88"/>
                    </a:lnTo>
                    <a:lnTo>
                      <a:pt x="34" y="88"/>
                    </a:lnTo>
                    <a:lnTo>
                      <a:pt x="36" y="89"/>
                    </a:lnTo>
                    <a:lnTo>
                      <a:pt x="23" y="101"/>
                    </a:lnTo>
                    <a:lnTo>
                      <a:pt x="4" y="105"/>
                    </a:lnTo>
                    <a:lnTo>
                      <a:pt x="0" y="118"/>
                    </a:lnTo>
                    <a:lnTo>
                      <a:pt x="1" y="128"/>
                    </a:lnTo>
                    <a:lnTo>
                      <a:pt x="8" y="128"/>
                    </a:lnTo>
                    <a:lnTo>
                      <a:pt x="11" y="123"/>
                    </a:lnTo>
                    <a:lnTo>
                      <a:pt x="6" y="115"/>
                    </a:lnTo>
                    <a:lnTo>
                      <a:pt x="6" y="112"/>
                    </a:lnTo>
                    <a:lnTo>
                      <a:pt x="20" y="107"/>
                    </a:lnTo>
                    <a:lnTo>
                      <a:pt x="29" y="112"/>
                    </a:lnTo>
                    <a:lnTo>
                      <a:pt x="45" y="107"/>
                    </a:lnTo>
                    <a:lnTo>
                      <a:pt x="62" y="114"/>
                    </a:lnTo>
                    <a:lnTo>
                      <a:pt x="71" y="109"/>
                    </a:lnTo>
                    <a:lnTo>
                      <a:pt x="71" y="104"/>
                    </a:lnTo>
                    <a:lnTo>
                      <a:pt x="77" y="101"/>
                    </a:lnTo>
                    <a:lnTo>
                      <a:pt x="83" y="112"/>
                    </a:lnTo>
                    <a:lnTo>
                      <a:pt x="92" y="112"/>
                    </a:lnTo>
                    <a:lnTo>
                      <a:pt x="133" y="107"/>
                    </a:lnTo>
                    <a:lnTo>
                      <a:pt x="137" y="92"/>
                    </a:lnTo>
                    <a:lnTo>
                      <a:pt x="179" y="69"/>
                    </a:lnTo>
                    <a:lnTo>
                      <a:pt x="179" y="49"/>
                    </a:lnTo>
                    <a:lnTo>
                      <a:pt x="189" y="26"/>
                    </a:lnTo>
                    <a:lnTo>
                      <a:pt x="154" y="15"/>
                    </a:lnTo>
                    <a:lnTo>
                      <a:pt x="152" y="1"/>
                    </a:lnTo>
                    <a:lnTo>
                      <a:pt x="146" y="0"/>
                    </a:lnTo>
                    <a:lnTo>
                      <a:pt x="134" y="11"/>
                    </a:lnTo>
                    <a:lnTo>
                      <a:pt x="123" y="47"/>
                    </a:lnTo>
                    <a:lnTo>
                      <a:pt x="81" y="62"/>
                    </a:lnTo>
                    <a:lnTo>
                      <a:pt x="48" y="60"/>
                    </a:lnTo>
                    <a:lnTo>
                      <a:pt x="6" y="79"/>
                    </a:lnTo>
                    <a:close/>
                  </a:path>
                </a:pathLst>
              </a:custGeom>
              <a:solidFill>
                <a:srgbClr val="10588E"/>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12">
                  <a:solidFill>
                    <a:prstClr val="black"/>
                  </a:solidFill>
                </a:endParaRPr>
              </a:p>
            </p:txBody>
          </p:sp>
          <p:sp>
            <p:nvSpPr>
              <p:cNvPr id="61" name="Freeform 36">
                <a:extLst>
                  <a:ext uri="{FF2B5EF4-FFF2-40B4-BE49-F238E27FC236}">
                    <a16:creationId xmlns:a16="http://schemas.microsoft.com/office/drawing/2014/main" id="{222A3D42-812B-0CAC-647C-0A520FAE63B6}"/>
                  </a:ext>
                </a:extLst>
              </p:cNvPr>
              <p:cNvSpPr>
                <a:spLocks noChangeAspect="1"/>
              </p:cNvSpPr>
              <p:nvPr/>
            </p:nvSpPr>
            <p:spPr bwMode="auto">
              <a:xfrm>
                <a:off x="7258099" y="5907080"/>
                <a:ext cx="115869" cy="157161"/>
              </a:xfrm>
              <a:custGeom>
                <a:avLst/>
                <a:gdLst>
                  <a:gd name="T0" fmla="*/ 2147483647 w 112"/>
                  <a:gd name="T1" fmla="*/ 0 h 168"/>
                  <a:gd name="T2" fmla="*/ 2147483647 w 112"/>
                  <a:gd name="T3" fmla="*/ 0 h 168"/>
                  <a:gd name="T4" fmla="*/ 2147483647 w 112"/>
                  <a:gd name="T5" fmla="*/ 2147483647 h 168"/>
                  <a:gd name="T6" fmla="*/ 2147483647 w 112"/>
                  <a:gd name="T7" fmla="*/ 2147483647 h 168"/>
                  <a:gd name="T8" fmla="*/ 2147483647 w 112"/>
                  <a:gd name="T9" fmla="*/ 2147483647 h 168"/>
                  <a:gd name="T10" fmla="*/ 2147483647 w 112"/>
                  <a:gd name="T11" fmla="*/ 2147483647 h 168"/>
                  <a:gd name="T12" fmla="*/ 2147483647 w 112"/>
                  <a:gd name="T13" fmla="*/ 2147483647 h 168"/>
                  <a:gd name="T14" fmla="*/ 2147483647 w 112"/>
                  <a:gd name="T15" fmla="*/ 2147483647 h 168"/>
                  <a:gd name="T16" fmla="*/ 2147483647 w 112"/>
                  <a:gd name="T17" fmla="*/ 2147483647 h 168"/>
                  <a:gd name="T18" fmla="*/ 2147483647 w 112"/>
                  <a:gd name="T19" fmla="*/ 2147483647 h 168"/>
                  <a:gd name="T20" fmla="*/ 2147483647 w 112"/>
                  <a:gd name="T21" fmla="*/ 2147483647 h 168"/>
                  <a:gd name="T22" fmla="*/ 2147483647 w 112"/>
                  <a:gd name="T23" fmla="*/ 2147483647 h 168"/>
                  <a:gd name="T24" fmla="*/ 2147483647 w 112"/>
                  <a:gd name="T25" fmla="*/ 2147483647 h 168"/>
                  <a:gd name="T26" fmla="*/ 0 w 112"/>
                  <a:gd name="T27" fmla="*/ 2147483647 h 168"/>
                  <a:gd name="T28" fmla="*/ 2147483647 w 112"/>
                  <a:gd name="T29" fmla="*/ 2147483647 h 168"/>
                  <a:gd name="T30" fmla="*/ 2147483647 w 112"/>
                  <a:gd name="T31" fmla="*/ 2147483647 h 168"/>
                  <a:gd name="T32" fmla="*/ 2147483647 w 112"/>
                  <a:gd name="T33" fmla="*/ 2147483647 h 168"/>
                  <a:gd name="T34" fmla="*/ 2147483647 w 112"/>
                  <a:gd name="T35" fmla="*/ 2147483647 h 168"/>
                  <a:gd name="T36" fmla="*/ 2147483647 w 112"/>
                  <a:gd name="T37" fmla="*/ 2147483647 h 168"/>
                  <a:gd name="T38" fmla="*/ 2147483647 w 112"/>
                  <a:gd name="T39" fmla="*/ 2147483647 h 168"/>
                  <a:gd name="T40" fmla="*/ 2147483647 w 112"/>
                  <a:gd name="T41" fmla="*/ 2147483647 h 168"/>
                  <a:gd name="T42" fmla="*/ 2147483647 w 112"/>
                  <a:gd name="T43" fmla="*/ 2147483647 h 168"/>
                  <a:gd name="T44" fmla="*/ 2147483647 w 112"/>
                  <a:gd name="T45" fmla="*/ 2147483647 h 168"/>
                  <a:gd name="T46" fmla="*/ 2147483647 w 112"/>
                  <a:gd name="T47" fmla="*/ 0 h 1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2"/>
                  <a:gd name="T73" fmla="*/ 0 h 168"/>
                  <a:gd name="T74" fmla="*/ 112 w 112"/>
                  <a:gd name="T75" fmla="*/ 168 h 1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2" h="168">
                    <a:moveTo>
                      <a:pt x="84" y="0"/>
                    </a:moveTo>
                    <a:lnTo>
                      <a:pt x="69" y="0"/>
                    </a:lnTo>
                    <a:lnTo>
                      <a:pt x="50" y="7"/>
                    </a:lnTo>
                    <a:lnTo>
                      <a:pt x="44" y="20"/>
                    </a:lnTo>
                    <a:lnTo>
                      <a:pt x="47" y="34"/>
                    </a:lnTo>
                    <a:lnTo>
                      <a:pt x="50" y="41"/>
                    </a:lnTo>
                    <a:lnTo>
                      <a:pt x="44" y="50"/>
                    </a:lnTo>
                    <a:lnTo>
                      <a:pt x="47" y="70"/>
                    </a:lnTo>
                    <a:lnTo>
                      <a:pt x="44" y="80"/>
                    </a:lnTo>
                    <a:lnTo>
                      <a:pt x="28" y="105"/>
                    </a:lnTo>
                    <a:lnTo>
                      <a:pt x="24" y="114"/>
                    </a:lnTo>
                    <a:lnTo>
                      <a:pt x="11" y="112"/>
                    </a:lnTo>
                    <a:lnTo>
                      <a:pt x="1" y="122"/>
                    </a:lnTo>
                    <a:lnTo>
                      <a:pt x="0" y="142"/>
                    </a:lnTo>
                    <a:lnTo>
                      <a:pt x="6" y="143"/>
                    </a:lnTo>
                    <a:lnTo>
                      <a:pt x="8" y="157"/>
                    </a:lnTo>
                    <a:lnTo>
                      <a:pt x="43" y="168"/>
                    </a:lnTo>
                    <a:lnTo>
                      <a:pt x="44" y="164"/>
                    </a:lnTo>
                    <a:lnTo>
                      <a:pt x="69" y="138"/>
                    </a:lnTo>
                    <a:lnTo>
                      <a:pt x="73" y="126"/>
                    </a:lnTo>
                    <a:lnTo>
                      <a:pt x="101" y="90"/>
                    </a:lnTo>
                    <a:lnTo>
                      <a:pt x="105" y="58"/>
                    </a:lnTo>
                    <a:lnTo>
                      <a:pt x="112" y="20"/>
                    </a:lnTo>
                    <a:lnTo>
                      <a:pt x="84" y="0"/>
                    </a:lnTo>
                    <a:close/>
                  </a:path>
                </a:pathLst>
              </a:custGeom>
              <a:solidFill>
                <a:srgbClr val="10588E"/>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12">
                  <a:solidFill>
                    <a:prstClr val="black"/>
                  </a:solidFill>
                </a:endParaRPr>
              </a:p>
            </p:txBody>
          </p:sp>
          <p:sp>
            <p:nvSpPr>
              <p:cNvPr id="62" name="Freeform 37">
                <a:extLst>
                  <a:ext uri="{FF2B5EF4-FFF2-40B4-BE49-F238E27FC236}">
                    <a16:creationId xmlns:a16="http://schemas.microsoft.com/office/drawing/2014/main" id="{D6C78257-FE41-7CB2-A019-DC3D8BA426C5}"/>
                  </a:ext>
                </a:extLst>
              </p:cNvPr>
              <p:cNvSpPr>
                <a:spLocks noChangeAspect="1"/>
              </p:cNvSpPr>
              <p:nvPr/>
            </p:nvSpPr>
            <p:spPr bwMode="auto">
              <a:xfrm>
                <a:off x="6952483" y="5771118"/>
                <a:ext cx="45972" cy="24864"/>
              </a:xfrm>
              <a:custGeom>
                <a:avLst/>
                <a:gdLst>
                  <a:gd name="T0" fmla="*/ 2147483647 w 45"/>
                  <a:gd name="T1" fmla="*/ 2147483647 h 28"/>
                  <a:gd name="T2" fmla="*/ 2147483647 w 45"/>
                  <a:gd name="T3" fmla="*/ 2147483647 h 28"/>
                  <a:gd name="T4" fmla="*/ 0 w 45"/>
                  <a:gd name="T5" fmla="*/ 2147483647 h 28"/>
                  <a:gd name="T6" fmla="*/ 2147483647 w 45"/>
                  <a:gd name="T7" fmla="*/ 2147483647 h 28"/>
                  <a:gd name="T8" fmla="*/ 2147483647 w 45"/>
                  <a:gd name="T9" fmla="*/ 0 h 28"/>
                  <a:gd name="T10" fmla="*/ 2147483647 w 45"/>
                  <a:gd name="T11" fmla="*/ 2147483647 h 28"/>
                  <a:gd name="T12" fmla="*/ 2147483647 w 45"/>
                  <a:gd name="T13" fmla="*/ 2147483647 h 28"/>
                  <a:gd name="T14" fmla="*/ 0 60000 65536"/>
                  <a:gd name="T15" fmla="*/ 0 60000 65536"/>
                  <a:gd name="T16" fmla="*/ 0 60000 65536"/>
                  <a:gd name="T17" fmla="*/ 0 60000 65536"/>
                  <a:gd name="T18" fmla="*/ 0 60000 65536"/>
                  <a:gd name="T19" fmla="*/ 0 60000 65536"/>
                  <a:gd name="T20" fmla="*/ 0 60000 65536"/>
                  <a:gd name="T21" fmla="*/ 0 w 45"/>
                  <a:gd name="T22" fmla="*/ 0 h 28"/>
                  <a:gd name="T23" fmla="*/ 45 w 45"/>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28">
                    <a:moveTo>
                      <a:pt x="45" y="28"/>
                    </a:moveTo>
                    <a:lnTo>
                      <a:pt x="3" y="27"/>
                    </a:lnTo>
                    <a:lnTo>
                      <a:pt x="0" y="24"/>
                    </a:lnTo>
                    <a:lnTo>
                      <a:pt x="4" y="4"/>
                    </a:lnTo>
                    <a:lnTo>
                      <a:pt x="16" y="0"/>
                    </a:lnTo>
                    <a:lnTo>
                      <a:pt x="45" y="1"/>
                    </a:lnTo>
                    <a:lnTo>
                      <a:pt x="45" y="28"/>
                    </a:lnTo>
                    <a:close/>
                  </a:path>
                </a:pathLst>
              </a:custGeom>
              <a:solidFill>
                <a:srgbClr val="58595B"/>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12">
                  <a:solidFill>
                    <a:prstClr val="black"/>
                  </a:solidFill>
                </a:endParaRPr>
              </a:p>
            </p:txBody>
          </p:sp>
          <p:sp>
            <p:nvSpPr>
              <p:cNvPr id="63" name="Freeform 38">
                <a:extLst>
                  <a:ext uri="{FF2B5EF4-FFF2-40B4-BE49-F238E27FC236}">
                    <a16:creationId xmlns:a16="http://schemas.microsoft.com/office/drawing/2014/main" id="{79125F9E-42D5-18FF-7F50-36F227EE6632}"/>
                  </a:ext>
                </a:extLst>
              </p:cNvPr>
              <p:cNvSpPr>
                <a:spLocks noChangeAspect="1"/>
              </p:cNvSpPr>
              <p:nvPr/>
            </p:nvSpPr>
            <p:spPr bwMode="auto">
              <a:xfrm>
                <a:off x="6400979" y="4892680"/>
                <a:ext cx="674585" cy="600068"/>
              </a:xfrm>
              <a:custGeom>
                <a:avLst/>
                <a:gdLst>
                  <a:gd name="T0" fmla="*/ 0 w 647"/>
                  <a:gd name="T1" fmla="*/ 2147483647 h 630"/>
                  <a:gd name="T2" fmla="*/ 2147483647 w 647"/>
                  <a:gd name="T3" fmla="*/ 2147483647 h 630"/>
                  <a:gd name="T4" fmla="*/ 2147483647 w 647"/>
                  <a:gd name="T5" fmla="*/ 2147483647 h 630"/>
                  <a:gd name="T6" fmla="*/ 2147483647 w 647"/>
                  <a:gd name="T7" fmla="*/ 2147483647 h 630"/>
                  <a:gd name="T8" fmla="*/ 2147483647 w 647"/>
                  <a:gd name="T9" fmla="*/ 2147483647 h 630"/>
                  <a:gd name="T10" fmla="*/ 2147483647 w 647"/>
                  <a:gd name="T11" fmla="*/ 2147483647 h 630"/>
                  <a:gd name="T12" fmla="*/ 2147483647 w 647"/>
                  <a:gd name="T13" fmla="*/ 2147483647 h 630"/>
                  <a:gd name="T14" fmla="*/ 2147483647 w 647"/>
                  <a:gd name="T15" fmla="*/ 2147483647 h 630"/>
                  <a:gd name="T16" fmla="*/ 2147483647 w 647"/>
                  <a:gd name="T17" fmla="*/ 2147483647 h 630"/>
                  <a:gd name="T18" fmla="*/ 2147483647 w 647"/>
                  <a:gd name="T19" fmla="*/ 2147483647 h 630"/>
                  <a:gd name="T20" fmla="*/ 2147483647 w 647"/>
                  <a:gd name="T21" fmla="*/ 2147483647 h 630"/>
                  <a:gd name="T22" fmla="*/ 2147483647 w 647"/>
                  <a:gd name="T23" fmla="*/ 2147483647 h 630"/>
                  <a:gd name="T24" fmla="*/ 2147483647 w 647"/>
                  <a:gd name="T25" fmla="*/ 2147483647 h 630"/>
                  <a:gd name="T26" fmla="*/ 2147483647 w 647"/>
                  <a:gd name="T27" fmla="*/ 2147483647 h 630"/>
                  <a:gd name="T28" fmla="*/ 2147483647 w 647"/>
                  <a:gd name="T29" fmla="*/ 2147483647 h 630"/>
                  <a:gd name="T30" fmla="*/ 2147483647 w 647"/>
                  <a:gd name="T31" fmla="*/ 2147483647 h 630"/>
                  <a:gd name="T32" fmla="*/ 2147483647 w 647"/>
                  <a:gd name="T33" fmla="*/ 2147483647 h 630"/>
                  <a:gd name="T34" fmla="*/ 2147483647 w 647"/>
                  <a:gd name="T35" fmla="*/ 2147483647 h 630"/>
                  <a:gd name="T36" fmla="*/ 2147483647 w 647"/>
                  <a:gd name="T37" fmla="*/ 2147483647 h 630"/>
                  <a:gd name="T38" fmla="*/ 2147483647 w 647"/>
                  <a:gd name="T39" fmla="*/ 2147483647 h 630"/>
                  <a:gd name="T40" fmla="*/ 2147483647 w 647"/>
                  <a:gd name="T41" fmla="*/ 2147483647 h 630"/>
                  <a:gd name="T42" fmla="*/ 2147483647 w 647"/>
                  <a:gd name="T43" fmla="*/ 2147483647 h 630"/>
                  <a:gd name="T44" fmla="*/ 2147483647 w 647"/>
                  <a:gd name="T45" fmla="*/ 2147483647 h 630"/>
                  <a:gd name="T46" fmla="*/ 2147483647 w 647"/>
                  <a:gd name="T47" fmla="*/ 2147483647 h 630"/>
                  <a:gd name="T48" fmla="*/ 2147483647 w 647"/>
                  <a:gd name="T49" fmla="*/ 2147483647 h 630"/>
                  <a:gd name="T50" fmla="*/ 2147483647 w 647"/>
                  <a:gd name="T51" fmla="*/ 2147483647 h 630"/>
                  <a:gd name="T52" fmla="*/ 2147483647 w 647"/>
                  <a:gd name="T53" fmla="*/ 2147483647 h 630"/>
                  <a:gd name="T54" fmla="*/ 2147483647 w 647"/>
                  <a:gd name="T55" fmla="*/ 2147483647 h 630"/>
                  <a:gd name="T56" fmla="*/ 2147483647 w 647"/>
                  <a:gd name="T57" fmla="*/ 2147483647 h 630"/>
                  <a:gd name="T58" fmla="*/ 2147483647 w 647"/>
                  <a:gd name="T59" fmla="*/ 2147483647 h 630"/>
                  <a:gd name="T60" fmla="*/ 2147483647 w 647"/>
                  <a:gd name="T61" fmla="*/ 2147483647 h 630"/>
                  <a:gd name="T62" fmla="*/ 2147483647 w 647"/>
                  <a:gd name="T63" fmla="*/ 2147483647 h 630"/>
                  <a:gd name="T64" fmla="*/ 2147483647 w 647"/>
                  <a:gd name="T65" fmla="*/ 2147483647 h 630"/>
                  <a:gd name="T66" fmla="*/ 2147483647 w 647"/>
                  <a:gd name="T67" fmla="*/ 2147483647 h 630"/>
                  <a:gd name="T68" fmla="*/ 2147483647 w 647"/>
                  <a:gd name="T69" fmla="*/ 2147483647 h 630"/>
                  <a:gd name="T70" fmla="*/ 2147483647 w 647"/>
                  <a:gd name="T71" fmla="*/ 2147483647 h 630"/>
                  <a:gd name="T72" fmla="*/ 2147483647 w 647"/>
                  <a:gd name="T73" fmla="*/ 2147483647 h 630"/>
                  <a:gd name="T74" fmla="*/ 2147483647 w 647"/>
                  <a:gd name="T75" fmla="*/ 2147483647 h 630"/>
                  <a:gd name="T76" fmla="*/ 2147483647 w 647"/>
                  <a:gd name="T77" fmla="*/ 2147483647 h 630"/>
                  <a:gd name="T78" fmla="*/ 2147483647 w 647"/>
                  <a:gd name="T79" fmla="*/ 2147483647 h 630"/>
                  <a:gd name="T80" fmla="*/ 2147483647 w 647"/>
                  <a:gd name="T81" fmla="*/ 2147483647 h 630"/>
                  <a:gd name="T82" fmla="*/ 2147483647 w 647"/>
                  <a:gd name="T83" fmla="*/ 2147483647 h 630"/>
                  <a:gd name="T84" fmla="*/ 2147483647 w 647"/>
                  <a:gd name="T85" fmla="*/ 2147483647 h 630"/>
                  <a:gd name="T86" fmla="*/ 2147483647 w 647"/>
                  <a:gd name="T87" fmla="*/ 2147483647 h 630"/>
                  <a:gd name="T88" fmla="*/ 2147483647 w 647"/>
                  <a:gd name="T89" fmla="*/ 2147483647 h 630"/>
                  <a:gd name="T90" fmla="*/ 2147483647 w 647"/>
                  <a:gd name="T91" fmla="*/ 2147483647 h 630"/>
                  <a:gd name="T92" fmla="*/ 2147483647 w 647"/>
                  <a:gd name="T93" fmla="*/ 2147483647 h 630"/>
                  <a:gd name="T94" fmla="*/ 2147483647 w 647"/>
                  <a:gd name="T95" fmla="*/ 2147483647 h 630"/>
                  <a:gd name="T96" fmla="*/ 2147483647 w 647"/>
                  <a:gd name="T97" fmla="*/ 2147483647 h 630"/>
                  <a:gd name="T98" fmla="*/ 2147483647 w 647"/>
                  <a:gd name="T99" fmla="*/ 2147483647 h 630"/>
                  <a:gd name="T100" fmla="*/ 2147483647 w 647"/>
                  <a:gd name="T101" fmla="*/ 2147483647 h 630"/>
                  <a:gd name="T102" fmla="*/ 2147483647 w 647"/>
                  <a:gd name="T103" fmla="*/ 2147483647 h 630"/>
                  <a:gd name="T104" fmla="*/ 2147483647 w 647"/>
                  <a:gd name="T105" fmla="*/ 2147483647 h 630"/>
                  <a:gd name="T106" fmla="*/ 2147483647 w 647"/>
                  <a:gd name="T107" fmla="*/ 2147483647 h 630"/>
                  <a:gd name="T108" fmla="*/ 2147483647 w 647"/>
                  <a:gd name="T109" fmla="*/ 2147483647 h 6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47"/>
                  <a:gd name="T166" fmla="*/ 0 h 630"/>
                  <a:gd name="T167" fmla="*/ 647 w 647"/>
                  <a:gd name="T168" fmla="*/ 630 h 63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47" h="630">
                    <a:moveTo>
                      <a:pt x="5" y="118"/>
                    </a:moveTo>
                    <a:lnTo>
                      <a:pt x="0" y="74"/>
                    </a:lnTo>
                    <a:lnTo>
                      <a:pt x="10" y="73"/>
                    </a:lnTo>
                    <a:lnTo>
                      <a:pt x="29" y="58"/>
                    </a:lnTo>
                    <a:lnTo>
                      <a:pt x="38" y="58"/>
                    </a:lnTo>
                    <a:lnTo>
                      <a:pt x="51" y="49"/>
                    </a:lnTo>
                    <a:lnTo>
                      <a:pt x="65" y="49"/>
                    </a:lnTo>
                    <a:lnTo>
                      <a:pt x="81" y="36"/>
                    </a:lnTo>
                    <a:lnTo>
                      <a:pt x="103" y="40"/>
                    </a:lnTo>
                    <a:lnTo>
                      <a:pt x="110" y="34"/>
                    </a:lnTo>
                    <a:lnTo>
                      <a:pt x="140" y="41"/>
                    </a:lnTo>
                    <a:lnTo>
                      <a:pt x="153" y="38"/>
                    </a:lnTo>
                    <a:lnTo>
                      <a:pt x="152" y="31"/>
                    </a:lnTo>
                    <a:lnTo>
                      <a:pt x="140" y="21"/>
                    </a:lnTo>
                    <a:lnTo>
                      <a:pt x="149" y="8"/>
                    </a:lnTo>
                    <a:lnTo>
                      <a:pt x="164" y="8"/>
                    </a:lnTo>
                    <a:lnTo>
                      <a:pt x="197" y="0"/>
                    </a:lnTo>
                    <a:lnTo>
                      <a:pt x="209" y="13"/>
                    </a:lnTo>
                    <a:lnTo>
                      <a:pt x="209" y="28"/>
                    </a:lnTo>
                    <a:lnTo>
                      <a:pt x="215" y="36"/>
                    </a:lnTo>
                    <a:lnTo>
                      <a:pt x="228" y="38"/>
                    </a:lnTo>
                    <a:lnTo>
                      <a:pt x="245" y="51"/>
                    </a:lnTo>
                    <a:lnTo>
                      <a:pt x="272" y="60"/>
                    </a:lnTo>
                    <a:lnTo>
                      <a:pt x="277" y="73"/>
                    </a:lnTo>
                    <a:lnTo>
                      <a:pt x="291" y="92"/>
                    </a:lnTo>
                    <a:lnTo>
                      <a:pt x="290" y="102"/>
                    </a:lnTo>
                    <a:lnTo>
                      <a:pt x="301" y="134"/>
                    </a:lnTo>
                    <a:lnTo>
                      <a:pt x="312" y="140"/>
                    </a:lnTo>
                    <a:lnTo>
                      <a:pt x="318" y="149"/>
                    </a:lnTo>
                    <a:lnTo>
                      <a:pt x="331" y="180"/>
                    </a:lnTo>
                    <a:lnTo>
                      <a:pt x="356" y="189"/>
                    </a:lnTo>
                    <a:lnTo>
                      <a:pt x="347" y="200"/>
                    </a:lnTo>
                    <a:lnTo>
                      <a:pt x="312" y="214"/>
                    </a:lnTo>
                    <a:lnTo>
                      <a:pt x="333" y="215"/>
                    </a:lnTo>
                    <a:lnTo>
                      <a:pt x="333" y="236"/>
                    </a:lnTo>
                    <a:lnTo>
                      <a:pt x="342" y="247"/>
                    </a:lnTo>
                    <a:lnTo>
                      <a:pt x="339" y="220"/>
                    </a:lnTo>
                    <a:lnTo>
                      <a:pt x="381" y="196"/>
                    </a:lnTo>
                    <a:lnTo>
                      <a:pt x="399" y="182"/>
                    </a:lnTo>
                    <a:lnTo>
                      <a:pt x="407" y="182"/>
                    </a:lnTo>
                    <a:lnTo>
                      <a:pt x="410" y="200"/>
                    </a:lnTo>
                    <a:lnTo>
                      <a:pt x="414" y="210"/>
                    </a:lnTo>
                    <a:lnTo>
                      <a:pt x="411" y="225"/>
                    </a:lnTo>
                    <a:lnTo>
                      <a:pt x="396" y="225"/>
                    </a:lnTo>
                    <a:lnTo>
                      <a:pt x="402" y="235"/>
                    </a:lnTo>
                    <a:lnTo>
                      <a:pt x="410" y="236"/>
                    </a:lnTo>
                    <a:lnTo>
                      <a:pt x="418" y="227"/>
                    </a:lnTo>
                    <a:lnTo>
                      <a:pt x="424" y="232"/>
                    </a:lnTo>
                    <a:lnTo>
                      <a:pt x="434" y="232"/>
                    </a:lnTo>
                    <a:lnTo>
                      <a:pt x="447" y="225"/>
                    </a:lnTo>
                    <a:lnTo>
                      <a:pt x="455" y="232"/>
                    </a:lnTo>
                    <a:lnTo>
                      <a:pt x="460" y="235"/>
                    </a:lnTo>
                    <a:lnTo>
                      <a:pt x="475" y="227"/>
                    </a:lnTo>
                    <a:lnTo>
                      <a:pt x="481" y="232"/>
                    </a:lnTo>
                    <a:lnTo>
                      <a:pt x="476" y="245"/>
                    </a:lnTo>
                    <a:lnTo>
                      <a:pt x="467" y="266"/>
                    </a:lnTo>
                    <a:lnTo>
                      <a:pt x="467" y="276"/>
                    </a:lnTo>
                    <a:lnTo>
                      <a:pt x="473" y="268"/>
                    </a:lnTo>
                    <a:lnTo>
                      <a:pt x="489" y="232"/>
                    </a:lnTo>
                    <a:lnTo>
                      <a:pt x="518" y="210"/>
                    </a:lnTo>
                    <a:lnTo>
                      <a:pt x="527" y="214"/>
                    </a:lnTo>
                    <a:lnTo>
                      <a:pt x="528" y="208"/>
                    </a:lnTo>
                    <a:lnTo>
                      <a:pt x="528" y="202"/>
                    </a:lnTo>
                    <a:lnTo>
                      <a:pt x="546" y="177"/>
                    </a:lnTo>
                    <a:lnTo>
                      <a:pt x="570" y="167"/>
                    </a:lnTo>
                    <a:lnTo>
                      <a:pt x="580" y="172"/>
                    </a:lnTo>
                    <a:lnTo>
                      <a:pt x="588" y="168"/>
                    </a:lnTo>
                    <a:lnTo>
                      <a:pt x="614" y="177"/>
                    </a:lnTo>
                    <a:lnTo>
                      <a:pt x="624" y="188"/>
                    </a:lnTo>
                    <a:lnTo>
                      <a:pt x="639" y="186"/>
                    </a:lnTo>
                    <a:lnTo>
                      <a:pt x="647" y="196"/>
                    </a:lnTo>
                    <a:lnTo>
                      <a:pt x="643" y="214"/>
                    </a:lnTo>
                    <a:lnTo>
                      <a:pt x="643" y="232"/>
                    </a:lnTo>
                    <a:lnTo>
                      <a:pt x="632" y="245"/>
                    </a:lnTo>
                    <a:lnTo>
                      <a:pt x="632" y="255"/>
                    </a:lnTo>
                    <a:lnTo>
                      <a:pt x="623" y="268"/>
                    </a:lnTo>
                    <a:lnTo>
                      <a:pt x="623" y="285"/>
                    </a:lnTo>
                    <a:lnTo>
                      <a:pt x="609" y="300"/>
                    </a:lnTo>
                    <a:lnTo>
                      <a:pt x="601" y="321"/>
                    </a:lnTo>
                    <a:lnTo>
                      <a:pt x="572" y="363"/>
                    </a:lnTo>
                    <a:lnTo>
                      <a:pt x="555" y="368"/>
                    </a:lnTo>
                    <a:lnTo>
                      <a:pt x="531" y="391"/>
                    </a:lnTo>
                    <a:lnTo>
                      <a:pt x="518" y="402"/>
                    </a:lnTo>
                    <a:lnTo>
                      <a:pt x="532" y="407"/>
                    </a:lnTo>
                    <a:lnTo>
                      <a:pt x="540" y="414"/>
                    </a:lnTo>
                    <a:lnTo>
                      <a:pt x="531" y="446"/>
                    </a:lnTo>
                    <a:lnTo>
                      <a:pt x="510" y="473"/>
                    </a:lnTo>
                    <a:lnTo>
                      <a:pt x="491" y="484"/>
                    </a:lnTo>
                    <a:lnTo>
                      <a:pt x="491" y="490"/>
                    </a:lnTo>
                    <a:lnTo>
                      <a:pt x="484" y="514"/>
                    </a:lnTo>
                    <a:lnTo>
                      <a:pt x="489" y="527"/>
                    </a:lnTo>
                    <a:lnTo>
                      <a:pt x="481" y="564"/>
                    </a:lnTo>
                    <a:lnTo>
                      <a:pt x="458" y="591"/>
                    </a:lnTo>
                    <a:lnTo>
                      <a:pt x="436" y="630"/>
                    </a:lnTo>
                    <a:lnTo>
                      <a:pt x="113" y="614"/>
                    </a:lnTo>
                    <a:lnTo>
                      <a:pt x="110" y="608"/>
                    </a:lnTo>
                    <a:lnTo>
                      <a:pt x="100" y="605"/>
                    </a:lnTo>
                    <a:lnTo>
                      <a:pt x="94" y="595"/>
                    </a:lnTo>
                    <a:lnTo>
                      <a:pt x="72" y="574"/>
                    </a:lnTo>
                    <a:lnTo>
                      <a:pt x="71" y="549"/>
                    </a:lnTo>
                    <a:lnTo>
                      <a:pt x="48" y="505"/>
                    </a:lnTo>
                    <a:lnTo>
                      <a:pt x="33" y="479"/>
                    </a:lnTo>
                    <a:lnTo>
                      <a:pt x="71" y="388"/>
                    </a:lnTo>
                    <a:lnTo>
                      <a:pt x="126" y="245"/>
                    </a:lnTo>
                    <a:lnTo>
                      <a:pt x="112" y="235"/>
                    </a:lnTo>
                    <a:lnTo>
                      <a:pt x="89" y="220"/>
                    </a:lnTo>
                    <a:lnTo>
                      <a:pt x="76" y="220"/>
                    </a:lnTo>
                    <a:lnTo>
                      <a:pt x="44" y="215"/>
                    </a:lnTo>
                    <a:lnTo>
                      <a:pt x="8" y="161"/>
                    </a:lnTo>
                    <a:lnTo>
                      <a:pt x="5" y="118"/>
                    </a:lnTo>
                    <a:close/>
                  </a:path>
                </a:pathLst>
              </a:custGeom>
              <a:solidFill>
                <a:srgbClr val="009FC3"/>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337">
                  <a:solidFill>
                    <a:prstClr val="white"/>
                  </a:solidFill>
                  <a:latin typeface="Trebuchet MS" pitchFamily="34" charset="0"/>
                </a:endParaRPr>
              </a:p>
              <a:p>
                <a:pPr>
                  <a:defRPr/>
                </a:pPr>
                <a:endParaRPr lang="en-US" sz="337">
                  <a:solidFill>
                    <a:prstClr val="white"/>
                  </a:solidFill>
                  <a:latin typeface="Trebuchet MS" pitchFamily="34" charset="0"/>
                </a:endParaRPr>
              </a:p>
              <a:p>
                <a:pPr>
                  <a:defRPr/>
                </a:pPr>
                <a:endParaRPr lang="en-US" sz="337">
                  <a:solidFill>
                    <a:prstClr val="white"/>
                  </a:solidFill>
                  <a:latin typeface="Trebuchet MS" pitchFamily="34" charset="0"/>
                </a:endParaRPr>
              </a:p>
              <a:p>
                <a:pPr>
                  <a:defRPr/>
                </a:pPr>
                <a:endParaRPr lang="en-US" sz="337">
                  <a:solidFill>
                    <a:prstClr val="white"/>
                  </a:solidFill>
                  <a:latin typeface="Trebuchet MS" pitchFamily="34" charset="0"/>
                </a:endParaRPr>
              </a:p>
              <a:p>
                <a:pPr>
                  <a:defRPr/>
                </a:pPr>
                <a:endParaRPr lang="en-US" sz="337">
                  <a:solidFill>
                    <a:prstClr val="white"/>
                  </a:solidFill>
                  <a:latin typeface="Trebuchet MS" pitchFamily="34" charset="0"/>
                </a:endParaRPr>
              </a:p>
            </p:txBody>
          </p:sp>
          <p:sp>
            <p:nvSpPr>
              <p:cNvPr id="64" name="Freeform 39">
                <a:extLst>
                  <a:ext uri="{FF2B5EF4-FFF2-40B4-BE49-F238E27FC236}">
                    <a16:creationId xmlns:a16="http://schemas.microsoft.com/office/drawing/2014/main" id="{413A8790-BC52-CBBA-0066-C4069CD6298D}"/>
                  </a:ext>
                </a:extLst>
              </p:cNvPr>
              <p:cNvSpPr>
                <a:spLocks noChangeAspect="1"/>
              </p:cNvSpPr>
              <p:nvPr/>
            </p:nvSpPr>
            <p:spPr bwMode="auto">
              <a:xfrm>
                <a:off x="6849248" y="4915491"/>
                <a:ext cx="4839" cy="8776"/>
              </a:xfrm>
              <a:custGeom>
                <a:avLst/>
                <a:gdLst>
                  <a:gd name="T0" fmla="*/ 0 w 7"/>
                  <a:gd name="T1" fmla="*/ 2147483647 h 11"/>
                  <a:gd name="T2" fmla="*/ 0 w 7"/>
                  <a:gd name="T3" fmla="*/ 0 h 11"/>
                  <a:gd name="T4" fmla="*/ 2147483647 w 7"/>
                  <a:gd name="T5" fmla="*/ 2147483647 h 11"/>
                  <a:gd name="T6" fmla="*/ 2147483647 w 7"/>
                  <a:gd name="T7" fmla="*/ 2147483647 h 11"/>
                  <a:gd name="T8" fmla="*/ 0 w 7"/>
                  <a:gd name="T9" fmla="*/ 2147483647 h 11"/>
                  <a:gd name="T10" fmla="*/ 0 60000 65536"/>
                  <a:gd name="T11" fmla="*/ 0 60000 65536"/>
                  <a:gd name="T12" fmla="*/ 0 60000 65536"/>
                  <a:gd name="T13" fmla="*/ 0 60000 65536"/>
                  <a:gd name="T14" fmla="*/ 0 60000 65536"/>
                  <a:gd name="T15" fmla="*/ 0 w 7"/>
                  <a:gd name="T16" fmla="*/ 0 h 11"/>
                  <a:gd name="T17" fmla="*/ 7 w 7"/>
                  <a:gd name="T18" fmla="*/ 11 h 11"/>
                </a:gdLst>
                <a:ahLst/>
                <a:cxnLst>
                  <a:cxn ang="T10">
                    <a:pos x="T0" y="T1"/>
                  </a:cxn>
                  <a:cxn ang="T11">
                    <a:pos x="T2" y="T3"/>
                  </a:cxn>
                  <a:cxn ang="T12">
                    <a:pos x="T4" y="T5"/>
                  </a:cxn>
                  <a:cxn ang="T13">
                    <a:pos x="T6" y="T7"/>
                  </a:cxn>
                  <a:cxn ang="T14">
                    <a:pos x="T8" y="T9"/>
                  </a:cxn>
                </a:cxnLst>
                <a:rect l="T15" t="T16" r="T17" b="T18"/>
                <a:pathLst>
                  <a:path w="7" h="11">
                    <a:moveTo>
                      <a:pt x="0" y="11"/>
                    </a:moveTo>
                    <a:lnTo>
                      <a:pt x="0" y="0"/>
                    </a:lnTo>
                    <a:lnTo>
                      <a:pt x="7" y="5"/>
                    </a:lnTo>
                    <a:lnTo>
                      <a:pt x="7" y="8"/>
                    </a:lnTo>
                    <a:lnTo>
                      <a:pt x="0" y="11"/>
                    </a:lnTo>
                    <a:close/>
                  </a:path>
                </a:pathLst>
              </a:custGeom>
              <a:solidFill>
                <a:srgbClr val="009FC3"/>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12">
                  <a:solidFill>
                    <a:prstClr val="black"/>
                  </a:solidFill>
                </a:endParaRPr>
              </a:p>
            </p:txBody>
          </p:sp>
          <p:sp>
            <p:nvSpPr>
              <p:cNvPr id="65" name="Freeform 40">
                <a:extLst>
                  <a:ext uri="{FF2B5EF4-FFF2-40B4-BE49-F238E27FC236}">
                    <a16:creationId xmlns:a16="http://schemas.microsoft.com/office/drawing/2014/main" id="{D7009EF8-543B-5B8E-938E-84D783484740}"/>
                  </a:ext>
                </a:extLst>
              </p:cNvPr>
              <p:cNvSpPr>
                <a:spLocks noChangeAspect="1"/>
              </p:cNvSpPr>
              <p:nvPr/>
            </p:nvSpPr>
            <p:spPr bwMode="auto">
              <a:xfrm>
                <a:off x="6855700" y="4989353"/>
                <a:ext cx="11291" cy="9507"/>
              </a:xfrm>
              <a:custGeom>
                <a:avLst/>
                <a:gdLst>
                  <a:gd name="T0" fmla="*/ 2147483647 w 9"/>
                  <a:gd name="T1" fmla="*/ 2147483647 h 9"/>
                  <a:gd name="T2" fmla="*/ 2147483647 w 9"/>
                  <a:gd name="T3" fmla="*/ 2147483647 h 9"/>
                  <a:gd name="T4" fmla="*/ 0 w 9"/>
                  <a:gd name="T5" fmla="*/ 2147483647 h 9"/>
                  <a:gd name="T6" fmla="*/ 2147483647 w 9"/>
                  <a:gd name="T7" fmla="*/ 0 h 9"/>
                  <a:gd name="T8" fmla="*/ 2147483647 w 9"/>
                  <a:gd name="T9" fmla="*/ 2147483647 h 9"/>
                  <a:gd name="T10" fmla="*/ 2147483647 w 9"/>
                  <a:gd name="T11" fmla="*/ 2147483647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6" y="7"/>
                    </a:moveTo>
                    <a:lnTo>
                      <a:pt x="5" y="9"/>
                    </a:lnTo>
                    <a:lnTo>
                      <a:pt x="0" y="5"/>
                    </a:lnTo>
                    <a:lnTo>
                      <a:pt x="5" y="0"/>
                    </a:lnTo>
                    <a:lnTo>
                      <a:pt x="9" y="1"/>
                    </a:lnTo>
                    <a:lnTo>
                      <a:pt x="6" y="7"/>
                    </a:lnTo>
                    <a:close/>
                  </a:path>
                </a:pathLst>
              </a:custGeom>
              <a:solidFill>
                <a:srgbClr val="009FC3"/>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12">
                  <a:solidFill>
                    <a:prstClr val="black"/>
                  </a:solidFill>
                </a:endParaRPr>
              </a:p>
            </p:txBody>
          </p:sp>
          <p:sp>
            <p:nvSpPr>
              <p:cNvPr id="66" name="Freeform 41">
                <a:extLst>
                  <a:ext uri="{FF2B5EF4-FFF2-40B4-BE49-F238E27FC236}">
                    <a16:creationId xmlns:a16="http://schemas.microsoft.com/office/drawing/2014/main" id="{1F94DB3C-47EE-71B1-834A-21EA4D68A295}"/>
                  </a:ext>
                </a:extLst>
              </p:cNvPr>
              <p:cNvSpPr>
                <a:spLocks noChangeAspect="1"/>
              </p:cNvSpPr>
              <p:nvPr/>
            </p:nvSpPr>
            <p:spPr bwMode="auto">
              <a:xfrm>
                <a:off x="6855700" y="5006905"/>
                <a:ext cx="29841" cy="10970"/>
              </a:xfrm>
              <a:custGeom>
                <a:avLst/>
                <a:gdLst>
                  <a:gd name="T0" fmla="*/ 2147483647 w 26"/>
                  <a:gd name="T1" fmla="*/ 2147483647 h 11"/>
                  <a:gd name="T2" fmla="*/ 2147483647 w 26"/>
                  <a:gd name="T3" fmla="*/ 2147483647 h 11"/>
                  <a:gd name="T4" fmla="*/ 0 w 26"/>
                  <a:gd name="T5" fmla="*/ 2147483647 h 11"/>
                  <a:gd name="T6" fmla="*/ 0 w 26"/>
                  <a:gd name="T7" fmla="*/ 2147483647 h 11"/>
                  <a:gd name="T8" fmla="*/ 2147483647 w 26"/>
                  <a:gd name="T9" fmla="*/ 0 h 11"/>
                  <a:gd name="T10" fmla="*/ 2147483647 w 26"/>
                  <a:gd name="T11" fmla="*/ 0 h 11"/>
                  <a:gd name="T12" fmla="*/ 2147483647 w 26"/>
                  <a:gd name="T13" fmla="*/ 2147483647 h 11"/>
                  <a:gd name="T14" fmla="*/ 0 60000 65536"/>
                  <a:gd name="T15" fmla="*/ 0 60000 65536"/>
                  <a:gd name="T16" fmla="*/ 0 60000 65536"/>
                  <a:gd name="T17" fmla="*/ 0 60000 65536"/>
                  <a:gd name="T18" fmla="*/ 0 60000 65536"/>
                  <a:gd name="T19" fmla="*/ 0 60000 65536"/>
                  <a:gd name="T20" fmla="*/ 0 60000 65536"/>
                  <a:gd name="T21" fmla="*/ 0 w 26"/>
                  <a:gd name="T22" fmla="*/ 0 h 11"/>
                  <a:gd name="T23" fmla="*/ 26 w 26"/>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11">
                    <a:moveTo>
                      <a:pt x="26" y="6"/>
                    </a:moveTo>
                    <a:lnTo>
                      <a:pt x="18" y="11"/>
                    </a:lnTo>
                    <a:lnTo>
                      <a:pt x="0" y="11"/>
                    </a:lnTo>
                    <a:lnTo>
                      <a:pt x="0" y="5"/>
                    </a:lnTo>
                    <a:lnTo>
                      <a:pt x="18" y="0"/>
                    </a:lnTo>
                    <a:lnTo>
                      <a:pt x="24" y="0"/>
                    </a:lnTo>
                    <a:lnTo>
                      <a:pt x="26" y="6"/>
                    </a:lnTo>
                    <a:close/>
                  </a:path>
                </a:pathLst>
              </a:custGeom>
              <a:solidFill>
                <a:srgbClr val="009FC3"/>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12">
                  <a:solidFill>
                    <a:prstClr val="black"/>
                  </a:solidFill>
                </a:endParaRPr>
              </a:p>
            </p:txBody>
          </p:sp>
          <p:sp>
            <p:nvSpPr>
              <p:cNvPr id="67" name="Freeform 42">
                <a:extLst>
                  <a:ext uri="{FF2B5EF4-FFF2-40B4-BE49-F238E27FC236}">
                    <a16:creationId xmlns:a16="http://schemas.microsoft.com/office/drawing/2014/main" id="{F33A1878-952A-85C8-EE1F-AB9D14E782BF}"/>
                  </a:ext>
                </a:extLst>
              </p:cNvPr>
              <p:cNvSpPr>
                <a:spLocks noChangeAspect="1"/>
              </p:cNvSpPr>
              <p:nvPr/>
            </p:nvSpPr>
            <p:spPr bwMode="auto">
              <a:xfrm>
                <a:off x="6885542" y="5011292"/>
                <a:ext cx="16130" cy="11701"/>
              </a:xfrm>
              <a:custGeom>
                <a:avLst/>
                <a:gdLst>
                  <a:gd name="T0" fmla="*/ 2147483647 w 18"/>
                  <a:gd name="T1" fmla="*/ 2147483647 h 11"/>
                  <a:gd name="T2" fmla="*/ 2147483647 w 18"/>
                  <a:gd name="T3" fmla="*/ 2147483647 h 11"/>
                  <a:gd name="T4" fmla="*/ 0 w 18"/>
                  <a:gd name="T5" fmla="*/ 2147483647 h 11"/>
                  <a:gd name="T6" fmla="*/ 2147483647 w 18"/>
                  <a:gd name="T7" fmla="*/ 0 h 11"/>
                  <a:gd name="T8" fmla="*/ 2147483647 w 18"/>
                  <a:gd name="T9" fmla="*/ 2147483647 h 11"/>
                  <a:gd name="T10" fmla="*/ 2147483647 w 18"/>
                  <a:gd name="T11" fmla="*/ 2147483647 h 11"/>
                  <a:gd name="T12" fmla="*/ 0 60000 65536"/>
                  <a:gd name="T13" fmla="*/ 0 60000 65536"/>
                  <a:gd name="T14" fmla="*/ 0 60000 65536"/>
                  <a:gd name="T15" fmla="*/ 0 60000 65536"/>
                  <a:gd name="T16" fmla="*/ 0 60000 65536"/>
                  <a:gd name="T17" fmla="*/ 0 60000 65536"/>
                  <a:gd name="T18" fmla="*/ 0 w 18"/>
                  <a:gd name="T19" fmla="*/ 0 h 11"/>
                  <a:gd name="T20" fmla="*/ 18 w 1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8" h="11">
                    <a:moveTo>
                      <a:pt x="18" y="6"/>
                    </a:moveTo>
                    <a:lnTo>
                      <a:pt x="5" y="11"/>
                    </a:lnTo>
                    <a:lnTo>
                      <a:pt x="0" y="6"/>
                    </a:lnTo>
                    <a:lnTo>
                      <a:pt x="10" y="0"/>
                    </a:lnTo>
                    <a:lnTo>
                      <a:pt x="16" y="4"/>
                    </a:lnTo>
                    <a:lnTo>
                      <a:pt x="18" y="6"/>
                    </a:lnTo>
                    <a:close/>
                  </a:path>
                </a:pathLst>
              </a:custGeom>
              <a:solidFill>
                <a:srgbClr val="009FC3"/>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12">
                  <a:solidFill>
                    <a:prstClr val="black"/>
                  </a:solidFill>
                </a:endParaRPr>
              </a:p>
            </p:txBody>
          </p:sp>
          <p:sp>
            <p:nvSpPr>
              <p:cNvPr id="68" name="Freeform 43">
                <a:extLst>
                  <a:ext uri="{FF2B5EF4-FFF2-40B4-BE49-F238E27FC236}">
                    <a16:creationId xmlns:a16="http://schemas.microsoft.com/office/drawing/2014/main" id="{91F1D7A9-EE99-E9AD-B718-17644FA82E9B}"/>
                  </a:ext>
                </a:extLst>
              </p:cNvPr>
              <p:cNvSpPr>
                <a:spLocks noChangeAspect="1"/>
              </p:cNvSpPr>
              <p:nvPr/>
            </p:nvSpPr>
            <p:spPr bwMode="auto">
              <a:xfrm>
                <a:off x="6819407" y="5017874"/>
                <a:ext cx="13711" cy="12432"/>
              </a:xfrm>
              <a:custGeom>
                <a:avLst/>
                <a:gdLst>
                  <a:gd name="T0" fmla="*/ 2147483647 w 15"/>
                  <a:gd name="T1" fmla="*/ 2147483647 h 13"/>
                  <a:gd name="T2" fmla="*/ 2147483647 w 15"/>
                  <a:gd name="T3" fmla="*/ 2147483647 h 13"/>
                  <a:gd name="T4" fmla="*/ 0 w 15"/>
                  <a:gd name="T5" fmla="*/ 2147483647 h 13"/>
                  <a:gd name="T6" fmla="*/ 2147483647 w 15"/>
                  <a:gd name="T7" fmla="*/ 0 h 13"/>
                  <a:gd name="T8" fmla="*/ 2147483647 w 15"/>
                  <a:gd name="T9" fmla="*/ 2147483647 h 13"/>
                  <a:gd name="T10" fmla="*/ 2147483647 w 15"/>
                  <a:gd name="T11" fmla="*/ 2147483647 h 13"/>
                  <a:gd name="T12" fmla="*/ 0 60000 65536"/>
                  <a:gd name="T13" fmla="*/ 0 60000 65536"/>
                  <a:gd name="T14" fmla="*/ 0 60000 65536"/>
                  <a:gd name="T15" fmla="*/ 0 60000 65536"/>
                  <a:gd name="T16" fmla="*/ 0 60000 65536"/>
                  <a:gd name="T17" fmla="*/ 0 60000 65536"/>
                  <a:gd name="T18" fmla="*/ 0 w 15"/>
                  <a:gd name="T19" fmla="*/ 0 h 13"/>
                  <a:gd name="T20" fmla="*/ 15 w 15"/>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5" h="13">
                    <a:moveTo>
                      <a:pt x="15" y="7"/>
                    </a:moveTo>
                    <a:lnTo>
                      <a:pt x="4" y="13"/>
                    </a:lnTo>
                    <a:lnTo>
                      <a:pt x="0" y="8"/>
                    </a:lnTo>
                    <a:lnTo>
                      <a:pt x="11" y="0"/>
                    </a:lnTo>
                    <a:lnTo>
                      <a:pt x="15" y="3"/>
                    </a:lnTo>
                    <a:lnTo>
                      <a:pt x="15" y="7"/>
                    </a:lnTo>
                    <a:close/>
                  </a:path>
                </a:pathLst>
              </a:custGeom>
              <a:solidFill>
                <a:srgbClr val="009FC3"/>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12">
                  <a:solidFill>
                    <a:prstClr val="black"/>
                  </a:solidFill>
                </a:endParaRPr>
              </a:p>
            </p:txBody>
          </p:sp>
          <p:sp>
            <p:nvSpPr>
              <p:cNvPr id="69" name="Freeform 44">
                <a:extLst>
                  <a:ext uri="{FF2B5EF4-FFF2-40B4-BE49-F238E27FC236}">
                    <a16:creationId xmlns:a16="http://schemas.microsoft.com/office/drawing/2014/main" id="{F85B2088-308A-CE3B-3C03-1F5192364BF4}"/>
                  </a:ext>
                </a:extLst>
              </p:cNvPr>
              <p:cNvSpPr>
                <a:spLocks noChangeAspect="1"/>
              </p:cNvSpPr>
              <p:nvPr/>
            </p:nvSpPr>
            <p:spPr bwMode="auto">
              <a:xfrm>
                <a:off x="6812955" y="5049320"/>
                <a:ext cx="11291" cy="7313"/>
              </a:xfrm>
              <a:custGeom>
                <a:avLst/>
                <a:gdLst>
                  <a:gd name="T0" fmla="*/ 2147483647 w 9"/>
                  <a:gd name="T1" fmla="*/ 2147483647 h 8"/>
                  <a:gd name="T2" fmla="*/ 0 w 9"/>
                  <a:gd name="T3" fmla="*/ 2147483647 h 8"/>
                  <a:gd name="T4" fmla="*/ 2147483647 w 9"/>
                  <a:gd name="T5" fmla="*/ 0 h 8"/>
                  <a:gd name="T6" fmla="*/ 2147483647 w 9"/>
                  <a:gd name="T7" fmla="*/ 2147483647 h 8"/>
                  <a:gd name="T8" fmla="*/ 2147483647 w 9"/>
                  <a:gd name="T9" fmla="*/ 2147483647 h 8"/>
                  <a:gd name="T10" fmla="*/ 0 60000 65536"/>
                  <a:gd name="T11" fmla="*/ 0 60000 65536"/>
                  <a:gd name="T12" fmla="*/ 0 60000 65536"/>
                  <a:gd name="T13" fmla="*/ 0 60000 65536"/>
                  <a:gd name="T14" fmla="*/ 0 60000 65536"/>
                  <a:gd name="T15" fmla="*/ 0 w 9"/>
                  <a:gd name="T16" fmla="*/ 0 h 8"/>
                  <a:gd name="T17" fmla="*/ 9 w 9"/>
                  <a:gd name="T18" fmla="*/ 8 h 8"/>
                </a:gdLst>
                <a:ahLst/>
                <a:cxnLst>
                  <a:cxn ang="T10">
                    <a:pos x="T0" y="T1"/>
                  </a:cxn>
                  <a:cxn ang="T11">
                    <a:pos x="T2" y="T3"/>
                  </a:cxn>
                  <a:cxn ang="T12">
                    <a:pos x="T4" y="T5"/>
                  </a:cxn>
                  <a:cxn ang="T13">
                    <a:pos x="T6" y="T7"/>
                  </a:cxn>
                  <a:cxn ang="T14">
                    <a:pos x="T8" y="T9"/>
                  </a:cxn>
                </a:cxnLst>
                <a:rect l="T15" t="T16" r="T17" b="T18"/>
                <a:pathLst>
                  <a:path w="9" h="8">
                    <a:moveTo>
                      <a:pt x="6" y="8"/>
                    </a:moveTo>
                    <a:lnTo>
                      <a:pt x="0" y="8"/>
                    </a:lnTo>
                    <a:lnTo>
                      <a:pt x="6" y="0"/>
                    </a:lnTo>
                    <a:lnTo>
                      <a:pt x="9" y="2"/>
                    </a:lnTo>
                    <a:lnTo>
                      <a:pt x="6" y="8"/>
                    </a:lnTo>
                    <a:close/>
                  </a:path>
                </a:pathLst>
              </a:custGeom>
              <a:solidFill>
                <a:srgbClr val="009FC3"/>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12">
                  <a:solidFill>
                    <a:prstClr val="black"/>
                  </a:solidFill>
                </a:endParaRPr>
              </a:p>
            </p:txBody>
          </p:sp>
          <p:sp>
            <p:nvSpPr>
              <p:cNvPr id="70" name="Freeform 45">
                <a:extLst>
                  <a:ext uri="{FF2B5EF4-FFF2-40B4-BE49-F238E27FC236}">
                    <a16:creationId xmlns:a16="http://schemas.microsoft.com/office/drawing/2014/main" id="{5A5F1546-0964-FD34-65BC-2521D1F165A7}"/>
                  </a:ext>
                </a:extLst>
              </p:cNvPr>
              <p:cNvSpPr>
                <a:spLocks noChangeAspect="1"/>
              </p:cNvSpPr>
              <p:nvPr/>
            </p:nvSpPr>
            <p:spPr bwMode="auto">
              <a:xfrm>
                <a:off x="6827951" y="5022853"/>
                <a:ext cx="128568" cy="84136"/>
              </a:xfrm>
              <a:custGeom>
                <a:avLst/>
                <a:gdLst>
                  <a:gd name="T0" fmla="*/ 2147483647 w 123"/>
                  <a:gd name="T1" fmla="*/ 2147483647 h 85"/>
                  <a:gd name="T2" fmla="*/ 2147483647 w 123"/>
                  <a:gd name="T3" fmla="*/ 2147483647 h 85"/>
                  <a:gd name="T4" fmla="*/ 2147483647 w 123"/>
                  <a:gd name="T5" fmla="*/ 2147483647 h 85"/>
                  <a:gd name="T6" fmla="*/ 2147483647 w 123"/>
                  <a:gd name="T7" fmla="*/ 2147483647 h 85"/>
                  <a:gd name="T8" fmla="*/ 0 w 123"/>
                  <a:gd name="T9" fmla="*/ 2147483647 h 85"/>
                  <a:gd name="T10" fmla="*/ 2147483647 w 123"/>
                  <a:gd name="T11" fmla="*/ 2147483647 h 85"/>
                  <a:gd name="T12" fmla="*/ 2147483647 w 123"/>
                  <a:gd name="T13" fmla="*/ 2147483647 h 85"/>
                  <a:gd name="T14" fmla="*/ 2147483647 w 123"/>
                  <a:gd name="T15" fmla="*/ 2147483647 h 85"/>
                  <a:gd name="T16" fmla="*/ 2147483647 w 123"/>
                  <a:gd name="T17" fmla="*/ 2147483647 h 85"/>
                  <a:gd name="T18" fmla="*/ 2147483647 w 123"/>
                  <a:gd name="T19" fmla="*/ 2147483647 h 85"/>
                  <a:gd name="T20" fmla="*/ 2147483647 w 123"/>
                  <a:gd name="T21" fmla="*/ 0 h 85"/>
                  <a:gd name="T22" fmla="*/ 2147483647 w 123"/>
                  <a:gd name="T23" fmla="*/ 2147483647 h 85"/>
                  <a:gd name="T24" fmla="*/ 2147483647 w 123"/>
                  <a:gd name="T25" fmla="*/ 2147483647 h 85"/>
                  <a:gd name="T26" fmla="*/ 2147483647 w 123"/>
                  <a:gd name="T27" fmla="*/ 2147483647 h 85"/>
                  <a:gd name="T28" fmla="*/ 2147483647 w 123"/>
                  <a:gd name="T29" fmla="*/ 2147483647 h 85"/>
                  <a:gd name="T30" fmla="*/ 2147483647 w 123"/>
                  <a:gd name="T31" fmla="*/ 2147483647 h 85"/>
                  <a:gd name="T32" fmla="*/ 2147483647 w 123"/>
                  <a:gd name="T33" fmla="*/ 2147483647 h 85"/>
                  <a:gd name="T34" fmla="*/ 2147483647 w 123"/>
                  <a:gd name="T35" fmla="*/ 2147483647 h 85"/>
                  <a:gd name="T36" fmla="*/ 2147483647 w 123"/>
                  <a:gd name="T37" fmla="*/ 2147483647 h 85"/>
                  <a:gd name="T38" fmla="*/ 2147483647 w 123"/>
                  <a:gd name="T39" fmla="*/ 2147483647 h 85"/>
                  <a:gd name="T40" fmla="*/ 2147483647 w 123"/>
                  <a:gd name="T41" fmla="*/ 2147483647 h 85"/>
                  <a:gd name="T42" fmla="*/ 2147483647 w 123"/>
                  <a:gd name="T43" fmla="*/ 2147483647 h 85"/>
                  <a:gd name="T44" fmla="*/ 2147483647 w 123"/>
                  <a:gd name="T45" fmla="*/ 2147483647 h 85"/>
                  <a:gd name="T46" fmla="*/ 2147483647 w 123"/>
                  <a:gd name="T47" fmla="*/ 2147483647 h 8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3"/>
                  <a:gd name="T73" fmla="*/ 0 h 85"/>
                  <a:gd name="T74" fmla="*/ 123 w 123"/>
                  <a:gd name="T75" fmla="*/ 85 h 8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3" h="85">
                    <a:moveTo>
                      <a:pt x="27" y="81"/>
                    </a:moveTo>
                    <a:lnTo>
                      <a:pt x="13" y="85"/>
                    </a:lnTo>
                    <a:lnTo>
                      <a:pt x="4" y="76"/>
                    </a:lnTo>
                    <a:lnTo>
                      <a:pt x="6" y="70"/>
                    </a:lnTo>
                    <a:lnTo>
                      <a:pt x="0" y="59"/>
                    </a:lnTo>
                    <a:lnTo>
                      <a:pt x="8" y="50"/>
                    </a:lnTo>
                    <a:lnTo>
                      <a:pt x="1" y="47"/>
                    </a:lnTo>
                    <a:lnTo>
                      <a:pt x="3" y="23"/>
                    </a:lnTo>
                    <a:lnTo>
                      <a:pt x="10" y="20"/>
                    </a:lnTo>
                    <a:lnTo>
                      <a:pt x="10" y="8"/>
                    </a:lnTo>
                    <a:lnTo>
                      <a:pt x="21" y="0"/>
                    </a:lnTo>
                    <a:lnTo>
                      <a:pt x="65" y="8"/>
                    </a:lnTo>
                    <a:lnTo>
                      <a:pt x="86" y="4"/>
                    </a:lnTo>
                    <a:lnTo>
                      <a:pt x="123" y="10"/>
                    </a:lnTo>
                    <a:lnTo>
                      <a:pt x="108" y="49"/>
                    </a:lnTo>
                    <a:lnTo>
                      <a:pt x="96" y="57"/>
                    </a:lnTo>
                    <a:lnTo>
                      <a:pt x="99" y="64"/>
                    </a:lnTo>
                    <a:lnTo>
                      <a:pt x="94" y="69"/>
                    </a:lnTo>
                    <a:lnTo>
                      <a:pt x="78" y="71"/>
                    </a:lnTo>
                    <a:lnTo>
                      <a:pt x="70" y="75"/>
                    </a:lnTo>
                    <a:lnTo>
                      <a:pt x="65" y="71"/>
                    </a:lnTo>
                    <a:lnTo>
                      <a:pt x="52" y="83"/>
                    </a:lnTo>
                    <a:lnTo>
                      <a:pt x="35" y="85"/>
                    </a:lnTo>
                    <a:lnTo>
                      <a:pt x="27" y="81"/>
                    </a:lnTo>
                    <a:close/>
                  </a:path>
                </a:pathLst>
              </a:custGeom>
              <a:solidFill>
                <a:srgbClr val="009FC3"/>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12">
                  <a:solidFill>
                    <a:prstClr val="black"/>
                  </a:solidFill>
                </a:endParaRPr>
              </a:p>
            </p:txBody>
          </p:sp>
          <p:sp>
            <p:nvSpPr>
              <p:cNvPr id="71" name="Freeform 46">
                <a:extLst>
                  <a:ext uri="{FF2B5EF4-FFF2-40B4-BE49-F238E27FC236}">
                    <a16:creationId xmlns:a16="http://schemas.microsoft.com/office/drawing/2014/main" id="{26A842D6-5ED5-F9A8-6174-C52960DE87A8}"/>
                  </a:ext>
                </a:extLst>
              </p:cNvPr>
              <p:cNvSpPr>
                <a:spLocks noChangeAspect="1"/>
              </p:cNvSpPr>
              <p:nvPr/>
            </p:nvSpPr>
            <p:spPr bwMode="auto">
              <a:xfrm>
                <a:off x="6770209" y="5045664"/>
                <a:ext cx="36294" cy="40222"/>
              </a:xfrm>
              <a:custGeom>
                <a:avLst/>
                <a:gdLst>
                  <a:gd name="T0" fmla="*/ 2147483647 w 35"/>
                  <a:gd name="T1" fmla="*/ 2147483647 h 42"/>
                  <a:gd name="T2" fmla="*/ 2147483647 w 35"/>
                  <a:gd name="T3" fmla="*/ 2147483647 h 42"/>
                  <a:gd name="T4" fmla="*/ 2147483647 w 35"/>
                  <a:gd name="T5" fmla="*/ 2147483647 h 42"/>
                  <a:gd name="T6" fmla="*/ 2147483647 w 35"/>
                  <a:gd name="T7" fmla="*/ 0 h 42"/>
                  <a:gd name="T8" fmla="*/ 2147483647 w 35"/>
                  <a:gd name="T9" fmla="*/ 2147483647 h 42"/>
                  <a:gd name="T10" fmla="*/ 2147483647 w 35"/>
                  <a:gd name="T11" fmla="*/ 2147483647 h 42"/>
                  <a:gd name="T12" fmla="*/ 2147483647 w 35"/>
                  <a:gd name="T13" fmla="*/ 2147483647 h 42"/>
                  <a:gd name="T14" fmla="*/ 0 w 35"/>
                  <a:gd name="T15" fmla="*/ 2147483647 h 42"/>
                  <a:gd name="T16" fmla="*/ 2147483647 w 35"/>
                  <a:gd name="T17" fmla="*/ 2147483647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42"/>
                  <a:gd name="T29" fmla="*/ 35 w 35"/>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42">
                    <a:moveTo>
                      <a:pt x="5" y="28"/>
                    </a:moveTo>
                    <a:lnTo>
                      <a:pt x="14" y="21"/>
                    </a:lnTo>
                    <a:lnTo>
                      <a:pt x="19" y="6"/>
                    </a:lnTo>
                    <a:lnTo>
                      <a:pt x="35" y="0"/>
                    </a:lnTo>
                    <a:lnTo>
                      <a:pt x="31" y="16"/>
                    </a:lnTo>
                    <a:lnTo>
                      <a:pt x="21" y="34"/>
                    </a:lnTo>
                    <a:lnTo>
                      <a:pt x="4" y="42"/>
                    </a:lnTo>
                    <a:lnTo>
                      <a:pt x="0" y="39"/>
                    </a:lnTo>
                    <a:lnTo>
                      <a:pt x="5" y="28"/>
                    </a:lnTo>
                    <a:close/>
                  </a:path>
                </a:pathLst>
              </a:custGeom>
              <a:solidFill>
                <a:srgbClr val="009FC3"/>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12">
                  <a:solidFill>
                    <a:prstClr val="black"/>
                  </a:solidFill>
                </a:endParaRPr>
              </a:p>
            </p:txBody>
          </p:sp>
          <p:sp>
            <p:nvSpPr>
              <p:cNvPr id="72" name="Freeform 47">
                <a:extLst>
                  <a:ext uri="{FF2B5EF4-FFF2-40B4-BE49-F238E27FC236}">
                    <a16:creationId xmlns:a16="http://schemas.microsoft.com/office/drawing/2014/main" id="{980B5A06-655C-02ED-7211-AD73C1D67CC7}"/>
                  </a:ext>
                </a:extLst>
              </p:cNvPr>
              <p:cNvSpPr>
                <a:spLocks noChangeAspect="1"/>
              </p:cNvSpPr>
              <p:nvPr/>
            </p:nvSpPr>
            <p:spPr bwMode="auto">
              <a:xfrm>
                <a:off x="6706739" y="6576638"/>
                <a:ext cx="25809" cy="40222"/>
              </a:xfrm>
              <a:custGeom>
                <a:avLst/>
                <a:gdLst>
                  <a:gd name="T0" fmla="*/ 0 w 24"/>
                  <a:gd name="T1" fmla="*/ 2147483647 h 43"/>
                  <a:gd name="T2" fmla="*/ 2147483647 w 24"/>
                  <a:gd name="T3" fmla="*/ 0 h 43"/>
                  <a:gd name="T4" fmla="*/ 2147483647 w 24"/>
                  <a:gd name="T5" fmla="*/ 2147483647 h 43"/>
                  <a:gd name="T6" fmla="*/ 2147483647 w 24"/>
                  <a:gd name="T7" fmla="*/ 2147483647 h 43"/>
                  <a:gd name="T8" fmla="*/ 2147483647 w 24"/>
                  <a:gd name="T9" fmla="*/ 2147483647 h 43"/>
                  <a:gd name="T10" fmla="*/ 0 w 24"/>
                  <a:gd name="T11" fmla="*/ 2147483647 h 43"/>
                  <a:gd name="T12" fmla="*/ 0 60000 65536"/>
                  <a:gd name="T13" fmla="*/ 0 60000 65536"/>
                  <a:gd name="T14" fmla="*/ 0 60000 65536"/>
                  <a:gd name="T15" fmla="*/ 0 60000 65536"/>
                  <a:gd name="T16" fmla="*/ 0 60000 65536"/>
                  <a:gd name="T17" fmla="*/ 0 60000 65536"/>
                  <a:gd name="T18" fmla="*/ 0 w 24"/>
                  <a:gd name="T19" fmla="*/ 0 h 43"/>
                  <a:gd name="T20" fmla="*/ 24 w 24"/>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24" h="43">
                    <a:moveTo>
                      <a:pt x="0" y="22"/>
                    </a:moveTo>
                    <a:lnTo>
                      <a:pt x="19" y="0"/>
                    </a:lnTo>
                    <a:lnTo>
                      <a:pt x="24" y="11"/>
                    </a:lnTo>
                    <a:lnTo>
                      <a:pt x="21" y="31"/>
                    </a:lnTo>
                    <a:lnTo>
                      <a:pt x="16" y="43"/>
                    </a:lnTo>
                    <a:lnTo>
                      <a:pt x="0" y="22"/>
                    </a:lnTo>
                    <a:close/>
                  </a:path>
                </a:pathLst>
              </a:custGeom>
              <a:solidFill>
                <a:schemeClr val="bg1"/>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12">
                  <a:solidFill>
                    <a:prstClr val="black"/>
                  </a:solidFill>
                </a:endParaRPr>
              </a:p>
            </p:txBody>
          </p:sp>
          <p:sp>
            <p:nvSpPr>
              <p:cNvPr id="73" name="Freeform 48">
                <a:extLst>
                  <a:ext uri="{FF2B5EF4-FFF2-40B4-BE49-F238E27FC236}">
                    <a16:creationId xmlns:a16="http://schemas.microsoft.com/office/drawing/2014/main" id="{D000B267-9421-7D43-FBAF-593D75861A49}"/>
                  </a:ext>
                </a:extLst>
              </p:cNvPr>
              <p:cNvSpPr>
                <a:spLocks noChangeAspect="1"/>
              </p:cNvSpPr>
              <p:nvPr/>
            </p:nvSpPr>
            <p:spPr bwMode="auto">
              <a:xfrm>
                <a:off x="6747872" y="6470776"/>
                <a:ext cx="81459" cy="87025"/>
              </a:xfrm>
              <a:custGeom>
                <a:avLst/>
                <a:gdLst>
                  <a:gd name="T0" fmla="*/ 2147483647 w 76"/>
                  <a:gd name="T1" fmla="*/ 2147483647 h 93"/>
                  <a:gd name="T2" fmla="*/ 2147483647 w 76"/>
                  <a:gd name="T3" fmla="*/ 2147483647 h 93"/>
                  <a:gd name="T4" fmla="*/ 0 w 76"/>
                  <a:gd name="T5" fmla="*/ 2147483647 h 93"/>
                  <a:gd name="T6" fmla="*/ 2147483647 w 76"/>
                  <a:gd name="T7" fmla="*/ 2147483647 h 93"/>
                  <a:gd name="T8" fmla="*/ 2147483647 w 76"/>
                  <a:gd name="T9" fmla="*/ 2147483647 h 93"/>
                  <a:gd name="T10" fmla="*/ 2147483647 w 76"/>
                  <a:gd name="T11" fmla="*/ 2147483647 h 93"/>
                  <a:gd name="T12" fmla="*/ 2147483647 w 76"/>
                  <a:gd name="T13" fmla="*/ 2147483647 h 93"/>
                  <a:gd name="T14" fmla="*/ 2147483647 w 76"/>
                  <a:gd name="T15" fmla="*/ 2147483647 h 93"/>
                  <a:gd name="T16" fmla="*/ 2147483647 w 76"/>
                  <a:gd name="T17" fmla="*/ 0 h 93"/>
                  <a:gd name="T18" fmla="*/ 2147483647 w 76"/>
                  <a:gd name="T19" fmla="*/ 0 h 93"/>
                  <a:gd name="T20" fmla="*/ 2147483647 w 76"/>
                  <a:gd name="T21" fmla="*/ 2147483647 h 93"/>
                  <a:gd name="T22" fmla="*/ 2147483647 w 76"/>
                  <a:gd name="T23" fmla="*/ 2147483647 h 93"/>
                  <a:gd name="T24" fmla="*/ 2147483647 w 76"/>
                  <a:gd name="T25" fmla="*/ 2147483647 h 93"/>
                  <a:gd name="T26" fmla="*/ 2147483647 w 76"/>
                  <a:gd name="T27" fmla="*/ 2147483647 h 93"/>
                  <a:gd name="T28" fmla="*/ 2147483647 w 76"/>
                  <a:gd name="T29" fmla="*/ 2147483647 h 93"/>
                  <a:gd name="T30" fmla="*/ 2147483647 w 76"/>
                  <a:gd name="T31" fmla="*/ 2147483647 h 93"/>
                  <a:gd name="T32" fmla="*/ 2147483647 w 76"/>
                  <a:gd name="T33" fmla="*/ 2147483647 h 93"/>
                  <a:gd name="T34" fmla="*/ 2147483647 w 76"/>
                  <a:gd name="T35" fmla="*/ 2147483647 h 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
                  <a:gd name="T55" fmla="*/ 0 h 93"/>
                  <a:gd name="T56" fmla="*/ 76 w 76"/>
                  <a:gd name="T57" fmla="*/ 93 h 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 h="93">
                    <a:moveTo>
                      <a:pt x="13" y="84"/>
                    </a:moveTo>
                    <a:lnTo>
                      <a:pt x="2" y="93"/>
                    </a:lnTo>
                    <a:lnTo>
                      <a:pt x="0" y="91"/>
                    </a:lnTo>
                    <a:lnTo>
                      <a:pt x="3" y="79"/>
                    </a:lnTo>
                    <a:lnTo>
                      <a:pt x="10" y="69"/>
                    </a:lnTo>
                    <a:lnTo>
                      <a:pt x="16" y="56"/>
                    </a:lnTo>
                    <a:lnTo>
                      <a:pt x="27" y="49"/>
                    </a:lnTo>
                    <a:lnTo>
                      <a:pt x="46" y="13"/>
                    </a:lnTo>
                    <a:lnTo>
                      <a:pt x="44" y="0"/>
                    </a:lnTo>
                    <a:lnTo>
                      <a:pt x="55" y="0"/>
                    </a:lnTo>
                    <a:lnTo>
                      <a:pt x="76" y="4"/>
                    </a:lnTo>
                    <a:lnTo>
                      <a:pt x="67" y="17"/>
                    </a:lnTo>
                    <a:lnTo>
                      <a:pt x="67" y="31"/>
                    </a:lnTo>
                    <a:lnTo>
                      <a:pt x="57" y="38"/>
                    </a:lnTo>
                    <a:lnTo>
                      <a:pt x="56" y="45"/>
                    </a:lnTo>
                    <a:lnTo>
                      <a:pt x="48" y="49"/>
                    </a:lnTo>
                    <a:lnTo>
                      <a:pt x="44" y="61"/>
                    </a:lnTo>
                    <a:lnTo>
                      <a:pt x="13" y="84"/>
                    </a:lnTo>
                    <a:close/>
                  </a:path>
                </a:pathLst>
              </a:custGeom>
              <a:solidFill>
                <a:schemeClr val="bg1"/>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12">
                  <a:solidFill>
                    <a:prstClr val="black"/>
                  </a:solidFill>
                </a:endParaRPr>
              </a:p>
            </p:txBody>
          </p:sp>
        </p:grpSp>
        <p:sp>
          <p:nvSpPr>
            <p:cNvPr id="32" name="CaixaDeTexto 31">
              <a:extLst>
                <a:ext uri="{FF2B5EF4-FFF2-40B4-BE49-F238E27FC236}">
                  <a16:creationId xmlns:a16="http://schemas.microsoft.com/office/drawing/2014/main" id="{62073A7A-4B52-175C-6050-396D68CB108B}"/>
                </a:ext>
              </a:extLst>
            </p:cNvPr>
            <p:cNvSpPr txBox="1"/>
            <p:nvPr/>
          </p:nvSpPr>
          <p:spPr>
            <a:xfrm>
              <a:off x="-50605" y="2247817"/>
              <a:ext cx="1410935" cy="494572"/>
            </a:xfrm>
            <a:prstGeom prst="rect">
              <a:avLst/>
            </a:prstGeom>
            <a:noFill/>
          </p:spPr>
          <p:txBody>
            <a:bodyPr wrap="square" rtlCol="0">
              <a:spAutoFit/>
            </a:bodyPr>
            <a:lstStyle/>
            <a:p>
              <a:pPr algn="ctr"/>
              <a:r>
                <a:rPr lang="pt-BR" sz="1600" b="1" dirty="0">
                  <a:solidFill>
                    <a:srgbClr val="002060"/>
                  </a:solidFill>
                </a:rPr>
                <a:t>NORTE</a:t>
              </a:r>
            </a:p>
            <a:p>
              <a:pPr algn="ctr"/>
              <a:r>
                <a:rPr lang="pt-BR" sz="1600" b="1" dirty="0">
                  <a:solidFill>
                    <a:srgbClr val="002060"/>
                  </a:solidFill>
                </a:rPr>
                <a:t>909.465 </a:t>
              </a:r>
            </a:p>
          </p:txBody>
        </p:sp>
        <p:sp>
          <p:nvSpPr>
            <p:cNvPr id="33" name="CaixaDeTexto 32">
              <a:extLst>
                <a:ext uri="{FF2B5EF4-FFF2-40B4-BE49-F238E27FC236}">
                  <a16:creationId xmlns:a16="http://schemas.microsoft.com/office/drawing/2014/main" id="{91B41743-4F55-A7A7-C818-71F720C4392D}"/>
                </a:ext>
              </a:extLst>
            </p:cNvPr>
            <p:cNvSpPr txBox="1"/>
            <p:nvPr/>
          </p:nvSpPr>
          <p:spPr>
            <a:xfrm>
              <a:off x="1360330" y="4651779"/>
              <a:ext cx="1560001" cy="490429"/>
            </a:xfrm>
            <a:prstGeom prst="rect">
              <a:avLst/>
            </a:prstGeom>
            <a:noFill/>
          </p:spPr>
          <p:txBody>
            <a:bodyPr wrap="square" rtlCol="0">
              <a:spAutoFit/>
            </a:bodyPr>
            <a:lstStyle/>
            <a:p>
              <a:pPr algn="ctr"/>
              <a:r>
                <a:rPr lang="pt-BR" sz="1600" b="1" dirty="0">
                  <a:solidFill>
                    <a:srgbClr val="002060"/>
                  </a:solidFill>
                </a:rPr>
                <a:t>CENTRO-OESTE</a:t>
              </a:r>
            </a:p>
            <a:p>
              <a:pPr algn="ctr"/>
              <a:r>
                <a:rPr lang="pt-BR" sz="1600" b="1" dirty="0">
                  <a:solidFill>
                    <a:srgbClr val="002060"/>
                  </a:solidFill>
                </a:rPr>
                <a:t> 250.723 </a:t>
              </a:r>
            </a:p>
          </p:txBody>
        </p:sp>
        <p:sp>
          <p:nvSpPr>
            <p:cNvPr id="34" name="CaixaDeTexto 33">
              <a:extLst>
                <a:ext uri="{FF2B5EF4-FFF2-40B4-BE49-F238E27FC236}">
                  <a16:creationId xmlns:a16="http://schemas.microsoft.com/office/drawing/2014/main" id="{78E38D90-1430-1602-895A-B2842BC170C5}"/>
                </a:ext>
              </a:extLst>
            </p:cNvPr>
            <p:cNvSpPr txBox="1"/>
            <p:nvPr/>
          </p:nvSpPr>
          <p:spPr>
            <a:xfrm>
              <a:off x="4647686" y="1999184"/>
              <a:ext cx="1560001" cy="494572"/>
            </a:xfrm>
            <a:prstGeom prst="rect">
              <a:avLst/>
            </a:prstGeom>
            <a:noFill/>
          </p:spPr>
          <p:txBody>
            <a:bodyPr wrap="square" rtlCol="0">
              <a:spAutoFit/>
            </a:bodyPr>
            <a:lstStyle/>
            <a:p>
              <a:pPr algn="ctr"/>
              <a:r>
                <a:rPr lang="pt-BR" sz="1600" b="1" dirty="0">
                  <a:solidFill>
                    <a:srgbClr val="002060"/>
                  </a:solidFill>
                </a:rPr>
                <a:t>NORDESTE</a:t>
              </a:r>
            </a:p>
            <a:p>
              <a:pPr algn="ctr"/>
              <a:r>
                <a:rPr lang="pt-BR" sz="1600" b="1" dirty="0">
                  <a:solidFill>
                    <a:srgbClr val="002060"/>
                  </a:solidFill>
                </a:rPr>
                <a:t> 1.800.085 </a:t>
              </a:r>
            </a:p>
          </p:txBody>
        </p:sp>
        <p:sp>
          <p:nvSpPr>
            <p:cNvPr id="35" name="CaixaDeTexto 34">
              <a:extLst>
                <a:ext uri="{FF2B5EF4-FFF2-40B4-BE49-F238E27FC236}">
                  <a16:creationId xmlns:a16="http://schemas.microsoft.com/office/drawing/2014/main" id="{B3EE038C-56AF-3CA4-D34D-28002A3463DC}"/>
                </a:ext>
              </a:extLst>
            </p:cNvPr>
            <p:cNvSpPr txBox="1"/>
            <p:nvPr/>
          </p:nvSpPr>
          <p:spPr>
            <a:xfrm>
              <a:off x="4716536" y="5371229"/>
              <a:ext cx="1560001" cy="584775"/>
            </a:xfrm>
            <a:prstGeom prst="rect">
              <a:avLst/>
            </a:prstGeom>
            <a:noFill/>
          </p:spPr>
          <p:txBody>
            <a:bodyPr wrap="square" rtlCol="0">
              <a:spAutoFit/>
            </a:bodyPr>
            <a:lstStyle/>
            <a:p>
              <a:pPr algn="ctr"/>
              <a:r>
                <a:rPr lang="pt-BR" sz="1600" b="1" dirty="0">
                  <a:solidFill>
                    <a:srgbClr val="002060"/>
                  </a:solidFill>
                </a:rPr>
                <a:t>SUDESTE</a:t>
              </a:r>
            </a:p>
            <a:p>
              <a:pPr algn="ctr"/>
              <a:r>
                <a:rPr lang="pt-BR" sz="1600" b="1" dirty="0">
                  <a:solidFill>
                    <a:srgbClr val="002060"/>
                  </a:solidFill>
                </a:rPr>
                <a:t>502.805</a:t>
              </a:r>
            </a:p>
          </p:txBody>
        </p:sp>
        <p:sp>
          <p:nvSpPr>
            <p:cNvPr id="36" name="CaixaDeTexto 35">
              <a:extLst>
                <a:ext uri="{FF2B5EF4-FFF2-40B4-BE49-F238E27FC236}">
                  <a16:creationId xmlns:a16="http://schemas.microsoft.com/office/drawing/2014/main" id="{89BBF5B6-B8B5-0B11-06E5-3D79E1BA501C}"/>
                </a:ext>
              </a:extLst>
            </p:cNvPr>
            <p:cNvSpPr txBox="1"/>
            <p:nvPr/>
          </p:nvSpPr>
          <p:spPr>
            <a:xfrm>
              <a:off x="3555153" y="6138407"/>
              <a:ext cx="1560001" cy="584775"/>
            </a:xfrm>
            <a:prstGeom prst="rect">
              <a:avLst/>
            </a:prstGeom>
            <a:noFill/>
          </p:spPr>
          <p:txBody>
            <a:bodyPr wrap="square" rtlCol="0">
              <a:spAutoFit/>
            </a:bodyPr>
            <a:lstStyle/>
            <a:p>
              <a:pPr algn="ctr"/>
              <a:r>
                <a:rPr lang="pt-BR" sz="1600" b="1" dirty="0">
                  <a:solidFill>
                    <a:srgbClr val="002060"/>
                  </a:solidFill>
                </a:rPr>
                <a:t>SUL</a:t>
              </a:r>
            </a:p>
            <a:p>
              <a:pPr algn="ctr"/>
              <a:r>
                <a:rPr lang="pt-BR" sz="1600" b="1" dirty="0">
                  <a:solidFill>
                    <a:srgbClr val="002060"/>
                  </a:solidFill>
                </a:rPr>
                <a:t>216.100</a:t>
              </a:r>
            </a:p>
          </p:txBody>
        </p:sp>
      </p:grpSp>
      <p:sp>
        <p:nvSpPr>
          <p:cNvPr id="74" name="Retângulo: Cantos Arredondados 4">
            <a:extLst>
              <a:ext uri="{FF2B5EF4-FFF2-40B4-BE49-F238E27FC236}">
                <a16:creationId xmlns:a16="http://schemas.microsoft.com/office/drawing/2014/main" id="{9D93080C-5B3A-4CD1-0973-D7A203042D98}"/>
              </a:ext>
            </a:extLst>
          </p:cNvPr>
          <p:cNvSpPr txBox="1"/>
          <p:nvPr/>
        </p:nvSpPr>
        <p:spPr>
          <a:xfrm>
            <a:off x="13699552" y="4537804"/>
            <a:ext cx="2838264" cy="184147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t" anchorCtr="1">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pt-BR" sz="2000" b="1" i="0" u="none" strike="noStrike" kern="1200" cap="none" spc="0" normalizeH="0" baseline="0" noProof="0" dirty="0">
                <a:ln>
                  <a:noFill/>
                </a:ln>
                <a:solidFill>
                  <a:sysClr val="window" lastClr="FFFFFF"/>
                </a:solidFill>
                <a:effectLst/>
                <a:uLnTx/>
                <a:uFillTx/>
                <a:latin typeface="Calibri" panose="020F0502020204030204"/>
                <a:ea typeface="+mn-ea"/>
                <a:cs typeface="+mn-cs"/>
              </a:rPr>
              <a:t>RESULTADO - LPT</a:t>
            </a: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pt-BR" sz="2000" b="1" i="0" u="none" strike="noStrike" kern="1200" cap="none" spc="0" normalizeH="0" baseline="0" noProof="0" dirty="0">
                <a:ln>
                  <a:noFill/>
                </a:ln>
                <a:solidFill>
                  <a:sysClr val="window" lastClr="FFFFFF"/>
                </a:solidFill>
                <a:effectLst/>
                <a:uLnTx/>
                <a:uFillTx/>
                <a:latin typeface="Calibri" panose="020F0502020204030204"/>
                <a:ea typeface="+mn-ea"/>
                <a:cs typeface="+mn-cs"/>
              </a:rPr>
              <a:t>(2003 a abril de 2023)</a:t>
            </a:r>
          </a:p>
          <a:p>
            <a:pPr marR="0" lvl="0" algn="ctr" defTabSz="889000" rtl="0" eaLnBrk="1" fontAlgn="auto" latinLnBrk="0" hangingPunct="1">
              <a:lnSpc>
                <a:spcPct val="90000"/>
              </a:lnSpc>
              <a:spcBef>
                <a:spcPct val="0"/>
              </a:spcBef>
              <a:spcAft>
                <a:spcPct val="35000"/>
              </a:spcAft>
              <a:buClrTx/>
              <a:buSzTx/>
              <a:tabLst/>
              <a:defRPr/>
            </a:pPr>
            <a:r>
              <a:rPr kumimoji="0" lang="pt-BR" b="1" i="0" u="none" strike="noStrike" kern="1200" cap="none" spc="0" normalizeH="0" baseline="0" noProof="0" dirty="0">
                <a:ln>
                  <a:noFill/>
                </a:ln>
                <a:solidFill>
                  <a:sysClr val="window" lastClr="FFFFFF"/>
                </a:solidFill>
                <a:effectLst/>
                <a:uLnTx/>
                <a:uFillTx/>
                <a:latin typeface="Calibri" panose="020F0502020204030204"/>
                <a:ea typeface="+mn-ea"/>
                <a:cs typeface="+mn-cs"/>
              </a:rPr>
              <a:t>17,1 milhões pessoas</a:t>
            </a:r>
          </a:p>
          <a:p>
            <a:pPr marR="0" lvl="0" algn="ctr" defTabSz="889000" rtl="0" eaLnBrk="1" fontAlgn="auto" latinLnBrk="0" hangingPunct="1">
              <a:lnSpc>
                <a:spcPct val="90000"/>
              </a:lnSpc>
              <a:spcBef>
                <a:spcPct val="0"/>
              </a:spcBef>
              <a:spcAft>
                <a:spcPct val="35000"/>
              </a:spcAft>
              <a:buClrTx/>
              <a:buSzTx/>
              <a:tabLst/>
              <a:defRPr/>
            </a:pPr>
            <a:r>
              <a:rPr kumimoji="0" lang="pt-BR" b="1" i="0" u="none" strike="noStrike" kern="1200" cap="none" spc="0" normalizeH="0" baseline="0" noProof="0" dirty="0">
                <a:ln>
                  <a:noFill/>
                </a:ln>
                <a:solidFill>
                  <a:sysClr val="window" lastClr="FFFFFF"/>
                </a:solidFill>
                <a:effectLst/>
                <a:uLnTx/>
                <a:uFillTx/>
                <a:latin typeface="Calibri" panose="020F0502020204030204"/>
                <a:ea typeface="+mn-ea"/>
                <a:cs typeface="+mn-cs"/>
              </a:rPr>
              <a:t>3,6 milhões de famílias</a:t>
            </a:r>
          </a:p>
        </p:txBody>
      </p:sp>
      <p:sp>
        <p:nvSpPr>
          <p:cNvPr id="75" name="Forma Livre 74"/>
          <p:cNvSpPr/>
          <p:nvPr/>
        </p:nvSpPr>
        <p:spPr>
          <a:xfrm>
            <a:off x="11810058" y="5254737"/>
            <a:ext cx="5030142" cy="1493057"/>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6000" b="1" dirty="0">
                <a:latin typeface="Segoe UI Black" panose="020B0A02040204020203" pitchFamily="34" charset="0"/>
                <a:ea typeface="Segoe UI Black" panose="020B0A02040204020203" pitchFamily="34" charset="0"/>
              </a:rPr>
              <a:t>17,3</a:t>
            </a:r>
            <a:r>
              <a:rPr lang="pt-BR" sz="2000" b="1" dirty="0">
                <a:latin typeface="Segoe UI Black" panose="020B0A02040204020203" pitchFamily="34" charset="0"/>
                <a:ea typeface="Segoe UI Black" panose="020B0A02040204020203" pitchFamily="34" charset="0"/>
              </a:rPr>
              <a:t> </a:t>
            </a:r>
            <a:r>
              <a:rPr lang="pt-BR" sz="4800" b="1" dirty="0">
                <a:solidFill>
                  <a:schemeClr val="accent3">
                    <a:lumMod val="75000"/>
                  </a:schemeClr>
                </a:solidFill>
                <a:latin typeface="Segoe UI Black" panose="020B0A02040204020203" pitchFamily="34" charset="0"/>
                <a:ea typeface="Segoe UI Black" panose="020B0A02040204020203" pitchFamily="34" charset="0"/>
              </a:rPr>
              <a:t>MILHÕES</a:t>
            </a:r>
            <a:r>
              <a:rPr lang="pt-BR" sz="4800" b="1" dirty="0">
                <a:latin typeface="Segoe UI Black" panose="020B0A02040204020203" pitchFamily="34" charset="0"/>
                <a:ea typeface="Segoe UI Black" panose="020B0A02040204020203" pitchFamily="34" charset="0"/>
              </a:rPr>
              <a:t> </a:t>
            </a:r>
            <a:r>
              <a:rPr lang="pt-BR" sz="2400" b="1" dirty="0">
                <a:latin typeface="Segoe UI Black" panose="020B0A02040204020203" pitchFamily="34" charset="0"/>
                <a:ea typeface="Segoe UI Black" panose="020B0A02040204020203" pitchFamily="34" charset="0"/>
              </a:rPr>
              <a:t>de pessoas atendidas</a:t>
            </a:r>
            <a:endParaRPr lang="pt-BR" sz="2400" b="1" dirty="0">
              <a:solidFill>
                <a:schemeClr val="accent4">
                  <a:lumMod val="75000"/>
                </a:schemeClr>
              </a:solidFill>
              <a:latin typeface="Segoe UI Black" panose="020B0A02040204020203" pitchFamily="34" charset="0"/>
              <a:ea typeface="Segoe UI Black" panose="020B0A02040204020203" pitchFamily="34" charset="0"/>
            </a:endParaRPr>
          </a:p>
        </p:txBody>
      </p:sp>
      <p:sp>
        <p:nvSpPr>
          <p:cNvPr id="76" name="Forma Livre 75"/>
          <p:cNvSpPr/>
          <p:nvPr/>
        </p:nvSpPr>
        <p:spPr>
          <a:xfrm>
            <a:off x="12075956" y="3748713"/>
            <a:ext cx="4630703"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6000" b="1" dirty="0">
                <a:latin typeface="Segoe UI Black" panose="020B0A02040204020203" pitchFamily="34" charset="0"/>
                <a:ea typeface="Segoe UI Black" panose="020B0A02040204020203" pitchFamily="34" charset="0"/>
              </a:rPr>
              <a:t>3,6</a:t>
            </a:r>
            <a:r>
              <a:rPr lang="pt-BR" sz="2000" b="1" dirty="0">
                <a:latin typeface="Segoe UI Black" panose="020B0A02040204020203" pitchFamily="34" charset="0"/>
                <a:ea typeface="Segoe UI Black" panose="020B0A02040204020203" pitchFamily="34" charset="0"/>
              </a:rPr>
              <a:t> </a:t>
            </a:r>
            <a:r>
              <a:rPr lang="pt-BR" sz="4800" b="1" dirty="0">
                <a:solidFill>
                  <a:schemeClr val="accent4">
                    <a:lumMod val="75000"/>
                  </a:schemeClr>
                </a:solidFill>
                <a:latin typeface="Segoe UI Black" panose="020B0A02040204020203" pitchFamily="34" charset="0"/>
                <a:ea typeface="Segoe UI Black" panose="020B0A02040204020203" pitchFamily="34" charset="0"/>
              </a:rPr>
              <a:t>MILHÕES</a:t>
            </a:r>
            <a:r>
              <a:rPr lang="pt-BR" sz="4800" b="1" dirty="0">
                <a:latin typeface="Segoe UI Black" panose="020B0A02040204020203" pitchFamily="34" charset="0"/>
                <a:ea typeface="Segoe UI Black" panose="020B0A02040204020203" pitchFamily="34" charset="0"/>
              </a:rPr>
              <a:t> </a:t>
            </a:r>
            <a:r>
              <a:rPr lang="pt-BR" sz="2400" b="1" dirty="0">
                <a:latin typeface="Segoe UI Black" panose="020B0A02040204020203" pitchFamily="34" charset="0"/>
                <a:ea typeface="Segoe UI Black" panose="020B0A02040204020203" pitchFamily="34" charset="0"/>
              </a:rPr>
              <a:t>de </a:t>
            </a:r>
            <a:r>
              <a:rPr lang="pt-BR" sz="2400" b="1" dirty="0">
                <a:solidFill>
                  <a:schemeClr val="tx1"/>
                </a:solidFill>
                <a:latin typeface="Segoe UI Black" panose="020B0A02040204020203" pitchFamily="34" charset="0"/>
                <a:ea typeface="Segoe UI Black" panose="020B0A02040204020203" pitchFamily="34" charset="0"/>
              </a:rPr>
              <a:t>famílias atendidas</a:t>
            </a:r>
          </a:p>
        </p:txBody>
      </p:sp>
      <p:pic>
        <p:nvPicPr>
          <p:cNvPr id="77" name="Picture 2" descr="https://static.vecteezy.com/ti/vetor-gratis/p3/5720392-pais-e-filho-icone-familia-ilustracao-isolado-em-fundo-branco-gratis-vetor.jpg"/>
          <p:cNvPicPr>
            <a:picLocks noChangeAspect="1" noChangeArrowheads="1"/>
          </p:cNvPicPr>
          <p:nvPr/>
        </p:nvPicPr>
        <p:blipFill>
          <a:blip r:embed="rId2" cstate="print">
            <a:biLevel thresh="75000"/>
            <a:extLst>
              <a:ext uri="{BEBA8EAE-BF5A-486C-A8C5-ECC9F3942E4B}">
                <a14:imgProps xmlns:a14="http://schemas.microsoft.com/office/drawing/2010/main">
                  <a14:imgLayer r:embed="rId3">
                    <a14:imgEffect>
                      <a14:backgroundRemoval t="10000" b="90000" l="10000" r="90000">
                        <a14:foregroundMark x1="36302" y1="19583" x2="36302" y2="19583"/>
                        <a14:foregroundMark x1="59635" y1="20990" x2="59635" y2="20990"/>
                        <a14:foregroundMark x1="47969" y1="80104" x2="47969" y2="80104"/>
                      </a14:backgroundRemoval>
                    </a14:imgEffect>
                  </a14:imgLayer>
                </a14:imgProps>
              </a:ext>
              <a:ext uri="{28A0092B-C50C-407E-A947-70E740481C1C}">
                <a14:useLocalDpi xmlns:a14="http://schemas.microsoft.com/office/drawing/2010/main" val="0"/>
              </a:ext>
            </a:extLst>
          </a:blip>
          <a:srcRect/>
          <a:stretch>
            <a:fillRect/>
          </a:stretch>
        </p:blipFill>
        <p:spPr bwMode="auto">
          <a:xfrm>
            <a:off x="10522508" y="5163681"/>
            <a:ext cx="1330494" cy="1330494"/>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https://i0.wp.com/imagensemoldes.com.br/wp-content/uploads/2020/05/%C3%8Dcone-Fam%C3%ADlia-PNG.png?fit=800%2C787&amp;ssl=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22803" y="3845196"/>
            <a:ext cx="1129545" cy="1111190"/>
          </a:xfrm>
          <a:prstGeom prst="rect">
            <a:avLst/>
          </a:prstGeom>
          <a:noFill/>
          <a:extLst>
            <a:ext uri="{909E8E84-426E-40DD-AFC4-6F175D3DCCD1}">
              <a14:hiddenFill xmlns:a14="http://schemas.microsoft.com/office/drawing/2010/main">
                <a:solidFill>
                  <a:srgbClr val="FFFFFF"/>
                </a:solidFill>
              </a14:hiddenFill>
            </a:ext>
          </a:extLst>
        </p:spPr>
      </p:pic>
      <p:sp>
        <p:nvSpPr>
          <p:cNvPr id="79" name="Forma Livre 78"/>
          <p:cNvSpPr/>
          <p:nvPr/>
        </p:nvSpPr>
        <p:spPr>
          <a:xfrm>
            <a:off x="12082267" y="6899756"/>
            <a:ext cx="4300733"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6000" b="1" dirty="0">
                <a:latin typeface="Segoe UI Black" panose="020B0A02040204020203" pitchFamily="34" charset="0"/>
                <a:ea typeface="Segoe UI Black" panose="020B0A02040204020203" pitchFamily="34" charset="0"/>
              </a:rPr>
              <a:t>24</a:t>
            </a:r>
            <a:r>
              <a:rPr lang="pt-BR" sz="2000" b="1" dirty="0">
                <a:latin typeface="Segoe UI Black" panose="020B0A02040204020203" pitchFamily="34" charset="0"/>
                <a:ea typeface="Segoe UI Black" panose="020B0A02040204020203" pitchFamily="34" charset="0"/>
              </a:rPr>
              <a:t> </a:t>
            </a:r>
            <a:r>
              <a:rPr lang="pt-BR" sz="4800" b="1" dirty="0">
                <a:solidFill>
                  <a:schemeClr val="tx2">
                    <a:lumMod val="60000"/>
                    <a:lumOff val="40000"/>
                  </a:schemeClr>
                </a:solidFill>
                <a:latin typeface="Segoe UI Black" panose="020B0A02040204020203" pitchFamily="34" charset="0"/>
                <a:ea typeface="Segoe UI Black" panose="020B0A02040204020203" pitchFamily="34" charset="0"/>
              </a:rPr>
              <a:t>BILHÕES</a:t>
            </a:r>
            <a:r>
              <a:rPr lang="pt-BR" sz="4800" b="1" dirty="0">
                <a:latin typeface="Segoe UI Black" panose="020B0A02040204020203" pitchFamily="34" charset="0"/>
                <a:ea typeface="Segoe UI Black" panose="020B0A02040204020203" pitchFamily="34" charset="0"/>
              </a:rPr>
              <a:t> </a:t>
            </a:r>
            <a:r>
              <a:rPr lang="pt-BR" sz="2400" b="1" dirty="0">
                <a:latin typeface="Segoe UI Black" panose="020B0A02040204020203" pitchFamily="34" charset="0"/>
                <a:ea typeface="Segoe UI Black" panose="020B0A02040204020203" pitchFamily="34" charset="0"/>
              </a:rPr>
              <a:t>de R$ investidos</a:t>
            </a:r>
            <a:endParaRPr lang="pt-BR" sz="2400" b="1" dirty="0">
              <a:solidFill>
                <a:schemeClr val="tx1"/>
              </a:solidFill>
              <a:latin typeface="Segoe UI Black" panose="020B0A02040204020203" pitchFamily="34" charset="0"/>
              <a:ea typeface="Segoe UI Black" panose="020B0A02040204020203" pitchFamily="34" charset="0"/>
            </a:endParaRPr>
          </a:p>
        </p:txBody>
      </p:sp>
      <p:pic>
        <p:nvPicPr>
          <p:cNvPr id="80" name="Picture 6" descr="https://static.vecteezy.com/ti/vetor-gratis/p3/5720179-icone-real-brasileiro-saco-com-dinheiro-isolado-em-fundo-branco-saco-de-dinheiro-contorno-icone-pictograma-moeda-simbolo-do-brasil-gratis-vetor.jpg"/>
          <p:cNvPicPr>
            <a:picLocks noChangeAspect="1" noChangeArrowheads="1"/>
          </p:cNvPicPr>
          <p:nvPr/>
        </p:nvPicPr>
        <p:blipFill>
          <a:blip r:embed="rId5" cstate="print">
            <a:biLevel thresh="75000"/>
            <a:extLst>
              <a:ext uri="{BEBA8EAE-BF5A-486C-A8C5-ECC9F3942E4B}">
                <a14:imgProps xmlns:a14="http://schemas.microsoft.com/office/drawing/2010/main">
                  <a14:imgLayer r:embed="rId6">
                    <a14:imgEffect>
                      <a14:backgroundRemoval t="10000" b="90000" l="10000" r="90000">
                        <a14:foregroundMark x1="35677" y1="62448" x2="35677" y2="62448"/>
                        <a14:foregroundMark x1="58281" y1="60677" x2="58281" y2="60677"/>
                      </a14:backgroundRemoval>
                    </a14:imgEffect>
                  </a14:imgLayer>
                </a14:imgProps>
              </a:ext>
              <a:ext uri="{28A0092B-C50C-407E-A947-70E740481C1C}">
                <a14:useLocalDpi xmlns:a14="http://schemas.microsoft.com/office/drawing/2010/main" val="0"/>
              </a:ext>
            </a:extLst>
          </a:blip>
          <a:srcRect/>
          <a:stretch>
            <a:fillRect/>
          </a:stretch>
        </p:blipFill>
        <p:spPr bwMode="auto">
          <a:xfrm>
            <a:off x="10456191" y="6789755"/>
            <a:ext cx="1375780" cy="1375781"/>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Agrupar 80"/>
          <p:cNvGrpSpPr/>
          <p:nvPr/>
        </p:nvGrpSpPr>
        <p:grpSpPr>
          <a:xfrm>
            <a:off x="12235623" y="2344794"/>
            <a:ext cx="3897793" cy="804379"/>
            <a:chOff x="8312816" y="1241812"/>
            <a:chExt cx="3310131" cy="752707"/>
          </a:xfrm>
        </p:grpSpPr>
        <p:sp>
          <p:nvSpPr>
            <p:cNvPr id="82" name="Retângulo 81"/>
            <p:cNvSpPr/>
            <p:nvPr/>
          </p:nvSpPr>
          <p:spPr>
            <a:xfrm>
              <a:off x="8525184" y="1306253"/>
              <a:ext cx="3097763" cy="688266"/>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a:p>
          </p:txBody>
        </p:sp>
        <p:sp>
          <p:nvSpPr>
            <p:cNvPr id="83" name="Forma Livre 82"/>
            <p:cNvSpPr/>
            <p:nvPr/>
          </p:nvSpPr>
          <p:spPr>
            <a:xfrm>
              <a:off x="8312816" y="1241812"/>
              <a:ext cx="3310131" cy="586283"/>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a:solidFill>
              <a:schemeClr val="accent5">
                <a:lumMod val="50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3600" b="1" dirty="0">
                  <a:solidFill>
                    <a:schemeClr val="bg1"/>
                  </a:solidFill>
                  <a:latin typeface="Segoe UI Black" panose="020B0A02040204020203" pitchFamily="34" charset="0"/>
                  <a:ea typeface="Segoe UI Black" panose="020B0A02040204020203" pitchFamily="34" charset="0"/>
                </a:rPr>
                <a:t>Resultados</a:t>
              </a:r>
              <a:endParaRPr lang="pt-BR" sz="3600" b="1" kern="1200" dirty="0">
                <a:solidFill>
                  <a:schemeClr val="bg1"/>
                </a:solidFill>
                <a:latin typeface="Segoe UI Black" panose="020B0A02040204020203" pitchFamily="34" charset="0"/>
                <a:ea typeface="Segoe UI Black" panose="020B0A02040204020203" pitchFamily="34" charset="0"/>
              </a:endParaRPr>
            </a:p>
          </p:txBody>
        </p:sp>
      </p:grpSp>
      <p:sp>
        <p:nvSpPr>
          <p:cNvPr id="84" name="CaixaDeTexto 83">
            <a:extLst>
              <a:ext uri="{FF2B5EF4-FFF2-40B4-BE49-F238E27FC236}">
                <a16:creationId xmlns:a16="http://schemas.microsoft.com/office/drawing/2014/main" id="{0AF40A39-3B8B-4815-8862-3DE8A9E9008E}"/>
              </a:ext>
            </a:extLst>
          </p:cNvPr>
          <p:cNvSpPr txBox="1"/>
          <p:nvPr/>
        </p:nvSpPr>
        <p:spPr>
          <a:xfrm>
            <a:off x="1143000" y="610969"/>
            <a:ext cx="13417112" cy="646331"/>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pt-BR" sz="3600" b="1" dirty="0"/>
              <a:t>Programa de Universalização do Acesso à Energia Elétrica</a:t>
            </a:r>
          </a:p>
        </p:txBody>
      </p:sp>
      <p:sp>
        <p:nvSpPr>
          <p:cNvPr id="85" name="CaixaDeTexto 84">
            <a:extLst>
              <a:ext uri="{FF2B5EF4-FFF2-40B4-BE49-F238E27FC236}">
                <a16:creationId xmlns:a16="http://schemas.microsoft.com/office/drawing/2014/main" id="{0AF40A39-3B8B-4815-8862-3DE8A9E9008E}"/>
              </a:ext>
            </a:extLst>
          </p:cNvPr>
          <p:cNvSpPr txBox="1"/>
          <p:nvPr/>
        </p:nvSpPr>
        <p:spPr>
          <a:xfrm>
            <a:off x="1143000" y="1104900"/>
            <a:ext cx="13417112" cy="584775"/>
          </a:xfrm>
          <a:prstGeom prst="rect">
            <a:avLst/>
          </a:prstGeom>
          <a:noFill/>
        </p:spPr>
        <p:txBody>
          <a:bodyPr wrap="square" rtlCol="0">
            <a:spAutoFit/>
          </a:bodyPr>
          <a:lstStyle/>
          <a:p>
            <a:pPr>
              <a:defRPr/>
            </a:pPr>
            <a:r>
              <a:rPr lang="pt-BR" sz="3200" dirty="0"/>
              <a:t>Programa </a:t>
            </a:r>
            <a:r>
              <a:rPr lang="pt-BR" sz="3200" b="1" dirty="0">
                <a:effectLst>
                  <a:outerShdw blurRad="38100" dist="38100" dir="2700000" algn="tl">
                    <a:srgbClr val="000000">
                      <a:alpha val="43137"/>
                    </a:srgbClr>
                  </a:outerShdw>
                </a:effectLst>
              </a:rPr>
              <a:t>LUZ PARA TODOS</a:t>
            </a:r>
          </a:p>
        </p:txBody>
      </p:sp>
      <p:sp>
        <p:nvSpPr>
          <p:cNvPr id="87" name="Retângulo 86"/>
          <p:cNvSpPr/>
          <p:nvPr/>
        </p:nvSpPr>
        <p:spPr>
          <a:xfrm>
            <a:off x="-1" y="2171700"/>
            <a:ext cx="8686800" cy="7797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88" name="CaixaDeTexto 87"/>
          <p:cNvSpPr txBox="1"/>
          <p:nvPr/>
        </p:nvSpPr>
        <p:spPr>
          <a:xfrm>
            <a:off x="584674" y="2190311"/>
            <a:ext cx="8102125" cy="769441"/>
          </a:xfrm>
          <a:prstGeom prst="rect">
            <a:avLst/>
          </a:prstGeom>
          <a:noFill/>
        </p:spPr>
        <p:txBody>
          <a:bodyPr wrap="square" rtlCol="0">
            <a:spAutoFit/>
          </a:bodyPr>
          <a:lstStyle/>
          <a:p>
            <a:r>
              <a:rPr lang="pt-BR" sz="4400" b="1" dirty="0">
                <a:solidFill>
                  <a:schemeClr val="bg1"/>
                </a:solidFill>
                <a:latin typeface="Arial Black" panose="020B0A04020102020204" pitchFamily="34" charset="0"/>
                <a:cs typeface="Arial" panose="020B0604020202020204" pitchFamily="34" charset="0"/>
              </a:rPr>
              <a:t>População do Meio Rural</a:t>
            </a:r>
            <a:endParaRPr lang="pt-BR" sz="2800" b="1" dirty="0">
              <a:solidFill>
                <a:srgbClr val="00008B"/>
              </a:solidFill>
              <a:latin typeface="Arial Bold"/>
              <a:cs typeface="Arial" panose="020B0604020202020204" pitchFamily="34" charset="0"/>
            </a:endParaRPr>
          </a:p>
        </p:txBody>
      </p:sp>
    </p:spTree>
    <p:extLst>
      <p:ext uri="{BB962C8B-B14F-4D97-AF65-F5344CB8AC3E}">
        <p14:creationId xmlns:p14="http://schemas.microsoft.com/office/powerpoint/2010/main" val="274533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42"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anim calcmode="lin" valueType="num">
                                      <p:cBhvr>
                                        <p:cTn id="11" dur="500" fill="hold"/>
                                        <p:tgtEl>
                                          <p:spTgt spid="30"/>
                                        </p:tgtEl>
                                        <p:attrNameLst>
                                          <p:attrName>ppt_x</p:attrName>
                                        </p:attrNameLst>
                                      </p:cBhvr>
                                      <p:tavLst>
                                        <p:tav tm="0">
                                          <p:val>
                                            <p:strVal val="#ppt_x"/>
                                          </p:val>
                                        </p:tav>
                                        <p:tav tm="100000">
                                          <p:val>
                                            <p:strVal val="#ppt_x"/>
                                          </p:val>
                                        </p:tav>
                                      </p:tavLst>
                                    </p:anim>
                                    <p:anim calcmode="lin" valueType="num">
                                      <p:cBhvr>
                                        <p:cTn id="12" dur="500" fill="hold"/>
                                        <p:tgtEl>
                                          <p:spTgt spid="30"/>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fade">
                                      <p:cBhvr>
                                        <p:cTn id="15" dur="500"/>
                                        <p:tgtEl>
                                          <p:spTgt spid="77"/>
                                        </p:tgtEl>
                                      </p:cBhvr>
                                    </p:animEffect>
                                    <p:anim calcmode="lin" valueType="num">
                                      <p:cBhvr>
                                        <p:cTn id="16" dur="500" fill="hold"/>
                                        <p:tgtEl>
                                          <p:spTgt spid="77"/>
                                        </p:tgtEl>
                                        <p:attrNameLst>
                                          <p:attrName>ppt_x</p:attrName>
                                        </p:attrNameLst>
                                      </p:cBhvr>
                                      <p:tavLst>
                                        <p:tav tm="0">
                                          <p:val>
                                            <p:strVal val="#ppt_x"/>
                                          </p:val>
                                        </p:tav>
                                        <p:tav tm="100000">
                                          <p:val>
                                            <p:strVal val="#ppt_x"/>
                                          </p:val>
                                        </p:tav>
                                      </p:tavLst>
                                    </p:anim>
                                    <p:anim calcmode="lin" valueType="num">
                                      <p:cBhvr>
                                        <p:cTn id="17" dur="500" fill="hold"/>
                                        <p:tgtEl>
                                          <p:spTgt spid="7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8"/>
                                        </p:tgtEl>
                                        <p:attrNameLst>
                                          <p:attrName>style.visibility</p:attrName>
                                        </p:attrNameLst>
                                      </p:cBhvr>
                                      <p:to>
                                        <p:strVal val="visible"/>
                                      </p:to>
                                    </p:set>
                                    <p:animEffect transition="in" filter="fade">
                                      <p:cBhvr>
                                        <p:cTn id="20" dur="500"/>
                                        <p:tgtEl>
                                          <p:spTgt spid="78"/>
                                        </p:tgtEl>
                                      </p:cBhvr>
                                    </p:animEffect>
                                    <p:anim calcmode="lin" valueType="num">
                                      <p:cBhvr>
                                        <p:cTn id="21" dur="500" fill="hold"/>
                                        <p:tgtEl>
                                          <p:spTgt spid="78"/>
                                        </p:tgtEl>
                                        <p:attrNameLst>
                                          <p:attrName>ppt_x</p:attrName>
                                        </p:attrNameLst>
                                      </p:cBhvr>
                                      <p:tavLst>
                                        <p:tav tm="0">
                                          <p:val>
                                            <p:strVal val="#ppt_x"/>
                                          </p:val>
                                        </p:tav>
                                        <p:tav tm="100000">
                                          <p:val>
                                            <p:strVal val="#ppt_x"/>
                                          </p:val>
                                        </p:tav>
                                      </p:tavLst>
                                    </p:anim>
                                    <p:anim calcmode="lin" valueType="num">
                                      <p:cBhvr>
                                        <p:cTn id="22" dur="500" fill="hold"/>
                                        <p:tgtEl>
                                          <p:spTgt spid="7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anim calcmode="lin" valueType="num">
                                      <p:cBhvr>
                                        <p:cTn id="26" dur="500" fill="hold"/>
                                        <p:tgtEl>
                                          <p:spTgt spid="76"/>
                                        </p:tgtEl>
                                        <p:attrNameLst>
                                          <p:attrName>ppt_x</p:attrName>
                                        </p:attrNameLst>
                                      </p:cBhvr>
                                      <p:tavLst>
                                        <p:tav tm="0">
                                          <p:val>
                                            <p:strVal val="#ppt_x"/>
                                          </p:val>
                                        </p:tav>
                                        <p:tav tm="100000">
                                          <p:val>
                                            <p:strVal val="#ppt_x"/>
                                          </p:val>
                                        </p:tav>
                                      </p:tavLst>
                                    </p:anim>
                                    <p:anim calcmode="lin" valueType="num">
                                      <p:cBhvr>
                                        <p:cTn id="27" dur="500" fill="hold"/>
                                        <p:tgtEl>
                                          <p:spTgt spid="7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75"/>
                                        </p:tgtEl>
                                        <p:attrNameLst>
                                          <p:attrName>style.visibility</p:attrName>
                                        </p:attrNameLst>
                                      </p:cBhvr>
                                      <p:to>
                                        <p:strVal val="visible"/>
                                      </p:to>
                                    </p:set>
                                    <p:animEffect transition="in" filter="fade">
                                      <p:cBhvr>
                                        <p:cTn id="30" dur="500"/>
                                        <p:tgtEl>
                                          <p:spTgt spid="75"/>
                                        </p:tgtEl>
                                      </p:cBhvr>
                                    </p:animEffect>
                                    <p:anim calcmode="lin" valueType="num">
                                      <p:cBhvr>
                                        <p:cTn id="31" dur="500" fill="hold"/>
                                        <p:tgtEl>
                                          <p:spTgt spid="75"/>
                                        </p:tgtEl>
                                        <p:attrNameLst>
                                          <p:attrName>ppt_x</p:attrName>
                                        </p:attrNameLst>
                                      </p:cBhvr>
                                      <p:tavLst>
                                        <p:tav tm="0">
                                          <p:val>
                                            <p:strVal val="#ppt_x"/>
                                          </p:val>
                                        </p:tav>
                                        <p:tav tm="100000">
                                          <p:val>
                                            <p:strVal val="#ppt_x"/>
                                          </p:val>
                                        </p:tav>
                                      </p:tavLst>
                                    </p:anim>
                                    <p:anim calcmode="lin" valueType="num">
                                      <p:cBhvr>
                                        <p:cTn id="32" dur="500" fill="hold"/>
                                        <p:tgtEl>
                                          <p:spTgt spid="75"/>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79"/>
                                        </p:tgtEl>
                                        <p:attrNameLst>
                                          <p:attrName>style.visibility</p:attrName>
                                        </p:attrNameLst>
                                      </p:cBhvr>
                                      <p:to>
                                        <p:strVal val="visible"/>
                                      </p:to>
                                    </p:set>
                                    <p:animEffect transition="in" filter="fade">
                                      <p:cBhvr>
                                        <p:cTn id="35" dur="500"/>
                                        <p:tgtEl>
                                          <p:spTgt spid="79"/>
                                        </p:tgtEl>
                                      </p:cBhvr>
                                    </p:animEffect>
                                    <p:anim calcmode="lin" valueType="num">
                                      <p:cBhvr>
                                        <p:cTn id="36" dur="500" fill="hold"/>
                                        <p:tgtEl>
                                          <p:spTgt spid="79"/>
                                        </p:tgtEl>
                                        <p:attrNameLst>
                                          <p:attrName>ppt_x</p:attrName>
                                        </p:attrNameLst>
                                      </p:cBhvr>
                                      <p:tavLst>
                                        <p:tav tm="0">
                                          <p:val>
                                            <p:strVal val="#ppt_x"/>
                                          </p:val>
                                        </p:tav>
                                        <p:tav tm="100000">
                                          <p:val>
                                            <p:strVal val="#ppt_x"/>
                                          </p:val>
                                        </p:tav>
                                      </p:tavLst>
                                    </p:anim>
                                    <p:anim calcmode="lin" valueType="num">
                                      <p:cBhvr>
                                        <p:cTn id="37" dur="500" fill="hold"/>
                                        <p:tgtEl>
                                          <p:spTgt spid="79"/>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80"/>
                                        </p:tgtEl>
                                        <p:attrNameLst>
                                          <p:attrName>style.visibility</p:attrName>
                                        </p:attrNameLst>
                                      </p:cBhvr>
                                      <p:to>
                                        <p:strVal val="visible"/>
                                      </p:to>
                                    </p:set>
                                    <p:animEffect transition="in" filter="fade">
                                      <p:cBhvr>
                                        <p:cTn id="40" dur="500"/>
                                        <p:tgtEl>
                                          <p:spTgt spid="80"/>
                                        </p:tgtEl>
                                      </p:cBhvr>
                                    </p:animEffect>
                                    <p:anim calcmode="lin" valueType="num">
                                      <p:cBhvr>
                                        <p:cTn id="41" dur="500" fill="hold"/>
                                        <p:tgtEl>
                                          <p:spTgt spid="80"/>
                                        </p:tgtEl>
                                        <p:attrNameLst>
                                          <p:attrName>ppt_x</p:attrName>
                                        </p:attrNameLst>
                                      </p:cBhvr>
                                      <p:tavLst>
                                        <p:tav tm="0">
                                          <p:val>
                                            <p:strVal val="#ppt_x"/>
                                          </p:val>
                                        </p:tav>
                                        <p:tav tm="100000">
                                          <p:val>
                                            <p:strVal val="#ppt_x"/>
                                          </p:val>
                                        </p:tav>
                                      </p:tavLst>
                                    </p:anim>
                                    <p:anim calcmode="lin" valueType="num">
                                      <p:cBhvr>
                                        <p:cTn id="42" dur="500" fill="hold"/>
                                        <p:tgtEl>
                                          <p:spTgt spid="80"/>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81"/>
                                        </p:tgtEl>
                                        <p:attrNameLst>
                                          <p:attrName>style.visibility</p:attrName>
                                        </p:attrNameLst>
                                      </p:cBhvr>
                                      <p:to>
                                        <p:strVal val="visible"/>
                                      </p:to>
                                    </p:set>
                                    <p:animEffect transition="in" filter="fade">
                                      <p:cBhvr>
                                        <p:cTn id="45" dur="500"/>
                                        <p:tgtEl>
                                          <p:spTgt spid="81"/>
                                        </p:tgtEl>
                                      </p:cBhvr>
                                    </p:animEffect>
                                    <p:anim calcmode="lin" valueType="num">
                                      <p:cBhvr>
                                        <p:cTn id="46" dur="500" fill="hold"/>
                                        <p:tgtEl>
                                          <p:spTgt spid="81"/>
                                        </p:tgtEl>
                                        <p:attrNameLst>
                                          <p:attrName>ppt_x</p:attrName>
                                        </p:attrNameLst>
                                      </p:cBhvr>
                                      <p:tavLst>
                                        <p:tav tm="0">
                                          <p:val>
                                            <p:strVal val="#ppt_x"/>
                                          </p:val>
                                        </p:tav>
                                        <p:tav tm="100000">
                                          <p:val>
                                            <p:strVal val="#ppt_x"/>
                                          </p:val>
                                        </p:tav>
                                      </p:tavLst>
                                    </p:anim>
                                    <p:anim calcmode="lin" valueType="num">
                                      <p:cBhvr>
                                        <p:cTn id="47" dur="500" fill="hold"/>
                                        <p:tgtEl>
                                          <p:spTgt spid="81"/>
                                        </p:tgtEl>
                                        <p:attrNameLst>
                                          <p:attrName>ppt_y</p:attrName>
                                        </p:attrNameLst>
                                      </p:cBhvr>
                                      <p:tavLst>
                                        <p:tav tm="0">
                                          <p:val>
                                            <p:strVal val="#ppt_y+.1"/>
                                          </p:val>
                                        </p:tav>
                                        <p:tav tm="100000">
                                          <p:val>
                                            <p:strVal val="#ppt_y"/>
                                          </p:val>
                                        </p:tav>
                                      </p:tavLst>
                                    </p:anim>
                                  </p:childTnLst>
                                </p:cTn>
                              </p:par>
                              <p:par>
                                <p:cTn id="48" presetID="10" presetClass="entr" presetSubtype="0" fill="hold"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par>
                                <p:cTn id="51" presetID="10" presetClass="entr" presetSubtype="0" fill="hold" nodeType="withEffect">
                                  <p:stCondLst>
                                    <p:cond delay="0"/>
                                  </p:stCondLst>
                                  <p:childTnLst>
                                    <p:set>
                                      <p:cBhvr>
                                        <p:cTn id="52" dur="1" fill="hold">
                                          <p:stCondLst>
                                            <p:cond delay="0"/>
                                          </p:stCondLst>
                                        </p:cTn>
                                        <p:tgtEl>
                                          <p:spTgt spid="77"/>
                                        </p:tgtEl>
                                        <p:attrNameLst>
                                          <p:attrName>style.visibility</p:attrName>
                                        </p:attrNameLst>
                                      </p:cBhvr>
                                      <p:to>
                                        <p:strVal val="visible"/>
                                      </p:to>
                                    </p:set>
                                    <p:animEffect transition="in" filter="fade">
                                      <p:cBhvr>
                                        <p:cTn id="53" dur="500"/>
                                        <p:tgtEl>
                                          <p:spTgt spid="77"/>
                                        </p:tgtEl>
                                      </p:cBhvr>
                                    </p:animEffect>
                                  </p:childTnLst>
                                </p:cTn>
                              </p:par>
                              <p:par>
                                <p:cTn id="54" presetID="10" presetClass="entr" presetSubtype="0" fill="hold" nodeType="withEffect">
                                  <p:stCondLst>
                                    <p:cond delay="0"/>
                                  </p:stCondLst>
                                  <p:childTnLst>
                                    <p:set>
                                      <p:cBhvr>
                                        <p:cTn id="55" dur="1" fill="hold">
                                          <p:stCondLst>
                                            <p:cond delay="0"/>
                                          </p:stCondLst>
                                        </p:cTn>
                                        <p:tgtEl>
                                          <p:spTgt spid="78"/>
                                        </p:tgtEl>
                                        <p:attrNameLst>
                                          <p:attrName>style.visibility</p:attrName>
                                        </p:attrNameLst>
                                      </p:cBhvr>
                                      <p:to>
                                        <p:strVal val="visible"/>
                                      </p:to>
                                    </p:set>
                                    <p:animEffect transition="in" filter="fade">
                                      <p:cBhvr>
                                        <p:cTn id="56" dur="500"/>
                                        <p:tgtEl>
                                          <p:spTgt spid="78"/>
                                        </p:tgtEl>
                                      </p:cBhvr>
                                    </p:animEffect>
                                  </p:childTnLst>
                                </p:cTn>
                              </p:par>
                              <p:par>
                                <p:cTn id="57" presetID="10" presetClass="entr" presetSubtype="0" fill="hold" grpId="1" nodeType="withEffect">
                                  <p:stCondLst>
                                    <p:cond delay="0"/>
                                  </p:stCondLst>
                                  <p:childTnLst>
                                    <p:set>
                                      <p:cBhvr>
                                        <p:cTn id="58" dur="1" fill="hold">
                                          <p:stCondLst>
                                            <p:cond delay="0"/>
                                          </p:stCondLst>
                                        </p:cTn>
                                        <p:tgtEl>
                                          <p:spTgt spid="76"/>
                                        </p:tgtEl>
                                        <p:attrNameLst>
                                          <p:attrName>style.visibility</p:attrName>
                                        </p:attrNameLst>
                                      </p:cBhvr>
                                      <p:to>
                                        <p:strVal val="visible"/>
                                      </p:to>
                                    </p:set>
                                    <p:animEffect transition="in" filter="fade">
                                      <p:cBhvr>
                                        <p:cTn id="59" dur="500"/>
                                        <p:tgtEl>
                                          <p:spTgt spid="76"/>
                                        </p:tgtEl>
                                      </p:cBhvr>
                                    </p:animEffect>
                                  </p:childTnLst>
                                </p:cTn>
                              </p:par>
                              <p:par>
                                <p:cTn id="60" presetID="10" presetClass="entr" presetSubtype="0" fill="hold" grpId="1" nodeType="withEffect">
                                  <p:stCondLst>
                                    <p:cond delay="0"/>
                                  </p:stCondLst>
                                  <p:childTnLst>
                                    <p:set>
                                      <p:cBhvr>
                                        <p:cTn id="61" dur="1" fill="hold">
                                          <p:stCondLst>
                                            <p:cond delay="0"/>
                                          </p:stCondLst>
                                        </p:cTn>
                                        <p:tgtEl>
                                          <p:spTgt spid="75"/>
                                        </p:tgtEl>
                                        <p:attrNameLst>
                                          <p:attrName>style.visibility</p:attrName>
                                        </p:attrNameLst>
                                      </p:cBhvr>
                                      <p:to>
                                        <p:strVal val="visible"/>
                                      </p:to>
                                    </p:set>
                                    <p:animEffect transition="in" filter="fade">
                                      <p:cBhvr>
                                        <p:cTn id="62" dur="500"/>
                                        <p:tgtEl>
                                          <p:spTgt spid="75"/>
                                        </p:tgtEl>
                                      </p:cBhvr>
                                    </p:animEffect>
                                  </p:childTnLst>
                                </p:cTn>
                              </p:par>
                              <p:par>
                                <p:cTn id="63" presetID="10" presetClass="entr" presetSubtype="0" fill="hold" grpId="1" nodeType="withEffect">
                                  <p:stCondLst>
                                    <p:cond delay="0"/>
                                  </p:stCondLst>
                                  <p:childTnLst>
                                    <p:set>
                                      <p:cBhvr>
                                        <p:cTn id="64" dur="1" fill="hold">
                                          <p:stCondLst>
                                            <p:cond delay="0"/>
                                          </p:stCondLst>
                                        </p:cTn>
                                        <p:tgtEl>
                                          <p:spTgt spid="79"/>
                                        </p:tgtEl>
                                        <p:attrNameLst>
                                          <p:attrName>style.visibility</p:attrName>
                                        </p:attrNameLst>
                                      </p:cBhvr>
                                      <p:to>
                                        <p:strVal val="visible"/>
                                      </p:to>
                                    </p:set>
                                    <p:animEffect transition="in" filter="fade">
                                      <p:cBhvr>
                                        <p:cTn id="65" dur="500"/>
                                        <p:tgtEl>
                                          <p:spTgt spid="79"/>
                                        </p:tgtEl>
                                      </p:cBhvr>
                                    </p:animEffect>
                                  </p:childTnLst>
                                </p:cTn>
                              </p:par>
                              <p:par>
                                <p:cTn id="66" presetID="10" presetClass="entr" presetSubtype="0" fill="hold" nodeType="withEffect">
                                  <p:stCondLst>
                                    <p:cond delay="0"/>
                                  </p:stCondLst>
                                  <p:childTnLst>
                                    <p:set>
                                      <p:cBhvr>
                                        <p:cTn id="67" dur="1" fill="hold">
                                          <p:stCondLst>
                                            <p:cond delay="0"/>
                                          </p:stCondLst>
                                        </p:cTn>
                                        <p:tgtEl>
                                          <p:spTgt spid="80"/>
                                        </p:tgtEl>
                                        <p:attrNameLst>
                                          <p:attrName>style.visibility</p:attrName>
                                        </p:attrNameLst>
                                      </p:cBhvr>
                                      <p:to>
                                        <p:strVal val="visible"/>
                                      </p:to>
                                    </p:set>
                                    <p:animEffect transition="in" filter="fade">
                                      <p:cBhvr>
                                        <p:cTn id="68" dur="500"/>
                                        <p:tgtEl>
                                          <p:spTgt spid="80"/>
                                        </p:tgtEl>
                                      </p:cBhvr>
                                    </p:animEffect>
                                  </p:childTnLst>
                                </p:cTn>
                              </p:par>
                              <p:par>
                                <p:cTn id="69" presetID="10" presetClass="entr" presetSubtype="0" fill="hold" nodeType="withEffect">
                                  <p:stCondLst>
                                    <p:cond delay="0"/>
                                  </p:stCondLst>
                                  <p:childTnLst>
                                    <p:set>
                                      <p:cBhvr>
                                        <p:cTn id="70" dur="1" fill="hold">
                                          <p:stCondLst>
                                            <p:cond delay="0"/>
                                          </p:stCondLst>
                                        </p:cTn>
                                        <p:tgtEl>
                                          <p:spTgt spid="81"/>
                                        </p:tgtEl>
                                        <p:attrNameLst>
                                          <p:attrName>style.visibility</p:attrName>
                                        </p:attrNameLst>
                                      </p:cBhvr>
                                      <p:to>
                                        <p:strVal val="visible"/>
                                      </p:to>
                                    </p:set>
                                    <p:animEffect transition="in" filter="fade">
                                      <p:cBhvr>
                                        <p:cTn id="71" dur="500"/>
                                        <p:tgtEl>
                                          <p:spTgt spid="81"/>
                                        </p:tgtEl>
                                      </p:cBhvr>
                                    </p:animEffect>
                                  </p:childTnLst>
                                </p:cTn>
                              </p:par>
                              <p:par>
                                <p:cTn id="72" presetID="10" presetClass="entr" presetSubtype="0" fill="hold" grpId="1" nodeType="withEffect">
                                  <p:stCondLst>
                                    <p:cond delay="0"/>
                                  </p:stCondLst>
                                  <p:childTnLst>
                                    <p:set>
                                      <p:cBhvr>
                                        <p:cTn id="73" dur="1" fill="hold">
                                          <p:stCondLst>
                                            <p:cond delay="0"/>
                                          </p:stCondLst>
                                        </p:cTn>
                                        <p:tgtEl>
                                          <p:spTgt spid="85"/>
                                        </p:tgtEl>
                                        <p:attrNameLst>
                                          <p:attrName>style.visibility</p:attrName>
                                        </p:attrNameLst>
                                      </p:cBhvr>
                                      <p:to>
                                        <p:strVal val="visible"/>
                                      </p:to>
                                    </p:set>
                                    <p:animEffect transition="in" filter="fade">
                                      <p:cBhvr>
                                        <p:cTn id="74" dur="1000"/>
                                        <p:tgtEl>
                                          <p:spTgt spid="85"/>
                                        </p:tgtEl>
                                      </p:cBhvr>
                                    </p:animEffect>
                                  </p:childTnLst>
                                </p:cTn>
                              </p:par>
                              <p:par>
                                <p:cTn id="75" presetID="10" presetClass="entr" presetSubtype="0" fill="hold" grpId="1" nodeType="withEffect">
                                  <p:stCondLst>
                                    <p:cond delay="0"/>
                                  </p:stCondLst>
                                  <p:childTnLst>
                                    <p:set>
                                      <p:cBhvr>
                                        <p:cTn id="76" dur="1" fill="hold">
                                          <p:stCondLst>
                                            <p:cond delay="0"/>
                                          </p:stCondLst>
                                        </p:cTn>
                                        <p:tgtEl>
                                          <p:spTgt spid="84"/>
                                        </p:tgtEl>
                                        <p:attrNameLst>
                                          <p:attrName>style.visibility</p:attrName>
                                        </p:attrNameLst>
                                      </p:cBhvr>
                                      <p:to>
                                        <p:strVal val="visible"/>
                                      </p:to>
                                    </p:set>
                                    <p:animEffect transition="in" filter="fade">
                                      <p:cBhvr>
                                        <p:cTn id="77" dur="1000"/>
                                        <p:tgtEl>
                                          <p:spTgt spid="84"/>
                                        </p:tgtEl>
                                      </p:cBhvr>
                                    </p:animEffect>
                                  </p:childTnLst>
                                </p:cTn>
                              </p:par>
                              <p:par>
                                <p:cTn id="78" presetID="42" presetClass="path" presetSubtype="0" accel="50000" decel="50000" fill="hold" grpId="0" nodeType="withEffect">
                                  <p:stCondLst>
                                    <p:cond delay="0"/>
                                  </p:stCondLst>
                                  <p:childTnLst>
                                    <p:animMotion origin="layout" path="M -0.04466 0.00393 L -0.00013 0.00116 " pathEditMode="relative" rAng="0" ptsTypes="AA">
                                      <p:cBhvr>
                                        <p:cTn id="79" dur="1000" fill="hold"/>
                                        <p:tgtEl>
                                          <p:spTgt spid="84"/>
                                        </p:tgtEl>
                                        <p:attrNameLst>
                                          <p:attrName>ppt_x</p:attrName>
                                          <p:attrName>ppt_y</p:attrName>
                                        </p:attrNameLst>
                                      </p:cBhvr>
                                      <p:rCtr x="2227" y="-139"/>
                                    </p:animMotion>
                                  </p:childTnLst>
                                </p:cTn>
                              </p:par>
                              <p:par>
                                <p:cTn id="80" presetID="42" presetClass="path" presetSubtype="0" accel="50000" decel="50000" fill="hold" grpId="0" nodeType="withEffect">
                                  <p:stCondLst>
                                    <p:cond delay="0"/>
                                  </p:stCondLst>
                                  <p:childTnLst>
                                    <p:animMotion origin="layout" path="M 0.0108 -0.0007 L -0.00013 -0.00023 " pathEditMode="relative" rAng="0" ptsTypes="AA">
                                      <p:cBhvr>
                                        <p:cTn id="81" dur="1000" fill="hold"/>
                                        <p:tgtEl>
                                          <p:spTgt spid="85"/>
                                        </p:tgtEl>
                                        <p:attrNameLst>
                                          <p:attrName>ppt_x</p:attrName>
                                          <p:attrName>ppt_y</p:attrName>
                                        </p:attrNameLst>
                                      </p:cBhvr>
                                      <p:rCtr x="-547" y="23"/>
                                    </p:animMotion>
                                  </p:childTnLst>
                                </p:cTn>
                              </p:par>
                              <p:par>
                                <p:cTn id="82" presetID="10" presetClass="entr" presetSubtype="0" fill="hold" grpId="0" nodeType="withEffect">
                                  <p:stCondLst>
                                    <p:cond delay="0"/>
                                  </p:stCondLst>
                                  <p:childTnLst>
                                    <p:set>
                                      <p:cBhvr>
                                        <p:cTn id="83" dur="1" fill="hold">
                                          <p:stCondLst>
                                            <p:cond delay="0"/>
                                          </p:stCondLst>
                                        </p:cTn>
                                        <p:tgtEl>
                                          <p:spTgt spid="87"/>
                                        </p:tgtEl>
                                        <p:attrNameLst>
                                          <p:attrName>style.visibility</p:attrName>
                                        </p:attrNameLst>
                                      </p:cBhvr>
                                      <p:to>
                                        <p:strVal val="visible"/>
                                      </p:to>
                                    </p:set>
                                    <p:animEffect transition="in" filter="fade">
                                      <p:cBhvr>
                                        <p:cTn id="84" dur="500"/>
                                        <p:tgtEl>
                                          <p:spTgt spid="87"/>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88"/>
                                        </p:tgtEl>
                                        <p:attrNameLst>
                                          <p:attrName>style.visibility</p:attrName>
                                        </p:attrNameLst>
                                      </p:cBhvr>
                                      <p:to>
                                        <p:strVal val="visible"/>
                                      </p:to>
                                    </p:set>
                                    <p:animEffect transition="in" filter="fade">
                                      <p:cBhvr>
                                        <p:cTn id="87"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75" grpId="0"/>
      <p:bldP spid="75" grpId="1"/>
      <p:bldP spid="76" grpId="0"/>
      <p:bldP spid="76" grpId="1"/>
      <p:bldP spid="79" grpId="0"/>
      <p:bldP spid="79" grpId="1"/>
      <p:bldP spid="84" grpId="0"/>
      <p:bldP spid="84" grpId="1"/>
      <p:bldP spid="85" grpId="0"/>
      <p:bldP spid="85" grpId="1"/>
      <p:bldP spid="87" grpId="0" animBg="1"/>
      <p:bldP spid="8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tângulo 24">
            <a:extLst>
              <a:ext uri="{FF2B5EF4-FFF2-40B4-BE49-F238E27FC236}">
                <a16:creationId xmlns:a16="http://schemas.microsoft.com/office/drawing/2014/main" id="{B81A2162-0D27-1BFC-1EAE-E4968E3809A2}"/>
              </a:ext>
            </a:extLst>
          </p:cNvPr>
          <p:cNvSpPr/>
          <p:nvPr/>
        </p:nvSpPr>
        <p:spPr>
          <a:xfrm>
            <a:off x="1002620" y="655480"/>
            <a:ext cx="189000" cy="104255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2700">
              <a:solidFill>
                <a:prstClr val="white"/>
              </a:solidFill>
              <a:latin typeface="Calibri" panose="020F0502020204030204"/>
            </a:endParaRPr>
          </a:p>
        </p:txBody>
      </p:sp>
      <p:sp>
        <p:nvSpPr>
          <p:cNvPr id="30" name="Forma Livre 29"/>
          <p:cNvSpPr/>
          <p:nvPr/>
        </p:nvSpPr>
        <p:spPr>
          <a:xfrm>
            <a:off x="12408737" y="6847296"/>
            <a:ext cx="4722038" cy="1351375"/>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6600" b="1" dirty="0">
                <a:latin typeface="Segoe UI Black" panose="020B0A02040204020203" pitchFamily="34" charset="0"/>
                <a:ea typeface="Segoe UI Black" panose="020B0A02040204020203" pitchFamily="34" charset="0"/>
              </a:rPr>
              <a:t>1,9</a:t>
            </a:r>
            <a:r>
              <a:rPr lang="pt-BR" sz="2400" b="1" dirty="0">
                <a:latin typeface="Segoe UI Black" panose="020B0A02040204020203" pitchFamily="34" charset="0"/>
                <a:ea typeface="Segoe UI Black" panose="020B0A02040204020203" pitchFamily="34" charset="0"/>
              </a:rPr>
              <a:t> </a:t>
            </a:r>
            <a:r>
              <a:rPr lang="pt-BR" sz="5400" b="1" dirty="0">
                <a:solidFill>
                  <a:schemeClr val="accent3">
                    <a:lumMod val="75000"/>
                  </a:schemeClr>
                </a:solidFill>
                <a:latin typeface="Segoe UI Black" panose="020B0A02040204020203" pitchFamily="34" charset="0"/>
                <a:ea typeface="Segoe UI Black" panose="020B0A02040204020203" pitchFamily="34" charset="0"/>
              </a:rPr>
              <a:t>BILHÃO</a:t>
            </a:r>
            <a:r>
              <a:rPr lang="pt-BR" sz="5400" b="1" dirty="0">
                <a:latin typeface="Segoe UI Black" panose="020B0A02040204020203" pitchFamily="34" charset="0"/>
                <a:ea typeface="Segoe UI Black" panose="020B0A02040204020203" pitchFamily="34" charset="0"/>
              </a:rPr>
              <a:t> </a:t>
            </a:r>
            <a:r>
              <a:rPr lang="pt-BR" sz="2800" b="1" dirty="0">
                <a:latin typeface="Segoe UI Black" panose="020B0A02040204020203" pitchFamily="34" charset="0"/>
                <a:ea typeface="Segoe UI Black" panose="020B0A02040204020203" pitchFamily="34" charset="0"/>
              </a:rPr>
              <a:t>de R$ investidos</a:t>
            </a:r>
            <a:endParaRPr lang="pt-BR" sz="2800" b="1" dirty="0">
              <a:solidFill>
                <a:schemeClr val="tx1"/>
              </a:solidFill>
              <a:latin typeface="Segoe UI Black" panose="020B0A02040204020203" pitchFamily="34" charset="0"/>
              <a:ea typeface="Segoe UI Black" panose="020B0A02040204020203" pitchFamily="34" charset="0"/>
            </a:endParaRPr>
          </a:p>
        </p:txBody>
      </p:sp>
      <p:sp>
        <p:nvSpPr>
          <p:cNvPr id="31" name="Forma Livre 30"/>
          <p:cNvSpPr/>
          <p:nvPr/>
        </p:nvSpPr>
        <p:spPr>
          <a:xfrm>
            <a:off x="12571362" y="3099649"/>
            <a:ext cx="4019068" cy="1351375"/>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spcBef>
                <a:spcPct val="0"/>
              </a:spcBef>
            </a:pPr>
            <a:r>
              <a:rPr lang="pt-BR" sz="6600" b="1" dirty="0">
                <a:latin typeface="Segoe UI Black" panose="020B0A02040204020203" pitchFamily="34" charset="0"/>
                <a:ea typeface="Segoe UI Black" panose="020B0A02040204020203" pitchFamily="34" charset="0"/>
              </a:rPr>
              <a:t>52,9 </a:t>
            </a:r>
            <a:r>
              <a:rPr lang="pt-BR" sz="2400" b="1" dirty="0">
                <a:latin typeface="Segoe UI Black" panose="020B0A02040204020203" pitchFamily="34" charset="0"/>
                <a:ea typeface="Segoe UI Black" panose="020B0A02040204020203" pitchFamily="34" charset="0"/>
              </a:rPr>
              <a:t> </a:t>
            </a:r>
            <a:r>
              <a:rPr lang="pt-BR" sz="5400" b="1" dirty="0">
                <a:solidFill>
                  <a:srgbClr val="FF0000"/>
                </a:solidFill>
                <a:latin typeface="Segoe UI Black" panose="020B0A02040204020203" pitchFamily="34" charset="0"/>
                <a:ea typeface="Segoe UI Black" panose="020B0A02040204020203" pitchFamily="34" charset="0"/>
              </a:rPr>
              <a:t>MIL</a:t>
            </a:r>
          </a:p>
          <a:p>
            <a:pPr lvl="0" algn="ctr" defTabSz="1555750">
              <a:spcBef>
                <a:spcPct val="0"/>
              </a:spcBef>
            </a:pPr>
            <a:r>
              <a:rPr lang="pt-BR" sz="2800" b="1" dirty="0">
                <a:solidFill>
                  <a:schemeClr val="tx1"/>
                </a:solidFill>
                <a:latin typeface="Segoe UI Black" panose="020B0A02040204020203" pitchFamily="34" charset="0"/>
                <a:ea typeface="Segoe UI Black" panose="020B0A02040204020203" pitchFamily="34" charset="0"/>
              </a:rPr>
              <a:t>famílias atendidas</a:t>
            </a:r>
          </a:p>
        </p:txBody>
      </p:sp>
      <p:sp>
        <p:nvSpPr>
          <p:cNvPr id="32" name="Forma Livre 31"/>
          <p:cNvSpPr/>
          <p:nvPr/>
        </p:nvSpPr>
        <p:spPr>
          <a:xfrm>
            <a:off x="12631613" y="4860844"/>
            <a:ext cx="3928643" cy="1397146"/>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spcBef>
                <a:spcPct val="0"/>
              </a:spcBef>
            </a:pPr>
            <a:r>
              <a:rPr lang="pt-BR" sz="6600" b="1" dirty="0">
                <a:latin typeface="Segoe UI Black" panose="020B0A02040204020203" pitchFamily="34" charset="0"/>
                <a:ea typeface="Segoe UI Black" panose="020B0A02040204020203" pitchFamily="34" charset="0"/>
              </a:rPr>
              <a:t>211</a:t>
            </a:r>
            <a:r>
              <a:rPr lang="pt-BR" sz="2400" b="1" dirty="0">
                <a:latin typeface="Segoe UI Black" panose="020B0A02040204020203" pitchFamily="34" charset="0"/>
                <a:ea typeface="Segoe UI Black" panose="020B0A02040204020203" pitchFamily="34" charset="0"/>
              </a:rPr>
              <a:t> </a:t>
            </a:r>
            <a:r>
              <a:rPr lang="pt-BR" sz="5400" b="1" dirty="0">
                <a:solidFill>
                  <a:srgbClr val="183EFF"/>
                </a:solidFill>
                <a:latin typeface="Segoe UI Black" panose="020B0A02040204020203" pitchFamily="34" charset="0"/>
                <a:ea typeface="Segoe UI Black" panose="020B0A02040204020203" pitchFamily="34" charset="0"/>
              </a:rPr>
              <a:t>MIL</a:t>
            </a:r>
          </a:p>
          <a:p>
            <a:pPr lvl="0" algn="ctr" defTabSz="1555750">
              <a:spcBef>
                <a:spcPct val="0"/>
              </a:spcBef>
            </a:pPr>
            <a:r>
              <a:rPr lang="pt-BR" sz="2800" b="1" dirty="0">
                <a:latin typeface="Segoe UI Black" panose="020B0A02040204020203" pitchFamily="34" charset="0"/>
                <a:ea typeface="Segoe UI Black" panose="020B0A02040204020203" pitchFamily="34" charset="0"/>
              </a:rPr>
              <a:t>pessoas atendias</a:t>
            </a:r>
            <a:endParaRPr lang="pt-BR" sz="2800" b="1" dirty="0">
              <a:solidFill>
                <a:schemeClr val="accent4">
                  <a:lumMod val="75000"/>
                </a:schemeClr>
              </a:solidFill>
              <a:latin typeface="Segoe UI Black" panose="020B0A02040204020203" pitchFamily="34" charset="0"/>
              <a:ea typeface="Segoe UI Black" panose="020B0A02040204020203" pitchFamily="34" charset="0"/>
            </a:endParaRPr>
          </a:p>
        </p:txBody>
      </p:sp>
      <p:grpSp>
        <p:nvGrpSpPr>
          <p:cNvPr id="33" name="Agrupar 32"/>
          <p:cNvGrpSpPr/>
          <p:nvPr/>
        </p:nvGrpSpPr>
        <p:grpSpPr>
          <a:xfrm>
            <a:off x="12877800" y="2095500"/>
            <a:ext cx="3539302" cy="905182"/>
            <a:chOff x="8353139" y="1241812"/>
            <a:chExt cx="3310131" cy="752707"/>
          </a:xfrm>
        </p:grpSpPr>
        <p:sp>
          <p:nvSpPr>
            <p:cNvPr id="34" name="Retângulo 33"/>
            <p:cNvSpPr/>
            <p:nvPr/>
          </p:nvSpPr>
          <p:spPr>
            <a:xfrm>
              <a:off x="8525184" y="1306253"/>
              <a:ext cx="3097763" cy="688266"/>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35" name="Forma Livre 34"/>
            <p:cNvSpPr/>
            <p:nvPr/>
          </p:nvSpPr>
          <p:spPr>
            <a:xfrm>
              <a:off x="8353139" y="1241812"/>
              <a:ext cx="3310131" cy="586283"/>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a:solidFill>
              <a:schemeClr val="accent5">
                <a:lumMod val="50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400" b="1" dirty="0">
                  <a:solidFill>
                    <a:schemeClr val="bg1"/>
                  </a:solidFill>
                  <a:latin typeface="Segoe UI Black" panose="020B0A02040204020203" pitchFamily="34" charset="0"/>
                  <a:ea typeface="Segoe UI Black" panose="020B0A02040204020203" pitchFamily="34" charset="0"/>
                </a:rPr>
                <a:t>Resultados</a:t>
              </a:r>
            </a:p>
          </p:txBody>
        </p:sp>
      </p:grpSp>
      <p:grpSp>
        <p:nvGrpSpPr>
          <p:cNvPr id="36" name="Agrupar 35"/>
          <p:cNvGrpSpPr/>
          <p:nvPr/>
        </p:nvGrpSpPr>
        <p:grpSpPr>
          <a:xfrm>
            <a:off x="1371600" y="3131159"/>
            <a:ext cx="7086600" cy="6576383"/>
            <a:chOff x="698975" y="1547878"/>
            <a:chExt cx="5319147" cy="5262476"/>
          </a:xfrm>
        </p:grpSpPr>
        <p:grpSp>
          <p:nvGrpSpPr>
            <p:cNvPr id="37" name="Grupo 79">
              <a:extLst>
                <a:ext uri="{FF2B5EF4-FFF2-40B4-BE49-F238E27FC236}">
                  <a16:creationId xmlns:a16="http://schemas.microsoft.com/office/drawing/2014/main" id="{A3FFBF43-702C-C31B-8EA3-05276D772CD1}"/>
                </a:ext>
              </a:extLst>
            </p:cNvPr>
            <p:cNvGrpSpPr>
              <a:grpSpLocks/>
            </p:cNvGrpSpPr>
            <p:nvPr/>
          </p:nvGrpSpPr>
          <p:grpSpPr bwMode="auto">
            <a:xfrm>
              <a:off x="714658" y="1547878"/>
              <a:ext cx="5303464" cy="5262476"/>
              <a:chOff x="5634332" y="4773618"/>
              <a:chExt cx="2017407" cy="1877991"/>
            </a:xfrm>
            <a:effectLst>
              <a:outerShdw blurRad="50800" dist="38100" dir="13500000" algn="br" rotWithShape="0">
                <a:prstClr val="black">
                  <a:alpha val="40000"/>
                </a:prstClr>
              </a:outerShdw>
            </a:effectLst>
          </p:grpSpPr>
          <p:sp>
            <p:nvSpPr>
              <p:cNvPr id="47" name="Freeform 12">
                <a:extLst>
                  <a:ext uri="{FF2B5EF4-FFF2-40B4-BE49-F238E27FC236}">
                    <a16:creationId xmlns:a16="http://schemas.microsoft.com/office/drawing/2014/main" id="{A56B98C5-5C38-F7E3-5FBC-8B700E599D36}"/>
                  </a:ext>
                </a:extLst>
              </p:cNvPr>
              <p:cNvSpPr>
                <a:spLocks noChangeAspect="1"/>
              </p:cNvSpPr>
              <p:nvPr/>
            </p:nvSpPr>
            <p:spPr bwMode="auto">
              <a:xfrm>
                <a:off x="5645443" y="4910141"/>
                <a:ext cx="888865" cy="600068"/>
              </a:xfrm>
              <a:custGeom>
                <a:avLst/>
                <a:gdLst>
                  <a:gd name="T0" fmla="*/ 2147483647 w 853"/>
                  <a:gd name="T1" fmla="*/ 2147483647 h 629"/>
                  <a:gd name="T2" fmla="*/ 2147483647 w 853"/>
                  <a:gd name="T3" fmla="*/ 2147483647 h 629"/>
                  <a:gd name="T4" fmla="*/ 2147483647 w 853"/>
                  <a:gd name="T5" fmla="*/ 2147483647 h 629"/>
                  <a:gd name="T6" fmla="*/ 2147483647 w 853"/>
                  <a:gd name="T7" fmla="*/ 2147483647 h 629"/>
                  <a:gd name="T8" fmla="*/ 2147483647 w 853"/>
                  <a:gd name="T9" fmla="*/ 2147483647 h 629"/>
                  <a:gd name="T10" fmla="*/ 2147483647 w 853"/>
                  <a:gd name="T11" fmla="*/ 2147483647 h 629"/>
                  <a:gd name="T12" fmla="*/ 2147483647 w 853"/>
                  <a:gd name="T13" fmla="*/ 2147483647 h 629"/>
                  <a:gd name="T14" fmla="*/ 2147483647 w 853"/>
                  <a:gd name="T15" fmla="*/ 2147483647 h 629"/>
                  <a:gd name="T16" fmla="*/ 2147483647 w 853"/>
                  <a:gd name="T17" fmla="*/ 2147483647 h 629"/>
                  <a:gd name="T18" fmla="*/ 2147483647 w 853"/>
                  <a:gd name="T19" fmla="*/ 2147483647 h 629"/>
                  <a:gd name="T20" fmla="*/ 2147483647 w 853"/>
                  <a:gd name="T21" fmla="*/ 2147483647 h 629"/>
                  <a:gd name="T22" fmla="*/ 2147483647 w 853"/>
                  <a:gd name="T23" fmla="*/ 2147483647 h 629"/>
                  <a:gd name="T24" fmla="*/ 2147483647 w 853"/>
                  <a:gd name="T25" fmla="*/ 2147483647 h 629"/>
                  <a:gd name="T26" fmla="*/ 2147483647 w 853"/>
                  <a:gd name="T27" fmla="*/ 2147483647 h 629"/>
                  <a:gd name="T28" fmla="*/ 2147483647 w 853"/>
                  <a:gd name="T29" fmla="*/ 2147483647 h 629"/>
                  <a:gd name="T30" fmla="*/ 2147483647 w 853"/>
                  <a:gd name="T31" fmla="*/ 2147483647 h 629"/>
                  <a:gd name="T32" fmla="*/ 0 w 853"/>
                  <a:gd name="T33" fmla="*/ 2147483647 h 629"/>
                  <a:gd name="T34" fmla="*/ 2147483647 w 853"/>
                  <a:gd name="T35" fmla="*/ 2147483647 h 629"/>
                  <a:gd name="T36" fmla="*/ 2147483647 w 853"/>
                  <a:gd name="T37" fmla="*/ 2147483647 h 629"/>
                  <a:gd name="T38" fmla="*/ 2147483647 w 853"/>
                  <a:gd name="T39" fmla="*/ 2147483647 h 629"/>
                  <a:gd name="T40" fmla="*/ 2147483647 w 853"/>
                  <a:gd name="T41" fmla="*/ 2147483647 h 629"/>
                  <a:gd name="T42" fmla="*/ 2147483647 w 853"/>
                  <a:gd name="T43" fmla="*/ 2147483647 h 629"/>
                  <a:gd name="T44" fmla="*/ 2147483647 w 853"/>
                  <a:gd name="T45" fmla="*/ 2147483647 h 629"/>
                  <a:gd name="T46" fmla="*/ 2147483647 w 853"/>
                  <a:gd name="T47" fmla="*/ 2147483647 h 629"/>
                  <a:gd name="T48" fmla="*/ 2147483647 w 853"/>
                  <a:gd name="T49" fmla="*/ 2147483647 h 629"/>
                  <a:gd name="T50" fmla="*/ 2147483647 w 853"/>
                  <a:gd name="T51" fmla="*/ 2147483647 h 629"/>
                  <a:gd name="T52" fmla="*/ 2147483647 w 853"/>
                  <a:gd name="T53" fmla="*/ 2147483647 h 629"/>
                  <a:gd name="T54" fmla="*/ 2147483647 w 853"/>
                  <a:gd name="T55" fmla="*/ 2147483647 h 629"/>
                  <a:gd name="T56" fmla="*/ 2147483647 w 853"/>
                  <a:gd name="T57" fmla="*/ 2147483647 h 629"/>
                  <a:gd name="T58" fmla="*/ 2147483647 w 853"/>
                  <a:gd name="T59" fmla="*/ 2147483647 h 629"/>
                  <a:gd name="T60" fmla="*/ 2147483647 w 853"/>
                  <a:gd name="T61" fmla="*/ 2147483647 h 629"/>
                  <a:gd name="T62" fmla="*/ 2147483647 w 853"/>
                  <a:gd name="T63" fmla="*/ 2147483647 h 629"/>
                  <a:gd name="T64" fmla="*/ 2147483647 w 853"/>
                  <a:gd name="T65" fmla="*/ 2147483647 h 629"/>
                  <a:gd name="T66" fmla="*/ 2147483647 w 853"/>
                  <a:gd name="T67" fmla="*/ 2147483647 h 629"/>
                  <a:gd name="T68" fmla="*/ 2147483647 w 853"/>
                  <a:gd name="T69" fmla="*/ 2147483647 h 629"/>
                  <a:gd name="T70" fmla="*/ 2147483647 w 853"/>
                  <a:gd name="T71" fmla="*/ 2147483647 h 629"/>
                  <a:gd name="T72" fmla="*/ 2147483647 w 853"/>
                  <a:gd name="T73" fmla="*/ 2147483647 h 629"/>
                  <a:gd name="T74" fmla="*/ 2147483647 w 853"/>
                  <a:gd name="T75" fmla="*/ 2147483647 h 629"/>
                  <a:gd name="T76" fmla="*/ 2147483647 w 853"/>
                  <a:gd name="T77" fmla="*/ 2147483647 h 629"/>
                  <a:gd name="T78" fmla="*/ 2147483647 w 853"/>
                  <a:gd name="T79" fmla="*/ 2147483647 h 629"/>
                  <a:gd name="T80" fmla="*/ 2147483647 w 853"/>
                  <a:gd name="T81" fmla="*/ 2147483647 h 629"/>
                  <a:gd name="T82" fmla="*/ 2147483647 w 853"/>
                  <a:gd name="T83" fmla="*/ 2147483647 h 629"/>
                  <a:gd name="T84" fmla="*/ 2147483647 w 853"/>
                  <a:gd name="T85" fmla="*/ 0 h 629"/>
                  <a:gd name="T86" fmla="*/ 2147483647 w 853"/>
                  <a:gd name="T87" fmla="*/ 2147483647 h 629"/>
                  <a:gd name="T88" fmla="*/ 2147483647 w 853"/>
                  <a:gd name="T89" fmla="*/ 2147483647 h 629"/>
                  <a:gd name="T90" fmla="*/ 2147483647 w 853"/>
                  <a:gd name="T91" fmla="*/ 2147483647 h 629"/>
                  <a:gd name="T92" fmla="*/ 2147483647 w 853"/>
                  <a:gd name="T93" fmla="*/ 2147483647 h 629"/>
                  <a:gd name="T94" fmla="*/ 2147483647 w 853"/>
                  <a:gd name="T95" fmla="*/ 2147483647 h 629"/>
                  <a:gd name="T96" fmla="*/ 2147483647 w 853"/>
                  <a:gd name="T97" fmla="*/ 2147483647 h 629"/>
                  <a:gd name="T98" fmla="*/ 2147483647 w 853"/>
                  <a:gd name="T99" fmla="*/ 2147483647 h 62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53"/>
                  <a:gd name="T151" fmla="*/ 0 h 629"/>
                  <a:gd name="T152" fmla="*/ 853 w 853"/>
                  <a:gd name="T153" fmla="*/ 629 h 62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53" h="629">
                    <a:moveTo>
                      <a:pt x="326" y="67"/>
                    </a:moveTo>
                    <a:lnTo>
                      <a:pt x="317" y="69"/>
                    </a:lnTo>
                    <a:lnTo>
                      <a:pt x="303" y="28"/>
                    </a:lnTo>
                    <a:lnTo>
                      <a:pt x="297" y="22"/>
                    </a:lnTo>
                    <a:lnTo>
                      <a:pt x="275" y="40"/>
                    </a:lnTo>
                    <a:lnTo>
                      <a:pt x="262" y="31"/>
                    </a:lnTo>
                    <a:lnTo>
                      <a:pt x="257" y="31"/>
                    </a:lnTo>
                    <a:lnTo>
                      <a:pt x="253" y="40"/>
                    </a:lnTo>
                    <a:lnTo>
                      <a:pt x="254" y="40"/>
                    </a:lnTo>
                    <a:lnTo>
                      <a:pt x="243" y="45"/>
                    </a:lnTo>
                    <a:lnTo>
                      <a:pt x="180" y="48"/>
                    </a:lnTo>
                    <a:lnTo>
                      <a:pt x="179" y="78"/>
                    </a:lnTo>
                    <a:lnTo>
                      <a:pt x="188" y="81"/>
                    </a:lnTo>
                    <a:lnTo>
                      <a:pt x="204" y="84"/>
                    </a:lnTo>
                    <a:lnTo>
                      <a:pt x="209" y="93"/>
                    </a:lnTo>
                    <a:lnTo>
                      <a:pt x="207" y="100"/>
                    </a:lnTo>
                    <a:lnTo>
                      <a:pt x="191" y="98"/>
                    </a:lnTo>
                    <a:lnTo>
                      <a:pt x="167" y="107"/>
                    </a:lnTo>
                    <a:lnTo>
                      <a:pt x="169" y="146"/>
                    </a:lnTo>
                    <a:lnTo>
                      <a:pt x="191" y="166"/>
                    </a:lnTo>
                    <a:lnTo>
                      <a:pt x="191" y="181"/>
                    </a:lnTo>
                    <a:lnTo>
                      <a:pt x="201" y="194"/>
                    </a:lnTo>
                    <a:lnTo>
                      <a:pt x="184" y="333"/>
                    </a:lnTo>
                    <a:lnTo>
                      <a:pt x="177" y="349"/>
                    </a:lnTo>
                    <a:lnTo>
                      <a:pt x="171" y="359"/>
                    </a:lnTo>
                    <a:lnTo>
                      <a:pt x="160" y="349"/>
                    </a:lnTo>
                    <a:lnTo>
                      <a:pt x="137" y="353"/>
                    </a:lnTo>
                    <a:lnTo>
                      <a:pt x="130" y="363"/>
                    </a:lnTo>
                    <a:lnTo>
                      <a:pt x="84" y="374"/>
                    </a:lnTo>
                    <a:lnTo>
                      <a:pt x="37" y="412"/>
                    </a:lnTo>
                    <a:lnTo>
                      <a:pt x="37" y="429"/>
                    </a:lnTo>
                    <a:lnTo>
                      <a:pt x="23" y="454"/>
                    </a:lnTo>
                    <a:lnTo>
                      <a:pt x="26" y="481"/>
                    </a:lnTo>
                    <a:lnTo>
                      <a:pt x="0" y="501"/>
                    </a:lnTo>
                    <a:lnTo>
                      <a:pt x="0" y="510"/>
                    </a:lnTo>
                    <a:lnTo>
                      <a:pt x="46" y="528"/>
                    </a:lnTo>
                    <a:lnTo>
                      <a:pt x="157" y="550"/>
                    </a:lnTo>
                    <a:lnTo>
                      <a:pt x="297" y="608"/>
                    </a:lnTo>
                    <a:lnTo>
                      <a:pt x="343" y="629"/>
                    </a:lnTo>
                    <a:lnTo>
                      <a:pt x="373" y="606"/>
                    </a:lnTo>
                    <a:lnTo>
                      <a:pt x="386" y="604"/>
                    </a:lnTo>
                    <a:lnTo>
                      <a:pt x="401" y="609"/>
                    </a:lnTo>
                    <a:lnTo>
                      <a:pt x="422" y="600"/>
                    </a:lnTo>
                    <a:lnTo>
                      <a:pt x="431" y="600"/>
                    </a:lnTo>
                    <a:lnTo>
                      <a:pt x="446" y="584"/>
                    </a:lnTo>
                    <a:lnTo>
                      <a:pt x="474" y="574"/>
                    </a:lnTo>
                    <a:lnTo>
                      <a:pt x="483" y="563"/>
                    </a:lnTo>
                    <a:lnTo>
                      <a:pt x="481" y="547"/>
                    </a:lnTo>
                    <a:lnTo>
                      <a:pt x="494" y="540"/>
                    </a:lnTo>
                    <a:lnTo>
                      <a:pt x="500" y="536"/>
                    </a:lnTo>
                    <a:lnTo>
                      <a:pt x="503" y="527"/>
                    </a:lnTo>
                    <a:lnTo>
                      <a:pt x="542" y="527"/>
                    </a:lnTo>
                    <a:lnTo>
                      <a:pt x="565" y="552"/>
                    </a:lnTo>
                    <a:lnTo>
                      <a:pt x="613" y="566"/>
                    </a:lnTo>
                    <a:lnTo>
                      <a:pt x="758" y="559"/>
                    </a:lnTo>
                    <a:lnTo>
                      <a:pt x="763" y="536"/>
                    </a:lnTo>
                    <a:lnTo>
                      <a:pt x="763" y="516"/>
                    </a:lnTo>
                    <a:lnTo>
                      <a:pt x="763" y="506"/>
                    </a:lnTo>
                    <a:lnTo>
                      <a:pt x="775" y="484"/>
                    </a:lnTo>
                    <a:lnTo>
                      <a:pt x="760" y="458"/>
                    </a:lnTo>
                    <a:lnTo>
                      <a:pt x="798" y="367"/>
                    </a:lnTo>
                    <a:lnTo>
                      <a:pt x="853" y="224"/>
                    </a:lnTo>
                    <a:lnTo>
                      <a:pt x="839" y="214"/>
                    </a:lnTo>
                    <a:lnTo>
                      <a:pt x="816" y="199"/>
                    </a:lnTo>
                    <a:lnTo>
                      <a:pt x="803" y="199"/>
                    </a:lnTo>
                    <a:lnTo>
                      <a:pt x="771" y="194"/>
                    </a:lnTo>
                    <a:lnTo>
                      <a:pt x="735" y="140"/>
                    </a:lnTo>
                    <a:lnTo>
                      <a:pt x="732" y="97"/>
                    </a:lnTo>
                    <a:lnTo>
                      <a:pt x="688" y="99"/>
                    </a:lnTo>
                    <a:lnTo>
                      <a:pt x="673" y="107"/>
                    </a:lnTo>
                    <a:lnTo>
                      <a:pt x="670" y="118"/>
                    </a:lnTo>
                    <a:lnTo>
                      <a:pt x="659" y="128"/>
                    </a:lnTo>
                    <a:lnTo>
                      <a:pt x="655" y="147"/>
                    </a:lnTo>
                    <a:lnTo>
                      <a:pt x="640" y="155"/>
                    </a:lnTo>
                    <a:lnTo>
                      <a:pt x="624" y="141"/>
                    </a:lnTo>
                    <a:lnTo>
                      <a:pt x="615" y="138"/>
                    </a:lnTo>
                    <a:lnTo>
                      <a:pt x="598" y="148"/>
                    </a:lnTo>
                    <a:lnTo>
                      <a:pt x="592" y="178"/>
                    </a:lnTo>
                    <a:lnTo>
                      <a:pt x="583" y="182"/>
                    </a:lnTo>
                    <a:lnTo>
                      <a:pt x="544" y="151"/>
                    </a:lnTo>
                    <a:lnTo>
                      <a:pt x="547" y="148"/>
                    </a:lnTo>
                    <a:lnTo>
                      <a:pt x="550" y="146"/>
                    </a:lnTo>
                    <a:lnTo>
                      <a:pt x="553" y="132"/>
                    </a:lnTo>
                    <a:lnTo>
                      <a:pt x="544" y="67"/>
                    </a:lnTo>
                    <a:lnTo>
                      <a:pt x="519" y="17"/>
                    </a:lnTo>
                    <a:lnTo>
                      <a:pt x="503" y="0"/>
                    </a:lnTo>
                    <a:lnTo>
                      <a:pt x="500" y="8"/>
                    </a:lnTo>
                    <a:lnTo>
                      <a:pt x="468" y="28"/>
                    </a:lnTo>
                    <a:lnTo>
                      <a:pt x="468" y="37"/>
                    </a:lnTo>
                    <a:lnTo>
                      <a:pt x="456" y="53"/>
                    </a:lnTo>
                    <a:lnTo>
                      <a:pt x="449" y="48"/>
                    </a:lnTo>
                    <a:lnTo>
                      <a:pt x="436" y="58"/>
                    </a:lnTo>
                    <a:lnTo>
                      <a:pt x="414" y="67"/>
                    </a:lnTo>
                    <a:lnTo>
                      <a:pt x="413" y="73"/>
                    </a:lnTo>
                    <a:lnTo>
                      <a:pt x="394" y="91"/>
                    </a:lnTo>
                    <a:lnTo>
                      <a:pt x="389" y="90"/>
                    </a:lnTo>
                    <a:lnTo>
                      <a:pt x="390" y="78"/>
                    </a:lnTo>
                    <a:lnTo>
                      <a:pt x="387" y="75"/>
                    </a:lnTo>
                    <a:lnTo>
                      <a:pt x="373" y="84"/>
                    </a:lnTo>
                    <a:lnTo>
                      <a:pt x="358" y="88"/>
                    </a:lnTo>
                    <a:lnTo>
                      <a:pt x="326" y="67"/>
                    </a:lnTo>
                    <a:close/>
                  </a:path>
                </a:pathLst>
              </a:custGeom>
              <a:solidFill>
                <a:schemeClr val="accent3">
                  <a:lumMod val="40000"/>
                  <a:lumOff val="60000"/>
                </a:schemeClr>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12">
                  <a:solidFill>
                    <a:srgbClr val="00B050"/>
                  </a:solidFill>
                </a:endParaRPr>
              </a:p>
            </p:txBody>
          </p:sp>
          <p:sp>
            <p:nvSpPr>
              <p:cNvPr id="48" name="Freeform 13">
                <a:extLst>
                  <a:ext uri="{FF2B5EF4-FFF2-40B4-BE49-F238E27FC236}">
                    <a16:creationId xmlns:a16="http://schemas.microsoft.com/office/drawing/2014/main" id="{5CBEE6B4-3F74-5D3A-AC59-A49E96DA8EB7}"/>
                  </a:ext>
                </a:extLst>
              </p:cNvPr>
              <p:cNvSpPr>
                <a:spLocks noChangeAspect="1"/>
              </p:cNvSpPr>
              <p:nvPr/>
            </p:nvSpPr>
            <p:spPr bwMode="auto">
              <a:xfrm>
                <a:off x="5634332" y="5397499"/>
                <a:ext cx="387291" cy="188910"/>
              </a:xfrm>
              <a:custGeom>
                <a:avLst/>
                <a:gdLst>
                  <a:gd name="T0" fmla="*/ 2147483647 w 373"/>
                  <a:gd name="T1" fmla="*/ 2147483647 h 198"/>
                  <a:gd name="T2" fmla="*/ 2147483647 w 373"/>
                  <a:gd name="T3" fmla="*/ 2147483647 h 198"/>
                  <a:gd name="T4" fmla="*/ 2147483647 w 373"/>
                  <a:gd name="T5" fmla="*/ 2147483647 h 198"/>
                  <a:gd name="T6" fmla="*/ 2147483647 w 373"/>
                  <a:gd name="T7" fmla="*/ 2147483647 h 198"/>
                  <a:gd name="T8" fmla="*/ 2147483647 w 373"/>
                  <a:gd name="T9" fmla="*/ 0 h 198"/>
                  <a:gd name="T10" fmla="*/ 2147483647 w 373"/>
                  <a:gd name="T11" fmla="*/ 2147483647 h 198"/>
                  <a:gd name="T12" fmla="*/ 2147483647 w 373"/>
                  <a:gd name="T13" fmla="*/ 2147483647 h 198"/>
                  <a:gd name="T14" fmla="*/ 0 w 373"/>
                  <a:gd name="T15" fmla="*/ 2147483647 h 198"/>
                  <a:gd name="T16" fmla="*/ 2147483647 w 373"/>
                  <a:gd name="T17" fmla="*/ 2147483647 h 198"/>
                  <a:gd name="T18" fmla="*/ 2147483647 w 373"/>
                  <a:gd name="T19" fmla="*/ 2147483647 h 198"/>
                  <a:gd name="T20" fmla="*/ 2147483647 w 373"/>
                  <a:gd name="T21" fmla="*/ 2147483647 h 198"/>
                  <a:gd name="T22" fmla="*/ 2147483647 w 373"/>
                  <a:gd name="T23" fmla="*/ 2147483647 h 198"/>
                  <a:gd name="T24" fmla="*/ 2147483647 w 373"/>
                  <a:gd name="T25" fmla="*/ 2147483647 h 198"/>
                  <a:gd name="T26" fmla="*/ 2147483647 w 373"/>
                  <a:gd name="T27" fmla="*/ 2147483647 h 198"/>
                  <a:gd name="T28" fmla="*/ 2147483647 w 373"/>
                  <a:gd name="T29" fmla="*/ 2147483647 h 198"/>
                  <a:gd name="T30" fmla="*/ 2147483647 w 373"/>
                  <a:gd name="T31" fmla="*/ 2147483647 h 198"/>
                  <a:gd name="T32" fmla="*/ 2147483647 w 373"/>
                  <a:gd name="T33" fmla="*/ 2147483647 h 198"/>
                  <a:gd name="T34" fmla="*/ 2147483647 w 373"/>
                  <a:gd name="T35" fmla="*/ 2147483647 h 198"/>
                  <a:gd name="T36" fmla="*/ 2147483647 w 373"/>
                  <a:gd name="T37" fmla="*/ 2147483647 h 198"/>
                  <a:gd name="T38" fmla="*/ 2147483647 w 373"/>
                  <a:gd name="T39" fmla="*/ 2147483647 h 198"/>
                  <a:gd name="T40" fmla="*/ 2147483647 w 373"/>
                  <a:gd name="T41" fmla="*/ 2147483647 h 198"/>
                  <a:gd name="T42" fmla="*/ 2147483647 w 373"/>
                  <a:gd name="T43" fmla="*/ 2147483647 h 198"/>
                  <a:gd name="T44" fmla="*/ 2147483647 w 373"/>
                  <a:gd name="T45" fmla="*/ 2147483647 h 198"/>
                  <a:gd name="T46" fmla="*/ 2147483647 w 373"/>
                  <a:gd name="T47" fmla="*/ 2147483647 h 198"/>
                  <a:gd name="T48" fmla="*/ 2147483647 w 373"/>
                  <a:gd name="T49" fmla="*/ 2147483647 h 198"/>
                  <a:gd name="T50" fmla="*/ 2147483647 w 373"/>
                  <a:gd name="T51" fmla="*/ 2147483647 h 198"/>
                  <a:gd name="T52" fmla="*/ 2147483647 w 373"/>
                  <a:gd name="T53" fmla="*/ 2147483647 h 198"/>
                  <a:gd name="T54" fmla="*/ 2147483647 w 373"/>
                  <a:gd name="T55" fmla="*/ 2147483647 h 198"/>
                  <a:gd name="T56" fmla="*/ 2147483647 w 373"/>
                  <a:gd name="T57" fmla="*/ 2147483647 h 198"/>
                  <a:gd name="T58" fmla="*/ 2147483647 w 373"/>
                  <a:gd name="T59" fmla="*/ 2147483647 h 198"/>
                  <a:gd name="T60" fmla="*/ 2147483647 w 373"/>
                  <a:gd name="T61" fmla="*/ 2147483647 h 198"/>
                  <a:gd name="T62" fmla="*/ 2147483647 w 373"/>
                  <a:gd name="T63" fmla="*/ 2147483647 h 198"/>
                  <a:gd name="T64" fmla="*/ 2147483647 w 373"/>
                  <a:gd name="T65" fmla="*/ 2147483647 h 198"/>
                  <a:gd name="T66" fmla="*/ 2147483647 w 373"/>
                  <a:gd name="T67" fmla="*/ 2147483647 h 198"/>
                  <a:gd name="T68" fmla="*/ 2147483647 w 373"/>
                  <a:gd name="T69" fmla="*/ 2147483647 h 1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73"/>
                  <a:gd name="T106" fmla="*/ 0 h 198"/>
                  <a:gd name="T107" fmla="*/ 373 w 373"/>
                  <a:gd name="T108" fmla="*/ 198 h 1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73" h="198">
                    <a:moveTo>
                      <a:pt x="355" y="119"/>
                    </a:moveTo>
                    <a:lnTo>
                      <a:pt x="309" y="98"/>
                    </a:lnTo>
                    <a:lnTo>
                      <a:pt x="169" y="40"/>
                    </a:lnTo>
                    <a:lnTo>
                      <a:pt x="58" y="18"/>
                    </a:lnTo>
                    <a:lnTo>
                      <a:pt x="12" y="0"/>
                    </a:lnTo>
                    <a:lnTo>
                      <a:pt x="11" y="16"/>
                    </a:lnTo>
                    <a:lnTo>
                      <a:pt x="2" y="18"/>
                    </a:lnTo>
                    <a:lnTo>
                      <a:pt x="0" y="31"/>
                    </a:lnTo>
                    <a:lnTo>
                      <a:pt x="14" y="41"/>
                    </a:lnTo>
                    <a:lnTo>
                      <a:pt x="11" y="46"/>
                    </a:lnTo>
                    <a:lnTo>
                      <a:pt x="20" y="58"/>
                    </a:lnTo>
                    <a:lnTo>
                      <a:pt x="35" y="79"/>
                    </a:lnTo>
                    <a:lnTo>
                      <a:pt x="49" y="94"/>
                    </a:lnTo>
                    <a:lnTo>
                      <a:pt x="55" y="106"/>
                    </a:lnTo>
                    <a:lnTo>
                      <a:pt x="44" y="120"/>
                    </a:lnTo>
                    <a:lnTo>
                      <a:pt x="49" y="120"/>
                    </a:lnTo>
                    <a:lnTo>
                      <a:pt x="86" y="123"/>
                    </a:lnTo>
                    <a:lnTo>
                      <a:pt x="102" y="148"/>
                    </a:lnTo>
                    <a:lnTo>
                      <a:pt x="131" y="148"/>
                    </a:lnTo>
                    <a:lnTo>
                      <a:pt x="167" y="117"/>
                    </a:lnTo>
                    <a:lnTo>
                      <a:pt x="173" y="125"/>
                    </a:lnTo>
                    <a:lnTo>
                      <a:pt x="170" y="137"/>
                    </a:lnTo>
                    <a:lnTo>
                      <a:pt x="177" y="193"/>
                    </a:lnTo>
                    <a:lnTo>
                      <a:pt x="185" y="198"/>
                    </a:lnTo>
                    <a:lnTo>
                      <a:pt x="203" y="191"/>
                    </a:lnTo>
                    <a:lnTo>
                      <a:pt x="226" y="189"/>
                    </a:lnTo>
                    <a:lnTo>
                      <a:pt x="259" y="189"/>
                    </a:lnTo>
                    <a:lnTo>
                      <a:pt x="265" y="194"/>
                    </a:lnTo>
                    <a:lnTo>
                      <a:pt x="287" y="185"/>
                    </a:lnTo>
                    <a:lnTo>
                      <a:pt x="298" y="170"/>
                    </a:lnTo>
                    <a:lnTo>
                      <a:pt x="313" y="170"/>
                    </a:lnTo>
                    <a:lnTo>
                      <a:pt x="319" y="162"/>
                    </a:lnTo>
                    <a:lnTo>
                      <a:pt x="343" y="144"/>
                    </a:lnTo>
                    <a:lnTo>
                      <a:pt x="373" y="126"/>
                    </a:lnTo>
                    <a:lnTo>
                      <a:pt x="355" y="119"/>
                    </a:lnTo>
                    <a:close/>
                  </a:path>
                </a:pathLst>
              </a:custGeom>
              <a:solidFill>
                <a:schemeClr val="accent3">
                  <a:lumMod val="40000"/>
                  <a:lumOff val="60000"/>
                </a:schemeClr>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12">
                  <a:solidFill>
                    <a:prstClr val="black"/>
                  </a:solidFill>
                </a:endParaRPr>
              </a:p>
            </p:txBody>
          </p:sp>
          <p:sp>
            <p:nvSpPr>
              <p:cNvPr id="49" name="Freeform 14">
                <a:extLst>
                  <a:ext uri="{FF2B5EF4-FFF2-40B4-BE49-F238E27FC236}">
                    <a16:creationId xmlns:a16="http://schemas.microsoft.com/office/drawing/2014/main" id="{DA114DDB-6258-EF14-FC10-FF794D0B5270}"/>
                  </a:ext>
                </a:extLst>
              </p:cNvPr>
              <p:cNvSpPr>
                <a:spLocks noChangeAspect="1"/>
              </p:cNvSpPr>
              <p:nvPr/>
            </p:nvSpPr>
            <p:spPr bwMode="auto">
              <a:xfrm>
                <a:off x="6002576" y="5413374"/>
                <a:ext cx="360308" cy="277809"/>
              </a:xfrm>
              <a:custGeom>
                <a:avLst/>
                <a:gdLst>
                  <a:gd name="T0" fmla="*/ 2147483647 w 346"/>
                  <a:gd name="T1" fmla="*/ 2147483647 h 289"/>
                  <a:gd name="T2" fmla="*/ 2147483647 w 346"/>
                  <a:gd name="T3" fmla="*/ 2147483647 h 289"/>
                  <a:gd name="T4" fmla="*/ 2147483647 w 346"/>
                  <a:gd name="T5" fmla="*/ 2147483647 h 289"/>
                  <a:gd name="T6" fmla="*/ 2147483647 w 346"/>
                  <a:gd name="T7" fmla="*/ 2147483647 h 289"/>
                  <a:gd name="T8" fmla="*/ 2147483647 w 346"/>
                  <a:gd name="T9" fmla="*/ 2147483647 h 289"/>
                  <a:gd name="T10" fmla="*/ 2147483647 w 346"/>
                  <a:gd name="T11" fmla="*/ 2147483647 h 289"/>
                  <a:gd name="T12" fmla="*/ 2147483647 w 346"/>
                  <a:gd name="T13" fmla="*/ 2147483647 h 289"/>
                  <a:gd name="T14" fmla="*/ 2147483647 w 346"/>
                  <a:gd name="T15" fmla="*/ 2147483647 h 289"/>
                  <a:gd name="T16" fmla="*/ 2147483647 w 346"/>
                  <a:gd name="T17" fmla="*/ 2147483647 h 289"/>
                  <a:gd name="T18" fmla="*/ 2147483647 w 346"/>
                  <a:gd name="T19" fmla="*/ 2147483647 h 289"/>
                  <a:gd name="T20" fmla="*/ 2147483647 w 346"/>
                  <a:gd name="T21" fmla="*/ 2147483647 h 289"/>
                  <a:gd name="T22" fmla="*/ 2147483647 w 346"/>
                  <a:gd name="T23" fmla="*/ 2147483647 h 289"/>
                  <a:gd name="T24" fmla="*/ 2147483647 w 346"/>
                  <a:gd name="T25" fmla="*/ 2147483647 h 289"/>
                  <a:gd name="T26" fmla="*/ 2147483647 w 346"/>
                  <a:gd name="T27" fmla="*/ 2147483647 h 289"/>
                  <a:gd name="T28" fmla="*/ 2147483647 w 346"/>
                  <a:gd name="T29" fmla="*/ 2147483647 h 289"/>
                  <a:gd name="T30" fmla="*/ 2147483647 w 346"/>
                  <a:gd name="T31" fmla="*/ 2147483647 h 289"/>
                  <a:gd name="T32" fmla="*/ 2147483647 w 346"/>
                  <a:gd name="T33" fmla="*/ 2147483647 h 289"/>
                  <a:gd name="T34" fmla="*/ 2147483647 w 346"/>
                  <a:gd name="T35" fmla="*/ 2147483647 h 289"/>
                  <a:gd name="T36" fmla="*/ 2147483647 w 346"/>
                  <a:gd name="T37" fmla="*/ 2147483647 h 289"/>
                  <a:gd name="T38" fmla="*/ 2147483647 w 346"/>
                  <a:gd name="T39" fmla="*/ 2147483647 h 289"/>
                  <a:gd name="T40" fmla="*/ 2147483647 w 346"/>
                  <a:gd name="T41" fmla="*/ 2147483647 h 289"/>
                  <a:gd name="T42" fmla="*/ 2147483647 w 346"/>
                  <a:gd name="T43" fmla="*/ 2147483647 h 289"/>
                  <a:gd name="T44" fmla="*/ 2147483647 w 346"/>
                  <a:gd name="T45" fmla="*/ 2147483647 h 289"/>
                  <a:gd name="T46" fmla="*/ 2147483647 w 346"/>
                  <a:gd name="T47" fmla="*/ 2147483647 h 289"/>
                  <a:gd name="T48" fmla="*/ 2147483647 w 346"/>
                  <a:gd name="T49" fmla="*/ 2147483647 h 289"/>
                  <a:gd name="T50" fmla="*/ 2147483647 w 346"/>
                  <a:gd name="T51" fmla="*/ 2147483647 h 289"/>
                  <a:gd name="T52" fmla="*/ 2147483647 w 346"/>
                  <a:gd name="T53" fmla="*/ 2147483647 h 289"/>
                  <a:gd name="T54" fmla="*/ 2147483647 w 346"/>
                  <a:gd name="T55" fmla="*/ 2147483647 h 289"/>
                  <a:gd name="T56" fmla="*/ 2147483647 w 346"/>
                  <a:gd name="T57" fmla="*/ 2147483647 h 289"/>
                  <a:gd name="T58" fmla="*/ 2147483647 w 346"/>
                  <a:gd name="T59" fmla="*/ 2147483647 h 289"/>
                  <a:gd name="T60" fmla="*/ 2147483647 w 346"/>
                  <a:gd name="T61" fmla="*/ 2147483647 h 289"/>
                  <a:gd name="T62" fmla="*/ 2147483647 w 346"/>
                  <a:gd name="T63" fmla="*/ 2147483647 h 289"/>
                  <a:gd name="T64" fmla="*/ 2147483647 w 346"/>
                  <a:gd name="T65" fmla="*/ 2147483647 h 289"/>
                  <a:gd name="T66" fmla="*/ 2147483647 w 346"/>
                  <a:gd name="T67" fmla="*/ 2147483647 h 289"/>
                  <a:gd name="T68" fmla="*/ 2147483647 w 346"/>
                  <a:gd name="T69" fmla="*/ 2147483647 h 289"/>
                  <a:gd name="T70" fmla="*/ 2147483647 w 346"/>
                  <a:gd name="T71" fmla="*/ 2147483647 h 289"/>
                  <a:gd name="T72" fmla="*/ 2147483647 w 346"/>
                  <a:gd name="T73" fmla="*/ 2147483647 h 289"/>
                  <a:gd name="T74" fmla="*/ 2147483647 w 346"/>
                  <a:gd name="T75" fmla="*/ 2147483647 h 289"/>
                  <a:gd name="T76" fmla="*/ 2147483647 w 346"/>
                  <a:gd name="T77" fmla="*/ 2147483647 h 289"/>
                  <a:gd name="T78" fmla="*/ 0 w 346"/>
                  <a:gd name="T79" fmla="*/ 2147483647 h 289"/>
                  <a:gd name="T80" fmla="*/ 2147483647 w 346"/>
                  <a:gd name="T81" fmla="*/ 2147483647 h 289"/>
                  <a:gd name="T82" fmla="*/ 2147483647 w 346"/>
                  <a:gd name="T83" fmla="*/ 2147483647 h 289"/>
                  <a:gd name="T84" fmla="*/ 2147483647 w 346"/>
                  <a:gd name="T85" fmla="*/ 2147483647 h 289"/>
                  <a:gd name="T86" fmla="*/ 2147483647 w 346"/>
                  <a:gd name="T87" fmla="*/ 2147483647 h 289"/>
                  <a:gd name="T88" fmla="*/ 2147483647 w 346"/>
                  <a:gd name="T89" fmla="*/ 2147483647 h 289"/>
                  <a:gd name="T90" fmla="*/ 2147483647 w 346"/>
                  <a:gd name="T91" fmla="*/ 2147483647 h 289"/>
                  <a:gd name="T92" fmla="*/ 2147483647 w 346"/>
                  <a:gd name="T93" fmla="*/ 2147483647 h 289"/>
                  <a:gd name="T94" fmla="*/ 2147483647 w 346"/>
                  <a:gd name="T95" fmla="*/ 2147483647 h 289"/>
                  <a:gd name="T96" fmla="*/ 2147483647 w 346"/>
                  <a:gd name="T97" fmla="*/ 2147483647 h 289"/>
                  <a:gd name="T98" fmla="*/ 2147483647 w 346"/>
                  <a:gd name="T99" fmla="*/ 2147483647 h 289"/>
                  <a:gd name="T100" fmla="*/ 2147483647 w 346"/>
                  <a:gd name="T101" fmla="*/ 2147483647 h 289"/>
                  <a:gd name="T102" fmla="*/ 2147483647 w 346"/>
                  <a:gd name="T103" fmla="*/ 0 h 289"/>
                  <a:gd name="T104" fmla="*/ 2147483647 w 346"/>
                  <a:gd name="T105" fmla="*/ 0 h 289"/>
                  <a:gd name="T106" fmla="*/ 2147483647 w 346"/>
                  <a:gd name="T107" fmla="*/ 2147483647 h 289"/>
                  <a:gd name="T108" fmla="*/ 2147483647 w 346"/>
                  <a:gd name="T109" fmla="*/ 2147483647 h 28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46"/>
                  <a:gd name="T166" fmla="*/ 0 h 289"/>
                  <a:gd name="T167" fmla="*/ 346 w 346"/>
                  <a:gd name="T168" fmla="*/ 289 h 28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46" h="289">
                    <a:moveTo>
                      <a:pt x="270" y="39"/>
                    </a:moveTo>
                    <a:lnTo>
                      <a:pt x="267" y="57"/>
                    </a:lnTo>
                    <a:lnTo>
                      <a:pt x="270" y="88"/>
                    </a:lnTo>
                    <a:lnTo>
                      <a:pt x="264" y="114"/>
                    </a:lnTo>
                    <a:lnTo>
                      <a:pt x="267" y="126"/>
                    </a:lnTo>
                    <a:lnTo>
                      <a:pt x="289" y="149"/>
                    </a:lnTo>
                    <a:lnTo>
                      <a:pt x="332" y="153"/>
                    </a:lnTo>
                    <a:lnTo>
                      <a:pt x="341" y="160"/>
                    </a:lnTo>
                    <a:lnTo>
                      <a:pt x="339" y="176"/>
                    </a:lnTo>
                    <a:lnTo>
                      <a:pt x="336" y="186"/>
                    </a:lnTo>
                    <a:lnTo>
                      <a:pt x="346" y="209"/>
                    </a:lnTo>
                    <a:lnTo>
                      <a:pt x="344" y="233"/>
                    </a:lnTo>
                    <a:lnTo>
                      <a:pt x="336" y="247"/>
                    </a:lnTo>
                    <a:lnTo>
                      <a:pt x="325" y="266"/>
                    </a:lnTo>
                    <a:lnTo>
                      <a:pt x="312" y="280"/>
                    </a:lnTo>
                    <a:lnTo>
                      <a:pt x="303" y="289"/>
                    </a:lnTo>
                    <a:lnTo>
                      <a:pt x="287" y="283"/>
                    </a:lnTo>
                    <a:lnTo>
                      <a:pt x="254" y="286"/>
                    </a:lnTo>
                    <a:lnTo>
                      <a:pt x="236" y="266"/>
                    </a:lnTo>
                    <a:lnTo>
                      <a:pt x="218" y="263"/>
                    </a:lnTo>
                    <a:lnTo>
                      <a:pt x="197" y="254"/>
                    </a:lnTo>
                    <a:lnTo>
                      <a:pt x="189" y="245"/>
                    </a:lnTo>
                    <a:lnTo>
                      <a:pt x="183" y="245"/>
                    </a:lnTo>
                    <a:lnTo>
                      <a:pt x="179" y="247"/>
                    </a:lnTo>
                    <a:lnTo>
                      <a:pt x="166" y="235"/>
                    </a:lnTo>
                    <a:lnTo>
                      <a:pt x="138" y="237"/>
                    </a:lnTo>
                    <a:lnTo>
                      <a:pt x="127" y="236"/>
                    </a:lnTo>
                    <a:lnTo>
                      <a:pt x="117" y="220"/>
                    </a:lnTo>
                    <a:lnTo>
                      <a:pt x="106" y="217"/>
                    </a:lnTo>
                    <a:lnTo>
                      <a:pt x="88" y="203"/>
                    </a:lnTo>
                    <a:lnTo>
                      <a:pt x="75" y="168"/>
                    </a:lnTo>
                    <a:lnTo>
                      <a:pt x="78" y="160"/>
                    </a:lnTo>
                    <a:lnTo>
                      <a:pt x="70" y="139"/>
                    </a:lnTo>
                    <a:lnTo>
                      <a:pt x="76" y="118"/>
                    </a:lnTo>
                    <a:lnTo>
                      <a:pt x="73" y="100"/>
                    </a:lnTo>
                    <a:lnTo>
                      <a:pt x="67" y="96"/>
                    </a:lnTo>
                    <a:lnTo>
                      <a:pt x="60" y="106"/>
                    </a:lnTo>
                    <a:lnTo>
                      <a:pt x="28" y="106"/>
                    </a:lnTo>
                    <a:lnTo>
                      <a:pt x="18" y="109"/>
                    </a:lnTo>
                    <a:lnTo>
                      <a:pt x="0" y="102"/>
                    </a:lnTo>
                    <a:lnTo>
                      <a:pt x="30" y="79"/>
                    </a:lnTo>
                    <a:lnTo>
                      <a:pt x="43" y="77"/>
                    </a:lnTo>
                    <a:lnTo>
                      <a:pt x="58" y="82"/>
                    </a:lnTo>
                    <a:lnTo>
                      <a:pt x="79" y="73"/>
                    </a:lnTo>
                    <a:lnTo>
                      <a:pt x="88" y="73"/>
                    </a:lnTo>
                    <a:lnTo>
                      <a:pt x="103" y="57"/>
                    </a:lnTo>
                    <a:lnTo>
                      <a:pt x="131" y="47"/>
                    </a:lnTo>
                    <a:lnTo>
                      <a:pt x="140" y="36"/>
                    </a:lnTo>
                    <a:lnTo>
                      <a:pt x="138" y="20"/>
                    </a:lnTo>
                    <a:lnTo>
                      <a:pt x="151" y="13"/>
                    </a:lnTo>
                    <a:lnTo>
                      <a:pt x="157" y="9"/>
                    </a:lnTo>
                    <a:lnTo>
                      <a:pt x="160" y="0"/>
                    </a:lnTo>
                    <a:lnTo>
                      <a:pt x="199" y="0"/>
                    </a:lnTo>
                    <a:lnTo>
                      <a:pt x="222" y="25"/>
                    </a:lnTo>
                    <a:lnTo>
                      <a:pt x="270" y="39"/>
                    </a:lnTo>
                    <a:close/>
                  </a:path>
                </a:pathLst>
              </a:custGeom>
              <a:solidFill>
                <a:schemeClr val="accent3">
                  <a:lumMod val="40000"/>
                  <a:lumOff val="60000"/>
                </a:schemeClr>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12">
                  <a:solidFill>
                    <a:prstClr val="black"/>
                  </a:solidFill>
                </a:endParaRPr>
              </a:p>
            </p:txBody>
          </p:sp>
          <p:sp>
            <p:nvSpPr>
              <p:cNvPr id="50" name="Freeform 15">
                <a:extLst>
                  <a:ext uri="{FF2B5EF4-FFF2-40B4-BE49-F238E27FC236}">
                    <a16:creationId xmlns:a16="http://schemas.microsoft.com/office/drawing/2014/main" id="{3A69B5AC-A119-0A93-C7E7-C9E19FC6EB5B}"/>
                  </a:ext>
                </a:extLst>
              </p:cNvPr>
              <p:cNvSpPr>
                <a:spLocks noChangeAspect="1"/>
              </p:cNvSpPr>
              <p:nvPr/>
            </p:nvSpPr>
            <p:spPr bwMode="auto">
              <a:xfrm>
                <a:off x="6096225" y="4773618"/>
                <a:ext cx="311103" cy="312734"/>
              </a:xfrm>
              <a:custGeom>
                <a:avLst/>
                <a:gdLst>
                  <a:gd name="T0" fmla="*/ 2147483647 w 301"/>
                  <a:gd name="T1" fmla="*/ 2147483647 h 328"/>
                  <a:gd name="T2" fmla="*/ 2147483647 w 301"/>
                  <a:gd name="T3" fmla="*/ 0 h 328"/>
                  <a:gd name="T4" fmla="*/ 2147483647 w 301"/>
                  <a:gd name="T5" fmla="*/ 2147483647 h 328"/>
                  <a:gd name="T6" fmla="*/ 2147483647 w 301"/>
                  <a:gd name="T7" fmla="*/ 2147483647 h 328"/>
                  <a:gd name="T8" fmla="*/ 2147483647 w 301"/>
                  <a:gd name="T9" fmla="*/ 2147483647 h 328"/>
                  <a:gd name="T10" fmla="*/ 2147483647 w 301"/>
                  <a:gd name="T11" fmla="*/ 2147483647 h 328"/>
                  <a:gd name="T12" fmla="*/ 2147483647 w 301"/>
                  <a:gd name="T13" fmla="*/ 2147483647 h 328"/>
                  <a:gd name="T14" fmla="*/ 2147483647 w 301"/>
                  <a:gd name="T15" fmla="*/ 2147483647 h 328"/>
                  <a:gd name="T16" fmla="*/ 2147483647 w 301"/>
                  <a:gd name="T17" fmla="*/ 2147483647 h 328"/>
                  <a:gd name="T18" fmla="*/ 2147483647 w 301"/>
                  <a:gd name="T19" fmla="*/ 2147483647 h 328"/>
                  <a:gd name="T20" fmla="*/ 2147483647 w 301"/>
                  <a:gd name="T21" fmla="*/ 2147483647 h 328"/>
                  <a:gd name="T22" fmla="*/ 2147483647 w 301"/>
                  <a:gd name="T23" fmla="*/ 2147483647 h 328"/>
                  <a:gd name="T24" fmla="*/ 2147483647 w 301"/>
                  <a:gd name="T25" fmla="*/ 2147483647 h 328"/>
                  <a:gd name="T26" fmla="*/ 2147483647 w 301"/>
                  <a:gd name="T27" fmla="*/ 2147483647 h 328"/>
                  <a:gd name="T28" fmla="*/ 2147483647 w 301"/>
                  <a:gd name="T29" fmla="*/ 2147483647 h 328"/>
                  <a:gd name="T30" fmla="*/ 2147483647 w 301"/>
                  <a:gd name="T31" fmla="*/ 2147483647 h 328"/>
                  <a:gd name="T32" fmla="*/ 2147483647 w 301"/>
                  <a:gd name="T33" fmla="*/ 2147483647 h 328"/>
                  <a:gd name="T34" fmla="*/ 2147483647 w 301"/>
                  <a:gd name="T35" fmla="*/ 2147483647 h 328"/>
                  <a:gd name="T36" fmla="*/ 2147483647 w 301"/>
                  <a:gd name="T37" fmla="*/ 2147483647 h 328"/>
                  <a:gd name="T38" fmla="*/ 2147483647 w 301"/>
                  <a:gd name="T39" fmla="*/ 2147483647 h 328"/>
                  <a:gd name="T40" fmla="*/ 2147483647 w 301"/>
                  <a:gd name="T41" fmla="*/ 2147483647 h 328"/>
                  <a:gd name="T42" fmla="*/ 2147483647 w 301"/>
                  <a:gd name="T43" fmla="*/ 2147483647 h 328"/>
                  <a:gd name="T44" fmla="*/ 2147483647 w 301"/>
                  <a:gd name="T45" fmla="*/ 2147483647 h 328"/>
                  <a:gd name="T46" fmla="*/ 2147483647 w 301"/>
                  <a:gd name="T47" fmla="*/ 2147483647 h 328"/>
                  <a:gd name="T48" fmla="*/ 2147483647 w 301"/>
                  <a:gd name="T49" fmla="*/ 2147483647 h 328"/>
                  <a:gd name="T50" fmla="*/ 2147483647 w 301"/>
                  <a:gd name="T51" fmla="*/ 2147483647 h 328"/>
                  <a:gd name="T52" fmla="*/ 2147483647 w 301"/>
                  <a:gd name="T53" fmla="*/ 2147483647 h 328"/>
                  <a:gd name="T54" fmla="*/ 2147483647 w 301"/>
                  <a:gd name="T55" fmla="*/ 2147483647 h 328"/>
                  <a:gd name="T56" fmla="*/ 2147483647 w 301"/>
                  <a:gd name="T57" fmla="*/ 2147483647 h 328"/>
                  <a:gd name="T58" fmla="*/ 2147483647 w 301"/>
                  <a:gd name="T59" fmla="*/ 2147483647 h 328"/>
                  <a:gd name="T60" fmla="*/ 2147483647 w 301"/>
                  <a:gd name="T61" fmla="*/ 2147483647 h 328"/>
                  <a:gd name="T62" fmla="*/ 2147483647 w 301"/>
                  <a:gd name="T63" fmla="*/ 2147483647 h 328"/>
                  <a:gd name="T64" fmla="*/ 2147483647 w 301"/>
                  <a:gd name="T65" fmla="*/ 2147483647 h 328"/>
                  <a:gd name="T66" fmla="*/ 2147483647 w 301"/>
                  <a:gd name="T67" fmla="*/ 2147483647 h 328"/>
                  <a:gd name="T68" fmla="*/ 2147483647 w 301"/>
                  <a:gd name="T69" fmla="*/ 2147483647 h 328"/>
                  <a:gd name="T70" fmla="*/ 2147483647 w 301"/>
                  <a:gd name="T71" fmla="*/ 2147483647 h 328"/>
                  <a:gd name="T72" fmla="*/ 2147483647 w 301"/>
                  <a:gd name="T73" fmla="*/ 2147483647 h 328"/>
                  <a:gd name="T74" fmla="*/ 2147483647 w 301"/>
                  <a:gd name="T75" fmla="*/ 2147483647 h 328"/>
                  <a:gd name="T76" fmla="*/ 2147483647 w 301"/>
                  <a:gd name="T77" fmla="*/ 2147483647 h 328"/>
                  <a:gd name="T78" fmla="*/ 2147483647 w 301"/>
                  <a:gd name="T79" fmla="*/ 2147483647 h 328"/>
                  <a:gd name="T80" fmla="*/ 2147483647 w 301"/>
                  <a:gd name="T81" fmla="*/ 2147483647 h 328"/>
                  <a:gd name="T82" fmla="*/ 0 w 301"/>
                  <a:gd name="T83" fmla="*/ 2147483647 h 328"/>
                  <a:gd name="T84" fmla="*/ 2147483647 w 301"/>
                  <a:gd name="T85" fmla="*/ 2147483647 h 328"/>
                  <a:gd name="T86" fmla="*/ 2147483647 w 301"/>
                  <a:gd name="T87" fmla="*/ 2147483647 h 328"/>
                  <a:gd name="T88" fmla="*/ 2147483647 w 301"/>
                  <a:gd name="T89" fmla="*/ 2147483647 h 328"/>
                  <a:gd name="T90" fmla="*/ 2147483647 w 301"/>
                  <a:gd name="T91" fmla="*/ 2147483647 h 328"/>
                  <a:gd name="T92" fmla="*/ 2147483647 w 301"/>
                  <a:gd name="T93" fmla="*/ 2147483647 h 328"/>
                  <a:gd name="T94" fmla="*/ 2147483647 w 301"/>
                  <a:gd name="T95" fmla="*/ 2147483647 h 328"/>
                  <a:gd name="T96" fmla="*/ 2147483647 w 301"/>
                  <a:gd name="T97" fmla="*/ 2147483647 h 328"/>
                  <a:gd name="T98" fmla="*/ 2147483647 w 301"/>
                  <a:gd name="T99" fmla="*/ 2147483647 h 328"/>
                  <a:gd name="T100" fmla="*/ 2147483647 w 301"/>
                  <a:gd name="T101" fmla="*/ 2147483647 h 328"/>
                  <a:gd name="T102" fmla="*/ 2147483647 w 301"/>
                  <a:gd name="T103" fmla="*/ 2147483647 h 328"/>
                  <a:gd name="T104" fmla="*/ 2147483647 w 301"/>
                  <a:gd name="T105" fmla="*/ 2147483647 h 328"/>
                  <a:gd name="T106" fmla="*/ 2147483647 w 301"/>
                  <a:gd name="T107" fmla="*/ 2147483647 h 328"/>
                  <a:gd name="T108" fmla="*/ 2147483647 w 301"/>
                  <a:gd name="T109" fmla="*/ 2147483647 h 328"/>
                  <a:gd name="T110" fmla="*/ 2147483647 w 301"/>
                  <a:gd name="T111" fmla="*/ 2147483647 h 328"/>
                  <a:gd name="T112" fmla="*/ 2147483647 w 301"/>
                  <a:gd name="T113" fmla="*/ 2147483647 h 328"/>
                  <a:gd name="T114" fmla="*/ 2147483647 w 301"/>
                  <a:gd name="T115" fmla="*/ 2147483647 h 328"/>
                  <a:gd name="T116" fmla="*/ 2147483647 w 301"/>
                  <a:gd name="T117" fmla="*/ 2147483647 h 328"/>
                  <a:gd name="T118" fmla="*/ 2147483647 w 301"/>
                  <a:gd name="T119" fmla="*/ 2147483647 h 32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01"/>
                  <a:gd name="T181" fmla="*/ 0 h 328"/>
                  <a:gd name="T182" fmla="*/ 301 w 301"/>
                  <a:gd name="T183" fmla="*/ 328 h 32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01" h="328">
                    <a:moveTo>
                      <a:pt x="211" y="1"/>
                    </a:moveTo>
                    <a:lnTo>
                      <a:pt x="232" y="0"/>
                    </a:lnTo>
                    <a:lnTo>
                      <a:pt x="239" y="9"/>
                    </a:lnTo>
                    <a:lnTo>
                      <a:pt x="237" y="31"/>
                    </a:lnTo>
                    <a:lnTo>
                      <a:pt x="245" y="37"/>
                    </a:lnTo>
                    <a:lnTo>
                      <a:pt x="252" y="40"/>
                    </a:lnTo>
                    <a:lnTo>
                      <a:pt x="258" y="58"/>
                    </a:lnTo>
                    <a:lnTo>
                      <a:pt x="261" y="68"/>
                    </a:lnTo>
                    <a:lnTo>
                      <a:pt x="245" y="85"/>
                    </a:lnTo>
                    <a:lnTo>
                      <a:pt x="248" y="103"/>
                    </a:lnTo>
                    <a:lnTo>
                      <a:pt x="242" y="129"/>
                    </a:lnTo>
                    <a:lnTo>
                      <a:pt x="243" y="138"/>
                    </a:lnTo>
                    <a:lnTo>
                      <a:pt x="253" y="146"/>
                    </a:lnTo>
                    <a:lnTo>
                      <a:pt x="256" y="166"/>
                    </a:lnTo>
                    <a:lnTo>
                      <a:pt x="285" y="191"/>
                    </a:lnTo>
                    <a:lnTo>
                      <a:pt x="296" y="199"/>
                    </a:lnTo>
                    <a:lnTo>
                      <a:pt x="301" y="243"/>
                    </a:lnTo>
                    <a:lnTo>
                      <a:pt x="257" y="245"/>
                    </a:lnTo>
                    <a:lnTo>
                      <a:pt x="242" y="253"/>
                    </a:lnTo>
                    <a:lnTo>
                      <a:pt x="239" y="264"/>
                    </a:lnTo>
                    <a:lnTo>
                      <a:pt x="228" y="274"/>
                    </a:lnTo>
                    <a:lnTo>
                      <a:pt x="224" y="293"/>
                    </a:lnTo>
                    <a:lnTo>
                      <a:pt x="209" y="301"/>
                    </a:lnTo>
                    <a:lnTo>
                      <a:pt x="193" y="287"/>
                    </a:lnTo>
                    <a:lnTo>
                      <a:pt x="184" y="284"/>
                    </a:lnTo>
                    <a:lnTo>
                      <a:pt x="167" y="294"/>
                    </a:lnTo>
                    <a:lnTo>
                      <a:pt x="161" y="324"/>
                    </a:lnTo>
                    <a:lnTo>
                      <a:pt x="152" y="328"/>
                    </a:lnTo>
                    <a:lnTo>
                      <a:pt x="113" y="297"/>
                    </a:lnTo>
                    <a:lnTo>
                      <a:pt x="116" y="294"/>
                    </a:lnTo>
                    <a:lnTo>
                      <a:pt x="119" y="292"/>
                    </a:lnTo>
                    <a:lnTo>
                      <a:pt x="122" y="278"/>
                    </a:lnTo>
                    <a:lnTo>
                      <a:pt x="113" y="213"/>
                    </a:lnTo>
                    <a:lnTo>
                      <a:pt x="88" y="163"/>
                    </a:lnTo>
                    <a:lnTo>
                      <a:pt x="72" y="146"/>
                    </a:lnTo>
                    <a:lnTo>
                      <a:pt x="39" y="142"/>
                    </a:lnTo>
                    <a:lnTo>
                      <a:pt x="37" y="129"/>
                    </a:lnTo>
                    <a:lnTo>
                      <a:pt x="30" y="112"/>
                    </a:lnTo>
                    <a:lnTo>
                      <a:pt x="25" y="100"/>
                    </a:lnTo>
                    <a:lnTo>
                      <a:pt x="26" y="87"/>
                    </a:lnTo>
                    <a:lnTo>
                      <a:pt x="2" y="62"/>
                    </a:lnTo>
                    <a:lnTo>
                      <a:pt x="0" y="58"/>
                    </a:lnTo>
                    <a:lnTo>
                      <a:pt x="6" y="56"/>
                    </a:lnTo>
                    <a:lnTo>
                      <a:pt x="9" y="59"/>
                    </a:lnTo>
                    <a:lnTo>
                      <a:pt x="28" y="59"/>
                    </a:lnTo>
                    <a:lnTo>
                      <a:pt x="37" y="71"/>
                    </a:lnTo>
                    <a:lnTo>
                      <a:pt x="61" y="71"/>
                    </a:lnTo>
                    <a:lnTo>
                      <a:pt x="69" y="67"/>
                    </a:lnTo>
                    <a:lnTo>
                      <a:pt x="93" y="85"/>
                    </a:lnTo>
                    <a:lnTo>
                      <a:pt x="101" y="78"/>
                    </a:lnTo>
                    <a:lnTo>
                      <a:pt x="101" y="65"/>
                    </a:lnTo>
                    <a:lnTo>
                      <a:pt x="116" y="58"/>
                    </a:lnTo>
                    <a:lnTo>
                      <a:pt x="121" y="52"/>
                    </a:lnTo>
                    <a:lnTo>
                      <a:pt x="136" y="56"/>
                    </a:lnTo>
                    <a:lnTo>
                      <a:pt x="156" y="51"/>
                    </a:lnTo>
                    <a:lnTo>
                      <a:pt x="165" y="42"/>
                    </a:lnTo>
                    <a:lnTo>
                      <a:pt x="179" y="35"/>
                    </a:lnTo>
                    <a:lnTo>
                      <a:pt x="185" y="37"/>
                    </a:lnTo>
                    <a:lnTo>
                      <a:pt x="212" y="11"/>
                    </a:lnTo>
                    <a:lnTo>
                      <a:pt x="211" y="1"/>
                    </a:lnTo>
                    <a:close/>
                  </a:path>
                </a:pathLst>
              </a:custGeom>
              <a:solidFill>
                <a:schemeClr val="accent3">
                  <a:lumMod val="40000"/>
                  <a:lumOff val="60000"/>
                </a:schemeClr>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12">
                  <a:solidFill>
                    <a:srgbClr val="00B050"/>
                  </a:solidFill>
                </a:endParaRPr>
              </a:p>
            </p:txBody>
          </p:sp>
          <p:sp>
            <p:nvSpPr>
              <p:cNvPr id="51" name="Freeform 16">
                <a:extLst>
                  <a:ext uri="{FF2B5EF4-FFF2-40B4-BE49-F238E27FC236}">
                    <a16:creationId xmlns:a16="http://schemas.microsoft.com/office/drawing/2014/main" id="{06DD41AB-ED44-3D1E-AF2C-CA7B922E36A4}"/>
                  </a:ext>
                </a:extLst>
              </p:cNvPr>
              <p:cNvSpPr>
                <a:spLocks noChangeAspect="1"/>
              </p:cNvSpPr>
              <p:nvPr/>
            </p:nvSpPr>
            <p:spPr bwMode="auto">
              <a:xfrm>
                <a:off x="6621607" y="4806956"/>
                <a:ext cx="253961" cy="265109"/>
              </a:xfrm>
              <a:custGeom>
                <a:avLst/>
                <a:gdLst>
                  <a:gd name="T0" fmla="*/ 2147483647 w 246"/>
                  <a:gd name="T1" fmla="*/ 2147483647 h 279"/>
                  <a:gd name="T2" fmla="*/ 0 w 246"/>
                  <a:gd name="T3" fmla="*/ 2147483647 h 279"/>
                  <a:gd name="T4" fmla="*/ 0 w 246"/>
                  <a:gd name="T5" fmla="*/ 2147483647 h 279"/>
                  <a:gd name="T6" fmla="*/ 2147483647 w 246"/>
                  <a:gd name="T7" fmla="*/ 2147483647 h 279"/>
                  <a:gd name="T8" fmla="*/ 2147483647 w 246"/>
                  <a:gd name="T9" fmla="*/ 2147483647 h 279"/>
                  <a:gd name="T10" fmla="*/ 2147483647 w 246"/>
                  <a:gd name="T11" fmla="*/ 2147483647 h 279"/>
                  <a:gd name="T12" fmla="*/ 2147483647 w 246"/>
                  <a:gd name="T13" fmla="*/ 2147483647 h 279"/>
                  <a:gd name="T14" fmla="*/ 2147483647 w 246"/>
                  <a:gd name="T15" fmla="*/ 2147483647 h 279"/>
                  <a:gd name="T16" fmla="*/ 2147483647 w 246"/>
                  <a:gd name="T17" fmla="*/ 2147483647 h 279"/>
                  <a:gd name="T18" fmla="*/ 2147483647 w 246"/>
                  <a:gd name="T19" fmla="*/ 2147483647 h 279"/>
                  <a:gd name="T20" fmla="*/ 2147483647 w 246"/>
                  <a:gd name="T21" fmla="*/ 2147483647 h 279"/>
                  <a:gd name="T22" fmla="*/ 2147483647 w 246"/>
                  <a:gd name="T23" fmla="*/ 2147483647 h 279"/>
                  <a:gd name="T24" fmla="*/ 2147483647 w 246"/>
                  <a:gd name="T25" fmla="*/ 2147483647 h 279"/>
                  <a:gd name="T26" fmla="*/ 2147483647 w 246"/>
                  <a:gd name="T27" fmla="*/ 2147483647 h 279"/>
                  <a:gd name="T28" fmla="*/ 2147483647 w 246"/>
                  <a:gd name="T29" fmla="*/ 2147483647 h 279"/>
                  <a:gd name="T30" fmla="*/ 2147483647 w 246"/>
                  <a:gd name="T31" fmla="*/ 2147483647 h 279"/>
                  <a:gd name="T32" fmla="*/ 2147483647 w 246"/>
                  <a:gd name="T33" fmla="*/ 2147483647 h 279"/>
                  <a:gd name="T34" fmla="*/ 2147483647 w 246"/>
                  <a:gd name="T35" fmla="*/ 2147483647 h 279"/>
                  <a:gd name="T36" fmla="*/ 2147483647 w 246"/>
                  <a:gd name="T37" fmla="*/ 2147483647 h 279"/>
                  <a:gd name="T38" fmla="*/ 2147483647 w 246"/>
                  <a:gd name="T39" fmla="*/ 2147483647 h 279"/>
                  <a:gd name="T40" fmla="*/ 2147483647 w 246"/>
                  <a:gd name="T41" fmla="*/ 2147483647 h 279"/>
                  <a:gd name="T42" fmla="*/ 2147483647 w 246"/>
                  <a:gd name="T43" fmla="*/ 2147483647 h 279"/>
                  <a:gd name="T44" fmla="*/ 2147483647 w 246"/>
                  <a:gd name="T45" fmla="*/ 2147483647 h 279"/>
                  <a:gd name="T46" fmla="*/ 2147483647 w 246"/>
                  <a:gd name="T47" fmla="*/ 2147483647 h 279"/>
                  <a:gd name="T48" fmla="*/ 2147483647 w 246"/>
                  <a:gd name="T49" fmla="*/ 2147483647 h 279"/>
                  <a:gd name="T50" fmla="*/ 2147483647 w 246"/>
                  <a:gd name="T51" fmla="*/ 2147483647 h 279"/>
                  <a:gd name="T52" fmla="*/ 2147483647 w 246"/>
                  <a:gd name="T53" fmla="*/ 2147483647 h 279"/>
                  <a:gd name="T54" fmla="*/ 2147483647 w 246"/>
                  <a:gd name="T55" fmla="*/ 2147483647 h 279"/>
                  <a:gd name="T56" fmla="*/ 2147483647 w 246"/>
                  <a:gd name="T57" fmla="*/ 2147483647 h 279"/>
                  <a:gd name="T58" fmla="*/ 2147483647 w 246"/>
                  <a:gd name="T59" fmla="*/ 2147483647 h 279"/>
                  <a:gd name="T60" fmla="*/ 2147483647 w 246"/>
                  <a:gd name="T61" fmla="*/ 0 h 279"/>
                  <a:gd name="T62" fmla="*/ 2147483647 w 246"/>
                  <a:gd name="T63" fmla="*/ 2147483647 h 279"/>
                  <a:gd name="T64" fmla="*/ 2147483647 w 246"/>
                  <a:gd name="T65" fmla="*/ 2147483647 h 279"/>
                  <a:gd name="T66" fmla="*/ 2147483647 w 246"/>
                  <a:gd name="T67" fmla="*/ 2147483647 h 279"/>
                  <a:gd name="T68" fmla="*/ 2147483647 w 246"/>
                  <a:gd name="T69" fmla="*/ 2147483647 h 279"/>
                  <a:gd name="T70" fmla="*/ 2147483647 w 246"/>
                  <a:gd name="T71" fmla="*/ 2147483647 h 279"/>
                  <a:gd name="T72" fmla="*/ 2147483647 w 246"/>
                  <a:gd name="T73" fmla="*/ 2147483647 h 279"/>
                  <a:gd name="T74" fmla="*/ 2147483647 w 246"/>
                  <a:gd name="T75" fmla="*/ 2147483647 h 279"/>
                  <a:gd name="T76" fmla="*/ 2147483647 w 246"/>
                  <a:gd name="T77" fmla="*/ 2147483647 h 279"/>
                  <a:gd name="T78" fmla="*/ 2147483647 w 246"/>
                  <a:gd name="T79" fmla="*/ 2147483647 h 279"/>
                  <a:gd name="T80" fmla="*/ 2147483647 w 246"/>
                  <a:gd name="T81" fmla="*/ 2147483647 h 279"/>
                  <a:gd name="T82" fmla="*/ 2147483647 w 246"/>
                  <a:gd name="T83" fmla="*/ 2147483647 h 279"/>
                  <a:gd name="T84" fmla="*/ 2147483647 w 246"/>
                  <a:gd name="T85" fmla="*/ 2147483647 h 2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6"/>
                  <a:gd name="T130" fmla="*/ 0 h 279"/>
                  <a:gd name="T131" fmla="*/ 246 w 246"/>
                  <a:gd name="T132" fmla="*/ 279 h 27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6" h="279">
                    <a:moveTo>
                      <a:pt x="15" y="103"/>
                    </a:moveTo>
                    <a:lnTo>
                      <a:pt x="0" y="103"/>
                    </a:lnTo>
                    <a:lnTo>
                      <a:pt x="0" y="118"/>
                    </a:lnTo>
                    <a:lnTo>
                      <a:pt x="6" y="126"/>
                    </a:lnTo>
                    <a:lnTo>
                      <a:pt x="19" y="128"/>
                    </a:lnTo>
                    <a:lnTo>
                      <a:pt x="36" y="141"/>
                    </a:lnTo>
                    <a:lnTo>
                      <a:pt x="63" y="150"/>
                    </a:lnTo>
                    <a:lnTo>
                      <a:pt x="68" y="163"/>
                    </a:lnTo>
                    <a:lnTo>
                      <a:pt x="82" y="182"/>
                    </a:lnTo>
                    <a:lnTo>
                      <a:pt x="81" y="192"/>
                    </a:lnTo>
                    <a:lnTo>
                      <a:pt x="92" y="224"/>
                    </a:lnTo>
                    <a:lnTo>
                      <a:pt x="103" y="230"/>
                    </a:lnTo>
                    <a:lnTo>
                      <a:pt x="109" y="239"/>
                    </a:lnTo>
                    <a:lnTo>
                      <a:pt x="122" y="270"/>
                    </a:lnTo>
                    <a:lnTo>
                      <a:pt x="147" y="279"/>
                    </a:lnTo>
                    <a:lnTo>
                      <a:pt x="157" y="270"/>
                    </a:lnTo>
                    <a:lnTo>
                      <a:pt x="161" y="255"/>
                    </a:lnTo>
                    <a:lnTo>
                      <a:pt x="167" y="249"/>
                    </a:lnTo>
                    <a:lnTo>
                      <a:pt x="181" y="237"/>
                    </a:lnTo>
                    <a:lnTo>
                      <a:pt x="180" y="225"/>
                    </a:lnTo>
                    <a:lnTo>
                      <a:pt x="206" y="210"/>
                    </a:lnTo>
                    <a:lnTo>
                      <a:pt x="222" y="190"/>
                    </a:lnTo>
                    <a:lnTo>
                      <a:pt x="246" y="165"/>
                    </a:lnTo>
                    <a:lnTo>
                      <a:pt x="246" y="151"/>
                    </a:lnTo>
                    <a:lnTo>
                      <a:pt x="241" y="139"/>
                    </a:lnTo>
                    <a:lnTo>
                      <a:pt x="216" y="128"/>
                    </a:lnTo>
                    <a:lnTo>
                      <a:pt x="209" y="119"/>
                    </a:lnTo>
                    <a:lnTo>
                      <a:pt x="206" y="109"/>
                    </a:lnTo>
                    <a:lnTo>
                      <a:pt x="201" y="94"/>
                    </a:lnTo>
                    <a:lnTo>
                      <a:pt x="181" y="16"/>
                    </a:lnTo>
                    <a:lnTo>
                      <a:pt x="164" y="0"/>
                    </a:lnTo>
                    <a:lnTo>
                      <a:pt x="159" y="11"/>
                    </a:lnTo>
                    <a:lnTo>
                      <a:pt x="155" y="23"/>
                    </a:lnTo>
                    <a:lnTo>
                      <a:pt x="139" y="42"/>
                    </a:lnTo>
                    <a:lnTo>
                      <a:pt x="109" y="96"/>
                    </a:lnTo>
                    <a:lnTo>
                      <a:pt x="98" y="109"/>
                    </a:lnTo>
                    <a:lnTo>
                      <a:pt x="82" y="113"/>
                    </a:lnTo>
                    <a:lnTo>
                      <a:pt x="75" y="105"/>
                    </a:lnTo>
                    <a:lnTo>
                      <a:pt x="63" y="107"/>
                    </a:lnTo>
                    <a:lnTo>
                      <a:pt x="53" y="103"/>
                    </a:lnTo>
                    <a:lnTo>
                      <a:pt x="42" y="109"/>
                    </a:lnTo>
                    <a:lnTo>
                      <a:pt x="27" y="113"/>
                    </a:lnTo>
                    <a:lnTo>
                      <a:pt x="15" y="103"/>
                    </a:lnTo>
                    <a:close/>
                  </a:path>
                </a:pathLst>
              </a:custGeom>
              <a:solidFill>
                <a:schemeClr val="accent3">
                  <a:lumMod val="40000"/>
                  <a:lumOff val="60000"/>
                </a:schemeClr>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12">
                  <a:solidFill>
                    <a:prstClr val="black"/>
                  </a:solidFill>
                </a:endParaRPr>
              </a:p>
            </p:txBody>
          </p:sp>
          <p:sp>
            <p:nvSpPr>
              <p:cNvPr id="52" name="Freeform 17">
                <a:extLst>
                  <a:ext uri="{FF2B5EF4-FFF2-40B4-BE49-F238E27FC236}">
                    <a16:creationId xmlns:a16="http://schemas.microsoft.com/office/drawing/2014/main" id="{E37E8F21-434F-E324-ACD7-73ACF8205C0C}"/>
                  </a:ext>
                </a:extLst>
              </p:cNvPr>
              <p:cNvSpPr>
                <a:spLocks noChangeAspect="1"/>
              </p:cNvSpPr>
              <p:nvPr/>
            </p:nvSpPr>
            <p:spPr bwMode="auto">
              <a:xfrm>
                <a:off x="6277173" y="5373686"/>
                <a:ext cx="576175" cy="525457"/>
              </a:xfrm>
              <a:custGeom>
                <a:avLst/>
                <a:gdLst>
                  <a:gd name="T0" fmla="*/ 2147483647 w 556"/>
                  <a:gd name="T1" fmla="*/ 2147483647 h 554"/>
                  <a:gd name="T2" fmla="*/ 2147483647 w 556"/>
                  <a:gd name="T3" fmla="*/ 2147483647 h 554"/>
                  <a:gd name="T4" fmla="*/ 2147483647 w 556"/>
                  <a:gd name="T5" fmla="*/ 0 h 554"/>
                  <a:gd name="T6" fmla="*/ 2147483647 w 556"/>
                  <a:gd name="T7" fmla="*/ 2147483647 h 554"/>
                  <a:gd name="T8" fmla="*/ 2147483647 w 556"/>
                  <a:gd name="T9" fmla="*/ 2147483647 h 554"/>
                  <a:gd name="T10" fmla="*/ 2147483647 w 556"/>
                  <a:gd name="T11" fmla="*/ 2147483647 h 554"/>
                  <a:gd name="T12" fmla="*/ 2147483647 w 556"/>
                  <a:gd name="T13" fmla="*/ 2147483647 h 554"/>
                  <a:gd name="T14" fmla="*/ 2147483647 w 556"/>
                  <a:gd name="T15" fmla="*/ 2147483647 h 554"/>
                  <a:gd name="T16" fmla="*/ 2147483647 w 556"/>
                  <a:gd name="T17" fmla="*/ 2147483647 h 554"/>
                  <a:gd name="T18" fmla="*/ 2147483647 w 556"/>
                  <a:gd name="T19" fmla="*/ 2147483647 h 554"/>
                  <a:gd name="T20" fmla="*/ 2147483647 w 556"/>
                  <a:gd name="T21" fmla="*/ 2147483647 h 554"/>
                  <a:gd name="T22" fmla="*/ 2147483647 w 556"/>
                  <a:gd name="T23" fmla="*/ 2147483647 h 554"/>
                  <a:gd name="T24" fmla="*/ 2147483647 w 556"/>
                  <a:gd name="T25" fmla="*/ 2147483647 h 554"/>
                  <a:gd name="T26" fmla="*/ 2147483647 w 556"/>
                  <a:gd name="T27" fmla="*/ 2147483647 h 554"/>
                  <a:gd name="T28" fmla="*/ 2147483647 w 556"/>
                  <a:gd name="T29" fmla="*/ 2147483647 h 554"/>
                  <a:gd name="T30" fmla="*/ 2147483647 w 556"/>
                  <a:gd name="T31" fmla="*/ 2147483647 h 554"/>
                  <a:gd name="T32" fmla="*/ 2147483647 w 556"/>
                  <a:gd name="T33" fmla="*/ 2147483647 h 554"/>
                  <a:gd name="T34" fmla="*/ 2147483647 w 556"/>
                  <a:gd name="T35" fmla="*/ 2147483647 h 554"/>
                  <a:gd name="T36" fmla="*/ 2147483647 w 556"/>
                  <a:gd name="T37" fmla="*/ 2147483647 h 554"/>
                  <a:gd name="T38" fmla="*/ 2147483647 w 556"/>
                  <a:gd name="T39" fmla="*/ 2147483647 h 554"/>
                  <a:gd name="T40" fmla="*/ 2147483647 w 556"/>
                  <a:gd name="T41" fmla="*/ 2147483647 h 554"/>
                  <a:gd name="T42" fmla="*/ 2147483647 w 556"/>
                  <a:gd name="T43" fmla="*/ 2147483647 h 554"/>
                  <a:gd name="T44" fmla="*/ 2147483647 w 556"/>
                  <a:gd name="T45" fmla="*/ 2147483647 h 554"/>
                  <a:gd name="T46" fmla="*/ 2147483647 w 556"/>
                  <a:gd name="T47" fmla="*/ 2147483647 h 554"/>
                  <a:gd name="T48" fmla="*/ 2147483647 w 556"/>
                  <a:gd name="T49" fmla="*/ 2147483647 h 554"/>
                  <a:gd name="T50" fmla="*/ 2147483647 w 556"/>
                  <a:gd name="T51" fmla="*/ 2147483647 h 554"/>
                  <a:gd name="T52" fmla="*/ 2147483647 w 556"/>
                  <a:gd name="T53" fmla="*/ 2147483647 h 554"/>
                  <a:gd name="T54" fmla="*/ 2147483647 w 556"/>
                  <a:gd name="T55" fmla="*/ 2147483647 h 554"/>
                  <a:gd name="T56" fmla="*/ 2147483647 w 556"/>
                  <a:gd name="T57" fmla="*/ 2147483647 h 554"/>
                  <a:gd name="T58" fmla="*/ 2147483647 w 556"/>
                  <a:gd name="T59" fmla="*/ 2147483647 h 554"/>
                  <a:gd name="T60" fmla="*/ 2147483647 w 556"/>
                  <a:gd name="T61" fmla="*/ 2147483647 h 554"/>
                  <a:gd name="T62" fmla="*/ 2147483647 w 556"/>
                  <a:gd name="T63" fmla="*/ 2147483647 h 554"/>
                  <a:gd name="T64" fmla="*/ 2147483647 w 556"/>
                  <a:gd name="T65" fmla="*/ 2147483647 h 554"/>
                  <a:gd name="T66" fmla="*/ 2147483647 w 556"/>
                  <a:gd name="T67" fmla="*/ 2147483647 h 554"/>
                  <a:gd name="T68" fmla="*/ 2147483647 w 556"/>
                  <a:gd name="T69" fmla="*/ 2147483647 h 5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56"/>
                  <a:gd name="T106" fmla="*/ 0 h 554"/>
                  <a:gd name="T107" fmla="*/ 556 w 556"/>
                  <a:gd name="T108" fmla="*/ 554 h 5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56" h="554">
                    <a:moveTo>
                      <a:pt x="6" y="82"/>
                    </a:moveTo>
                    <a:lnTo>
                      <a:pt x="151" y="75"/>
                    </a:lnTo>
                    <a:lnTo>
                      <a:pt x="156" y="52"/>
                    </a:lnTo>
                    <a:lnTo>
                      <a:pt x="156" y="32"/>
                    </a:lnTo>
                    <a:lnTo>
                      <a:pt x="156" y="22"/>
                    </a:lnTo>
                    <a:lnTo>
                      <a:pt x="168" y="0"/>
                    </a:lnTo>
                    <a:lnTo>
                      <a:pt x="191" y="44"/>
                    </a:lnTo>
                    <a:lnTo>
                      <a:pt x="192" y="69"/>
                    </a:lnTo>
                    <a:lnTo>
                      <a:pt x="214" y="90"/>
                    </a:lnTo>
                    <a:lnTo>
                      <a:pt x="220" y="100"/>
                    </a:lnTo>
                    <a:lnTo>
                      <a:pt x="230" y="103"/>
                    </a:lnTo>
                    <a:lnTo>
                      <a:pt x="233" y="109"/>
                    </a:lnTo>
                    <a:lnTo>
                      <a:pt x="556" y="125"/>
                    </a:lnTo>
                    <a:lnTo>
                      <a:pt x="534" y="196"/>
                    </a:lnTo>
                    <a:lnTo>
                      <a:pt x="534" y="260"/>
                    </a:lnTo>
                    <a:lnTo>
                      <a:pt x="542" y="290"/>
                    </a:lnTo>
                    <a:lnTo>
                      <a:pt x="530" y="312"/>
                    </a:lnTo>
                    <a:lnTo>
                      <a:pt x="516" y="365"/>
                    </a:lnTo>
                    <a:lnTo>
                      <a:pt x="504" y="392"/>
                    </a:lnTo>
                    <a:lnTo>
                      <a:pt x="499" y="389"/>
                    </a:lnTo>
                    <a:lnTo>
                      <a:pt x="490" y="394"/>
                    </a:lnTo>
                    <a:lnTo>
                      <a:pt x="470" y="427"/>
                    </a:lnTo>
                    <a:lnTo>
                      <a:pt x="458" y="435"/>
                    </a:lnTo>
                    <a:lnTo>
                      <a:pt x="438" y="462"/>
                    </a:lnTo>
                    <a:lnTo>
                      <a:pt x="416" y="487"/>
                    </a:lnTo>
                    <a:lnTo>
                      <a:pt x="410" y="513"/>
                    </a:lnTo>
                    <a:lnTo>
                      <a:pt x="410" y="543"/>
                    </a:lnTo>
                    <a:lnTo>
                      <a:pt x="395" y="533"/>
                    </a:lnTo>
                    <a:lnTo>
                      <a:pt x="386" y="509"/>
                    </a:lnTo>
                    <a:lnTo>
                      <a:pt x="374" y="507"/>
                    </a:lnTo>
                    <a:lnTo>
                      <a:pt x="369" y="515"/>
                    </a:lnTo>
                    <a:lnTo>
                      <a:pt x="363" y="515"/>
                    </a:lnTo>
                    <a:lnTo>
                      <a:pt x="342" y="514"/>
                    </a:lnTo>
                    <a:lnTo>
                      <a:pt x="328" y="522"/>
                    </a:lnTo>
                    <a:lnTo>
                      <a:pt x="269" y="502"/>
                    </a:lnTo>
                    <a:lnTo>
                      <a:pt x="260" y="507"/>
                    </a:lnTo>
                    <a:lnTo>
                      <a:pt x="244" y="511"/>
                    </a:lnTo>
                    <a:lnTo>
                      <a:pt x="230" y="525"/>
                    </a:lnTo>
                    <a:lnTo>
                      <a:pt x="209" y="541"/>
                    </a:lnTo>
                    <a:lnTo>
                      <a:pt x="200" y="554"/>
                    </a:lnTo>
                    <a:lnTo>
                      <a:pt x="187" y="525"/>
                    </a:lnTo>
                    <a:lnTo>
                      <a:pt x="164" y="515"/>
                    </a:lnTo>
                    <a:lnTo>
                      <a:pt x="156" y="493"/>
                    </a:lnTo>
                    <a:lnTo>
                      <a:pt x="161" y="479"/>
                    </a:lnTo>
                    <a:lnTo>
                      <a:pt x="163" y="465"/>
                    </a:lnTo>
                    <a:lnTo>
                      <a:pt x="80" y="465"/>
                    </a:lnTo>
                    <a:lnTo>
                      <a:pt x="73" y="461"/>
                    </a:lnTo>
                    <a:lnTo>
                      <a:pt x="69" y="427"/>
                    </a:lnTo>
                    <a:lnTo>
                      <a:pt x="54" y="409"/>
                    </a:lnTo>
                    <a:lnTo>
                      <a:pt x="61" y="401"/>
                    </a:lnTo>
                    <a:lnTo>
                      <a:pt x="61" y="392"/>
                    </a:lnTo>
                    <a:lnTo>
                      <a:pt x="63" y="377"/>
                    </a:lnTo>
                    <a:lnTo>
                      <a:pt x="56" y="364"/>
                    </a:lnTo>
                    <a:lnTo>
                      <a:pt x="61" y="351"/>
                    </a:lnTo>
                    <a:lnTo>
                      <a:pt x="39" y="332"/>
                    </a:lnTo>
                    <a:lnTo>
                      <a:pt x="48" y="323"/>
                    </a:lnTo>
                    <a:lnTo>
                      <a:pt x="61" y="309"/>
                    </a:lnTo>
                    <a:lnTo>
                      <a:pt x="72" y="290"/>
                    </a:lnTo>
                    <a:lnTo>
                      <a:pt x="80" y="276"/>
                    </a:lnTo>
                    <a:lnTo>
                      <a:pt x="82" y="252"/>
                    </a:lnTo>
                    <a:lnTo>
                      <a:pt x="72" y="229"/>
                    </a:lnTo>
                    <a:lnTo>
                      <a:pt x="75" y="219"/>
                    </a:lnTo>
                    <a:lnTo>
                      <a:pt x="77" y="203"/>
                    </a:lnTo>
                    <a:lnTo>
                      <a:pt x="68" y="196"/>
                    </a:lnTo>
                    <a:lnTo>
                      <a:pt x="25" y="192"/>
                    </a:lnTo>
                    <a:lnTo>
                      <a:pt x="3" y="169"/>
                    </a:lnTo>
                    <a:lnTo>
                      <a:pt x="0" y="157"/>
                    </a:lnTo>
                    <a:lnTo>
                      <a:pt x="6" y="131"/>
                    </a:lnTo>
                    <a:lnTo>
                      <a:pt x="3" y="100"/>
                    </a:lnTo>
                    <a:lnTo>
                      <a:pt x="6" y="82"/>
                    </a:lnTo>
                    <a:close/>
                  </a:path>
                </a:pathLst>
              </a:custGeom>
              <a:solidFill>
                <a:schemeClr val="accent3">
                  <a:lumMod val="40000"/>
                  <a:lumOff val="60000"/>
                </a:schemeClr>
              </a:solidFill>
              <a:ln w="6350">
                <a:solidFill>
                  <a:srgbClr val="808080"/>
                </a:solidFill>
                <a:round/>
                <a:headEnd/>
                <a:tailEnd/>
              </a:ln>
            </p:spPr>
            <p:txBody>
              <a:bodyPr lIns="91440" tIns="45720" rIns="91440" bIns="45720" anchor="t"/>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00">
                  <a:solidFill>
                    <a:srgbClr val="00B050"/>
                  </a:solidFill>
                  <a:cs typeface="Calibri"/>
                </a:endParaRPr>
              </a:p>
            </p:txBody>
          </p:sp>
          <p:sp>
            <p:nvSpPr>
              <p:cNvPr id="53" name="Freeform 18">
                <a:extLst>
                  <a:ext uri="{FF2B5EF4-FFF2-40B4-BE49-F238E27FC236}">
                    <a16:creationId xmlns:a16="http://schemas.microsoft.com/office/drawing/2014/main" id="{AD3FC459-E7D1-84DE-75A2-6A2D23CA033E}"/>
                  </a:ext>
                </a:extLst>
              </p:cNvPr>
              <p:cNvSpPr>
                <a:spLocks noChangeAspect="1"/>
              </p:cNvSpPr>
              <p:nvPr/>
            </p:nvSpPr>
            <p:spPr bwMode="auto">
              <a:xfrm>
                <a:off x="6704145" y="5611808"/>
                <a:ext cx="368244" cy="347659"/>
              </a:xfrm>
              <a:custGeom>
                <a:avLst/>
                <a:gdLst>
                  <a:gd name="T0" fmla="*/ 2147483647 w 355"/>
                  <a:gd name="T1" fmla="*/ 2147483647 h 365"/>
                  <a:gd name="T2" fmla="*/ 2147483647 w 355"/>
                  <a:gd name="T3" fmla="*/ 2147483647 h 365"/>
                  <a:gd name="T4" fmla="*/ 2147483647 w 355"/>
                  <a:gd name="T5" fmla="*/ 2147483647 h 365"/>
                  <a:gd name="T6" fmla="*/ 2147483647 w 355"/>
                  <a:gd name="T7" fmla="*/ 2147483647 h 365"/>
                  <a:gd name="T8" fmla="*/ 2147483647 w 355"/>
                  <a:gd name="T9" fmla="*/ 2147483647 h 365"/>
                  <a:gd name="T10" fmla="*/ 2147483647 w 355"/>
                  <a:gd name="T11" fmla="*/ 2147483647 h 365"/>
                  <a:gd name="T12" fmla="*/ 2147483647 w 355"/>
                  <a:gd name="T13" fmla="*/ 2147483647 h 365"/>
                  <a:gd name="T14" fmla="*/ 2147483647 w 355"/>
                  <a:gd name="T15" fmla="*/ 2147483647 h 365"/>
                  <a:gd name="T16" fmla="*/ 2147483647 w 355"/>
                  <a:gd name="T17" fmla="*/ 2147483647 h 365"/>
                  <a:gd name="T18" fmla="*/ 2147483647 w 355"/>
                  <a:gd name="T19" fmla="*/ 2147483647 h 365"/>
                  <a:gd name="T20" fmla="*/ 2147483647 w 355"/>
                  <a:gd name="T21" fmla="*/ 2147483647 h 365"/>
                  <a:gd name="T22" fmla="*/ 2147483647 w 355"/>
                  <a:gd name="T23" fmla="*/ 2147483647 h 365"/>
                  <a:gd name="T24" fmla="*/ 2147483647 w 355"/>
                  <a:gd name="T25" fmla="*/ 2147483647 h 365"/>
                  <a:gd name="T26" fmla="*/ 2147483647 w 355"/>
                  <a:gd name="T27" fmla="*/ 2147483647 h 365"/>
                  <a:gd name="T28" fmla="*/ 2147483647 w 355"/>
                  <a:gd name="T29" fmla="*/ 2147483647 h 365"/>
                  <a:gd name="T30" fmla="*/ 2147483647 w 355"/>
                  <a:gd name="T31" fmla="*/ 2147483647 h 365"/>
                  <a:gd name="T32" fmla="*/ 2147483647 w 355"/>
                  <a:gd name="T33" fmla="*/ 2147483647 h 365"/>
                  <a:gd name="T34" fmla="*/ 2147483647 w 355"/>
                  <a:gd name="T35" fmla="*/ 2147483647 h 365"/>
                  <a:gd name="T36" fmla="*/ 2147483647 w 355"/>
                  <a:gd name="T37" fmla="*/ 2147483647 h 365"/>
                  <a:gd name="T38" fmla="*/ 2147483647 w 355"/>
                  <a:gd name="T39" fmla="*/ 2147483647 h 365"/>
                  <a:gd name="T40" fmla="*/ 0 w 355"/>
                  <a:gd name="T41" fmla="*/ 2147483647 h 365"/>
                  <a:gd name="T42" fmla="*/ 2147483647 w 355"/>
                  <a:gd name="T43" fmla="*/ 2147483647 h 365"/>
                  <a:gd name="T44" fmla="*/ 2147483647 w 355"/>
                  <a:gd name="T45" fmla="*/ 2147483647 h 365"/>
                  <a:gd name="T46" fmla="*/ 2147483647 w 355"/>
                  <a:gd name="T47" fmla="*/ 2147483647 h 365"/>
                  <a:gd name="T48" fmla="*/ 2147483647 w 355"/>
                  <a:gd name="T49" fmla="*/ 2147483647 h 365"/>
                  <a:gd name="T50" fmla="*/ 2147483647 w 355"/>
                  <a:gd name="T51" fmla="*/ 2147483647 h 365"/>
                  <a:gd name="T52" fmla="*/ 2147483647 w 355"/>
                  <a:gd name="T53" fmla="*/ 0 h 365"/>
                  <a:gd name="T54" fmla="*/ 2147483647 w 355"/>
                  <a:gd name="T55" fmla="*/ 2147483647 h 365"/>
                  <a:gd name="T56" fmla="*/ 2147483647 w 355"/>
                  <a:gd name="T57" fmla="*/ 2147483647 h 365"/>
                  <a:gd name="T58" fmla="*/ 2147483647 w 355"/>
                  <a:gd name="T59" fmla="*/ 2147483647 h 365"/>
                  <a:gd name="T60" fmla="*/ 2147483647 w 355"/>
                  <a:gd name="T61" fmla="*/ 2147483647 h 365"/>
                  <a:gd name="T62" fmla="*/ 2147483647 w 355"/>
                  <a:gd name="T63" fmla="*/ 2147483647 h 365"/>
                  <a:gd name="T64" fmla="*/ 2147483647 w 355"/>
                  <a:gd name="T65" fmla="*/ 2147483647 h 3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5"/>
                  <a:gd name="T100" fmla="*/ 0 h 365"/>
                  <a:gd name="T101" fmla="*/ 355 w 355"/>
                  <a:gd name="T102" fmla="*/ 365 h 3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5" h="365">
                    <a:moveTo>
                      <a:pt x="342" y="31"/>
                    </a:moveTo>
                    <a:lnTo>
                      <a:pt x="349" y="39"/>
                    </a:lnTo>
                    <a:lnTo>
                      <a:pt x="345" y="43"/>
                    </a:lnTo>
                    <a:lnTo>
                      <a:pt x="349" y="58"/>
                    </a:lnTo>
                    <a:lnTo>
                      <a:pt x="340" y="67"/>
                    </a:lnTo>
                    <a:lnTo>
                      <a:pt x="337" y="80"/>
                    </a:lnTo>
                    <a:lnTo>
                      <a:pt x="352" y="107"/>
                    </a:lnTo>
                    <a:lnTo>
                      <a:pt x="355" y="126"/>
                    </a:lnTo>
                    <a:lnTo>
                      <a:pt x="349" y="141"/>
                    </a:lnTo>
                    <a:lnTo>
                      <a:pt x="334" y="141"/>
                    </a:lnTo>
                    <a:lnTo>
                      <a:pt x="330" y="130"/>
                    </a:lnTo>
                    <a:lnTo>
                      <a:pt x="322" y="130"/>
                    </a:lnTo>
                    <a:lnTo>
                      <a:pt x="322" y="143"/>
                    </a:lnTo>
                    <a:lnTo>
                      <a:pt x="308" y="147"/>
                    </a:lnTo>
                    <a:lnTo>
                      <a:pt x="304" y="163"/>
                    </a:lnTo>
                    <a:lnTo>
                      <a:pt x="306" y="173"/>
                    </a:lnTo>
                    <a:lnTo>
                      <a:pt x="306" y="187"/>
                    </a:lnTo>
                    <a:lnTo>
                      <a:pt x="283" y="194"/>
                    </a:lnTo>
                    <a:lnTo>
                      <a:pt x="279" y="220"/>
                    </a:lnTo>
                    <a:lnTo>
                      <a:pt x="283" y="224"/>
                    </a:lnTo>
                    <a:lnTo>
                      <a:pt x="289" y="242"/>
                    </a:lnTo>
                    <a:lnTo>
                      <a:pt x="273" y="264"/>
                    </a:lnTo>
                    <a:lnTo>
                      <a:pt x="275" y="269"/>
                    </a:lnTo>
                    <a:lnTo>
                      <a:pt x="283" y="274"/>
                    </a:lnTo>
                    <a:lnTo>
                      <a:pt x="282" y="297"/>
                    </a:lnTo>
                    <a:lnTo>
                      <a:pt x="258" y="317"/>
                    </a:lnTo>
                    <a:lnTo>
                      <a:pt x="235" y="315"/>
                    </a:lnTo>
                    <a:lnTo>
                      <a:pt x="198" y="313"/>
                    </a:lnTo>
                    <a:lnTo>
                      <a:pt x="185" y="327"/>
                    </a:lnTo>
                    <a:lnTo>
                      <a:pt x="177" y="320"/>
                    </a:lnTo>
                    <a:lnTo>
                      <a:pt x="138" y="329"/>
                    </a:lnTo>
                    <a:lnTo>
                      <a:pt x="122" y="351"/>
                    </a:lnTo>
                    <a:lnTo>
                      <a:pt x="106" y="365"/>
                    </a:lnTo>
                    <a:lnTo>
                      <a:pt x="94" y="357"/>
                    </a:lnTo>
                    <a:lnTo>
                      <a:pt x="60" y="343"/>
                    </a:lnTo>
                    <a:lnTo>
                      <a:pt x="25" y="327"/>
                    </a:lnTo>
                    <a:lnTo>
                      <a:pt x="14" y="327"/>
                    </a:lnTo>
                    <a:lnTo>
                      <a:pt x="11" y="325"/>
                    </a:lnTo>
                    <a:lnTo>
                      <a:pt x="17" y="313"/>
                    </a:lnTo>
                    <a:lnTo>
                      <a:pt x="13" y="309"/>
                    </a:lnTo>
                    <a:lnTo>
                      <a:pt x="3" y="309"/>
                    </a:lnTo>
                    <a:lnTo>
                      <a:pt x="0" y="292"/>
                    </a:lnTo>
                    <a:lnTo>
                      <a:pt x="0" y="262"/>
                    </a:lnTo>
                    <a:lnTo>
                      <a:pt x="6" y="236"/>
                    </a:lnTo>
                    <a:lnTo>
                      <a:pt x="28" y="211"/>
                    </a:lnTo>
                    <a:lnTo>
                      <a:pt x="48" y="184"/>
                    </a:lnTo>
                    <a:lnTo>
                      <a:pt x="60" y="176"/>
                    </a:lnTo>
                    <a:lnTo>
                      <a:pt x="80" y="143"/>
                    </a:lnTo>
                    <a:lnTo>
                      <a:pt x="89" y="138"/>
                    </a:lnTo>
                    <a:lnTo>
                      <a:pt x="94" y="141"/>
                    </a:lnTo>
                    <a:lnTo>
                      <a:pt x="106" y="114"/>
                    </a:lnTo>
                    <a:lnTo>
                      <a:pt x="120" y="61"/>
                    </a:lnTo>
                    <a:lnTo>
                      <a:pt x="132" y="39"/>
                    </a:lnTo>
                    <a:lnTo>
                      <a:pt x="155" y="0"/>
                    </a:lnTo>
                    <a:lnTo>
                      <a:pt x="176" y="1"/>
                    </a:lnTo>
                    <a:lnTo>
                      <a:pt x="191" y="33"/>
                    </a:lnTo>
                    <a:lnTo>
                      <a:pt x="199" y="20"/>
                    </a:lnTo>
                    <a:lnTo>
                      <a:pt x="221" y="26"/>
                    </a:lnTo>
                    <a:lnTo>
                      <a:pt x="228" y="39"/>
                    </a:lnTo>
                    <a:lnTo>
                      <a:pt x="241" y="29"/>
                    </a:lnTo>
                    <a:lnTo>
                      <a:pt x="265" y="33"/>
                    </a:lnTo>
                    <a:lnTo>
                      <a:pt x="265" y="25"/>
                    </a:lnTo>
                    <a:lnTo>
                      <a:pt x="272" y="25"/>
                    </a:lnTo>
                    <a:lnTo>
                      <a:pt x="281" y="39"/>
                    </a:lnTo>
                    <a:lnTo>
                      <a:pt x="322" y="43"/>
                    </a:lnTo>
                    <a:lnTo>
                      <a:pt x="330" y="29"/>
                    </a:lnTo>
                    <a:lnTo>
                      <a:pt x="342" y="31"/>
                    </a:lnTo>
                    <a:close/>
                  </a:path>
                </a:pathLst>
              </a:custGeom>
              <a:solidFill>
                <a:schemeClr val="bg1"/>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337">
                    <a:solidFill>
                      <a:prstClr val="white"/>
                    </a:solidFill>
                    <a:latin typeface="Trebuchet MS" pitchFamily="34" charset="0"/>
                  </a:rPr>
                  <a:t>  </a:t>
                </a:r>
                <a:br>
                  <a:rPr lang="en-US" sz="337">
                    <a:solidFill>
                      <a:prstClr val="white"/>
                    </a:solidFill>
                    <a:latin typeface="Trebuchet MS" pitchFamily="34" charset="0"/>
                  </a:rPr>
                </a:br>
                <a:endParaRPr lang="en-US" sz="337">
                  <a:solidFill>
                    <a:prstClr val="white"/>
                  </a:solidFill>
                  <a:latin typeface="Trebuchet MS" pitchFamily="34" charset="0"/>
                </a:endParaRPr>
              </a:p>
            </p:txBody>
          </p:sp>
          <p:sp>
            <p:nvSpPr>
              <p:cNvPr id="54" name="Freeform 19">
                <a:extLst>
                  <a:ext uri="{FF2B5EF4-FFF2-40B4-BE49-F238E27FC236}">
                    <a16:creationId xmlns:a16="http://schemas.microsoft.com/office/drawing/2014/main" id="{A2576EA6-7D75-FF13-B0F7-B9A42779EFE2}"/>
                  </a:ext>
                </a:extLst>
              </p:cNvPr>
              <p:cNvSpPr>
                <a:spLocks noChangeAspect="1"/>
              </p:cNvSpPr>
              <p:nvPr/>
            </p:nvSpPr>
            <p:spPr bwMode="auto">
              <a:xfrm>
                <a:off x="6832713" y="5265737"/>
                <a:ext cx="252374" cy="387345"/>
              </a:xfrm>
              <a:custGeom>
                <a:avLst/>
                <a:gdLst>
                  <a:gd name="T0" fmla="*/ 2147483647 w 246"/>
                  <a:gd name="T1" fmla="*/ 2147483647 h 408"/>
                  <a:gd name="T2" fmla="*/ 2147483647 w 246"/>
                  <a:gd name="T3" fmla="*/ 2147483647 h 408"/>
                  <a:gd name="T4" fmla="*/ 2147483647 w 246"/>
                  <a:gd name="T5" fmla="*/ 2147483647 h 408"/>
                  <a:gd name="T6" fmla="*/ 2147483647 w 246"/>
                  <a:gd name="T7" fmla="*/ 2147483647 h 408"/>
                  <a:gd name="T8" fmla="*/ 2147483647 w 246"/>
                  <a:gd name="T9" fmla="*/ 2147483647 h 408"/>
                  <a:gd name="T10" fmla="*/ 2147483647 w 246"/>
                  <a:gd name="T11" fmla="*/ 2147483647 h 408"/>
                  <a:gd name="T12" fmla="*/ 2147483647 w 246"/>
                  <a:gd name="T13" fmla="*/ 2147483647 h 408"/>
                  <a:gd name="T14" fmla="*/ 2147483647 w 246"/>
                  <a:gd name="T15" fmla="*/ 2147483647 h 408"/>
                  <a:gd name="T16" fmla="*/ 2147483647 w 246"/>
                  <a:gd name="T17" fmla="*/ 2147483647 h 408"/>
                  <a:gd name="T18" fmla="*/ 2147483647 w 246"/>
                  <a:gd name="T19" fmla="*/ 2147483647 h 408"/>
                  <a:gd name="T20" fmla="*/ 2147483647 w 246"/>
                  <a:gd name="T21" fmla="*/ 2147483647 h 408"/>
                  <a:gd name="T22" fmla="*/ 2147483647 w 246"/>
                  <a:gd name="T23" fmla="*/ 2147483647 h 408"/>
                  <a:gd name="T24" fmla="*/ 2147483647 w 246"/>
                  <a:gd name="T25" fmla="*/ 2147483647 h 408"/>
                  <a:gd name="T26" fmla="*/ 2147483647 w 246"/>
                  <a:gd name="T27" fmla="*/ 2147483647 h 408"/>
                  <a:gd name="T28" fmla="*/ 2147483647 w 246"/>
                  <a:gd name="T29" fmla="*/ 2147483647 h 408"/>
                  <a:gd name="T30" fmla="*/ 0 w 246"/>
                  <a:gd name="T31" fmla="*/ 2147483647 h 408"/>
                  <a:gd name="T32" fmla="*/ 0 w 246"/>
                  <a:gd name="T33" fmla="*/ 2147483647 h 408"/>
                  <a:gd name="T34" fmla="*/ 2147483647 w 246"/>
                  <a:gd name="T35" fmla="*/ 2147483647 h 408"/>
                  <a:gd name="T36" fmla="*/ 2147483647 w 246"/>
                  <a:gd name="T37" fmla="*/ 2147483647 h 408"/>
                  <a:gd name="T38" fmla="*/ 2147483647 w 246"/>
                  <a:gd name="T39" fmla="*/ 2147483647 h 408"/>
                  <a:gd name="T40" fmla="*/ 2147483647 w 246"/>
                  <a:gd name="T41" fmla="*/ 2147483647 h 408"/>
                  <a:gd name="T42" fmla="*/ 2147483647 w 246"/>
                  <a:gd name="T43" fmla="*/ 2147483647 h 408"/>
                  <a:gd name="T44" fmla="*/ 2147483647 w 246"/>
                  <a:gd name="T45" fmla="*/ 2147483647 h 408"/>
                  <a:gd name="T46" fmla="*/ 2147483647 w 246"/>
                  <a:gd name="T47" fmla="*/ 2147483647 h 408"/>
                  <a:gd name="T48" fmla="*/ 2147483647 w 246"/>
                  <a:gd name="T49" fmla="*/ 2147483647 h 408"/>
                  <a:gd name="T50" fmla="*/ 2147483647 w 246"/>
                  <a:gd name="T51" fmla="*/ 2147483647 h 408"/>
                  <a:gd name="T52" fmla="*/ 2147483647 w 246"/>
                  <a:gd name="T53" fmla="*/ 2147483647 h 408"/>
                  <a:gd name="T54" fmla="*/ 2147483647 w 246"/>
                  <a:gd name="T55" fmla="*/ 2147483647 h 408"/>
                  <a:gd name="T56" fmla="*/ 2147483647 w 246"/>
                  <a:gd name="T57" fmla="*/ 2147483647 h 408"/>
                  <a:gd name="T58" fmla="*/ 2147483647 w 246"/>
                  <a:gd name="T59" fmla="*/ 0 h 408"/>
                  <a:gd name="T60" fmla="*/ 2147483647 w 246"/>
                  <a:gd name="T61" fmla="*/ 2147483647 h 408"/>
                  <a:gd name="T62" fmla="*/ 2147483647 w 246"/>
                  <a:gd name="T63" fmla="*/ 2147483647 h 408"/>
                  <a:gd name="T64" fmla="*/ 2147483647 w 246"/>
                  <a:gd name="T65" fmla="*/ 2147483647 h 408"/>
                  <a:gd name="T66" fmla="*/ 2147483647 w 246"/>
                  <a:gd name="T67" fmla="*/ 2147483647 h 408"/>
                  <a:gd name="T68" fmla="*/ 2147483647 w 246"/>
                  <a:gd name="T69" fmla="*/ 2147483647 h 408"/>
                  <a:gd name="T70" fmla="*/ 2147483647 w 246"/>
                  <a:gd name="T71" fmla="*/ 2147483647 h 408"/>
                  <a:gd name="T72" fmla="*/ 2147483647 w 246"/>
                  <a:gd name="T73" fmla="*/ 2147483647 h 408"/>
                  <a:gd name="T74" fmla="*/ 2147483647 w 246"/>
                  <a:gd name="T75" fmla="*/ 2147483647 h 408"/>
                  <a:gd name="T76" fmla="*/ 2147483647 w 246"/>
                  <a:gd name="T77" fmla="*/ 2147483647 h 408"/>
                  <a:gd name="T78" fmla="*/ 2147483647 w 246"/>
                  <a:gd name="T79" fmla="*/ 2147483647 h 408"/>
                  <a:gd name="T80" fmla="*/ 2147483647 w 246"/>
                  <a:gd name="T81" fmla="*/ 2147483647 h 408"/>
                  <a:gd name="T82" fmla="*/ 2147483647 w 246"/>
                  <a:gd name="T83" fmla="*/ 2147483647 h 408"/>
                  <a:gd name="T84" fmla="*/ 2147483647 w 246"/>
                  <a:gd name="T85" fmla="*/ 2147483647 h 408"/>
                  <a:gd name="T86" fmla="*/ 2147483647 w 246"/>
                  <a:gd name="T87" fmla="*/ 2147483647 h 408"/>
                  <a:gd name="T88" fmla="*/ 2147483647 w 246"/>
                  <a:gd name="T89" fmla="*/ 2147483647 h 408"/>
                  <a:gd name="T90" fmla="*/ 2147483647 w 246"/>
                  <a:gd name="T91" fmla="*/ 2147483647 h 408"/>
                  <a:gd name="T92" fmla="*/ 2147483647 w 246"/>
                  <a:gd name="T93" fmla="*/ 2147483647 h 408"/>
                  <a:gd name="T94" fmla="*/ 2147483647 w 246"/>
                  <a:gd name="T95" fmla="*/ 2147483647 h 408"/>
                  <a:gd name="T96" fmla="*/ 2147483647 w 246"/>
                  <a:gd name="T97" fmla="*/ 2147483647 h 408"/>
                  <a:gd name="T98" fmla="*/ 2147483647 w 246"/>
                  <a:gd name="T99" fmla="*/ 2147483647 h 408"/>
                  <a:gd name="T100" fmla="*/ 2147483647 w 246"/>
                  <a:gd name="T101" fmla="*/ 2147483647 h 408"/>
                  <a:gd name="T102" fmla="*/ 2147483647 w 246"/>
                  <a:gd name="T103" fmla="*/ 2147483647 h 408"/>
                  <a:gd name="T104" fmla="*/ 2147483647 w 246"/>
                  <a:gd name="T105" fmla="*/ 2147483647 h 408"/>
                  <a:gd name="T106" fmla="*/ 2147483647 w 246"/>
                  <a:gd name="T107" fmla="*/ 2147483647 h 408"/>
                  <a:gd name="T108" fmla="*/ 2147483647 w 246"/>
                  <a:gd name="T109" fmla="*/ 2147483647 h 408"/>
                  <a:gd name="T110" fmla="*/ 2147483647 w 246"/>
                  <a:gd name="T111" fmla="*/ 2147483647 h 408"/>
                  <a:gd name="T112" fmla="*/ 2147483647 w 246"/>
                  <a:gd name="T113" fmla="*/ 2147483647 h 408"/>
                  <a:gd name="T114" fmla="*/ 2147483647 w 246"/>
                  <a:gd name="T115" fmla="*/ 2147483647 h 408"/>
                  <a:gd name="T116" fmla="*/ 2147483647 w 246"/>
                  <a:gd name="T117" fmla="*/ 2147483647 h 408"/>
                  <a:gd name="T118" fmla="*/ 2147483647 w 246"/>
                  <a:gd name="T119" fmla="*/ 2147483647 h 408"/>
                  <a:gd name="T120" fmla="*/ 2147483647 w 246"/>
                  <a:gd name="T121" fmla="*/ 2147483647 h 40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46"/>
                  <a:gd name="T184" fmla="*/ 0 h 408"/>
                  <a:gd name="T185" fmla="*/ 246 w 246"/>
                  <a:gd name="T186" fmla="*/ 408 h 40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46" h="408">
                    <a:moveTo>
                      <a:pt x="218" y="396"/>
                    </a:moveTo>
                    <a:lnTo>
                      <a:pt x="206" y="394"/>
                    </a:lnTo>
                    <a:lnTo>
                      <a:pt x="198" y="408"/>
                    </a:lnTo>
                    <a:lnTo>
                      <a:pt x="157" y="404"/>
                    </a:lnTo>
                    <a:lnTo>
                      <a:pt x="148" y="390"/>
                    </a:lnTo>
                    <a:lnTo>
                      <a:pt x="141" y="390"/>
                    </a:lnTo>
                    <a:lnTo>
                      <a:pt x="141" y="398"/>
                    </a:lnTo>
                    <a:lnTo>
                      <a:pt x="117" y="394"/>
                    </a:lnTo>
                    <a:lnTo>
                      <a:pt x="104" y="404"/>
                    </a:lnTo>
                    <a:lnTo>
                      <a:pt x="97" y="391"/>
                    </a:lnTo>
                    <a:lnTo>
                      <a:pt x="75" y="385"/>
                    </a:lnTo>
                    <a:lnTo>
                      <a:pt x="67" y="398"/>
                    </a:lnTo>
                    <a:lnTo>
                      <a:pt x="52" y="366"/>
                    </a:lnTo>
                    <a:lnTo>
                      <a:pt x="31" y="365"/>
                    </a:lnTo>
                    <a:lnTo>
                      <a:pt x="8" y="404"/>
                    </a:lnTo>
                    <a:lnTo>
                      <a:pt x="0" y="374"/>
                    </a:lnTo>
                    <a:lnTo>
                      <a:pt x="0" y="310"/>
                    </a:lnTo>
                    <a:lnTo>
                      <a:pt x="22" y="239"/>
                    </a:lnTo>
                    <a:lnTo>
                      <a:pt x="44" y="200"/>
                    </a:lnTo>
                    <a:lnTo>
                      <a:pt x="67" y="173"/>
                    </a:lnTo>
                    <a:lnTo>
                      <a:pt x="75" y="136"/>
                    </a:lnTo>
                    <a:lnTo>
                      <a:pt x="70" y="123"/>
                    </a:lnTo>
                    <a:lnTo>
                      <a:pt x="77" y="99"/>
                    </a:lnTo>
                    <a:lnTo>
                      <a:pt x="77" y="93"/>
                    </a:lnTo>
                    <a:lnTo>
                      <a:pt x="96" y="82"/>
                    </a:lnTo>
                    <a:lnTo>
                      <a:pt x="117" y="55"/>
                    </a:lnTo>
                    <a:lnTo>
                      <a:pt x="126" y="23"/>
                    </a:lnTo>
                    <a:lnTo>
                      <a:pt x="118" y="16"/>
                    </a:lnTo>
                    <a:lnTo>
                      <a:pt x="104" y="11"/>
                    </a:lnTo>
                    <a:lnTo>
                      <a:pt x="117" y="0"/>
                    </a:lnTo>
                    <a:lnTo>
                      <a:pt x="132" y="8"/>
                    </a:lnTo>
                    <a:lnTo>
                      <a:pt x="146" y="8"/>
                    </a:lnTo>
                    <a:lnTo>
                      <a:pt x="162" y="26"/>
                    </a:lnTo>
                    <a:lnTo>
                      <a:pt x="165" y="76"/>
                    </a:lnTo>
                    <a:lnTo>
                      <a:pt x="158" y="96"/>
                    </a:lnTo>
                    <a:lnTo>
                      <a:pt x="151" y="104"/>
                    </a:lnTo>
                    <a:lnTo>
                      <a:pt x="161" y="111"/>
                    </a:lnTo>
                    <a:lnTo>
                      <a:pt x="162" y="122"/>
                    </a:lnTo>
                    <a:lnTo>
                      <a:pt x="184" y="149"/>
                    </a:lnTo>
                    <a:lnTo>
                      <a:pt x="201" y="144"/>
                    </a:lnTo>
                    <a:lnTo>
                      <a:pt x="210" y="150"/>
                    </a:lnTo>
                    <a:lnTo>
                      <a:pt x="210" y="166"/>
                    </a:lnTo>
                    <a:lnTo>
                      <a:pt x="195" y="173"/>
                    </a:lnTo>
                    <a:lnTo>
                      <a:pt x="182" y="198"/>
                    </a:lnTo>
                    <a:lnTo>
                      <a:pt x="195" y="218"/>
                    </a:lnTo>
                    <a:lnTo>
                      <a:pt x="206" y="229"/>
                    </a:lnTo>
                    <a:lnTo>
                      <a:pt x="203" y="236"/>
                    </a:lnTo>
                    <a:lnTo>
                      <a:pt x="213" y="260"/>
                    </a:lnTo>
                    <a:lnTo>
                      <a:pt x="237" y="265"/>
                    </a:lnTo>
                    <a:lnTo>
                      <a:pt x="246" y="270"/>
                    </a:lnTo>
                    <a:lnTo>
                      <a:pt x="215" y="296"/>
                    </a:lnTo>
                    <a:lnTo>
                      <a:pt x="216" y="302"/>
                    </a:lnTo>
                    <a:lnTo>
                      <a:pt x="206" y="314"/>
                    </a:lnTo>
                    <a:lnTo>
                      <a:pt x="207" y="324"/>
                    </a:lnTo>
                    <a:lnTo>
                      <a:pt x="225" y="334"/>
                    </a:lnTo>
                    <a:lnTo>
                      <a:pt x="218" y="342"/>
                    </a:lnTo>
                    <a:lnTo>
                      <a:pt x="222" y="349"/>
                    </a:lnTo>
                    <a:lnTo>
                      <a:pt x="215" y="361"/>
                    </a:lnTo>
                    <a:lnTo>
                      <a:pt x="213" y="374"/>
                    </a:lnTo>
                    <a:lnTo>
                      <a:pt x="225" y="380"/>
                    </a:lnTo>
                    <a:lnTo>
                      <a:pt x="218" y="396"/>
                    </a:lnTo>
                    <a:close/>
                  </a:path>
                </a:pathLst>
              </a:custGeom>
              <a:solidFill>
                <a:schemeClr val="accent3">
                  <a:lumMod val="40000"/>
                  <a:lumOff val="60000"/>
                </a:schemeClr>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12">
                  <a:solidFill>
                    <a:srgbClr val="00B050"/>
                  </a:solidFill>
                </a:endParaRPr>
              </a:p>
            </p:txBody>
          </p:sp>
          <p:sp>
            <p:nvSpPr>
              <p:cNvPr id="55" name="Freeform 20">
                <a:extLst>
                  <a:ext uri="{FF2B5EF4-FFF2-40B4-BE49-F238E27FC236}">
                    <a16:creationId xmlns:a16="http://schemas.microsoft.com/office/drawing/2014/main" id="{FD70E841-6C7C-3F23-AA08-5087EE2A18F2}"/>
                  </a:ext>
                </a:extLst>
              </p:cNvPr>
              <p:cNvSpPr>
                <a:spLocks noChangeAspect="1"/>
              </p:cNvSpPr>
              <p:nvPr/>
            </p:nvSpPr>
            <p:spPr bwMode="auto">
              <a:xfrm>
                <a:off x="6951757" y="5080002"/>
                <a:ext cx="347610" cy="438145"/>
              </a:xfrm>
              <a:custGeom>
                <a:avLst/>
                <a:gdLst>
                  <a:gd name="T0" fmla="*/ 2147483647 w 331"/>
                  <a:gd name="T1" fmla="*/ 2147483647 h 460"/>
                  <a:gd name="T2" fmla="*/ 2147483647 w 331"/>
                  <a:gd name="T3" fmla="*/ 2147483647 h 460"/>
                  <a:gd name="T4" fmla="*/ 2147483647 w 331"/>
                  <a:gd name="T5" fmla="*/ 2147483647 h 460"/>
                  <a:gd name="T6" fmla="*/ 2147483647 w 331"/>
                  <a:gd name="T7" fmla="*/ 2147483647 h 460"/>
                  <a:gd name="T8" fmla="*/ 2147483647 w 331"/>
                  <a:gd name="T9" fmla="*/ 2147483647 h 460"/>
                  <a:gd name="T10" fmla="*/ 2147483647 w 331"/>
                  <a:gd name="T11" fmla="*/ 2147483647 h 460"/>
                  <a:gd name="T12" fmla="*/ 2147483647 w 331"/>
                  <a:gd name="T13" fmla="*/ 2147483647 h 460"/>
                  <a:gd name="T14" fmla="*/ 2147483647 w 331"/>
                  <a:gd name="T15" fmla="*/ 2147483647 h 460"/>
                  <a:gd name="T16" fmla="*/ 2147483647 w 331"/>
                  <a:gd name="T17" fmla="*/ 2147483647 h 460"/>
                  <a:gd name="T18" fmla="*/ 2147483647 w 331"/>
                  <a:gd name="T19" fmla="*/ 2147483647 h 460"/>
                  <a:gd name="T20" fmla="*/ 2147483647 w 331"/>
                  <a:gd name="T21" fmla="*/ 2147483647 h 460"/>
                  <a:gd name="T22" fmla="*/ 2147483647 w 331"/>
                  <a:gd name="T23" fmla="*/ 2147483647 h 460"/>
                  <a:gd name="T24" fmla="*/ 2147483647 w 331"/>
                  <a:gd name="T25" fmla="*/ 2147483647 h 460"/>
                  <a:gd name="T26" fmla="*/ 2147483647 w 331"/>
                  <a:gd name="T27" fmla="*/ 2147483647 h 460"/>
                  <a:gd name="T28" fmla="*/ 2147483647 w 331"/>
                  <a:gd name="T29" fmla="*/ 2147483647 h 460"/>
                  <a:gd name="T30" fmla="*/ 2147483647 w 331"/>
                  <a:gd name="T31" fmla="*/ 2147483647 h 460"/>
                  <a:gd name="T32" fmla="*/ 2147483647 w 331"/>
                  <a:gd name="T33" fmla="*/ 2147483647 h 460"/>
                  <a:gd name="T34" fmla="*/ 2147483647 w 331"/>
                  <a:gd name="T35" fmla="*/ 2147483647 h 460"/>
                  <a:gd name="T36" fmla="*/ 2147483647 w 331"/>
                  <a:gd name="T37" fmla="*/ 2147483647 h 460"/>
                  <a:gd name="T38" fmla="*/ 2147483647 w 331"/>
                  <a:gd name="T39" fmla="*/ 2147483647 h 460"/>
                  <a:gd name="T40" fmla="*/ 2147483647 w 331"/>
                  <a:gd name="T41" fmla="*/ 2147483647 h 460"/>
                  <a:gd name="T42" fmla="*/ 2147483647 w 331"/>
                  <a:gd name="T43" fmla="*/ 2147483647 h 460"/>
                  <a:gd name="T44" fmla="*/ 2147483647 w 331"/>
                  <a:gd name="T45" fmla="*/ 2147483647 h 460"/>
                  <a:gd name="T46" fmla="*/ 2147483647 w 331"/>
                  <a:gd name="T47" fmla="*/ 2147483647 h 460"/>
                  <a:gd name="T48" fmla="*/ 2147483647 w 331"/>
                  <a:gd name="T49" fmla="*/ 2147483647 h 460"/>
                  <a:gd name="T50" fmla="*/ 2147483647 w 331"/>
                  <a:gd name="T51" fmla="*/ 2147483647 h 460"/>
                  <a:gd name="T52" fmla="*/ 2147483647 w 331"/>
                  <a:gd name="T53" fmla="*/ 2147483647 h 460"/>
                  <a:gd name="T54" fmla="*/ 2147483647 w 331"/>
                  <a:gd name="T55" fmla="*/ 2147483647 h 460"/>
                  <a:gd name="T56" fmla="*/ 2147483647 w 331"/>
                  <a:gd name="T57" fmla="*/ 2147483647 h 460"/>
                  <a:gd name="T58" fmla="*/ 2147483647 w 331"/>
                  <a:gd name="T59" fmla="*/ 2147483647 h 460"/>
                  <a:gd name="T60" fmla="*/ 2147483647 w 331"/>
                  <a:gd name="T61" fmla="*/ 2147483647 h 460"/>
                  <a:gd name="T62" fmla="*/ 2147483647 w 331"/>
                  <a:gd name="T63" fmla="*/ 2147483647 h 460"/>
                  <a:gd name="T64" fmla="*/ 2147483647 w 331"/>
                  <a:gd name="T65" fmla="*/ 2147483647 h 460"/>
                  <a:gd name="T66" fmla="*/ 2147483647 w 331"/>
                  <a:gd name="T67" fmla="*/ 2147483647 h 460"/>
                  <a:gd name="T68" fmla="*/ 2147483647 w 331"/>
                  <a:gd name="T69" fmla="*/ 2147483647 h 460"/>
                  <a:gd name="T70" fmla="*/ 2147483647 w 331"/>
                  <a:gd name="T71" fmla="*/ 2147483647 h 460"/>
                  <a:gd name="T72" fmla="*/ 2147483647 w 331"/>
                  <a:gd name="T73" fmla="*/ 2147483647 h 460"/>
                  <a:gd name="T74" fmla="*/ 2147483647 w 331"/>
                  <a:gd name="T75" fmla="*/ 2147483647 h 460"/>
                  <a:gd name="T76" fmla="*/ 2147483647 w 331"/>
                  <a:gd name="T77" fmla="*/ 2147483647 h 460"/>
                  <a:gd name="T78" fmla="*/ 0 w 331"/>
                  <a:gd name="T79" fmla="*/ 2147483647 h 460"/>
                  <a:gd name="T80" fmla="*/ 2147483647 w 331"/>
                  <a:gd name="T81" fmla="*/ 2147483647 h 46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31"/>
                  <a:gd name="T124" fmla="*/ 0 h 460"/>
                  <a:gd name="T125" fmla="*/ 331 w 331"/>
                  <a:gd name="T126" fmla="*/ 460 h 46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31" h="460">
                    <a:moveTo>
                      <a:pt x="29" y="203"/>
                    </a:moveTo>
                    <a:lnTo>
                      <a:pt x="45" y="221"/>
                    </a:lnTo>
                    <a:lnTo>
                      <a:pt x="48" y="271"/>
                    </a:lnTo>
                    <a:lnTo>
                      <a:pt x="41" y="291"/>
                    </a:lnTo>
                    <a:lnTo>
                      <a:pt x="34" y="299"/>
                    </a:lnTo>
                    <a:lnTo>
                      <a:pt x="44" y="306"/>
                    </a:lnTo>
                    <a:lnTo>
                      <a:pt x="45" y="317"/>
                    </a:lnTo>
                    <a:lnTo>
                      <a:pt x="67" y="344"/>
                    </a:lnTo>
                    <a:lnTo>
                      <a:pt x="84" y="339"/>
                    </a:lnTo>
                    <a:lnTo>
                      <a:pt x="93" y="345"/>
                    </a:lnTo>
                    <a:lnTo>
                      <a:pt x="93" y="361"/>
                    </a:lnTo>
                    <a:lnTo>
                      <a:pt x="78" y="368"/>
                    </a:lnTo>
                    <a:lnTo>
                      <a:pt x="65" y="393"/>
                    </a:lnTo>
                    <a:lnTo>
                      <a:pt x="78" y="413"/>
                    </a:lnTo>
                    <a:lnTo>
                      <a:pt x="89" y="424"/>
                    </a:lnTo>
                    <a:lnTo>
                      <a:pt x="86" y="431"/>
                    </a:lnTo>
                    <a:lnTo>
                      <a:pt x="96" y="455"/>
                    </a:lnTo>
                    <a:lnTo>
                      <a:pt x="120" y="460"/>
                    </a:lnTo>
                    <a:lnTo>
                      <a:pt x="126" y="422"/>
                    </a:lnTo>
                    <a:lnTo>
                      <a:pt x="120" y="395"/>
                    </a:lnTo>
                    <a:lnTo>
                      <a:pt x="137" y="356"/>
                    </a:lnTo>
                    <a:lnTo>
                      <a:pt x="149" y="326"/>
                    </a:lnTo>
                    <a:lnTo>
                      <a:pt x="189" y="309"/>
                    </a:lnTo>
                    <a:lnTo>
                      <a:pt x="216" y="288"/>
                    </a:lnTo>
                    <a:lnTo>
                      <a:pt x="234" y="280"/>
                    </a:lnTo>
                    <a:lnTo>
                      <a:pt x="250" y="291"/>
                    </a:lnTo>
                    <a:lnTo>
                      <a:pt x="272" y="282"/>
                    </a:lnTo>
                    <a:lnTo>
                      <a:pt x="278" y="261"/>
                    </a:lnTo>
                    <a:lnTo>
                      <a:pt x="269" y="247"/>
                    </a:lnTo>
                    <a:lnTo>
                      <a:pt x="268" y="232"/>
                    </a:lnTo>
                    <a:lnTo>
                      <a:pt x="282" y="214"/>
                    </a:lnTo>
                    <a:lnTo>
                      <a:pt x="284" y="203"/>
                    </a:lnTo>
                    <a:lnTo>
                      <a:pt x="277" y="184"/>
                    </a:lnTo>
                    <a:lnTo>
                      <a:pt x="280" y="172"/>
                    </a:lnTo>
                    <a:lnTo>
                      <a:pt x="271" y="160"/>
                    </a:lnTo>
                    <a:lnTo>
                      <a:pt x="279" y="146"/>
                    </a:lnTo>
                    <a:lnTo>
                      <a:pt x="297" y="120"/>
                    </a:lnTo>
                    <a:lnTo>
                      <a:pt x="304" y="120"/>
                    </a:lnTo>
                    <a:lnTo>
                      <a:pt x="323" y="105"/>
                    </a:lnTo>
                    <a:lnTo>
                      <a:pt x="331" y="92"/>
                    </a:lnTo>
                    <a:lnTo>
                      <a:pt x="328" y="87"/>
                    </a:lnTo>
                    <a:lnTo>
                      <a:pt x="316" y="89"/>
                    </a:lnTo>
                    <a:lnTo>
                      <a:pt x="300" y="83"/>
                    </a:lnTo>
                    <a:lnTo>
                      <a:pt x="254" y="63"/>
                    </a:lnTo>
                    <a:lnTo>
                      <a:pt x="250" y="71"/>
                    </a:lnTo>
                    <a:lnTo>
                      <a:pt x="228" y="72"/>
                    </a:lnTo>
                    <a:lnTo>
                      <a:pt x="218" y="84"/>
                    </a:lnTo>
                    <a:lnTo>
                      <a:pt x="208" y="86"/>
                    </a:lnTo>
                    <a:lnTo>
                      <a:pt x="193" y="104"/>
                    </a:lnTo>
                    <a:lnTo>
                      <a:pt x="189" y="101"/>
                    </a:lnTo>
                    <a:lnTo>
                      <a:pt x="193" y="92"/>
                    </a:lnTo>
                    <a:lnTo>
                      <a:pt x="193" y="87"/>
                    </a:lnTo>
                    <a:lnTo>
                      <a:pt x="187" y="84"/>
                    </a:lnTo>
                    <a:lnTo>
                      <a:pt x="193" y="70"/>
                    </a:lnTo>
                    <a:lnTo>
                      <a:pt x="200" y="57"/>
                    </a:lnTo>
                    <a:lnTo>
                      <a:pt x="196" y="52"/>
                    </a:lnTo>
                    <a:lnTo>
                      <a:pt x="187" y="52"/>
                    </a:lnTo>
                    <a:lnTo>
                      <a:pt x="193" y="45"/>
                    </a:lnTo>
                    <a:lnTo>
                      <a:pt x="194" y="37"/>
                    </a:lnTo>
                    <a:lnTo>
                      <a:pt x="182" y="24"/>
                    </a:lnTo>
                    <a:lnTo>
                      <a:pt x="165" y="19"/>
                    </a:lnTo>
                    <a:lnTo>
                      <a:pt x="160" y="24"/>
                    </a:lnTo>
                    <a:lnTo>
                      <a:pt x="156" y="24"/>
                    </a:lnTo>
                    <a:lnTo>
                      <a:pt x="151" y="14"/>
                    </a:lnTo>
                    <a:lnTo>
                      <a:pt x="151" y="10"/>
                    </a:lnTo>
                    <a:lnTo>
                      <a:pt x="146" y="10"/>
                    </a:lnTo>
                    <a:lnTo>
                      <a:pt x="140" y="7"/>
                    </a:lnTo>
                    <a:lnTo>
                      <a:pt x="126" y="3"/>
                    </a:lnTo>
                    <a:lnTo>
                      <a:pt x="116" y="0"/>
                    </a:lnTo>
                    <a:lnTo>
                      <a:pt x="112" y="18"/>
                    </a:lnTo>
                    <a:lnTo>
                      <a:pt x="112" y="36"/>
                    </a:lnTo>
                    <a:lnTo>
                      <a:pt x="101" y="49"/>
                    </a:lnTo>
                    <a:lnTo>
                      <a:pt x="101" y="59"/>
                    </a:lnTo>
                    <a:lnTo>
                      <a:pt x="92" y="72"/>
                    </a:lnTo>
                    <a:lnTo>
                      <a:pt x="92" y="89"/>
                    </a:lnTo>
                    <a:lnTo>
                      <a:pt x="78" y="104"/>
                    </a:lnTo>
                    <a:lnTo>
                      <a:pt x="70" y="125"/>
                    </a:lnTo>
                    <a:lnTo>
                      <a:pt x="41" y="167"/>
                    </a:lnTo>
                    <a:lnTo>
                      <a:pt x="24" y="172"/>
                    </a:lnTo>
                    <a:lnTo>
                      <a:pt x="0" y="195"/>
                    </a:lnTo>
                    <a:lnTo>
                      <a:pt x="15" y="203"/>
                    </a:lnTo>
                    <a:lnTo>
                      <a:pt x="29" y="203"/>
                    </a:lnTo>
                    <a:close/>
                  </a:path>
                </a:pathLst>
              </a:custGeom>
              <a:solidFill>
                <a:schemeClr val="accent3">
                  <a:lumMod val="40000"/>
                  <a:lumOff val="60000"/>
                </a:schemeClr>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12">
                  <a:solidFill>
                    <a:prstClr val="black"/>
                  </a:solidFill>
                </a:endParaRPr>
              </a:p>
            </p:txBody>
          </p:sp>
          <p:sp>
            <p:nvSpPr>
              <p:cNvPr id="56" name="Freeform 21">
                <a:extLst>
                  <a:ext uri="{FF2B5EF4-FFF2-40B4-BE49-F238E27FC236}">
                    <a16:creationId xmlns:a16="http://schemas.microsoft.com/office/drawing/2014/main" id="{AAF4127F-EB0F-CFFC-8F86-A27A262E7960}"/>
                  </a:ext>
                </a:extLst>
              </p:cNvPr>
              <p:cNvSpPr>
                <a:spLocks noChangeAspect="1"/>
              </p:cNvSpPr>
              <p:nvPr/>
            </p:nvSpPr>
            <p:spPr bwMode="auto">
              <a:xfrm>
                <a:off x="7078738" y="5167313"/>
                <a:ext cx="287294" cy="379409"/>
              </a:xfrm>
              <a:custGeom>
                <a:avLst/>
                <a:gdLst>
                  <a:gd name="T0" fmla="*/ 2147483647 w 276"/>
                  <a:gd name="T1" fmla="*/ 2147483647 h 401"/>
                  <a:gd name="T2" fmla="*/ 2147483647 w 276"/>
                  <a:gd name="T3" fmla="*/ 2147483647 h 401"/>
                  <a:gd name="T4" fmla="*/ 2147483647 w 276"/>
                  <a:gd name="T5" fmla="*/ 2147483647 h 401"/>
                  <a:gd name="T6" fmla="*/ 2147483647 w 276"/>
                  <a:gd name="T7" fmla="*/ 2147483647 h 401"/>
                  <a:gd name="T8" fmla="*/ 2147483647 w 276"/>
                  <a:gd name="T9" fmla="*/ 2147483647 h 401"/>
                  <a:gd name="T10" fmla="*/ 2147483647 w 276"/>
                  <a:gd name="T11" fmla="*/ 2147483647 h 401"/>
                  <a:gd name="T12" fmla="*/ 2147483647 w 276"/>
                  <a:gd name="T13" fmla="*/ 2147483647 h 401"/>
                  <a:gd name="T14" fmla="*/ 2147483647 w 276"/>
                  <a:gd name="T15" fmla="*/ 2147483647 h 401"/>
                  <a:gd name="T16" fmla="*/ 2147483647 w 276"/>
                  <a:gd name="T17" fmla="*/ 2147483647 h 401"/>
                  <a:gd name="T18" fmla="*/ 2147483647 w 276"/>
                  <a:gd name="T19" fmla="*/ 2147483647 h 401"/>
                  <a:gd name="T20" fmla="*/ 2147483647 w 276"/>
                  <a:gd name="T21" fmla="*/ 2147483647 h 401"/>
                  <a:gd name="T22" fmla="*/ 2147483647 w 276"/>
                  <a:gd name="T23" fmla="*/ 2147483647 h 401"/>
                  <a:gd name="T24" fmla="*/ 2147483647 w 276"/>
                  <a:gd name="T25" fmla="*/ 2147483647 h 401"/>
                  <a:gd name="T26" fmla="*/ 2147483647 w 276"/>
                  <a:gd name="T27" fmla="*/ 2147483647 h 401"/>
                  <a:gd name="T28" fmla="*/ 2147483647 w 276"/>
                  <a:gd name="T29" fmla="*/ 2147483647 h 401"/>
                  <a:gd name="T30" fmla="*/ 2147483647 w 276"/>
                  <a:gd name="T31" fmla="*/ 2147483647 h 401"/>
                  <a:gd name="T32" fmla="*/ 2147483647 w 276"/>
                  <a:gd name="T33" fmla="*/ 2147483647 h 401"/>
                  <a:gd name="T34" fmla="*/ 2147483647 w 276"/>
                  <a:gd name="T35" fmla="*/ 2147483647 h 401"/>
                  <a:gd name="T36" fmla="*/ 2147483647 w 276"/>
                  <a:gd name="T37" fmla="*/ 2147483647 h 401"/>
                  <a:gd name="T38" fmla="*/ 2147483647 w 276"/>
                  <a:gd name="T39" fmla="*/ 2147483647 h 401"/>
                  <a:gd name="T40" fmla="*/ 2147483647 w 276"/>
                  <a:gd name="T41" fmla="*/ 2147483647 h 401"/>
                  <a:gd name="T42" fmla="*/ 2147483647 w 276"/>
                  <a:gd name="T43" fmla="*/ 2147483647 h 401"/>
                  <a:gd name="T44" fmla="*/ 2147483647 w 276"/>
                  <a:gd name="T45" fmla="*/ 2147483647 h 401"/>
                  <a:gd name="T46" fmla="*/ 2147483647 w 276"/>
                  <a:gd name="T47" fmla="*/ 2147483647 h 401"/>
                  <a:gd name="T48" fmla="*/ 2147483647 w 276"/>
                  <a:gd name="T49" fmla="*/ 2147483647 h 401"/>
                  <a:gd name="T50" fmla="*/ 2147483647 w 276"/>
                  <a:gd name="T51" fmla="*/ 2147483647 h 401"/>
                  <a:gd name="T52" fmla="*/ 2147483647 w 276"/>
                  <a:gd name="T53" fmla="*/ 2147483647 h 401"/>
                  <a:gd name="T54" fmla="*/ 2147483647 w 276"/>
                  <a:gd name="T55" fmla="*/ 2147483647 h 401"/>
                  <a:gd name="T56" fmla="*/ 2147483647 w 276"/>
                  <a:gd name="T57" fmla="*/ 2147483647 h 401"/>
                  <a:gd name="T58" fmla="*/ 2147483647 w 276"/>
                  <a:gd name="T59" fmla="*/ 2147483647 h 401"/>
                  <a:gd name="T60" fmla="*/ 2147483647 w 276"/>
                  <a:gd name="T61" fmla="*/ 2147483647 h 401"/>
                  <a:gd name="T62" fmla="*/ 2147483647 w 276"/>
                  <a:gd name="T63" fmla="*/ 2147483647 h 401"/>
                  <a:gd name="T64" fmla="*/ 2147483647 w 276"/>
                  <a:gd name="T65" fmla="*/ 2147483647 h 401"/>
                  <a:gd name="T66" fmla="*/ 2147483647 w 276"/>
                  <a:gd name="T67" fmla="*/ 2147483647 h 401"/>
                  <a:gd name="T68" fmla="*/ 2147483647 w 276"/>
                  <a:gd name="T69" fmla="*/ 0 h 401"/>
                  <a:gd name="T70" fmla="*/ 2147483647 w 276"/>
                  <a:gd name="T71" fmla="*/ 2147483647 h 401"/>
                  <a:gd name="T72" fmla="*/ 2147483647 w 276"/>
                  <a:gd name="T73" fmla="*/ 2147483647 h 401"/>
                  <a:gd name="T74" fmla="*/ 2147483647 w 276"/>
                  <a:gd name="T75" fmla="*/ 2147483647 h 401"/>
                  <a:gd name="T76" fmla="*/ 2147483647 w 276"/>
                  <a:gd name="T77" fmla="*/ 2147483647 h 401"/>
                  <a:gd name="T78" fmla="*/ 2147483647 w 276"/>
                  <a:gd name="T79" fmla="*/ 2147483647 h 401"/>
                  <a:gd name="T80" fmla="*/ 2147483647 w 276"/>
                  <a:gd name="T81" fmla="*/ 2147483647 h 401"/>
                  <a:gd name="T82" fmla="*/ 2147483647 w 276"/>
                  <a:gd name="T83" fmla="*/ 2147483647 h 401"/>
                  <a:gd name="T84" fmla="*/ 2147483647 w 276"/>
                  <a:gd name="T85" fmla="*/ 2147483647 h 401"/>
                  <a:gd name="T86" fmla="*/ 2147483647 w 276"/>
                  <a:gd name="T87" fmla="*/ 2147483647 h 401"/>
                  <a:gd name="T88" fmla="*/ 2147483647 w 276"/>
                  <a:gd name="T89" fmla="*/ 2147483647 h 401"/>
                  <a:gd name="T90" fmla="*/ 2147483647 w 276"/>
                  <a:gd name="T91" fmla="*/ 2147483647 h 401"/>
                  <a:gd name="T92" fmla="*/ 2147483647 w 276"/>
                  <a:gd name="T93" fmla="*/ 2147483647 h 401"/>
                  <a:gd name="T94" fmla="*/ 2147483647 w 276"/>
                  <a:gd name="T95" fmla="*/ 2147483647 h 401"/>
                  <a:gd name="T96" fmla="*/ 2147483647 w 276"/>
                  <a:gd name="T97" fmla="*/ 2147483647 h 401"/>
                  <a:gd name="T98" fmla="*/ 2147483647 w 276"/>
                  <a:gd name="T99" fmla="*/ 2147483647 h 401"/>
                  <a:gd name="T100" fmla="*/ 2147483647 w 276"/>
                  <a:gd name="T101" fmla="*/ 2147483647 h 401"/>
                  <a:gd name="T102" fmla="*/ 2147483647 w 276"/>
                  <a:gd name="T103" fmla="*/ 2147483647 h 401"/>
                  <a:gd name="T104" fmla="*/ 2147483647 w 276"/>
                  <a:gd name="T105" fmla="*/ 2147483647 h 401"/>
                  <a:gd name="T106" fmla="*/ 2147483647 w 276"/>
                  <a:gd name="T107" fmla="*/ 2147483647 h 401"/>
                  <a:gd name="T108" fmla="*/ 0 w 276"/>
                  <a:gd name="T109" fmla="*/ 2147483647 h 401"/>
                  <a:gd name="T110" fmla="*/ 2147483647 w 276"/>
                  <a:gd name="T111" fmla="*/ 2147483647 h 401"/>
                  <a:gd name="T112" fmla="*/ 0 w 276"/>
                  <a:gd name="T113" fmla="*/ 2147483647 h 401"/>
                  <a:gd name="T114" fmla="*/ 2147483647 w 276"/>
                  <a:gd name="T115" fmla="*/ 2147483647 h 40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76"/>
                  <a:gd name="T175" fmla="*/ 0 h 401"/>
                  <a:gd name="T176" fmla="*/ 276 w 276"/>
                  <a:gd name="T177" fmla="*/ 401 h 40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76" h="401">
                    <a:moveTo>
                      <a:pt x="9" y="373"/>
                    </a:moveTo>
                    <a:lnTo>
                      <a:pt x="15" y="374"/>
                    </a:lnTo>
                    <a:lnTo>
                      <a:pt x="40" y="401"/>
                    </a:lnTo>
                    <a:lnTo>
                      <a:pt x="54" y="400"/>
                    </a:lnTo>
                    <a:lnTo>
                      <a:pt x="69" y="391"/>
                    </a:lnTo>
                    <a:lnTo>
                      <a:pt x="88" y="388"/>
                    </a:lnTo>
                    <a:lnTo>
                      <a:pt x="107" y="363"/>
                    </a:lnTo>
                    <a:lnTo>
                      <a:pt x="107" y="330"/>
                    </a:lnTo>
                    <a:lnTo>
                      <a:pt x="117" y="326"/>
                    </a:lnTo>
                    <a:lnTo>
                      <a:pt x="133" y="330"/>
                    </a:lnTo>
                    <a:lnTo>
                      <a:pt x="143" y="330"/>
                    </a:lnTo>
                    <a:lnTo>
                      <a:pt x="156" y="339"/>
                    </a:lnTo>
                    <a:lnTo>
                      <a:pt x="169" y="337"/>
                    </a:lnTo>
                    <a:lnTo>
                      <a:pt x="180" y="326"/>
                    </a:lnTo>
                    <a:lnTo>
                      <a:pt x="201" y="326"/>
                    </a:lnTo>
                    <a:lnTo>
                      <a:pt x="214" y="308"/>
                    </a:lnTo>
                    <a:lnTo>
                      <a:pt x="223" y="303"/>
                    </a:lnTo>
                    <a:lnTo>
                      <a:pt x="232" y="296"/>
                    </a:lnTo>
                    <a:lnTo>
                      <a:pt x="248" y="284"/>
                    </a:lnTo>
                    <a:lnTo>
                      <a:pt x="259" y="280"/>
                    </a:lnTo>
                    <a:lnTo>
                      <a:pt x="267" y="255"/>
                    </a:lnTo>
                    <a:lnTo>
                      <a:pt x="262" y="241"/>
                    </a:lnTo>
                    <a:lnTo>
                      <a:pt x="266" y="232"/>
                    </a:lnTo>
                    <a:lnTo>
                      <a:pt x="276" y="206"/>
                    </a:lnTo>
                    <a:lnTo>
                      <a:pt x="259" y="181"/>
                    </a:lnTo>
                    <a:lnTo>
                      <a:pt x="248" y="127"/>
                    </a:lnTo>
                    <a:lnTo>
                      <a:pt x="244" y="96"/>
                    </a:lnTo>
                    <a:lnTo>
                      <a:pt x="243" y="86"/>
                    </a:lnTo>
                    <a:lnTo>
                      <a:pt x="248" y="66"/>
                    </a:lnTo>
                    <a:lnTo>
                      <a:pt x="236" y="33"/>
                    </a:lnTo>
                    <a:lnTo>
                      <a:pt x="238" y="27"/>
                    </a:lnTo>
                    <a:lnTo>
                      <a:pt x="236" y="19"/>
                    </a:lnTo>
                    <a:lnTo>
                      <a:pt x="238" y="6"/>
                    </a:lnTo>
                    <a:lnTo>
                      <a:pt x="225" y="2"/>
                    </a:lnTo>
                    <a:lnTo>
                      <a:pt x="211" y="0"/>
                    </a:lnTo>
                    <a:lnTo>
                      <a:pt x="203" y="13"/>
                    </a:lnTo>
                    <a:lnTo>
                      <a:pt x="184" y="28"/>
                    </a:lnTo>
                    <a:lnTo>
                      <a:pt x="177" y="28"/>
                    </a:lnTo>
                    <a:lnTo>
                      <a:pt x="159" y="54"/>
                    </a:lnTo>
                    <a:lnTo>
                      <a:pt x="151" y="68"/>
                    </a:lnTo>
                    <a:lnTo>
                      <a:pt x="160" y="80"/>
                    </a:lnTo>
                    <a:lnTo>
                      <a:pt x="157" y="92"/>
                    </a:lnTo>
                    <a:lnTo>
                      <a:pt x="164" y="111"/>
                    </a:lnTo>
                    <a:lnTo>
                      <a:pt x="162" y="122"/>
                    </a:lnTo>
                    <a:lnTo>
                      <a:pt x="148" y="140"/>
                    </a:lnTo>
                    <a:lnTo>
                      <a:pt x="149" y="155"/>
                    </a:lnTo>
                    <a:lnTo>
                      <a:pt x="158" y="169"/>
                    </a:lnTo>
                    <a:lnTo>
                      <a:pt x="152" y="190"/>
                    </a:lnTo>
                    <a:lnTo>
                      <a:pt x="130" y="199"/>
                    </a:lnTo>
                    <a:lnTo>
                      <a:pt x="114" y="188"/>
                    </a:lnTo>
                    <a:lnTo>
                      <a:pt x="96" y="196"/>
                    </a:lnTo>
                    <a:lnTo>
                      <a:pt x="69" y="217"/>
                    </a:lnTo>
                    <a:lnTo>
                      <a:pt x="29" y="234"/>
                    </a:lnTo>
                    <a:lnTo>
                      <a:pt x="17" y="264"/>
                    </a:lnTo>
                    <a:lnTo>
                      <a:pt x="0" y="303"/>
                    </a:lnTo>
                    <a:lnTo>
                      <a:pt x="6" y="330"/>
                    </a:lnTo>
                    <a:lnTo>
                      <a:pt x="0" y="368"/>
                    </a:lnTo>
                    <a:lnTo>
                      <a:pt x="9" y="373"/>
                    </a:lnTo>
                    <a:close/>
                  </a:path>
                </a:pathLst>
              </a:custGeom>
              <a:solidFill>
                <a:schemeClr val="bg1"/>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12">
                  <a:solidFill>
                    <a:prstClr val="black"/>
                  </a:solidFill>
                </a:endParaRPr>
              </a:p>
            </p:txBody>
          </p:sp>
          <p:sp>
            <p:nvSpPr>
              <p:cNvPr id="57" name="Freeform 22">
                <a:extLst>
                  <a:ext uri="{FF2B5EF4-FFF2-40B4-BE49-F238E27FC236}">
                    <a16:creationId xmlns:a16="http://schemas.microsoft.com/office/drawing/2014/main" id="{D26DEB60-4386-CF37-9EE5-4E48AFC3DD77}"/>
                  </a:ext>
                </a:extLst>
              </p:cNvPr>
              <p:cNvSpPr>
                <a:spLocks noChangeAspect="1"/>
              </p:cNvSpPr>
              <p:nvPr/>
            </p:nvSpPr>
            <p:spPr bwMode="auto">
              <a:xfrm>
                <a:off x="7045406" y="5445123"/>
                <a:ext cx="461892" cy="479419"/>
              </a:xfrm>
              <a:custGeom>
                <a:avLst/>
                <a:gdLst>
                  <a:gd name="T0" fmla="*/ 2147483647 w 442"/>
                  <a:gd name="T1" fmla="*/ 2147483647 h 502"/>
                  <a:gd name="T2" fmla="*/ 0 w 442"/>
                  <a:gd name="T3" fmla="*/ 2147483647 h 502"/>
                  <a:gd name="T4" fmla="*/ 2147483647 w 442"/>
                  <a:gd name="T5" fmla="*/ 2147483647 h 502"/>
                  <a:gd name="T6" fmla="*/ 2147483647 w 442"/>
                  <a:gd name="T7" fmla="*/ 2147483647 h 502"/>
                  <a:gd name="T8" fmla="*/ 2147483647 w 442"/>
                  <a:gd name="T9" fmla="*/ 2147483647 h 502"/>
                  <a:gd name="T10" fmla="*/ 2147483647 w 442"/>
                  <a:gd name="T11" fmla="*/ 2147483647 h 502"/>
                  <a:gd name="T12" fmla="*/ 2147483647 w 442"/>
                  <a:gd name="T13" fmla="*/ 2147483647 h 502"/>
                  <a:gd name="T14" fmla="*/ 2147483647 w 442"/>
                  <a:gd name="T15" fmla="*/ 2147483647 h 502"/>
                  <a:gd name="T16" fmla="*/ 2147483647 w 442"/>
                  <a:gd name="T17" fmla="*/ 2147483647 h 502"/>
                  <a:gd name="T18" fmla="*/ 2147483647 w 442"/>
                  <a:gd name="T19" fmla="*/ 2147483647 h 502"/>
                  <a:gd name="T20" fmla="*/ 2147483647 w 442"/>
                  <a:gd name="T21" fmla="*/ 2147483647 h 502"/>
                  <a:gd name="T22" fmla="*/ 2147483647 w 442"/>
                  <a:gd name="T23" fmla="*/ 2147483647 h 502"/>
                  <a:gd name="T24" fmla="*/ 2147483647 w 442"/>
                  <a:gd name="T25" fmla="*/ 2147483647 h 502"/>
                  <a:gd name="T26" fmla="*/ 2147483647 w 442"/>
                  <a:gd name="T27" fmla="*/ 2147483647 h 502"/>
                  <a:gd name="T28" fmla="*/ 2147483647 w 442"/>
                  <a:gd name="T29" fmla="*/ 2147483647 h 502"/>
                  <a:gd name="T30" fmla="*/ 2147483647 w 442"/>
                  <a:gd name="T31" fmla="*/ 2147483647 h 502"/>
                  <a:gd name="T32" fmla="*/ 2147483647 w 442"/>
                  <a:gd name="T33" fmla="*/ 2147483647 h 502"/>
                  <a:gd name="T34" fmla="*/ 2147483647 w 442"/>
                  <a:gd name="T35" fmla="*/ 2147483647 h 502"/>
                  <a:gd name="T36" fmla="*/ 2147483647 w 442"/>
                  <a:gd name="T37" fmla="*/ 2147483647 h 502"/>
                  <a:gd name="T38" fmla="*/ 2147483647 w 442"/>
                  <a:gd name="T39" fmla="*/ 2147483647 h 502"/>
                  <a:gd name="T40" fmla="*/ 2147483647 w 442"/>
                  <a:gd name="T41" fmla="*/ 2147483647 h 502"/>
                  <a:gd name="T42" fmla="*/ 2147483647 w 442"/>
                  <a:gd name="T43" fmla="*/ 2147483647 h 502"/>
                  <a:gd name="T44" fmla="*/ 2147483647 w 442"/>
                  <a:gd name="T45" fmla="*/ 2147483647 h 502"/>
                  <a:gd name="T46" fmla="*/ 2147483647 w 442"/>
                  <a:gd name="T47" fmla="*/ 2147483647 h 502"/>
                  <a:gd name="T48" fmla="*/ 2147483647 w 442"/>
                  <a:gd name="T49" fmla="*/ 2147483647 h 502"/>
                  <a:gd name="T50" fmla="*/ 2147483647 w 442"/>
                  <a:gd name="T51" fmla="*/ 2147483647 h 502"/>
                  <a:gd name="T52" fmla="*/ 2147483647 w 442"/>
                  <a:gd name="T53" fmla="*/ 2147483647 h 502"/>
                  <a:gd name="T54" fmla="*/ 2147483647 w 442"/>
                  <a:gd name="T55" fmla="*/ 2147483647 h 502"/>
                  <a:gd name="T56" fmla="*/ 2147483647 w 442"/>
                  <a:gd name="T57" fmla="*/ 2147483647 h 502"/>
                  <a:gd name="T58" fmla="*/ 2147483647 w 442"/>
                  <a:gd name="T59" fmla="*/ 2147483647 h 502"/>
                  <a:gd name="T60" fmla="*/ 2147483647 w 442"/>
                  <a:gd name="T61" fmla="*/ 2147483647 h 502"/>
                  <a:gd name="T62" fmla="*/ 2147483647 w 442"/>
                  <a:gd name="T63" fmla="*/ 2147483647 h 502"/>
                  <a:gd name="T64" fmla="*/ 2147483647 w 442"/>
                  <a:gd name="T65" fmla="*/ 2147483647 h 502"/>
                  <a:gd name="T66" fmla="*/ 2147483647 w 442"/>
                  <a:gd name="T67" fmla="*/ 2147483647 h 502"/>
                  <a:gd name="T68" fmla="*/ 2147483647 w 442"/>
                  <a:gd name="T69" fmla="*/ 2147483647 h 502"/>
                  <a:gd name="T70" fmla="*/ 2147483647 w 442"/>
                  <a:gd name="T71" fmla="*/ 2147483647 h 502"/>
                  <a:gd name="T72" fmla="*/ 2147483647 w 442"/>
                  <a:gd name="T73" fmla="*/ 2147483647 h 502"/>
                  <a:gd name="T74" fmla="*/ 2147483647 w 442"/>
                  <a:gd name="T75" fmla="*/ 2147483647 h 502"/>
                  <a:gd name="T76" fmla="*/ 2147483647 w 442"/>
                  <a:gd name="T77" fmla="*/ 0 h 502"/>
                  <a:gd name="T78" fmla="*/ 2147483647 w 442"/>
                  <a:gd name="T79" fmla="*/ 2147483647 h 502"/>
                  <a:gd name="T80" fmla="*/ 2147483647 w 442"/>
                  <a:gd name="T81" fmla="*/ 2147483647 h 502"/>
                  <a:gd name="T82" fmla="*/ 2147483647 w 442"/>
                  <a:gd name="T83" fmla="*/ 2147483647 h 502"/>
                  <a:gd name="T84" fmla="*/ 2147483647 w 442"/>
                  <a:gd name="T85" fmla="*/ 2147483647 h 502"/>
                  <a:gd name="T86" fmla="*/ 2147483647 w 442"/>
                  <a:gd name="T87" fmla="*/ 2147483647 h 502"/>
                  <a:gd name="T88" fmla="*/ 2147483647 w 442"/>
                  <a:gd name="T89" fmla="*/ 2147483647 h 502"/>
                  <a:gd name="T90" fmla="*/ 2147483647 w 442"/>
                  <a:gd name="T91" fmla="*/ 2147483647 h 502"/>
                  <a:gd name="T92" fmla="*/ 2147483647 w 442"/>
                  <a:gd name="T93" fmla="*/ 2147483647 h 502"/>
                  <a:gd name="T94" fmla="*/ 2147483647 w 442"/>
                  <a:gd name="T95" fmla="*/ 2147483647 h 502"/>
                  <a:gd name="T96" fmla="*/ 2147483647 w 442"/>
                  <a:gd name="T97" fmla="*/ 2147483647 h 502"/>
                  <a:gd name="T98" fmla="*/ 2147483647 w 442"/>
                  <a:gd name="T99" fmla="*/ 2147483647 h 502"/>
                  <a:gd name="T100" fmla="*/ 2147483647 w 442"/>
                  <a:gd name="T101" fmla="*/ 2147483647 h 502"/>
                  <a:gd name="T102" fmla="*/ 2147483647 w 442"/>
                  <a:gd name="T103" fmla="*/ 2147483647 h 502"/>
                  <a:gd name="T104" fmla="*/ 2147483647 w 442"/>
                  <a:gd name="T105" fmla="*/ 2147483647 h 5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42"/>
                  <a:gd name="T160" fmla="*/ 0 h 502"/>
                  <a:gd name="T161" fmla="*/ 442 w 442"/>
                  <a:gd name="T162" fmla="*/ 502 h 50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42" h="502">
                    <a:moveTo>
                      <a:pt x="40" y="80"/>
                    </a:moveTo>
                    <a:lnTo>
                      <a:pt x="9" y="106"/>
                    </a:lnTo>
                    <a:lnTo>
                      <a:pt x="10" y="112"/>
                    </a:lnTo>
                    <a:lnTo>
                      <a:pt x="0" y="124"/>
                    </a:lnTo>
                    <a:lnTo>
                      <a:pt x="1" y="134"/>
                    </a:lnTo>
                    <a:lnTo>
                      <a:pt x="19" y="144"/>
                    </a:lnTo>
                    <a:lnTo>
                      <a:pt x="12" y="152"/>
                    </a:lnTo>
                    <a:lnTo>
                      <a:pt x="16" y="159"/>
                    </a:lnTo>
                    <a:lnTo>
                      <a:pt x="9" y="171"/>
                    </a:lnTo>
                    <a:lnTo>
                      <a:pt x="7" y="184"/>
                    </a:lnTo>
                    <a:lnTo>
                      <a:pt x="19" y="190"/>
                    </a:lnTo>
                    <a:lnTo>
                      <a:pt x="12" y="206"/>
                    </a:lnTo>
                    <a:lnTo>
                      <a:pt x="19" y="214"/>
                    </a:lnTo>
                    <a:lnTo>
                      <a:pt x="15" y="218"/>
                    </a:lnTo>
                    <a:lnTo>
                      <a:pt x="19" y="233"/>
                    </a:lnTo>
                    <a:lnTo>
                      <a:pt x="10" y="242"/>
                    </a:lnTo>
                    <a:lnTo>
                      <a:pt x="7" y="255"/>
                    </a:lnTo>
                    <a:lnTo>
                      <a:pt x="22" y="282"/>
                    </a:lnTo>
                    <a:lnTo>
                      <a:pt x="25" y="301"/>
                    </a:lnTo>
                    <a:lnTo>
                      <a:pt x="19" y="316"/>
                    </a:lnTo>
                    <a:lnTo>
                      <a:pt x="16" y="331"/>
                    </a:lnTo>
                    <a:lnTo>
                      <a:pt x="41" y="322"/>
                    </a:lnTo>
                    <a:lnTo>
                      <a:pt x="97" y="285"/>
                    </a:lnTo>
                    <a:lnTo>
                      <a:pt x="121" y="288"/>
                    </a:lnTo>
                    <a:lnTo>
                      <a:pt x="127" y="289"/>
                    </a:lnTo>
                    <a:lnTo>
                      <a:pt x="122" y="298"/>
                    </a:lnTo>
                    <a:lnTo>
                      <a:pt x="134" y="311"/>
                    </a:lnTo>
                    <a:lnTo>
                      <a:pt x="148" y="311"/>
                    </a:lnTo>
                    <a:lnTo>
                      <a:pt x="155" y="305"/>
                    </a:lnTo>
                    <a:lnTo>
                      <a:pt x="172" y="312"/>
                    </a:lnTo>
                    <a:lnTo>
                      <a:pt x="202" y="335"/>
                    </a:lnTo>
                    <a:lnTo>
                      <a:pt x="226" y="335"/>
                    </a:lnTo>
                    <a:lnTo>
                      <a:pt x="242" y="351"/>
                    </a:lnTo>
                    <a:lnTo>
                      <a:pt x="245" y="362"/>
                    </a:lnTo>
                    <a:lnTo>
                      <a:pt x="252" y="368"/>
                    </a:lnTo>
                    <a:lnTo>
                      <a:pt x="281" y="369"/>
                    </a:lnTo>
                    <a:lnTo>
                      <a:pt x="307" y="383"/>
                    </a:lnTo>
                    <a:lnTo>
                      <a:pt x="314" y="392"/>
                    </a:lnTo>
                    <a:lnTo>
                      <a:pt x="311" y="401"/>
                    </a:lnTo>
                    <a:lnTo>
                      <a:pt x="297" y="412"/>
                    </a:lnTo>
                    <a:lnTo>
                      <a:pt x="290" y="425"/>
                    </a:lnTo>
                    <a:lnTo>
                      <a:pt x="279" y="433"/>
                    </a:lnTo>
                    <a:lnTo>
                      <a:pt x="275" y="445"/>
                    </a:lnTo>
                    <a:lnTo>
                      <a:pt x="275" y="456"/>
                    </a:lnTo>
                    <a:lnTo>
                      <a:pt x="289" y="470"/>
                    </a:lnTo>
                    <a:lnTo>
                      <a:pt x="286" y="482"/>
                    </a:lnTo>
                    <a:lnTo>
                      <a:pt x="314" y="502"/>
                    </a:lnTo>
                    <a:lnTo>
                      <a:pt x="340" y="478"/>
                    </a:lnTo>
                    <a:lnTo>
                      <a:pt x="339" y="449"/>
                    </a:lnTo>
                    <a:lnTo>
                      <a:pt x="360" y="386"/>
                    </a:lnTo>
                    <a:lnTo>
                      <a:pt x="357" y="372"/>
                    </a:lnTo>
                    <a:lnTo>
                      <a:pt x="354" y="319"/>
                    </a:lnTo>
                    <a:lnTo>
                      <a:pt x="361" y="295"/>
                    </a:lnTo>
                    <a:lnTo>
                      <a:pt x="359" y="282"/>
                    </a:lnTo>
                    <a:lnTo>
                      <a:pt x="363" y="268"/>
                    </a:lnTo>
                    <a:lnTo>
                      <a:pt x="360" y="255"/>
                    </a:lnTo>
                    <a:lnTo>
                      <a:pt x="374" y="240"/>
                    </a:lnTo>
                    <a:lnTo>
                      <a:pt x="374" y="228"/>
                    </a:lnTo>
                    <a:lnTo>
                      <a:pt x="380" y="216"/>
                    </a:lnTo>
                    <a:lnTo>
                      <a:pt x="384" y="216"/>
                    </a:lnTo>
                    <a:lnTo>
                      <a:pt x="388" y="230"/>
                    </a:lnTo>
                    <a:lnTo>
                      <a:pt x="396" y="228"/>
                    </a:lnTo>
                    <a:lnTo>
                      <a:pt x="430" y="188"/>
                    </a:lnTo>
                    <a:lnTo>
                      <a:pt x="442" y="157"/>
                    </a:lnTo>
                    <a:lnTo>
                      <a:pt x="430" y="159"/>
                    </a:lnTo>
                    <a:lnTo>
                      <a:pt x="421" y="152"/>
                    </a:lnTo>
                    <a:lnTo>
                      <a:pt x="408" y="120"/>
                    </a:lnTo>
                    <a:lnTo>
                      <a:pt x="425" y="116"/>
                    </a:lnTo>
                    <a:lnTo>
                      <a:pt x="431" y="89"/>
                    </a:lnTo>
                    <a:lnTo>
                      <a:pt x="426" y="81"/>
                    </a:lnTo>
                    <a:lnTo>
                      <a:pt x="421" y="63"/>
                    </a:lnTo>
                    <a:lnTo>
                      <a:pt x="422" y="54"/>
                    </a:lnTo>
                    <a:lnTo>
                      <a:pt x="416" y="42"/>
                    </a:lnTo>
                    <a:lnTo>
                      <a:pt x="401" y="24"/>
                    </a:lnTo>
                    <a:lnTo>
                      <a:pt x="394" y="26"/>
                    </a:lnTo>
                    <a:lnTo>
                      <a:pt x="387" y="15"/>
                    </a:lnTo>
                    <a:lnTo>
                      <a:pt x="369" y="10"/>
                    </a:lnTo>
                    <a:lnTo>
                      <a:pt x="357" y="0"/>
                    </a:lnTo>
                    <a:lnTo>
                      <a:pt x="328" y="24"/>
                    </a:lnTo>
                    <a:lnTo>
                      <a:pt x="319" y="29"/>
                    </a:lnTo>
                    <a:lnTo>
                      <a:pt x="315" y="28"/>
                    </a:lnTo>
                    <a:lnTo>
                      <a:pt x="307" y="36"/>
                    </a:lnTo>
                    <a:lnTo>
                      <a:pt x="306" y="43"/>
                    </a:lnTo>
                    <a:lnTo>
                      <a:pt x="297" y="46"/>
                    </a:lnTo>
                    <a:lnTo>
                      <a:pt x="289" y="44"/>
                    </a:lnTo>
                    <a:lnTo>
                      <a:pt x="286" y="35"/>
                    </a:lnTo>
                    <a:lnTo>
                      <a:pt x="279" y="26"/>
                    </a:lnTo>
                    <a:lnTo>
                      <a:pt x="277" y="19"/>
                    </a:lnTo>
                    <a:lnTo>
                      <a:pt x="275" y="8"/>
                    </a:lnTo>
                    <a:lnTo>
                      <a:pt x="263" y="3"/>
                    </a:lnTo>
                    <a:lnTo>
                      <a:pt x="254" y="10"/>
                    </a:lnTo>
                    <a:lnTo>
                      <a:pt x="245" y="15"/>
                    </a:lnTo>
                    <a:lnTo>
                      <a:pt x="232" y="33"/>
                    </a:lnTo>
                    <a:lnTo>
                      <a:pt x="211" y="33"/>
                    </a:lnTo>
                    <a:lnTo>
                      <a:pt x="200" y="44"/>
                    </a:lnTo>
                    <a:lnTo>
                      <a:pt x="187" y="46"/>
                    </a:lnTo>
                    <a:lnTo>
                      <a:pt x="174" y="37"/>
                    </a:lnTo>
                    <a:lnTo>
                      <a:pt x="164" y="37"/>
                    </a:lnTo>
                    <a:lnTo>
                      <a:pt x="148" y="33"/>
                    </a:lnTo>
                    <a:lnTo>
                      <a:pt x="138" y="37"/>
                    </a:lnTo>
                    <a:lnTo>
                      <a:pt x="138" y="70"/>
                    </a:lnTo>
                    <a:lnTo>
                      <a:pt x="119" y="95"/>
                    </a:lnTo>
                    <a:lnTo>
                      <a:pt x="100" y="98"/>
                    </a:lnTo>
                    <a:lnTo>
                      <a:pt x="85" y="107"/>
                    </a:lnTo>
                    <a:lnTo>
                      <a:pt x="71" y="108"/>
                    </a:lnTo>
                    <a:lnTo>
                      <a:pt x="46" y="81"/>
                    </a:lnTo>
                    <a:lnTo>
                      <a:pt x="40" y="80"/>
                    </a:lnTo>
                    <a:close/>
                  </a:path>
                </a:pathLst>
              </a:custGeom>
              <a:solidFill>
                <a:schemeClr val="bg1"/>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12">
                  <a:solidFill>
                    <a:prstClr val="black"/>
                  </a:solidFill>
                </a:endParaRPr>
              </a:p>
            </p:txBody>
          </p:sp>
          <p:sp>
            <p:nvSpPr>
              <p:cNvPr id="58" name="Freeform 23">
                <a:extLst>
                  <a:ext uri="{FF2B5EF4-FFF2-40B4-BE49-F238E27FC236}">
                    <a16:creationId xmlns:a16="http://schemas.microsoft.com/office/drawing/2014/main" id="{2E50524E-03DA-71ED-2744-3AF46172D89A}"/>
                  </a:ext>
                </a:extLst>
              </p:cNvPr>
              <p:cNvSpPr>
                <a:spLocks noChangeAspect="1"/>
              </p:cNvSpPr>
              <p:nvPr/>
            </p:nvSpPr>
            <p:spPr bwMode="auto">
              <a:xfrm>
                <a:off x="7470791" y="5497510"/>
                <a:ext cx="92061" cy="100012"/>
              </a:xfrm>
              <a:custGeom>
                <a:avLst/>
                <a:gdLst>
                  <a:gd name="T0" fmla="*/ 2147483647 w 89"/>
                  <a:gd name="T1" fmla="*/ 2147483647 h 105"/>
                  <a:gd name="T2" fmla="*/ 2147483647 w 89"/>
                  <a:gd name="T3" fmla="*/ 2147483647 h 105"/>
                  <a:gd name="T4" fmla="*/ 2147483647 w 89"/>
                  <a:gd name="T5" fmla="*/ 2147483647 h 105"/>
                  <a:gd name="T6" fmla="*/ 2147483647 w 89"/>
                  <a:gd name="T7" fmla="*/ 2147483647 h 105"/>
                  <a:gd name="T8" fmla="*/ 2147483647 w 89"/>
                  <a:gd name="T9" fmla="*/ 2147483647 h 105"/>
                  <a:gd name="T10" fmla="*/ 2147483647 w 89"/>
                  <a:gd name="T11" fmla="*/ 0 h 105"/>
                  <a:gd name="T12" fmla="*/ 2147483647 w 89"/>
                  <a:gd name="T13" fmla="*/ 2147483647 h 105"/>
                  <a:gd name="T14" fmla="*/ 2147483647 w 89"/>
                  <a:gd name="T15" fmla="*/ 2147483647 h 105"/>
                  <a:gd name="T16" fmla="*/ 2147483647 w 89"/>
                  <a:gd name="T17" fmla="*/ 2147483647 h 105"/>
                  <a:gd name="T18" fmla="*/ 2147483647 w 89"/>
                  <a:gd name="T19" fmla="*/ 2147483647 h 105"/>
                  <a:gd name="T20" fmla="*/ 0 w 89"/>
                  <a:gd name="T21" fmla="*/ 2147483647 h 105"/>
                  <a:gd name="T22" fmla="*/ 2147483647 w 89"/>
                  <a:gd name="T23" fmla="*/ 2147483647 h 105"/>
                  <a:gd name="T24" fmla="*/ 2147483647 w 89"/>
                  <a:gd name="T25" fmla="*/ 2147483647 h 105"/>
                  <a:gd name="T26" fmla="*/ 2147483647 w 89"/>
                  <a:gd name="T27" fmla="*/ 2147483647 h 1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9"/>
                  <a:gd name="T43" fmla="*/ 0 h 105"/>
                  <a:gd name="T44" fmla="*/ 89 w 89"/>
                  <a:gd name="T45" fmla="*/ 105 h 10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9" h="105">
                    <a:moveTo>
                      <a:pt x="34" y="103"/>
                    </a:moveTo>
                    <a:lnTo>
                      <a:pt x="53" y="83"/>
                    </a:lnTo>
                    <a:lnTo>
                      <a:pt x="81" y="62"/>
                    </a:lnTo>
                    <a:lnTo>
                      <a:pt x="89" y="54"/>
                    </a:lnTo>
                    <a:lnTo>
                      <a:pt x="69" y="34"/>
                    </a:lnTo>
                    <a:lnTo>
                      <a:pt x="14" y="0"/>
                    </a:lnTo>
                    <a:lnTo>
                      <a:pt x="13" y="9"/>
                    </a:lnTo>
                    <a:lnTo>
                      <a:pt x="18" y="27"/>
                    </a:lnTo>
                    <a:lnTo>
                      <a:pt x="23" y="35"/>
                    </a:lnTo>
                    <a:lnTo>
                      <a:pt x="17" y="62"/>
                    </a:lnTo>
                    <a:lnTo>
                      <a:pt x="0" y="66"/>
                    </a:lnTo>
                    <a:lnTo>
                      <a:pt x="13" y="98"/>
                    </a:lnTo>
                    <a:lnTo>
                      <a:pt x="22" y="105"/>
                    </a:lnTo>
                    <a:lnTo>
                      <a:pt x="34" y="103"/>
                    </a:lnTo>
                    <a:close/>
                  </a:path>
                </a:pathLst>
              </a:custGeom>
              <a:solidFill>
                <a:schemeClr val="bg1"/>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12">
                  <a:solidFill>
                    <a:prstClr val="black"/>
                  </a:solidFill>
                </a:endParaRPr>
              </a:p>
            </p:txBody>
          </p:sp>
          <p:sp>
            <p:nvSpPr>
              <p:cNvPr id="59" name="Freeform 24">
                <a:extLst>
                  <a:ext uri="{FF2B5EF4-FFF2-40B4-BE49-F238E27FC236}">
                    <a16:creationId xmlns:a16="http://schemas.microsoft.com/office/drawing/2014/main" id="{9CC449C9-8598-F95A-D4C9-6546F86A18B1}"/>
                  </a:ext>
                </a:extLst>
              </p:cNvPr>
              <p:cNvSpPr>
                <a:spLocks noChangeAspect="1"/>
              </p:cNvSpPr>
              <p:nvPr/>
            </p:nvSpPr>
            <p:spPr bwMode="auto">
              <a:xfrm>
                <a:off x="7477140" y="5470523"/>
                <a:ext cx="152377" cy="76199"/>
              </a:xfrm>
              <a:custGeom>
                <a:avLst/>
                <a:gdLst>
                  <a:gd name="T0" fmla="*/ 2147483647 w 143"/>
                  <a:gd name="T1" fmla="*/ 2147483647 h 82"/>
                  <a:gd name="T2" fmla="*/ 2147483647 w 143"/>
                  <a:gd name="T3" fmla="*/ 2147483647 h 82"/>
                  <a:gd name="T4" fmla="*/ 2147483647 w 143"/>
                  <a:gd name="T5" fmla="*/ 2147483647 h 82"/>
                  <a:gd name="T6" fmla="*/ 2147483647 w 143"/>
                  <a:gd name="T7" fmla="*/ 2147483647 h 82"/>
                  <a:gd name="T8" fmla="*/ 2147483647 w 143"/>
                  <a:gd name="T9" fmla="*/ 2147483647 h 82"/>
                  <a:gd name="T10" fmla="*/ 2147483647 w 143"/>
                  <a:gd name="T11" fmla="*/ 0 h 82"/>
                  <a:gd name="T12" fmla="*/ 0 w 143"/>
                  <a:gd name="T13" fmla="*/ 2147483647 h 82"/>
                  <a:gd name="T14" fmla="*/ 2147483647 w 143"/>
                  <a:gd name="T15" fmla="*/ 2147483647 h 82"/>
                  <a:gd name="T16" fmla="*/ 2147483647 w 143"/>
                  <a:gd name="T17" fmla="*/ 2147483647 h 82"/>
                  <a:gd name="T18" fmla="*/ 2147483647 w 143"/>
                  <a:gd name="T19" fmla="*/ 2147483647 h 82"/>
                  <a:gd name="T20" fmla="*/ 2147483647 w 143"/>
                  <a:gd name="T21" fmla="*/ 2147483647 h 82"/>
                  <a:gd name="T22" fmla="*/ 2147483647 w 143"/>
                  <a:gd name="T23" fmla="*/ 2147483647 h 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3"/>
                  <a:gd name="T37" fmla="*/ 0 h 82"/>
                  <a:gd name="T38" fmla="*/ 143 w 143"/>
                  <a:gd name="T39" fmla="*/ 82 h 8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3" h="82">
                    <a:moveTo>
                      <a:pt x="143" y="7"/>
                    </a:moveTo>
                    <a:lnTo>
                      <a:pt x="104" y="7"/>
                    </a:lnTo>
                    <a:lnTo>
                      <a:pt x="88" y="20"/>
                    </a:lnTo>
                    <a:lnTo>
                      <a:pt x="53" y="22"/>
                    </a:lnTo>
                    <a:lnTo>
                      <a:pt x="45" y="16"/>
                    </a:lnTo>
                    <a:lnTo>
                      <a:pt x="19" y="0"/>
                    </a:lnTo>
                    <a:lnTo>
                      <a:pt x="0" y="16"/>
                    </a:lnTo>
                    <a:lnTo>
                      <a:pt x="6" y="28"/>
                    </a:lnTo>
                    <a:lnTo>
                      <a:pt x="61" y="62"/>
                    </a:lnTo>
                    <a:lnTo>
                      <a:pt x="81" y="82"/>
                    </a:lnTo>
                    <a:lnTo>
                      <a:pt x="137" y="28"/>
                    </a:lnTo>
                    <a:lnTo>
                      <a:pt x="143" y="7"/>
                    </a:lnTo>
                    <a:close/>
                  </a:path>
                </a:pathLst>
              </a:custGeom>
              <a:solidFill>
                <a:schemeClr val="bg1"/>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12">
                  <a:solidFill>
                    <a:prstClr val="black"/>
                  </a:solidFill>
                </a:endParaRPr>
              </a:p>
            </p:txBody>
          </p:sp>
          <p:sp>
            <p:nvSpPr>
              <p:cNvPr id="60" name="Freeform 25">
                <a:extLst>
                  <a:ext uri="{FF2B5EF4-FFF2-40B4-BE49-F238E27FC236}">
                    <a16:creationId xmlns:a16="http://schemas.microsoft.com/office/drawing/2014/main" id="{629D3D47-CBE1-85EC-56A7-01435024303C}"/>
                  </a:ext>
                </a:extLst>
              </p:cNvPr>
              <p:cNvSpPr>
                <a:spLocks noChangeAspect="1"/>
              </p:cNvSpPr>
              <p:nvPr/>
            </p:nvSpPr>
            <p:spPr bwMode="auto">
              <a:xfrm>
                <a:off x="7318415" y="5386386"/>
                <a:ext cx="333324" cy="103187"/>
              </a:xfrm>
              <a:custGeom>
                <a:avLst/>
                <a:gdLst>
                  <a:gd name="T0" fmla="*/ 2147483647 w 319"/>
                  <a:gd name="T1" fmla="*/ 2147483647 h 109"/>
                  <a:gd name="T2" fmla="*/ 2147483647 w 319"/>
                  <a:gd name="T3" fmla="*/ 2147483647 h 109"/>
                  <a:gd name="T4" fmla="*/ 2147483647 w 319"/>
                  <a:gd name="T5" fmla="*/ 2147483647 h 109"/>
                  <a:gd name="T6" fmla="*/ 2147483647 w 319"/>
                  <a:gd name="T7" fmla="*/ 0 h 109"/>
                  <a:gd name="T8" fmla="*/ 2147483647 w 319"/>
                  <a:gd name="T9" fmla="*/ 2147483647 h 109"/>
                  <a:gd name="T10" fmla="*/ 2147483647 w 319"/>
                  <a:gd name="T11" fmla="*/ 2147483647 h 109"/>
                  <a:gd name="T12" fmla="*/ 2147483647 w 319"/>
                  <a:gd name="T13" fmla="*/ 2147483647 h 109"/>
                  <a:gd name="T14" fmla="*/ 2147483647 w 319"/>
                  <a:gd name="T15" fmla="*/ 2147483647 h 109"/>
                  <a:gd name="T16" fmla="*/ 0 w 319"/>
                  <a:gd name="T17" fmla="*/ 2147483647 h 109"/>
                  <a:gd name="T18" fmla="*/ 2147483647 w 319"/>
                  <a:gd name="T19" fmla="*/ 2147483647 h 109"/>
                  <a:gd name="T20" fmla="*/ 2147483647 w 319"/>
                  <a:gd name="T21" fmla="*/ 2147483647 h 109"/>
                  <a:gd name="T22" fmla="*/ 2147483647 w 319"/>
                  <a:gd name="T23" fmla="*/ 2147483647 h 109"/>
                  <a:gd name="T24" fmla="*/ 2147483647 w 319"/>
                  <a:gd name="T25" fmla="*/ 2147483647 h 109"/>
                  <a:gd name="T26" fmla="*/ 2147483647 w 319"/>
                  <a:gd name="T27" fmla="*/ 2147483647 h 109"/>
                  <a:gd name="T28" fmla="*/ 2147483647 w 319"/>
                  <a:gd name="T29" fmla="*/ 2147483647 h 109"/>
                  <a:gd name="T30" fmla="*/ 2147483647 w 319"/>
                  <a:gd name="T31" fmla="*/ 2147483647 h 109"/>
                  <a:gd name="T32" fmla="*/ 2147483647 w 319"/>
                  <a:gd name="T33" fmla="*/ 2147483647 h 109"/>
                  <a:gd name="T34" fmla="*/ 2147483647 w 319"/>
                  <a:gd name="T35" fmla="*/ 2147483647 h 109"/>
                  <a:gd name="T36" fmla="*/ 2147483647 w 319"/>
                  <a:gd name="T37" fmla="*/ 2147483647 h 109"/>
                  <a:gd name="T38" fmla="*/ 2147483647 w 319"/>
                  <a:gd name="T39" fmla="*/ 2147483647 h 109"/>
                  <a:gd name="T40" fmla="*/ 2147483647 w 319"/>
                  <a:gd name="T41" fmla="*/ 2147483647 h 109"/>
                  <a:gd name="T42" fmla="*/ 2147483647 w 319"/>
                  <a:gd name="T43" fmla="*/ 2147483647 h 109"/>
                  <a:gd name="T44" fmla="*/ 2147483647 w 319"/>
                  <a:gd name="T45" fmla="*/ 2147483647 h 109"/>
                  <a:gd name="T46" fmla="*/ 2147483647 w 319"/>
                  <a:gd name="T47" fmla="*/ 2147483647 h 109"/>
                  <a:gd name="T48" fmla="*/ 2147483647 w 319"/>
                  <a:gd name="T49" fmla="*/ 2147483647 h 109"/>
                  <a:gd name="T50" fmla="*/ 2147483647 w 319"/>
                  <a:gd name="T51" fmla="*/ 2147483647 h 109"/>
                  <a:gd name="T52" fmla="*/ 2147483647 w 319"/>
                  <a:gd name="T53" fmla="*/ 2147483647 h 109"/>
                  <a:gd name="T54" fmla="*/ 2147483647 w 319"/>
                  <a:gd name="T55" fmla="*/ 2147483647 h 109"/>
                  <a:gd name="T56" fmla="*/ 2147483647 w 319"/>
                  <a:gd name="T57" fmla="*/ 2147483647 h 109"/>
                  <a:gd name="T58" fmla="*/ 2147483647 w 319"/>
                  <a:gd name="T59" fmla="*/ 2147483647 h 109"/>
                  <a:gd name="T60" fmla="*/ 2147483647 w 319"/>
                  <a:gd name="T61" fmla="*/ 2147483647 h 109"/>
                  <a:gd name="T62" fmla="*/ 2147483647 w 319"/>
                  <a:gd name="T63" fmla="*/ 2147483647 h 109"/>
                  <a:gd name="T64" fmla="*/ 2147483647 w 319"/>
                  <a:gd name="T65" fmla="*/ 2147483647 h 109"/>
                  <a:gd name="T66" fmla="*/ 2147483647 w 319"/>
                  <a:gd name="T67" fmla="*/ 2147483647 h 109"/>
                  <a:gd name="T68" fmla="*/ 2147483647 w 319"/>
                  <a:gd name="T69" fmla="*/ 2147483647 h 109"/>
                  <a:gd name="T70" fmla="*/ 2147483647 w 319"/>
                  <a:gd name="T71" fmla="*/ 2147483647 h 109"/>
                  <a:gd name="T72" fmla="*/ 2147483647 w 319"/>
                  <a:gd name="T73" fmla="*/ 2147483647 h 109"/>
                  <a:gd name="T74" fmla="*/ 2147483647 w 319"/>
                  <a:gd name="T75" fmla="*/ 2147483647 h 109"/>
                  <a:gd name="T76" fmla="*/ 2147483647 w 319"/>
                  <a:gd name="T77" fmla="*/ 2147483647 h 109"/>
                  <a:gd name="T78" fmla="*/ 2147483647 w 319"/>
                  <a:gd name="T79" fmla="*/ 2147483647 h 109"/>
                  <a:gd name="T80" fmla="*/ 2147483647 w 319"/>
                  <a:gd name="T81" fmla="*/ 2147483647 h 109"/>
                  <a:gd name="T82" fmla="*/ 2147483647 w 319"/>
                  <a:gd name="T83" fmla="*/ 2147483647 h 109"/>
                  <a:gd name="T84" fmla="*/ 2147483647 w 319"/>
                  <a:gd name="T85" fmla="*/ 2147483647 h 109"/>
                  <a:gd name="T86" fmla="*/ 2147483647 w 319"/>
                  <a:gd name="T87" fmla="*/ 2147483647 h 109"/>
                  <a:gd name="T88" fmla="*/ 2147483647 w 319"/>
                  <a:gd name="T89" fmla="*/ 2147483647 h 109"/>
                  <a:gd name="T90" fmla="*/ 2147483647 w 319"/>
                  <a:gd name="T91" fmla="*/ 2147483647 h 109"/>
                  <a:gd name="T92" fmla="*/ 2147483647 w 319"/>
                  <a:gd name="T93" fmla="*/ 2147483647 h 109"/>
                  <a:gd name="T94" fmla="*/ 2147483647 w 319"/>
                  <a:gd name="T95" fmla="*/ 2147483647 h 109"/>
                  <a:gd name="T96" fmla="*/ 2147483647 w 319"/>
                  <a:gd name="T97" fmla="*/ 2147483647 h 109"/>
                  <a:gd name="T98" fmla="*/ 2147483647 w 319"/>
                  <a:gd name="T99" fmla="*/ 2147483647 h 1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19"/>
                  <a:gd name="T151" fmla="*/ 0 h 109"/>
                  <a:gd name="T152" fmla="*/ 319 w 319"/>
                  <a:gd name="T153" fmla="*/ 109 h 1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19" h="109">
                    <a:moveTo>
                      <a:pt x="129" y="17"/>
                    </a:moveTo>
                    <a:lnTo>
                      <a:pt x="111" y="28"/>
                    </a:lnTo>
                    <a:lnTo>
                      <a:pt x="90" y="5"/>
                    </a:lnTo>
                    <a:lnTo>
                      <a:pt x="34" y="0"/>
                    </a:lnTo>
                    <a:lnTo>
                      <a:pt x="30" y="9"/>
                    </a:lnTo>
                    <a:lnTo>
                      <a:pt x="35" y="23"/>
                    </a:lnTo>
                    <a:lnTo>
                      <a:pt x="27" y="48"/>
                    </a:lnTo>
                    <a:lnTo>
                      <a:pt x="16" y="52"/>
                    </a:lnTo>
                    <a:lnTo>
                      <a:pt x="0" y="64"/>
                    </a:lnTo>
                    <a:lnTo>
                      <a:pt x="12" y="69"/>
                    </a:lnTo>
                    <a:lnTo>
                      <a:pt x="14" y="80"/>
                    </a:lnTo>
                    <a:lnTo>
                      <a:pt x="16" y="87"/>
                    </a:lnTo>
                    <a:lnTo>
                      <a:pt x="23" y="96"/>
                    </a:lnTo>
                    <a:lnTo>
                      <a:pt x="26" y="105"/>
                    </a:lnTo>
                    <a:lnTo>
                      <a:pt x="34" y="107"/>
                    </a:lnTo>
                    <a:lnTo>
                      <a:pt x="43" y="104"/>
                    </a:lnTo>
                    <a:lnTo>
                      <a:pt x="44" y="97"/>
                    </a:lnTo>
                    <a:lnTo>
                      <a:pt x="52" y="89"/>
                    </a:lnTo>
                    <a:lnTo>
                      <a:pt x="56" y="90"/>
                    </a:lnTo>
                    <a:lnTo>
                      <a:pt x="65" y="85"/>
                    </a:lnTo>
                    <a:lnTo>
                      <a:pt x="94" y="61"/>
                    </a:lnTo>
                    <a:lnTo>
                      <a:pt x="106" y="71"/>
                    </a:lnTo>
                    <a:lnTo>
                      <a:pt x="124" y="76"/>
                    </a:lnTo>
                    <a:lnTo>
                      <a:pt x="131" y="87"/>
                    </a:lnTo>
                    <a:lnTo>
                      <a:pt x="138" y="85"/>
                    </a:lnTo>
                    <a:lnTo>
                      <a:pt x="153" y="103"/>
                    </a:lnTo>
                    <a:lnTo>
                      <a:pt x="172" y="87"/>
                    </a:lnTo>
                    <a:lnTo>
                      <a:pt x="198" y="103"/>
                    </a:lnTo>
                    <a:lnTo>
                      <a:pt x="206" y="109"/>
                    </a:lnTo>
                    <a:lnTo>
                      <a:pt x="241" y="107"/>
                    </a:lnTo>
                    <a:lnTo>
                      <a:pt x="257" y="94"/>
                    </a:lnTo>
                    <a:lnTo>
                      <a:pt x="296" y="94"/>
                    </a:lnTo>
                    <a:lnTo>
                      <a:pt x="314" y="57"/>
                    </a:lnTo>
                    <a:lnTo>
                      <a:pt x="314" y="29"/>
                    </a:lnTo>
                    <a:lnTo>
                      <a:pt x="319" y="7"/>
                    </a:lnTo>
                    <a:lnTo>
                      <a:pt x="294" y="15"/>
                    </a:lnTo>
                    <a:lnTo>
                      <a:pt x="282" y="28"/>
                    </a:lnTo>
                    <a:lnTo>
                      <a:pt x="236" y="42"/>
                    </a:lnTo>
                    <a:lnTo>
                      <a:pt x="222" y="54"/>
                    </a:lnTo>
                    <a:lnTo>
                      <a:pt x="211" y="54"/>
                    </a:lnTo>
                    <a:lnTo>
                      <a:pt x="207" y="48"/>
                    </a:lnTo>
                    <a:lnTo>
                      <a:pt x="198" y="37"/>
                    </a:lnTo>
                    <a:lnTo>
                      <a:pt x="215" y="10"/>
                    </a:lnTo>
                    <a:lnTo>
                      <a:pt x="213" y="7"/>
                    </a:lnTo>
                    <a:lnTo>
                      <a:pt x="200" y="2"/>
                    </a:lnTo>
                    <a:lnTo>
                      <a:pt x="170" y="22"/>
                    </a:lnTo>
                    <a:lnTo>
                      <a:pt x="153" y="29"/>
                    </a:lnTo>
                    <a:lnTo>
                      <a:pt x="145" y="23"/>
                    </a:lnTo>
                    <a:lnTo>
                      <a:pt x="136" y="23"/>
                    </a:lnTo>
                    <a:lnTo>
                      <a:pt x="129" y="17"/>
                    </a:lnTo>
                    <a:close/>
                  </a:path>
                </a:pathLst>
              </a:custGeom>
              <a:solidFill>
                <a:schemeClr val="bg1"/>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12">
                  <a:solidFill>
                    <a:prstClr val="black"/>
                  </a:solidFill>
                </a:endParaRPr>
              </a:p>
            </p:txBody>
          </p:sp>
          <p:sp>
            <p:nvSpPr>
              <p:cNvPr id="61" name="Freeform 26">
                <a:extLst>
                  <a:ext uri="{FF2B5EF4-FFF2-40B4-BE49-F238E27FC236}">
                    <a16:creationId xmlns:a16="http://schemas.microsoft.com/office/drawing/2014/main" id="{9EBB3FAB-A74C-D9DA-3FF1-2A12257DA5BD}"/>
                  </a:ext>
                </a:extLst>
              </p:cNvPr>
              <p:cNvSpPr>
                <a:spLocks noChangeAspect="1"/>
              </p:cNvSpPr>
              <p:nvPr/>
            </p:nvSpPr>
            <p:spPr bwMode="auto">
              <a:xfrm>
                <a:off x="7453331" y="5326062"/>
                <a:ext cx="198408" cy="112712"/>
              </a:xfrm>
              <a:custGeom>
                <a:avLst/>
                <a:gdLst>
                  <a:gd name="T0" fmla="*/ 2147483647 w 190"/>
                  <a:gd name="T1" fmla="*/ 2147483647 h 117"/>
                  <a:gd name="T2" fmla="*/ 2147483647 w 190"/>
                  <a:gd name="T3" fmla="*/ 2147483647 h 117"/>
                  <a:gd name="T4" fmla="*/ 2147483647 w 190"/>
                  <a:gd name="T5" fmla="*/ 2147483647 h 117"/>
                  <a:gd name="T6" fmla="*/ 2147483647 w 190"/>
                  <a:gd name="T7" fmla="*/ 2147483647 h 117"/>
                  <a:gd name="T8" fmla="*/ 2147483647 w 190"/>
                  <a:gd name="T9" fmla="*/ 2147483647 h 117"/>
                  <a:gd name="T10" fmla="*/ 2147483647 w 190"/>
                  <a:gd name="T11" fmla="*/ 2147483647 h 117"/>
                  <a:gd name="T12" fmla="*/ 2147483647 w 190"/>
                  <a:gd name="T13" fmla="*/ 2147483647 h 117"/>
                  <a:gd name="T14" fmla="*/ 2147483647 w 190"/>
                  <a:gd name="T15" fmla="*/ 2147483647 h 117"/>
                  <a:gd name="T16" fmla="*/ 2147483647 w 190"/>
                  <a:gd name="T17" fmla="*/ 2147483647 h 117"/>
                  <a:gd name="T18" fmla="*/ 2147483647 w 190"/>
                  <a:gd name="T19" fmla="*/ 2147483647 h 117"/>
                  <a:gd name="T20" fmla="*/ 2147483647 w 190"/>
                  <a:gd name="T21" fmla="*/ 2147483647 h 117"/>
                  <a:gd name="T22" fmla="*/ 2147483647 w 190"/>
                  <a:gd name="T23" fmla="*/ 2147483647 h 117"/>
                  <a:gd name="T24" fmla="*/ 2147483647 w 190"/>
                  <a:gd name="T25" fmla="*/ 2147483647 h 117"/>
                  <a:gd name="T26" fmla="*/ 2147483647 w 190"/>
                  <a:gd name="T27" fmla="*/ 0 h 117"/>
                  <a:gd name="T28" fmla="*/ 2147483647 w 190"/>
                  <a:gd name="T29" fmla="*/ 2147483647 h 117"/>
                  <a:gd name="T30" fmla="*/ 2147483647 w 190"/>
                  <a:gd name="T31" fmla="*/ 2147483647 h 117"/>
                  <a:gd name="T32" fmla="*/ 2147483647 w 190"/>
                  <a:gd name="T33" fmla="*/ 2147483647 h 117"/>
                  <a:gd name="T34" fmla="*/ 0 w 190"/>
                  <a:gd name="T35" fmla="*/ 2147483647 h 117"/>
                  <a:gd name="T36" fmla="*/ 2147483647 w 190"/>
                  <a:gd name="T37" fmla="*/ 2147483647 h 117"/>
                  <a:gd name="T38" fmla="*/ 0 w 190"/>
                  <a:gd name="T39" fmla="*/ 2147483647 h 117"/>
                  <a:gd name="T40" fmla="*/ 2147483647 w 190"/>
                  <a:gd name="T41" fmla="*/ 2147483647 h 117"/>
                  <a:gd name="T42" fmla="*/ 2147483647 w 190"/>
                  <a:gd name="T43" fmla="*/ 2147483647 h 117"/>
                  <a:gd name="T44" fmla="*/ 2147483647 w 190"/>
                  <a:gd name="T45" fmla="*/ 2147483647 h 117"/>
                  <a:gd name="T46" fmla="*/ 2147483647 w 190"/>
                  <a:gd name="T47" fmla="*/ 2147483647 h 117"/>
                  <a:gd name="T48" fmla="*/ 2147483647 w 190"/>
                  <a:gd name="T49" fmla="*/ 2147483647 h 117"/>
                  <a:gd name="T50" fmla="*/ 2147483647 w 190"/>
                  <a:gd name="T51" fmla="*/ 2147483647 h 117"/>
                  <a:gd name="T52" fmla="*/ 2147483647 w 190"/>
                  <a:gd name="T53" fmla="*/ 2147483647 h 117"/>
                  <a:gd name="T54" fmla="*/ 2147483647 w 190"/>
                  <a:gd name="T55" fmla="*/ 2147483647 h 117"/>
                  <a:gd name="T56" fmla="*/ 2147483647 w 190"/>
                  <a:gd name="T57" fmla="*/ 2147483647 h 117"/>
                  <a:gd name="T58" fmla="*/ 2147483647 w 190"/>
                  <a:gd name="T59" fmla="*/ 2147483647 h 117"/>
                  <a:gd name="T60" fmla="*/ 2147483647 w 190"/>
                  <a:gd name="T61" fmla="*/ 2147483647 h 117"/>
                  <a:gd name="T62" fmla="*/ 2147483647 w 190"/>
                  <a:gd name="T63" fmla="*/ 2147483647 h 117"/>
                  <a:gd name="T64" fmla="*/ 2147483647 w 190"/>
                  <a:gd name="T65" fmla="*/ 2147483647 h 117"/>
                  <a:gd name="T66" fmla="*/ 2147483647 w 190"/>
                  <a:gd name="T67" fmla="*/ 2147483647 h 117"/>
                  <a:gd name="T68" fmla="*/ 2147483647 w 190"/>
                  <a:gd name="T69" fmla="*/ 2147483647 h 117"/>
                  <a:gd name="T70" fmla="*/ 2147483647 w 190"/>
                  <a:gd name="T71" fmla="*/ 2147483647 h 11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0"/>
                  <a:gd name="T109" fmla="*/ 0 h 117"/>
                  <a:gd name="T110" fmla="*/ 190 w 190"/>
                  <a:gd name="T111" fmla="*/ 117 h 11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0" h="117">
                    <a:moveTo>
                      <a:pt x="181" y="33"/>
                    </a:moveTo>
                    <a:lnTo>
                      <a:pt x="159" y="30"/>
                    </a:lnTo>
                    <a:lnTo>
                      <a:pt x="135" y="30"/>
                    </a:lnTo>
                    <a:lnTo>
                      <a:pt x="118" y="19"/>
                    </a:lnTo>
                    <a:lnTo>
                      <a:pt x="112" y="25"/>
                    </a:lnTo>
                    <a:lnTo>
                      <a:pt x="107" y="47"/>
                    </a:lnTo>
                    <a:lnTo>
                      <a:pt x="98" y="50"/>
                    </a:lnTo>
                    <a:lnTo>
                      <a:pt x="93" y="39"/>
                    </a:lnTo>
                    <a:lnTo>
                      <a:pt x="76" y="39"/>
                    </a:lnTo>
                    <a:lnTo>
                      <a:pt x="65" y="34"/>
                    </a:lnTo>
                    <a:lnTo>
                      <a:pt x="65" y="27"/>
                    </a:lnTo>
                    <a:lnTo>
                      <a:pt x="76" y="7"/>
                    </a:lnTo>
                    <a:lnTo>
                      <a:pt x="76" y="1"/>
                    </a:lnTo>
                    <a:lnTo>
                      <a:pt x="72" y="0"/>
                    </a:lnTo>
                    <a:lnTo>
                      <a:pt x="47" y="10"/>
                    </a:lnTo>
                    <a:lnTo>
                      <a:pt x="33" y="22"/>
                    </a:lnTo>
                    <a:lnTo>
                      <a:pt x="11" y="18"/>
                    </a:lnTo>
                    <a:lnTo>
                      <a:pt x="0" y="47"/>
                    </a:lnTo>
                    <a:lnTo>
                      <a:pt x="11" y="65"/>
                    </a:lnTo>
                    <a:lnTo>
                      <a:pt x="0" y="80"/>
                    </a:lnTo>
                    <a:lnTo>
                      <a:pt x="7" y="86"/>
                    </a:lnTo>
                    <a:lnTo>
                      <a:pt x="16" y="86"/>
                    </a:lnTo>
                    <a:lnTo>
                      <a:pt x="24" y="92"/>
                    </a:lnTo>
                    <a:lnTo>
                      <a:pt x="41" y="85"/>
                    </a:lnTo>
                    <a:lnTo>
                      <a:pt x="71" y="65"/>
                    </a:lnTo>
                    <a:lnTo>
                      <a:pt x="84" y="70"/>
                    </a:lnTo>
                    <a:lnTo>
                      <a:pt x="86" y="73"/>
                    </a:lnTo>
                    <a:lnTo>
                      <a:pt x="69" y="100"/>
                    </a:lnTo>
                    <a:lnTo>
                      <a:pt x="78" y="111"/>
                    </a:lnTo>
                    <a:lnTo>
                      <a:pt x="82" y="117"/>
                    </a:lnTo>
                    <a:lnTo>
                      <a:pt x="93" y="117"/>
                    </a:lnTo>
                    <a:lnTo>
                      <a:pt x="107" y="105"/>
                    </a:lnTo>
                    <a:lnTo>
                      <a:pt x="153" y="91"/>
                    </a:lnTo>
                    <a:lnTo>
                      <a:pt x="165" y="78"/>
                    </a:lnTo>
                    <a:lnTo>
                      <a:pt x="190" y="70"/>
                    </a:lnTo>
                    <a:lnTo>
                      <a:pt x="181" y="33"/>
                    </a:lnTo>
                    <a:close/>
                  </a:path>
                </a:pathLst>
              </a:custGeom>
              <a:solidFill>
                <a:schemeClr val="bg1"/>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12">
                  <a:solidFill>
                    <a:prstClr val="black"/>
                  </a:solidFill>
                </a:endParaRPr>
              </a:p>
            </p:txBody>
          </p:sp>
          <p:sp>
            <p:nvSpPr>
              <p:cNvPr id="62" name="Freeform 27">
                <a:extLst>
                  <a:ext uri="{FF2B5EF4-FFF2-40B4-BE49-F238E27FC236}">
                    <a16:creationId xmlns:a16="http://schemas.microsoft.com/office/drawing/2014/main" id="{7147839C-229C-04A9-EB11-2CB397DF1D57}"/>
                  </a:ext>
                </a:extLst>
              </p:cNvPr>
              <p:cNvSpPr>
                <a:spLocks noChangeAspect="1"/>
              </p:cNvSpPr>
              <p:nvPr/>
            </p:nvSpPr>
            <p:spPr bwMode="auto">
              <a:xfrm>
                <a:off x="7326350" y="5167313"/>
                <a:ext cx="201582" cy="246060"/>
              </a:xfrm>
              <a:custGeom>
                <a:avLst/>
                <a:gdLst>
                  <a:gd name="T0" fmla="*/ 2147483647 w 196"/>
                  <a:gd name="T1" fmla="*/ 2147483647 h 260"/>
                  <a:gd name="T2" fmla="*/ 2147483647 w 196"/>
                  <a:gd name="T3" fmla="*/ 2147483647 h 260"/>
                  <a:gd name="T4" fmla="*/ 2147483647 w 196"/>
                  <a:gd name="T5" fmla="*/ 2147483647 h 260"/>
                  <a:gd name="T6" fmla="*/ 2147483647 w 196"/>
                  <a:gd name="T7" fmla="*/ 2147483647 h 260"/>
                  <a:gd name="T8" fmla="*/ 2147483647 w 196"/>
                  <a:gd name="T9" fmla="*/ 0 h 260"/>
                  <a:gd name="T10" fmla="*/ 2147483647 w 196"/>
                  <a:gd name="T11" fmla="*/ 2147483647 h 260"/>
                  <a:gd name="T12" fmla="*/ 0 w 196"/>
                  <a:gd name="T13" fmla="*/ 2147483647 h 260"/>
                  <a:gd name="T14" fmla="*/ 2147483647 w 196"/>
                  <a:gd name="T15" fmla="*/ 2147483647 h 260"/>
                  <a:gd name="T16" fmla="*/ 0 w 196"/>
                  <a:gd name="T17" fmla="*/ 2147483647 h 260"/>
                  <a:gd name="T18" fmla="*/ 2147483647 w 196"/>
                  <a:gd name="T19" fmla="*/ 2147483647 h 260"/>
                  <a:gd name="T20" fmla="*/ 2147483647 w 196"/>
                  <a:gd name="T21" fmla="*/ 2147483647 h 260"/>
                  <a:gd name="T22" fmla="*/ 2147483647 w 196"/>
                  <a:gd name="T23" fmla="*/ 2147483647 h 260"/>
                  <a:gd name="T24" fmla="*/ 2147483647 w 196"/>
                  <a:gd name="T25" fmla="*/ 2147483647 h 260"/>
                  <a:gd name="T26" fmla="*/ 2147483647 w 196"/>
                  <a:gd name="T27" fmla="*/ 2147483647 h 260"/>
                  <a:gd name="T28" fmla="*/ 2147483647 w 196"/>
                  <a:gd name="T29" fmla="*/ 2147483647 h 260"/>
                  <a:gd name="T30" fmla="*/ 2147483647 w 196"/>
                  <a:gd name="T31" fmla="*/ 2147483647 h 260"/>
                  <a:gd name="T32" fmla="*/ 2147483647 w 196"/>
                  <a:gd name="T33" fmla="*/ 2147483647 h 260"/>
                  <a:gd name="T34" fmla="*/ 2147483647 w 196"/>
                  <a:gd name="T35" fmla="*/ 2147483647 h 260"/>
                  <a:gd name="T36" fmla="*/ 2147483647 w 196"/>
                  <a:gd name="T37" fmla="*/ 2147483647 h 260"/>
                  <a:gd name="T38" fmla="*/ 2147483647 w 196"/>
                  <a:gd name="T39" fmla="*/ 2147483647 h 260"/>
                  <a:gd name="T40" fmla="*/ 2147483647 w 196"/>
                  <a:gd name="T41" fmla="*/ 2147483647 h 260"/>
                  <a:gd name="T42" fmla="*/ 2147483647 w 196"/>
                  <a:gd name="T43" fmla="*/ 2147483647 h 260"/>
                  <a:gd name="T44" fmla="*/ 2147483647 w 196"/>
                  <a:gd name="T45" fmla="*/ 2147483647 h 260"/>
                  <a:gd name="T46" fmla="*/ 2147483647 w 196"/>
                  <a:gd name="T47" fmla="*/ 2147483647 h 260"/>
                  <a:gd name="T48" fmla="*/ 2147483647 w 196"/>
                  <a:gd name="T49" fmla="*/ 2147483647 h 260"/>
                  <a:gd name="T50" fmla="*/ 2147483647 w 196"/>
                  <a:gd name="T51" fmla="*/ 2147483647 h 2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6"/>
                  <a:gd name="T79" fmla="*/ 0 h 260"/>
                  <a:gd name="T80" fmla="*/ 196 w 196"/>
                  <a:gd name="T81" fmla="*/ 260 h 2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6" h="260">
                    <a:moveTo>
                      <a:pt x="196" y="105"/>
                    </a:moveTo>
                    <a:lnTo>
                      <a:pt x="187" y="100"/>
                    </a:lnTo>
                    <a:lnTo>
                      <a:pt x="163" y="75"/>
                    </a:lnTo>
                    <a:lnTo>
                      <a:pt x="96" y="20"/>
                    </a:lnTo>
                    <a:lnTo>
                      <a:pt x="54" y="0"/>
                    </a:lnTo>
                    <a:lnTo>
                      <a:pt x="2" y="6"/>
                    </a:lnTo>
                    <a:lnTo>
                      <a:pt x="0" y="19"/>
                    </a:lnTo>
                    <a:lnTo>
                      <a:pt x="2" y="27"/>
                    </a:lnTo>
                    <a:lnTo>
                      <a:pt x="0" y="33"/>
                    </a:lnTo>
                    <a:lnTo>
                      <a:pt x="12" y="66"/>
                    </a:lnTo>
                    <a:lnTo>
                      <a:pt x="7" y="86"/>
                    </a:lnTo>
                    <a:lnTo>
                      <a:pt x="8" y="96"/>
                    </a:lnTo>
                    <a:lnTo>
                      <a:pt x="12" y="127"/>
                    </a:lnTo>
                    <a:lnTo>
                      <a:pt x="23" y="181"/>
                    </a:lnTo>
                    <a:lnTo>
                      <a:pt x="40" y="206"/>
                    </a:lnTo>
                    <a:lnTo>
                      <a:pt x="30" y="232"/>
                    </a:lnTo>
                    <a:lnTo>
                      <a:pt x="86" y="237"/>
                    </a:lnTo>
                    <a:lnTo>
                      <a:pt x="107" y="260"/>
                    </a:lnTo>
                    <a:lnTo>
                      <a:pt x="125" y="249"/>
                    </a:lnTo>
                    <a:lnTo>
                      <a:pt x="136" y="234"/>
                    </a:lnTo>
                    <a:lnTo>
                      <a:pt x="125" y="216"/>
                    </a:lnTo>
                    <a:lnTo>
                      <a:pt x="136" y="187"/>
                    </a:lnTo>
                    <a:lnTo>
                      <a:pt x="139" y="169"/>
                    </a:lnTo>
                    <a:lnTo>
                      <a:pt x="149" y="169"/>
                    </a:lnTo>
                    <a:lnTo>
                      <a:pt x="172" y="132"/>
                    </a:lnTo>
                    <a:lnTo>
                      <a:pt x="196" y="105"/>
                    </a:lnTo>
                    <a:close/>
                  </a:path>
                </a:pathLst>
              </a:custGeom>
              <a:solidFill>
                <a:schemeClr val="bg1"/>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12">
                  <a:solidFill>
                    <a:prstClr val="black"/>
                  </a:solidFill>
                </a:endParaRPr>
              </a:p>
            </p:txBody>
          </p:sp>
          <p:sp>
            <p:nvSpPr>
              <p:cNvPr id="63" name="Freeform 28">
                <a:extLst>
                  <a:ext uri="{FF2B5EF4-FFF2-40B4-BE49-F238E27FC236}">
                    <a16:creationId xmlns:a16="http://schemas.microsoft.com/office/drawing/2014/main" id="{7DD9BE83-9BF9-EF14-A959-0ED330252F11}"/>
                  </a:ext>
                </a:extLst>
              </p:cNvPr>
              <p:cNvSpPr>
                <a:spLocks noChangeAspect="1"/>
              </p:cNvSpPr>
              <p:nvPr/>
            </p:nvSpPr>
            <p:spPr bwMode="auto">
              <a:xfrm>
                <a:off x="7466029" y="5265737"/>
                <a:ext cx="176186" cy="107949"/>
              </a:xfrm>
              <a:custGeom>
                <a:avLst/>
                <a:gdLst>
                  <a:gd name="T0" fmla="*/ 0 w 170"/>
                  <a:gd name="T1" fmla="*/ 2147483647 h 114"/>
                  <a:gd name="T2" fmla="*/ 2147483647 w 170"/>
                  <a:gd name="T3" fmla="*/ 2147483647 h 114"/>
                  <a:gd name="T4" fmla="*/ 2147483647 w 170"/>
                  <a:gd name="T5" fmla="*/ 2147483647 h 114"/>
                  <a:gd name="T6" fmla="*/ 2147483647 w 170"/>
                  <a:gd name="T7" fmla="*/ 2147483647 h 114"/>
                  <a:gd name="T8" fmla="*/ 2147483647 w 170"/>
                  <a:gd name="T9" fmla="*/ 0 h 114"/>
                  <a:gd name="T10" fmla="*/ 2147483647 w 170"/>
                  <a:gd name="T11" fmla="*/ 2147483647 h 114"/>
                  <a:gd name="T12" fmla="*/ 2147483647 w 170"/>
                  <a:gd name="T13" fmla="*/ 2147483647 h 114"/>
                  <a:gd name="T14" fmla="*/ 2147483647 w 170"/>
                  <a:gd name="T15" fmla="*/ 2147483647 h 114"/>
                  <a:gd name="T16" fmla="*/ 2147483647 w 170"/>
                  <a:gd name="T17" fmla="*/ 2147483647 h 114"/>
                  <a:gd name="T18" fmla="*/ 2147483647 w 170"/>
                  <a:gd name="T19" fmla="*/ 2147483647 h 114"/>
                  <a:gd name="T20" fmla="*/ 2147483647 w 170"/>
                  <a:gd name="T21" fmla="*/ 2147483647 h 114"/>
                  <a:gd name="T22" fmla="*/ 2147483647 w 170"/>
                  <a:gd name="T23" fmla="*/ 2147483647 h 114"/>
                  <a:gd name="T24" fmla="*/ 2147483647 w 170"/>
                  <a:gd name="T25" fmla="*/ 2147483647 h 114"/>
                  <a:gd name="T26" fmla="*/ 2147483647 w 170"/>
                  <a:gd name="T27" fmla="*/ 2147483647 h 114"/>
                  <a:gd name="T28" fmla="*/ 2147483647 w 170"/>
                  <a:gd name="T29" fmla="*/ 2147483647 h 114"/>
                  <a:gd name="T30" fmla="*/ 2147483647 w 170"/>
                  <a:gd name="T31" fmla="*/ 2147483647 h 114"/>
                  <a:gd name="T32" fmla="*/ 2147483647 w 170"/>
                  <a:gd name="T33" fmla="*/ 2147483647 h 114"/>
                  <a:gd name="T34" fmla="*/ 2147483647 w 170"/>
                  <a:gd name="T35" fmla="*/ 2147483647 h 114"/>
                  <a:gd name="T36" fmla="*/ 2147483647 w 170"/>
                  <a:gd name="T37" fmla="*/ 2147483647 h 114"/>
                  <a:gd name="T38" fmla="*/ 2147483647 w 170"/>
                  <a:gd name="T39" fmla="*/ 2147483647 h 114"/>
                  <a:gd name="T40" fmla="*/ 2147483647 w 170"/>
                  <a:gd name="T41" fmla="*/ 2147483647 h 114"/>
                  <a:gd name="T42" fmla="*/ 2147483647 w 170"/>
                  <a:gd name="T43" fmla="*/ 2147483647 h 114"/>
                  <a:gd name="T44" fmla="*/ 2147483647 w 170"/>
                  <a:gd name="T45" fmla="*/ 2147483647 h 114"/>
                  <a:gd name="T46" fmla="*/ 2147483647 w 170"/>
                  <a:gd name="T47" fmla="*/ 2147483647 h 114"/>
                  <a:gd name="T48" fmla="*/ 2147483647 w 170"/>
                  <a:gd name="T49" fmla="*/ 2147483647 h 114"/>
                  <a:gd name="T50" fmla="*/ 0 w 170"/>
                  <a:gd name="T51" fmla="*/ 2147483647 h 1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0"/>
                  <a:gd name="T79" fmla="*/ 0 h 114"/>
                  <a:gd name="T80" fmla="*/ 170 w 170"/>
                  <a:gd name="T81" fmla="*/ 114 h 11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0" h="114">
                    <a:moveTo>
                      <a:pt x="0" y="82"/>
                    </a:moveTo>
                    <a:lnTo>
                      <a:pt x="3" y="64"/>
                    </a:lnTo>
                    <a:lnTo>
                      <a:pt x="13" y="64"/>
                    </a:lnTo>
                    <a:lnTo>
                      <a:pt x="36" y="27"/>
                    </a:lnTo>
                    <a:lnTo>
                      <a:pt x="60" y="0"/>
                    </a:lnTo>
                    <a:lnTo>
                      <a:pt x="82" y="17"/>
                    </a:lnTo>
                    <a:lnTo>
                      <a:pt x="109" y="24"/>
                    </a:lnTo>
                    <a:lnTo>
                      <a:pt x="146" y="27"/>
                    </a:lnTo>
                    <a:lnTo>
                      <a:pt x="158" y="41"/>
                    </a:lnTo>
                    <a:lnTo>
                      <a:pt x="170" y="97"/>
                    </a:lnTo>
                    <a:lnTo>
                      <a:pt x="148" y="94"/>
                    </a:lnTo>
                    <a:lnTo>
                      <a:pt x="124" y="94"/>
                    </a:lnTo>
                    <a:lnTo>
                      <a:pt x="107" y="83"/>
                    </a:lnTo>
                    <a:lnTo>
                      <a:pt x="101" y="89"/>
                    </a:lnTo>
                    <a:lnTo>
                      <a:pt x="96" y="111"/>
                    </a:lnTo>
                    <a:lnTo>
                      <a:pt x="87" y="114"/>
                    </a:lnTo>
                    <a:lnTo>
                      <a:pt x="82" y="103"/>
                    </a:lnTo>
                    <a:lnTo>
                      <a:pt x="65" y="103"/>
                    </a:lnTo>
                    <a:lnTo>
                      <a:pt x="54" y="98"/>
                    </a:lnTo>
                    <a:lnTo>
                      <a:pt x="54" y="91"/>
                    </a:lnTo>
                    <a:lnTo>
                      <a:pt x="65" y="71"/>
                    </a:lnTo>
                    <a:lnTo>
                      <a:pt x="65" y="65"/>
                    </a:lnTo>
                    <a:lnTo>
                      <a:pt x="61" y="64"/>
                    </a:lnTo>
                    <a:lnTo>
                      <a:pt x="36" y="74"/>
                    </a:lnTo>
                    <a:lnTo>
                      <a:pt x="22" y="86"/>
                    </a:lnTo>
                    <a:lnTo>
                      <a:pt x="0" y="82"/>
                    </a:lnTo>
                    <a:close/>
                  </a:path>
                </a:pathLst>
              </a:custGeom>
              <a:solidFill>
                <a:schemeClr val="bg1"/>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12">
                  <a:solidFill>
                    <a:prstClr val="black"/>
                  </a:solidFill>
                </a:endParaRPr>
              </a:p>
            </p:txBody>
          </p:sp>
          <p:sp>
            <p:nvSpPr>
              <p:cNvPr id="64" name="Freeform 29">
                <a:extLst>
                  <a:ext uri="{FF2B5EF4-FFF2-40B4-BE49-F238E27FC236}">
                    <a16:creationId xmlns:a16="http://schemas.microsoft.com/office/drawing/2014/main" id="{1C6F2624-9C6A-6058-629C-CE1E80BE71A8}"/>
                  </a:ext>
                </a:extLst>
              </p:cNvPr>
              <p:cNvSpPr>
                <a:spLocks noChangeAspect="1"/>
              </p:cNvSpPr>
              <p:nvPr/>
            </p:nvSpPr>
            <p:spPr bwMode="auto">
              <a:xfrm>
                <a:off x="6459707" y="5849930"/>
                <a:ext cx="352372" cy="338134"/>
              </a:xfrm>
              <a:custGeom>
                <a:avLst/>
                <a:gdLst>
                  <a:gd name="T0" fmla="*/ 2147483647 w 340"/>
                  <a:gd name="T1" fmla="*/ 2147483647 h 355"/>
                  <a:gd name="T2" fmla="*/ 2147483647 w 340"/>
                  <a:gd name="T3" fmla="*/ 2147483647 h 355"/>
                  <a:gd name="T4" fmla="*/ 2147483647 w 340"/>
                  <a:gd name="T5" fmla="*/ 2147483647 h 355"/>
                  <a:gd name="T6" fmla="*/ 2147483647 w 340"/>
                  <a:gd name="T7" fmla="*/ 2147483647 h 355"/>
                  <a:gd name="T8" fmla="*/ 2147483647 w 340"/>
                  <a:gd name="T9" fmla="*/ 2147483647 h 355"/>
                  <a:gd name="T10" fmla="*/ 2147483647 w 340"/>
                  <a:gd name="T11" fmla="*/ 2147483647 h 355"/>
                  <a:gd name="T12" fmla="*/ 2147483647 w 340"/>
                  <a:gd name="T13" fmla="*/ 2147483647 h 355"/>
                  <a:gd name="T14" fmla="*/ 2147483647 w 340"/>
                  <a:gd name="T15" fmla="*/ 2147483647 h 355"/>
                  <a:gd name="T16" fmla="*/ 2147483647 w 340"/>
                  <a:gd name="T17" fmla="*/ 2147483647 h 355"/>
                  <a:gd name="T18" fmla="*/ 2147483647 w 340"/>
                  <a:gd name="T19" fmla="*/ 2147483647 h 355"/>
                  <a:gd name="T20" fmla="*/ 2147483647 w 340"/>
                  <a:gd name="T21" fmla="*/ 2147483647 h 355"/>
                  <a:gd name="T22" fmla="*/ 2147483647 w 340"/>
                  <a:gd name="T23" fmla="*/ 2147483647 h 355"/>
                  <a:gd name="T24" fmla="*/ 2147483647 w 340"/>
                  <a:gd name="T25" fmla="*/ 2147483647 h 355"/>
                  <a:gd name="T26" fmla="*/ 2147483647 w 340"/>
                  <a:gd name="T27" fmla="*/ 2147483647 h 355"/>
                  <a:gd name="T28" fmla="*/ 2147483647 w 340"/>
                  <a:gd name="T29" fmla="*/ 2147483647 h 355"/>
                  <a:gd name="T30" fmla="*/ 2147483647 w 340"/>
                  <a:gd name="T31" fmla="*/ 2147483647 h 355"/>
                  <a:gd name="T32" fmla="*/ 2147483647 w 340"/>
                  <a:gd name="T33" fmla="*/ 2147483647 h 355"/>
                  <a:gd name="T34" fmla="*/ 2147483647 w 340"/>
                  <a:gd name="T35" fmla="*/ 2147483647 h 355"/>
                  <a:gd name="T36" fmla="*/ 2147483647 w 340"/>
                  <a:gd name="T37" fmla="*/ 2147483647 h 355"/>
                  <a:gd name="T38" fmla="*/ 2147483647 w 340"/>
                  <a:gd name="T39" fmla="*/ 2147483647 h 355"/>
                  <a:gd name="T40" fmla="*/ 2147483647 w 340"/>
                  <a:gd name="T41" fmla="*/ 2147483647 h 355"/>
                  <a:gd name="T42" fmla="*/ 2147483647 w 340"/>
                  <a:gd name="T43" fmla="*/ 2147483647 h 355"/>
                  <a:gd name="T44" fmla="*/ 2147483647 w 340"/>
                  <a:gd name="T45" fmla="*/ 2147483647 h 355"/>
                  <a:gd name="T46" fmla="*/ 2147483647 w 340"/>
                  <a:gd name="T47" fmla="*/ 2147483647 h 355"/>
                  <a:gd name="T48" fmla="*/ 2147483647 w 340"/>
                  <a:gd name="T49" fmla="*/ 2147483647 h 355"/>
                  <a:gd name="T50" fmla="*/ 2147483647 w 340"/>
                  <a:gd name="T51" fmla="*/ 2147483647 h 355"/>
                  <a:gd name="T52" fmla="*/ 2147483647 w 340"/>
                  <a:gd name="T53" fmla="*/ 0 h 355"/>
                  <a:gd name="T54" fmla="*/ 2147483647 w 340"/>
                  <a:gd name="T55" fmla="*/ 2147483647 h 355"/>
                  <a:gd name="T56" fmla="*/ 2147483647 w 340"/>
                  <a:gd name="T57" fmla="*/ 2147483647 h 355"/>
                  <a:gd name="T58" fmla="*/ 2147483647 w 340"/>
                  <a:gd name="T59" fmla="*/ 2147483647 h 355"/>
                  <a:gd name="T60" fmla="*/ 2147483647 w 340"/>
                  <a:gd name="T61" fmla="*/ 2147483647 h 355"/>
                  <a:gd name="T62" fmla="*/ 2147483647 w 340"/>
                  <a:gd name="T63" fmla="*/ 2147483647 h 355"/>
                  <a:gd name="T64" fmla="*/ 2147483647 w 340"/>
                  <a:gd name="T65" fmla="*/ 2147483647 h 355"/>
                  <a:gd name="T66" fmla="*/ 2147483647 w 340"/>
                  <a:gd name="T67" fmla="*/ 2147483647 h 355"/>
                  <a:gd name="T68" fmla="*/ 0 w 340"/>
                  <a:gd name="T69" fmla="*/ 2147483647 h 355"/>
                  <a:gd name="T70" fmla="*/ 2147483647 w 340"/>
                  <a:gd name="T71" fmla="*/ 2147483647 h 355"/>
                  <a:gd name="T72" fmla="*/ 2147483647 w 340"/>
                  <a:gd name="T73" fmla="*/ 2147483647 h 355"/>
                  <a:gd name="T74" fmla="*/ 2147483647 w 340"/>
                  <a:gd name="T75" fmla="*/ 2147483647 h 355"/>
                  <a:gd name="T76" fmla="*/ 2147483647 w 340"/>
                  <a:gd name="T77" fmla="*/ 2147483647 h 355"/>
                  <a:gd name="T78" fmla="*/ 2147483647 w 340"/>
                  <a:gd name="T79" fmla="*/ 2147483647 h 355"/>
                  <a:gd name="T80" fmla="*/ 2147483647 w 340"/>
                  <a:gd name="T81" fmla="*/ 2147483647 h 355"/>
                  <a:gd name="T82" fmla="*/ 2147483647 w 340"/>
                  <a:gd name="T83" fmla="*/ 2147483647 h 355"/>
                  <a:gd name="T84" fmla="*/ 2147483647 w 340"/>
                  <a:gd name="T85" fmla="*/ 2147483647 h 355"/>
                  <a:gd name="T86" fmla="*/ 2147483647 w 340"/>
                  <a:gd name="T87" fmla="*/ 2147483647 h 355"/>
                  <a:gd name="T88" fmla="*/ 2147483647 w 340"/>
                  <a:gd name="T89" fmla="*/ 2147483647 h 355"/>
                  <a:gd name="T90" fmla="*/ 2147483647 w 340"/>
                  <a:gd name="T91" fmla="*/ 2147483647 h 355"/>
                  <a:gd name="T92" fmla="*/ 2147483647 w 340"/>
                  <a:gd name="T93" fmla="*/ 2147483647 h 355"/>
                  <a:gd name="T94" fmla="*/ 2147483647 w 340"/>
                  <a:gd name="T95" fmla="*/ 2147483647 h 355"/>
                  <a:gd name="T96" fmla="*/ 2147483647 w 340"/>
                  <a:gd name="T97" fmla="*/ 2147483647 h 355"/>
                  <a:gd name="T98" fmla="*/ 2147483647 w 340"/>
                  <a:gd name="T99" fmla="*/ 2147483647 h 355"/>
                  <a:gd name="T100" fmla="*/ 2147483647 w 340"/>
                  <a:gd name="T101" fmla="*/ 2147483647 h 355"/>
                  <a:gd name="T102" fmla="*/ 2147483647 w 340"/>
                  <a:gd name="T103" fmla="*/ 2147483647 h 355"/>
                  <a:gd name="T104" fmla="*/ 2147483647 w 340"/>
                  <a:gd name="T105" fmla="*/ 2147483647 h 355"/>
                  <a:gd name="T106" fmla="*/ 2147483647 w 340"/>
                  <a:gd name="T107" fmla="*/ 2147483647 h 355"/>
                  <a:gd name="T108" fmla="*/ 2147483647 w 340"/>
                  <a:gd name="T109" fmla="*/ 2147483647 h 355"/>
                  <a:gd name="T110" fmla="*/ 2147483647 w 340"/>
                  <a:gd name="T111" fmla="*/ 2147483647 h 355"/>
                  <a:gd name="T112" fmla="*/ 2147483647 w 340"/>
                  <a:gd name="T113" fmla="*/ 2147483647 h 3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0"/>
                  <a:gd name="T172" fmla="*/ 0 h 355"/>
                  <a:gd name="T173" fmla="*/ 340 w 340"/>
                  <a:gd name="T174" fmla="*/ 355 h 3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0" h="355">
                    <a:moveTo>
                      <a:pt x="247" y="271"/>
                    </a:moveTo>
                    <a:lnTo>
                      <a:pt x="265" y="257"/>
                    </a:lnTo>
                    <a:lnTo>
                      <a:pt x="286" y="230"/>
                    </a:lnTo>
                    <a:lnTo>
                      <a:pt x="286" y="223"/>
                    </a:lnTo>
                    <a:lnTo>
                      <a:pt x="298" y="210"/>
                    </a:lnTo>
                    <a:lnTo>
                      <a:pt x="305" y="189"/>
                    </a:lnTo>
                    <a:lnTo>
                      <a:pt x="320" y="164"/>
                    </a:lnTo>
                    <a:lnTo>
                      <a:pt x="338" y="151"/>
                    </a:lnTo>
                    <a:lnTo>
                      <a:pt x="339" y="146"/>
                    </a:lnTo>
                    <a:lnTo>
                      <a:pt x="340" y="114"/>
                    </a:lnTo>
                    <a:lnTo>
                      <a:pt x="328" y="106"/>
                    </a:lnTo>
                    <a:lnTo>
                      <a:pt x="294" y="92"/>
                    </a:lnTo>
                    <a:lnTo>
                      <a:pt x="259" y="76"/>
                    </a:lnTo>
                    <a:lnTo>
                      <a:pt x="248" y="76"/>
                    </a:lnTo>
                    <a:lnTo>
                      <a:pt x="245" y="74"/>
                    </a:lnTo>
                    <a:lnTo>
                      <a:pt x="251" y="62"/>
                    </a:lnTo>
                    <a:lnTo>
                      <a:pt x="247" y="58"/>
                    </a:lnTo>
                    <a:lnTo>
                      <a:pt x="237" y="58"/>
                    </a:lnTo>
                    <a:lnTo>
                      <a:pt x="234" y="41"/>
                    </a:lnTo>
                    <a:lnTo>
                      <a:pt x="219" y="31"/>
                    </a:lnTo>
                    <a:lnTo>
                      <a:pt x="210" y="7"/>
                    </a:lnTo>
                    <a:lnTo>
                      <a:pt x="198" y="5"/>
                    </a:lnTo>
                    <a:lnTo>
                      <a:pt x="193" y="13"/>
                    </a:lnTo>
                    <a:lnTo>
                      <a:pt x="187" y="13"/>
                    </a:lnTo>
                    <a:lnTo>
                      <a:pt x="166" y="12"/>
                    </a:lnTo>
                    <a:lnTo>
                      <a:pt x="152" y="20"/>
                    </a:lnTo>
                    <a:lnTo>
                      <a:pt x="93" y="0"/>
                    </a:lnTo>
                    <a:lnTo>
                      <a:pt x="84" y="5"/>
                    </a:lnTo>
                    <a:lnTo>
                      <a:pt x="68" y="9"/>
                    </a:lnTo>
                    <a:lnTo>
                      <a:pt x="54" y="23"/>
                    </a:lnTo>
                    <a:lnTo>
                      <a:pt x="33" y="39"/>
                    </a:lnTo>
                    <a:lnTo>
                      <a:pt x="24" y="52"/>
                    </a:lnTo>
                    <a:lnTo>
                      <a:pt x="8" y="125"/>
                    </a:lnTo>
                    <a:lnTo>
                      <a:pt x="2" y="143"/>
                    </a:lnTo>
                    <a:lnTo>
                      <a:pt x="0" y="149"/>
                    </a:lnTo>
                    <a:lnTo>
                      <a:pt x="4" y="178"/>
                    </a:lnTo>
                    <a:lnTo>
                      <a:pt x="15" y="193"/>
                    </a:lnTo>
                    <a:lnTo>
                      <a:pt x="11" y="258"/>
                    </a:lnTo>
                    <a:lnTo>
                      <a:pt x="17" y="260"/>
                    </a:lnTo>
                    <a:lnTo>
                      <a:pt x="24" y="258"/>
                    </a:lnTo>
                    <a:lnTo>
                      <a:pt x="49" y="264"/>
                    </a:lnTo>
                    <a:lnTo>
                      <a:pt x="70" y="265"/>
                    </a:lnTo>
                    <a:lnTo>
                      <a:pt x="84" y="257"/>
                    </a:lnTo>
                    <a:lnTo>
                      <a:pt x="98" y="265"/>
                    </a:lnTo>
                    <a:lnTo>
                      <a:pt x="110" y="267"/>
                    </a:lnTo>
                    <a:lnTo>
                      <a:pt x="122" y="299"/>
                    </a:lnTo>
                    <a:lnTo>
                      <a:pt x="124" y="326"/>
                    </a:lnTo>
                    <a:lnTo>
                      <a:pt x="130" y="344"/>
                    </a:lnTo>
                    <a:lnTo>
                      <a:pt x="132" y="351"/>
                    </a:lnTo>
                    <a:lnTo>
                      <a:pt x="144" y="355"/>
                    </a:lnTo>
                    <a:lnTo>
                      <a:pt x="168" y="345"/>
                    </a:lnTo>
                    <a:lnTo>
                      <a:pt x="183" y="351"/>
                    </a:lnTo>
                    <a:lnTo>
                      <a:pt x="191" y="346"/>
                    </a:lnTo>
                    <a:lnTo>
                      <a:pt x="198" y="321"/>
                    </a:lnTo>
                    <a:lnTo>
                      <a:pt x="211" y="307"/>
                    </a:lnTo>
                    <a:lnTo>
                      <a:pt x="213" y="293"/>
                    </a:lnTo>
                    <a:lnTo>
                      <a:pt x="247" y="271"/>
                    </a:lnTo>
                    <a:close/>
                  </a:path>
                </a:pathLst>
              </a:custGeom>
              <a:solidFill>
                <a:schemeClr val="bg1"/>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12">
                  <a:solidFill>
                    <a:prstClr val="black"/>
                  </a:solidFill>
                </a:endParaRPr>
              </a:p>
            </p:txBody>
          </p:sp>
          <p:sp>
            <p:nvSpPr>
              <p:cNvPr id="65" name="Freeform 30">
                <a:extLst>
                  <a:ext uri="{FF2B5EF4-FFF2-40B4-BE49-F238E27FC236}">
                    <a16:creationId xmlns:a16="http://schemas.microsoft.com/office/drawing/2014/main" id="{A50EC774-8F8D-B47B-8FFD-37E830476573}"/>
                  </a:ext>
                </a:extLst>
              </p:cNvPr>
              <p:cNvSpPr>
                <a:spLocks noChangeAspect="1"/>
              </p:cNvSpPr>
              <p:nvPr/>
            </p:nvSpPr>
            <p:spPr bwMode="auto">
              <a:xfrm>
                <a:off x="6639068" y="6108690"/>
                <a:ext cx="306341" cy="204785"/>
              </a:xfrm>
              <a:custGeom>
                <a:avLst/>
                <a:gdLst>
                  <a:gd name="T0" fmla="*/ 2147483647 w 297"/>
                  <a:gd name="T1" fmla="*/ 2147483647 h 214"/>
                  <a:gd name="T2" fmla="*/ 2147483647 w 297"/>
                  <a:gd name="T3" fmla="*/ 2147483647 h 214"/>
                  <a:gd name="T4" fmla="*/ 2147483647 w 297"/>
                  <a:gd name="T5" fmla="*/ 2147483647 h 214"/>
                  <a:gd name="T6" fmla="*/ 2147483647 w 297"/>
                  <a:gd name="T7" fmla="*/ 2147483647 h 214"/>
                  <a:gd name="T8" fmla="*/ 2147483647 w 297"/>
                  <a:gd name="T9" fmla="*/ 2147483647 h 214"/>
                  <a:gd name="T10" fmla="*/ 2147483647 w 297"/>
                  <a:gd name="T11" fmla="*/ 2147483647 h 214"/>
                  <a:gd name="T12" fmla="*/ 2147483647 w 297"/>
                  <a:gd name="T13" fmla="*/ 2147483647 h 214"/>
                  <a:gd name="T14" fmla="*/ 2147483647 w 297"/>
                  <a:gd name="T15" fmla="*/ 2147483647 h 214"/>
                  <a:gd name="T16" fmla="*/ 2147483647 w 297"/>
                  <a:gd name="T17" fmla="*/ 2147483647 h 214"/>
                  <a:gd name="T18" fmla="*/ 2147483647 w 297"/>
                  <a:gd name="T19" fmla="*/ 2147483647 h 214"/>
                  <a:gd name="T20" fmla="*/ 2147483647 w 297"/>
                  <a:gd name="T21" fmla="*/ 2147483647 h 214"/>
                  <a:gd name="T22" fmla="*/ 2147483647 w 297"/>
                  <a:gd name="T23" fmla="*/ 2147483647 h 214"/>
                  <a:gd name="T24" fmla="*/ 2147483647 w 297"/>
                  <a:gd name="T25" fmla="*/ 2147483647 h 214"/>
                  <a:gd name="T26" fmla="*/ 2147483647 w 297"/>
                  <a:gd name="T27" fmla="*/ 2147483647 h 214"/>
                  <a:gd name="T28" fmla="*/ 2147483647 w 297"/>
                  <a:gd name="T29" fmla="*/ 2147483647 h 214"/>
                  <a:gd name="T30" fmla="*/ 2147483647 w 297"/>
                  <a:gd name="T31" fmla="*/ 2147483647 h 214"/>
                  <a:gd name="T32" fmla="*/ 2147483647 w 297"/>
                  <a:gd name="T33" fmla="*/ 2147483647 h 214"/>
                  <a:gd name="T34" fmla="*/ 2147483647 w 297"/>
                  <a:gd name="T35" fmla="*/ 2147483647 h 214"/>
                  <a:gd name="T36" fmla="*/ 2147483647 w 297"/>
                  <a:gd name="T37" fmla="*/ 2147483647 h 214"/>
                  <a:gd name="T38" fmla="*/ 0 w 297"/>
                  <a:gd name="T39" fmla="*/ 2147483647 h 214"/>
                  <a:gd name="T40" fmla="*/ 2147483647 w 297"/>
                  <a:gd name="T41" fmla="*/ 2147483647 h 214"/>
                  <a:gd name="T42" fmla="*/ 2147483647 w 297"/>
                  <a:gd name="T43" fmla="*/ 2147483647 h 214"/>
                  <a:gd name="T44" fmla="*/ 2147483647 w 297"/>
                  <a:gd name="T45" fmla="*/ 2147483647 h 214"/>
                  <a:gd name="T46" fmla="*/ 2147483647 w 297"/>
                  <a:gd name="T47" fmla="*/ 2147483647 h 214"/>
                  <a:gd name="T48" fmla="*/ 2147483647 w 297"/>
                  <a:gd name="T49" fmla="*/ 2147483647 h 214"/>
                  <a:gd name="T50" fmla="*/ 2147483647 w 297"/>
                  <a:gd name="T51" fmla="*/ 2147483647 h 214"/>
                  <a:gd name="T52" fmla="*/ 2147483647 w 297"/>
                  <a:gd name="T53" fmla="*/ 2147483647 h 214"/>
                  <a:gd name="T54" fmla="*/ 2147483647 w 297"/>
                  <a:gd name="T55" fmla="*/ 2147483647 h 214"/>
                  <a:gd name="T56" fmla="*/ 2147483647 w 297"/>
                  <a:gd name="T57" fmla="*/ 0 h 214"/>
                  <a:gd name="T58" fmla="*/ 2147483647 w 297"/>
                  <a:gd name="T59" fmla="*/ 2147483647 h 214"/>
                  <a:gd name="T60" fmla="*/ 2147483647 w 297"/>
                  <a:gd name="T61" fmla="*/ 2147483647 h 214"/>
                  <a:gd name="T62" fmla="*/ 2147483647 w 297"/>
                  <a:gd name="T63" fmla="*/ 2147483647 h 214"/>
                  <a:gd name="T64" fmla="*/ 2147483647 w 297"/>
                  <a:gd name="T65" fmla="*/ 2147483647 h 214"/>
                  <a:gd name="T66" fmla="*/ 2147483647 w 297"/>
                  <a:gd name="T67" fmla="*/ 2147483647 h 214"/>
                  <a:gd name="T68" fmla="*/ 2147483647 w 297"/>
                  <a:gd name="T69" fmla="*/ 2147483647 h 214"/>
                  <a:gd name="T70" fmla="*/ 2147483647 w 297"/>
                  <a:gd name="T71" fmla="*/ 2147483647 h 214"/>
                  <a:gd name="T72" fmla="*/ 2147483647 w 297"/>
                  <a:gd name="T73" fmla="*/ 2147483647 h 214"/>
                  <a:gd name="T74" fmla="*/ 2147483647 w 297"/>
                  <a:gd name="T75" fmla="*/ 2147483647 h 214"/>
                  <a:gd name="T76" fmla="*/ 2147483647 w 297"/>
                  <a:gd name="T77" fmla="*/ 2147483647 h 214"/>
                  <a:gd name="T78" fmla="*/ 2147483647 w 297"/>
                  <a:gd name="T79" fmla="*/ 2147483647 h 214"/>
                  <a:gd name="T80" fmla="*/ 2147483647 w 297"/>
                  <a:gd name="T81" fmla="*/ 2147483647 h 214"/>
                  <a:gd name="T82" fmla="*/ 2147483647 w 297"/>
                  <a:gd name="T83" fmla="*/ 2147483647 h 214"/>
                  <a:gd name="T84" fmla="*/ 2147483647 w 297"/>
                  <a:gd name="T85" fmla="*/ 2147483647 h 214"/>
                  <a:gd name="T86" fmla="*/ 2147483647 w 297"/>
                  <a:gd name="T87" fmla="*/ 2147483647 h 214"/>
                  <a:gd name="T88" fmla="*/ 2147483647 w 297"/>
                  <a:gd name="T89" fmla="*/ 2147483647 h 214"/>
                  <a:gd name="T90" fmla="*/ 2147483647 w 297"/>
                  <a:gd name="T91" fmla="*/ 2147483647 h 214"/>
                  <a:gd name="T92" fmla="*/ 2147483647 w 297"/>
                  <a:gd name="T93" fmla="*/ 2147483647 h 214"/>
                  <a:gd name="T94" fmla="*/ 2147483647 w 297"/>
                  <a:gd name="T95" fmla="*/ 2147483647 h 214"/>
                  <a:gd name="T96" fmla="*/ 2147483647 w 297"/>
                  <a:gd name="T97" fmla="*/ 2147483647 h 214"/>
                  <a:gd name="T98" fmla="*/ 2147483647 w 297"/>
                  <a:gd name="T99" fmla="*/ 2147483647 h 214"/>
                  <a:gd name="T100" fmla="*/ 2147483647 w 297"/>
                  <a:gd name="T101" fmla="*/ 2147483647 h 214"/>
                  <a:gd name="T102" fmla="*/ 2147483647 w 297"/>
                  <a:gd name="T103" fmla="*/ 2147483647 h 2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97"/>
                  <a:gd name="T157" fmla="*/ 0 h 214"/>
                  <a:gd name="T158" fmla="*/ 297 w 297"/>
                  <a:gd name="T159" fmla="*/ 214 h 21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97" h="214">
                    <a:moveTo>
                      <a:pt x="274" y="184"/>
                    </a:moveTo>
                    <a:lnTo>
                      <a:pt x="257" y="182"/>
                    </a:lnTo>
                    <a:lnTo>
                      <a:pt x="228" y="190"/>
                    </a:lnTo>
                    <a:lnTo>
                      <a:pt x="216" y="184"/>
                    </a:lnTo>
                    <a:lnTo>
                      <a:pt x="204" y="181"/>
                    </a:lnTo>
                    <a:lnTo>
                      <a:pt x="191" y="183"/>
                    </a:lnTo>
                    <a:lnTo>
                      <a:pt x="181" y="182"/>
                    </a:lnTo>
                    <a:lnTo>
                      <a:pt x="169" y="195"/>
                    </a:lnTo>
                    <a:lnTo>
                      <a:pt x="152" y="196"/>
                    </a:lnTo>
                    <a:lnTo>
                      <a:pt x="148" y="202"/>
                    </a:lnTo>
                    <a:lnTo>
                      <a:pt x="148" y="211"/>
                    </a:lnTo>
                    <a:lnTo>
                      <a:pt x="141" y="214"/>
                    </a:lnTo>
                    <a:lnTo>
                      <a:pt x="111" y="208"/>
                    </a:lnTo>
                    <a:lnTo>
                      <a:pt x="91" y="201"/>
                    </a:lnTo>
                    <a:lnTo>
                      <a:pt x="57" y="196"/>
                    </a:lnTo>
                    <a:lnTo>
                      <a:pt x="40" y="195"/>
                    </a:lnTo>
                    <a:lnTo>
                      <a:pt x="31" y="169"/>
                    </a:lnTo>
                    <a:lnTo>
                      <a:pt x="20" y="164"/>
                    </a:lnTo>
                    <a:lnTo>
                      <a:pt x="5" y="166"/>
                    </a:lnTo>
                    <a:lnTo>
                      <a:pt x="0" y="161"/>
                    </a:lnTo>
                    <a:lnTo>
                      <a:pt x="7" y="128"/>
                    </a:lnTo>
                    <a:lnTo>
                      <a:pt x="13" y="107"/>
                    </a:lnTo>
                    <a:lnTo>
                      <a:pt x="12" y="98"/>
                    </a:lnTo>
                    <a:lnTo>
                      <a:pt x="12" y="80"/>
                    </a:lnTo>
                    <a:lnTo>
                      <a:pt x="20" y="75"/>
                    </a:lnTo>
                    <a:lnTo>
                      <a:pt x="27" y="50"/>
                    </a:lnTo>
                    <a:lnTo>
                      <a:pt x="40" y="36"/>
                    </a:lnTo>
                    <a:lnTo>
                      <a:pt x="42" y="22"/>
                    </a:lnTo>
                    <a:lnTo>
                      <a:pt x="76" y="0"/>
                    </a:lnTo>
                    <a:lnTo>
                      <a:pt x="85" y="6"/>
                    </a:lnTo>
                    <a:lnTo>
                      <a:pt x="109" y="7"/>
                    </a:lnTo>
                    <a:lnTo>
                      <a:pt x="127" y="7"/>
                    </a:lnTo>
                    <a:lnTo>
                      <a:pt x="154" y="9"/>
                    </a:lnTo>
                    <a:lnTo>
                      <a:pt x="184" y="25"/>
                    </a:lnTo>
                    <a:lnTo>
                      <a:pt x="210" y="25"/>
                    </a:lnTo>
                    <a:lnTo>
                      <a:pt x="228" y="48"/>
                    </a:lnTo>
                    <a:lnTo>
                      <a:pt x="231" y="75"/>
                    </a:lnTo>
                    <a:lnTo>
                      <a:pt x="246" y="98"/>
                    </a:lnTo>
                    <a:lnTo>
                      <a:pt x="241" y="107"/>
                    </a:lnTo>
                    <a:lnTo>
                      <a:pt x="246" y="113"/>
                    </a:lnTo>
                    <a:lnTo>
                      <a:pt x="274" y="114"/>
                    </a:lnTo>
                    <a:lnTo>
                      <a:pt x="276" y="134"/>
                    </a:lnTo>
                    <a:lnTo>
                      <a:pt x="284" y="128"/>
                    </a:lnTo>
                    <a:lnTo>
                      <a:pt x="292" y="137"/>
                    </a:lnTo>
                    <a:lnTo>
                      <a:pt x="292" y="141"/>
                    </a:lnTo>
                    <a:lnTo>
                      <a:pt x="297" y="143"/>
                    </a:lnTo>
                    <a:lnTo>
                      <a:pt x="291" y="154"/>
                    </a:lnTo>
                    <a:lnTo>
                      <a:pt x="276" y="154"/>
                    </a:lnTo>
                    <a:lnTo>
                      <a:pt x="269" y="157"/>
                    </a:lnTo>
                    <a:lnTo>
                      <a:pt x="266" y="158"/>
                    </a:lnTo>
                    <a:lnTo>
                      <a:pt x="276" y="167"/>
                    </a:lnTo>
                    <a:lnTo>
                      <a:pt x="274" y="184"/>
                    </a:lnTo>
                    <a:close/>
                  </a:path>
                </a:pathLst>
              </a:custGeom>
              <a:solidFill>
                <a:schemeClr val="bg1"/>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12">
                  <a:solidFill>
                    <a:prstClr val="black"/>
                  </a:solidFill>
                </a:endParaRPr>
              </a:p>
            </p:txBody>
          </p:sp>
          <p:sp>
            <p:nvSpPr>
              <p:cNvPr id="66" name="Freeform 31">
                <a:extLst>
                  <a:ext uri="{FF2B5EF4-FFF2-40B4-BE49-F238E27FC236}">
                    <a16:creationId xmlns:a16="http://schemas.microsoft.com/office/drawing/2014/main" id="{6B09AC99-78BA-0A61-3C29-463A40AA984E}"/>
                  </a:ext>
                </a:extLst>
              </p:cNvPr>
              <p:cNvSpPr>
                <a:spLocks noChangeAspect="1"/>
              </p:cNvSpPr>
              <p:nvPr/>
            </p:nvSpPr>
            <p:spPr bwMode="auto">
              <a:xfrm>
                <a:off x="6672400" y="6280138"/>
                <a:ext cx="250787" cy="160335"/>
              </a:xfrm>
              <a:custGeom>
                <a:avLst/>
                <a:gdLst>
                  <a:gd name="T0" fmla="*/ 0 w 239"/>
                  <a:gd name="T1" fmla="*/ 2147483647 h 169"/>
                  <a:gd name="T2" fmla="*/ 2147483647 w 239"/>
                  <a:gd name="T3" fmla="*/ 2147483647 h 169"/>
                  <a:gd name="T4" fmla="*/ 2147483647 w 239"/>
                  <a:gd name="T5" fmla="*/ 2147483647 h 169"/>
                  <a:gd name="T6" fmla="*/ 2147483647 w 239"/>
                  <a:gd name="T7" fmla="*/ 2147483647 h 169"/>
                  <a:gd name="T8" fmla="*/ 2147483647 w 239"/>
                  <a:gd name="T9" fmla="*/ 2147483647 h 169"/>
                  <a:gd name="T10" fmla="*/ 2147483647 w 239"/>
                  <a:gd name="T11" fmla="*/ 2147483647 h 169"/>
                  <a:gd name="T12" fmla="*/ 2147483647 w 239"/>
                  <a:gd name="T13" fmla="*/ 2147483647 h 169"/>
                  <a:gd name="T14" fmla="*/ 2147483647 w 239"/>
                  <a:gd name="T15" fmla="*/ 2147483647 h 169"/>
                  <a:gd name="T16" fmla="*/ 2147483647 w 239"/>
                  <a:gd name="T17" fmla="*/ 2147483647 h 169"/>
                  <a:gd name="T18" fmla="*/ 2147483647 w 239"/>
                  <a:gd name="T19" fmla="*/ 2147483647 h 169"/>
                  <a:gd name="T20" fmla="*/ 2147483647 w 239"/>
                  <a:gd name="T21" fmla="*/ 2147483647 h 169"/>
                  <a:gd name="T22" fmla="*/ 2147483647 w 239"/>
                  <a:gd name="T23" fmla="*/ 2147483647 h 169"/>
                  <a:gd name="T24" fmla="*/ 2147483647 w 239"/>
                  <a:gd name="T25" fmla="*/ 2147483647 h 169"/>
                  <a:gd name="T26" fmla="*/ 2147483647 w 239"/>
                  <a:gd name="T27" fmla="*/ 0 h 169"/>
                  <a:gd name="T28" fmla="*/ 2147483647 w 239"/>
                  <a:gd name="T29" fmla="*/ 2147483647 h 169"/>
                  <a:gd name="T30" fmla="*/ 2147483647 w 239"/>
                  <a:gd name="T31" fmla="*/ 2147483647 h 169"/>
                  <a:gd name="T32" fmla="*/ 2147483647 w 239"/>
                  <a:gd name="T33" fmla="*/ 2147483647 h 169"/>
                  <a:gd name="T34" fmla="*/ 2147483647 w 239"/>
                  <a:gd name="T35" fmla="*/ 2147483647 h 169"/>
                  <a:gd name="T36" fmla="*/ 2147483647 w 239"/>
                  <a:gd name="T37" fmla="*/ 2147483647 h 169"/>
                  <a:gd name="T38" fmla="*/ 2147483647 w 239"/>
                  <a:gd name="T39" fmla="*/ 2147483647 h 169"/>
                  <a:gd name="T40" fmla="*/ 2147483647 w 239"/>
                  <a:gd name="T41" fmla="*/ 2147483647 h 169"/>
                  <a:gd name="T42" fmla="*/ 2147483647 w 239"/>
                  <a:gd name="T43" fmla="*/ 2147483647 h 169"/>
                  <a:gd name="T44" fmla="*/ 2147483647 w 239"/>
                  <a:gd name="T45" fmla="*/ 2147483647 h 169"/>
                  <a:gd name="T46" fmla="*/ 2147483647 w 239"/>
                  <a:gd name="T47" fmla="*/ 2147483647 h 169"/>
                  <a:gd name="T48" fmla="*/ 2147483647 w 239"/>
                  <a:gd name="T49" fmla="*/ 2147483647 h 169"/>
                  <a:gd name="T50" fmla="*/ 2147483647 w 239"/>
                  <a:gd name="T51" fmla="*/ 2147483647 h 169"/>
                  <a:gd name="T52" fmla="*/ 2147483647 w 239"/>
                  <a:gd name="T53" fmla="*/ 2147483647 h 169"/>
                  <a:gd name="T54" fmla="*/ 2147483647 w 239"/>
                  <a:gd name="T55" fmla="*/ 2147483647 h 169"/>
                  <a:gd name="T56" fmla="*/ 2147483647 w 239"/>
                  <a:gd name="T57" fmla="*/ 2147483647 h 169"/>
                  <a:gd name="T58" fmla="*/ 2147483647 w 239"/>
                  <a:gd name="T59" fmla="*/ 2147483647 h 169"/>
                  <a:gd name="T60" fmla="*/ 2147483647 w 239"/>
                  <a:gd name="T61" fmla="*/ 2147483647 h 169"/>
                  <a:gd name="T62" fmla="*/ 2147483647 w 239"/>
                  <a:gd name="T63" fmla="*/ 2147483647 h 169"/>
                  <a:gd name="T64" fmla="*/ 2147483647 w 239"/>
                  <a:gd name="T65" fmla="*/ 2147483647 h 169"/>
                  <a:gd name="T66" fmla="*/ 2147483647 w 239"/>
                  <a:gd name="T67" fmla="*/ 2147483647 h 169"/>
                  <a:gd name="T68" fmla="*/ 2147483647 w 239"/>
                  <a:gd name="T69" fmla="*/ 2147483647 h 169"/>
                  <a:gd name="T70" fmla="*/ 2147483647 w 239"/>
                  <a:gd name="T71" fmla="*/ 2147483647 h 169"/>
                  <a:gd name="T72" fmla="*/ 2147483647 w 239"/>
                  <a:gd name="T73" fmla="*/ 2147483647 h 169"/>
                  <a:gd name="T74" fmla="*/ 2147483647 w 239"/>
                  <a:gd name="T75" fmla="*/ 2147483647 h 169"/>
                  <a:gd name="T76" fmla="*/ 2147483647 w 239"/>
                  <a:gd name="T77" fmla="*/ 2147483647 h 169"/>
                  <a:gd name="T78" fmla="*/ 2147483647 w 239"/>
                  <a:gd name="T79" fmla="*/ 2147483647 h 169"/>
                  <a:gd name="T80" fmla="*/ 2147483647 w 239"/>
                  <a:gd name="T81" fmla="*/ 2147483647 h 169"/>
                  <a:gd name="T82" fmla="*/ 0 w 239"/>
                  <a:gd name="T83" fmla="*/ 2147483647 h 16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9"/>
                  <a:gd name="T127" fmla="*/ 0 h 169"/>
                  <a:gd name="T128" fmla="*/ 239 w 239"/>
                  <a:gd name="T129" fmla="*/ 169 h 16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9" h="169">
                    <a:moveTo>
                      <a:pt x="0" y="59"/>
                    </a:moveTo>
                    <a:lnTo>
                      <a:pt x="5" y="42"/>
                    </a:lnTo>
                    <a:lnTo>
                      <a:pt x="5" y="14"/>
                    </a:lnTo>
                    <a:lnTo>
                      <a:pt x="22" y="15"/>
                    </a:lnTo>
                    <a:lnTo>
                      <a:pt x="56" y="20"/>
                    </a:lnTo>
                    <a:lnTo>
                      <a:pt x="76" y="27"/>
                    </a:lnTo>
                    <a:lnTo>
                      <a:pt x="106" y="33"/>
                    </a:lnTo>
                    <a:lnTo>
                      <a:pt x="113" y="30"/>
                    </a:lnTo>
                    <a:lnTo>
                      <a:pt x="113" y="21"/>
                    </a:lnTo>
                    <a:lnTo>
                      <a:pt x="117" y="15"/>
                    </a:lnTo>
                    <a:lnTo>
                      <a:pt x="134" y="14"/>
                    </a:lnTo>
                    <a:lnTo>
                      <a:pt x="146" y="1"/>
                    </a:lnTo>
                    <a:lnTo>
                      <a:pt x="156" y="2"/>
                    </a:lnTo>
                    <a:lnTo>
                      <a:pt x="169" y="0"/>
                    </a:lnTo>
                    <a:lnTo>
                      <a:pt x="181" y="3"/>
                    </a:lnTo>
                    <a:lnTo>
                      <a:pt x="193" y="9"/>
                    </a:lnTo>
                    <a:lnTo>
                      <a:pt x="222" y="1"/>
                    </a:lnTo>
                    <a:lnTo>
                      <a:pt x="239" y="3"/>
                    </a:lnTo>
                    <a:lnTo>
                      <a:pt x="235" y="9"/>
                    </a:lnTo>
                    <a:lnTo>
                      <a:pt x="227" y="21"/>
                    </a:lnTo>
                    <a:lnTo>
                      <a:pt x="231" y="32"/>
                    </a:lnTo>
                    <a:lnTo>
                      <a:pt x="231" y="52"/>
                    </a:lnTo>
                    <a:lnTo>
                      <a:pt x="231" y="73"/>
                    </a:lnTo>
                    <a:lnTo>
                      <a:pt x="227" y="89"/>
                    </a:lnTo>
                    <a:lnTo>
                      <a:pt x="225" y="124"/>
                    </a:lnTo>
                    <a:lnTo>
                      <a:pt x="219" y="133"/>
                    </a:lnTo>
                    <a:lnTo>
                      <a:pt x="219" y="136"/>
                    </a:lnTo>
                    <a:lnTo>
                      <a:pt x="180" y="169"/>
                    </a:lnTo>
                    <a:lnTo>
                      <a:pt x="174" y="165"/>
                    </a:lnTo>
                    <a:lnTo>
                      <a:pt x="163" y="169"/>
                    </a:lnTo>
                    <a:lnTo>
                      <a:pt x="160" y="165"/>
                    </a:lnTo>
                    <a:lnTo>
                      <a:pt x="169" y="155"/>
                    </a:lnTo>
                    <a:lnTo>
                      <a:pt x="169" y="149"/>
                    </a:lnTo>
                    <a:lnTo>
                      <a:pt x="180" y="134"/>
                    </a:lnTo>
                    <a:lnTo>
                      <a:pt x="180" y="130"/>
                    </a:lnTo>
                    <a:lnTo>
                      <a:pt x="152" y="126"/>
                    </a:lnTo>
                    <a:lnTo>
                      <a:pt x="134" y="110"/>
                    </a:lnTo>
                    <a:lnTo>
                      <a:pt x="111" y="86"/>
                    </a:lnTo>
                    <a:lnTo>
                      <a:pt x="85" y="70"/>
                    </a:lnTo>
                    <a:lnTo>
                      <a:pt x="74" y="66"/>
                    </a:lnTo>
                    <a:lnTo>
                      <a:pt x="13" y="59"/>
                    </a:lnTo>
                    <a:lnTo>
                      <a:pt x="0" y="59"/>
                    </a:lnTo>
                    <a:close/>
                  </a:path>
                </a:pathLst>
              </a:custGeom>
              <a:solidFill>
                <a:schemeClr val="bg1"/>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12">
                  <a:solidFill>
                    <a:prstClr val="black"/>
                  </a:solidFill>
                </a:endParaRPr>
              </a:p>
            </p:txBody>
          </p:sp>
          <p:sp>
            <p:nvSpPr>
              <p:cNvPr id="67" name="Freeform 32">
                <a:extLst>
                  <a:ext uri="{FF2B5EF4-FFF2-40B4-BE49-F238E27FC236}">
                    <a16:creationId xmlns:a16="http://schemas.microsoft.com/office/drawing/2014/main" id="{03F9CFAA-5A9F-3949-F481-6DFA974510B7}"/>
                  </a:ext>
                </a:extLst>
              </p:cNvPr>
              <p:cNvSpPr>
                <a:spLocks noChangeAspect="1"/>
              </p:cNvSpPr>
              <p:nvPr/>
            </p:nvSpPr>
            <p:spPr bwMode="auto">
              <a:xfrm>
                <a:off x="6502563" y="6337288"/>
                <a:ext cx="358721" cy="314321"/>
              </a:xfrm>
              <a:custGeom>
                <a:avLst/>
                <a:gdLst>
                  <a:gd name="T0" fmla="*/ 2147483647 w 345"/>
                  <a:gd name="T1" fmla="*/ 2147483647 h 331"/>
                  <a:gd name="T2" fmla="*/ 2147483647 w 345"/>
                  <a:gd name="T3" fmla="*/ 2147483647 h 331"/>
                  <a:gd name="T4" fmla="*/ 2147483647 w 345"/>
                  <a:gd name="T5" fmla="*/ 2147483647 h 331"/>
                  <a:gd name="T6" fmla="*/ 2147483647 w 345"/>
                  <a:gd name="T7" fmla="*/ 2147483647 h 331"/>
                  <a:gd name="T8" fmla="*/ 2147483647 w 345"/>
                  <a:gd name="T9" fmla="*/ 2147483647 h 331"/>
                  <a:gd name="T10" fmla="*/ 2147483647 w 345"/>
                  <a:gd name="T11" fmla="*/ 2147483647 h 331"/>
                  <a:gd name="T12" fmla="*/ 2147483647 w 345"/>
                  <a:gd name="T13" fmla="*/ 2147483647 h 331"/>
                  <a:gd name="T14" fmla="*/ 2147483647 w 345"/>
                  <a:gd name="T15" fmla="*/ 2147483647 h 331"/>
                  <a:gd name="T16" fmla="*/ 2147483647 w 345"/>
                  <a:gd name="T17" fmla="*/ 2147483647 h 331"/>
                  <a:gd name="T18" fmla="*/ 2147483647 w 345"/>
                  <a:gd name="T19" fmla="*/ 2147483647 h 331"/>
                  <a:gd name="T20" fmla="*/ 2147483647 w 345"/>
                  <a:gd name="T21" fmla="*/ 2147483647 h 331"/>
                  <a:gd name="T22" fmla="*/ 2147483647 w 345"/>
                  <a:gd name="T23" fmla="*/ 2147483647 h 331"/>
                  <a:gd name="T24" fmla="*/ 2147483647 w 345"/>
                  <a:gd name="T25" fmla="*/ 2147483647 h 331"/>
                  <a:gd name="T26" fmla="*/ 2147483647 w 345"/>
                  <a:gd name="T27" fmla="*/ 0 h 331"/>
                  <a:gd name="T28" fmla="*/ 2147483647 w 345"/>
                  <a:gd name="T29" fmla="*/ 0 h 331"/>
                  <a:gd name="T30" fmla="*/ 2147483647 w 345"/>
                  <a:gd name="T31" fmla="*/ 2147483647 h 331"/>
                  <a:gd name="T32" fmla="*/ 2147483647 w 345"/>
                  <a:gd name="T33" fmla="*/ 2147483647 h 331"/>
                  <a:gd name="T34" fmla="*/ 2147483647 w 345"/>
                  <a:gd name="T35" fmla="*/ 2147483647 h 331"/>
                  <a:gd name="T36" fmla="*/ 2147483647 w 345"/>
                  <a:gd name="T37" fmla="*/ 2147483647 h 331"/>
                  <a:gd name="T38" fmla="*/ 2147483647 w 345"/>
                  <a:gd name="T39" fmla="*/ 2147483647 h 331"/>
                  <a:gd name="T40" fmla="*/ 2147483647 w 345"/>
                  <a:gd name="T41" fmla="*/ 2147483647 h 331"/>
                  <a:gd name="T42" fmla="*/ 2147483647 w 345"/>
                  <a:gd name="T43" fmla="*/ 2147483647 h 331"/>
                  <a:gd name="T44" fmla="*/ 2147483647 w 345"/>
                  <a:gd name="T45" fmla="*/ 2147483647 h 331"/>
                  <a:gd name="T46" fmla="*/ 0 w 345"/>
                  <a:gd name="T47" fmla="*/ 2147483647 h 331"/>
                  <a:gd name="T48" fmla="*/ 2147483647 w 345"/>
                  <a:gd name="T49" fmla="*/ 2147483647 h 331"/>
                  <a:gd name="T50" fmla="*/ 2147483647 w 345"/>
                  <a:gd name="T51" fmla="*/ 2147483647 h 331"/>
                  <a:gd name="T52" fmla="*/ 2147483647 w 345"/>
                  <a:gd name="T53" fmla="*/ 2147483647 h 331"/>
                  <a:gd name="T54" fmla="*/ 2147483647 w 345"/>
                  <a:gd name="T55" fmla="*/ 2147483647 h 331"/>
                  <a:gd name="T56" fmla="*/ 2147483647 w 345"/>
                  <a:gd name="T57" fmla="*/ 2147483647 h 331"/>
                  <a:gd name="T58" fmla="*/ 2147483647 w 345"/>
                  <a:gd name="T59" fmla="*/ 2147483647 h 331"/>
                  <a:gd name="T60" fmla="*/ 2147483647 w 345"/>
                  <a:gd name="T61" fmla="*/ 2147483647 h 331"/>
                  <a:gd name="T62" fmla="*/ 2147483647 w 345"/>
                  <a:gd name="T63" fmla="*/ 2147483647 h 331"/>
                  <a:gd name="T64" fmla="*/ 2147483647 w 345"/>
                  <a:gd name="T65" fmla="*/ 2147483647 h 331"/>
                  <a:gd name="T66" fmla="*/ 2147483647 w 345"/>
                  <a:gd name="T67" fmla="*/ 2147483647 h 331"/>
                  <a:gd name="T68" fmla="*/ 2147483647 w 345"/>
                  <a:gd name="T69" fmla="*/ 2147483647 h 331"/>
                  <a:gd name="T70" fmla="*/ 2147483647 w 345"/>
                  <a:gd name="T71" fmla="*/ 2147483647 h 331"/>
                  <a:gd name="T72" fmla="*/ 2147483647 w 345"/>
                  <a:gd name="T73" fmla="*/ 2147483647 h 331"/>
                  <a:gd name="T74" fmla="*/ 2147483647 w 345"/>
                  <a:gd name="T75" fmla="*/ 2147483647 h 331"/>
                  <a:gd name="T76" fmla="*/ 2147483647 w 345"/>
                  <a:gd name="T77" fmla="*/ 2147483647 h 331"/>
                  <a:gd name="T78" fmla="*/ 2147483647 w 345"/>
                  <a:gd name="T79" fmla="*/ 2147483647 h 331"/>
                  <a:gd name="T80" fmla="*/ 2147483647 w 345"/>
                  <a:gd name="T81" fmla="*/ 2147483647 h 331"/>
                  <a:gd name="T82" fmla="*/ 2147483647 w 345"/>
                  <a:gd name="T83" fmla="*/ 2147483647 h 331"/>
                  <a:gd name="T84" fmla="*/ 2147483647 w 345"/>
                  <a:gd name="T85" fmla="*/ 2147483647 h 331"/>
                  <a:gd name="T86" fmla="*/ 2147483647 w 345"/>
                  <a:gd name="T87" fmla="*/ 2147483647 h 331"/>
                  <a:gd name="T88" fmla="*/ 2147483647 w 345"/>
                  <a:gd name="T89" fmla="*/ 2147483647 h 331"/>
                  <a:gd name="T90" fmla="*/ 2147483647 w 345"/>
                  <a:gd name="T91" fmla="*/ 2147483647 h 331"/>
                  <a:gd name="T92" fmla="*/ 2147483647 w 345"/>
                  <a:gd name="T93" fmla="*/ 2147483647 h 331"/>
                  <a:gd name="T94" fmla="*/ 2147483647 w 345"/>
                  <a:gd name="T95" fmla="*/ 2147483647 h 331"/>
                  <a:gd name="T96" fmla="*/ 2147483647 w 345"/>
                  <a:gd name="T97" fmla="*/ 2147483647 h 331"/>
                  <a:gd name="T98" fmla="*/ 2147483647 w 345"/>
                  <a:gd name="T99" fmla="*/ 2147483647 h 331"/>
                  <a:gd name="T100" fmla="*/ 2147483647 w 345"/>
                  <a:gd name="T101" fmla="*/ 2147483647 h 33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45"/>
                  <a:gd name="T154" fmla="*/ 0 h 331"/>
                  <a:gd name="T155" fmla="*/ 345 w 345"/>
                  <a:gd name="T156" fmla="*/ 331 h 33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45" h="331">
                    <a:moveTo>
                      <a:pt x="345" y="110"/>
                    </a:moveTo>
                    <a:lnTo>
                      <a:pt x="339" y="106"/>
                    </a:lnTo>
                    <a:lnTo>
                      <a:pt x="328" y="110"/>
                    </a:lnTo>
                    <a:lnTo>
                      <a:pt x="325" y="106"/>
                    </a:lnTo>
                    <a:lnTo>
                      <a:pt x="334" y="96"/>
                    </a:lnTo>
                    <a:lnTo>
                      <a:pt x="334" y="90"/>
                    </a:lnTo>
                    <a:lnTo>
                      <a:pt x="345" y="75"/>
                    </a:lnTo>
                    <a:lnTo>
                      <a:pt x="345" y="71"/>
                    </a:lnTo>
                    <a:lnTo>
                      <a:pt x="317" y="67"/>
                    </a:lnTo>
                    <a:lnTo>
                      <a:pt x="299" y="51"/>
                    </a:lnTo>
                    <a:lnTo>
                      <a:pt x="276" y="27"/>
                    </a:lnTo>
                    <a:lnTo>
                      <a:pt x="250" y="11"/>
                    </a:lnTo>
                    <a:lnTo>
                      <a:pt x="239" y="7"/>
                    </a:lnTo>
                    <a:lnTo>
                      <a:pt x="178" y="0"/>
                    </a:lnTo>
                    <a:lnTo>
                      <a:pt x="165" y="0"/>
                    </a:lnTo>
                    <a:lnTo>
                      <a:pt x="139" y="17"/>
                    </a:lnTo>
                    <a:lnTo>
                      <a:pt x="125" y="24"/>
                    </a:lnTo>
                    <a:lnTo>
                      <a:pt x="86" y="56"/>
                    </a:lnTo>
                    <a:lnTo>
                      <a:pt x="81" y="67"/>
                    </a:lnTo>
                    <a:lnTo>
                      <a:pt x="73" y="67"/>
                    </a:lnTo>
                    <a:lnTo>
                      <a:pt x="42" y="104"/>
                    </a:lnTo>
                    <a:lnTo>
                      <a:pt x="41" y="111"/>
                    </a:lnTo>
                    <a:lnTo>
                      <a:pt x="13" y="145"/>
                    </a:lnTo>
                    <a:lnTo>
                      <a:pt x="0" y="162"/>
                    </a:lnTo>
                    <a:lnTo>
                      <a:pt x="14" y="167"/>
                    </a:lnTo>
                    <a:lnTo>
                      <a:pt x="26" y="155"/>
                    </a:lnTo>
                    <a:lnTo>
                      <a:pt x="43" y="163"/>
                    </a:lnTo>
                    <a:lnTo>
                      <a:pt x="52" y="169"/>
                    </a:lnTo>
                    <a:lnTo>
                      <a:pt x="69" y="191"/>
                    </a:lnTo>
                    <a:lnTo>
                      <a:pt x="69" y="201"/>
                    </a:lnTo>
                    <a:lnTo>
                      <a:pt x="74" y="205"/>
                    </a:lnTo>
                    <a:lnTo>
                      <a:pt x="86" y="194"/>
                    </a:lnTo>
                    <a:lnTo>
                      <a:pt x="88" y="191"/>
                    </a:lnTo>
                    <a:lnTo>
                      <a:pt x="111" y="217"/>
                    </a:lnTo>
                    <a:lnTo>
                      <a:pt x="130" y="223"/>
                    </a:lnTo>
                    <a:lnTo>
                      <a:pt x="143" y="241"/>
                    </a:lnTo>
                    <a:lnTo>
                      <a:pt x="163" y="250"/>
                    </a:lnTo>
                    <a:lnTo>
                      <a:pt x="180" y="276"/>
                    </a:lnTo>
                    <a:lnTo>
                      <a:pt x="189" y="284"/>
                    </a:lnTo>
                    <a:lnTo>
                      <a:pt x="186" y="290"/>
                    </a:lnTo>
                    <a:lnTo>
                      <a:pt x="178" y="299"/>
                    </a:lnTo>
                    <a:lnTo>
                      <a:pt x="176" y="311"/>
                    </a:lnTo>
                    <a:lnTo>
                      <a:pt x="180" y="331"/>
                    </a:lnTo>
                    <a:lnTo>
                      <a:pt x="187" y="329"/>
                    </a:lnTo>
                    <a:lnTo>
                      <a:pt x="215" y="302"/>
                    </a:lnTo>
                    <a:lnTo>
                      <a:pt x="226" y="271"/>
                    </a:lnTo>
                    <a:lnTo>
                      <a:pt x="243" y="249"/>
                    </a:lnTo>
                    <a:lnTo>
                      <a:pt x="273" y="225"/>
                    </a:lnTo>
                    <a:lnTo>
                      <a:pt x="308" y="184"/>
                    </a:lnTo>
                    <a:lnTo>
                      <a:pt x="328" y="142"/>
                    </a:lnTo>
                    <a:lnTo>
                      <a:pt x="345" y="110"/>
                    </a:lnTo>
                    <a:close/>
                  </a:path>
                </a:pathLst>
              </a:custGeom>
              <a:solidFill>
                <a:schemeClr val="bg1"/>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12">
                  <a:solidFill>
                    <a:prstClr val="black"/>
                  </a:solidFill>
                </a:endParaRPr>
              </a:p>
            </p:txBody>
          </p:sp>
          <p:sp>
            <p:nvSpPr>
              <p:cNvPr id="68" name="Freeform 33">
                <a:extLst>
                  <a:ext uri="{FF2B5EF4-FFF2-40B4-BE49-F238E27FC236}">
                    <a16:creationId xmlns:a16="http://schemas.microsoft.com/office/drawing/2014/main" id="{21952D36-7CDB-E006-FB90-0C299EA8120D}"/>
                  </a:ext>
                </a:extLst>
              </p:cNvPr>
              <p:cNvSpPr>
                <a:spLocks noChangeAspect="1"/>
              </p:cNvSpPr>
              <p:nvPr/>
            </p:nvSpPr>
            <p:spPr bwMode="auto">
              <a:xfrm>
                <a:off x="6716172" y="5980271"/>
                <a:ext cx="426651" cy="264732"/>
              </a:xfrm>
              <a:custGeom>
                <a:avLst/>
                <a:gdLst>
                  <a:gd name="T0" fmla="*/ 2147483647 w 409"/>
                  <a:gd name="T1" fmla="*/ 2147483647 h 278"/>
                  <a:gd name="T2" fmla="*/ 2147483647 w 409"/>
                  <a:gd name="T3" fmla="*/ 2147483647 h 278"/>
                  <a:gd name="T4" fmla="*/ 2147483647 w 409"/>
                  <a:gd name="T5" fmla="*/ 2147483647 h 278"/>
                  <a:gd name="T6" fmla="*/ 2147483647 w 409"/>
                  <a:gd name="T7" fmla="*/ 2147483647 h 278"/>
                  <a:gd name="T8" fmla="*/ 2147483647 w 409"/>
                  <a:gd name="T9" fmla="*/ 2147483647 h 278"/>
                  <a:gd name="T10" fmla="*/ 2147483647 w 409"/>
                  <a:gd name="T11" fmla="*/ 2147483647 h 278"/>
                  <a:gd name="T12" fmla="*/ 2147483647 w 409"/>
                  <a:gd name="T13" fmla="*/ 2147483647 h 278"/>
                  <a:gd name="T14" fmla="*/ 2147483647 w 409"/>
                  <a:gd name="T15" fmla="*/ 2147483647 h 278"/>
                  <a:gd name="T16" fmla="*/ 0 w 409"/>
                  <a:gd name="T17" fmla="*/ 2147483647 h 278"/>
                  <a:gd name="T18" fmla="*/ 2147483647 w 409"/>
                  <a:gd name="T19" fmla="*/ 2147483647 h 278"/>
                  <a:gd name="T20" fmla="*/ 2147483647 w 409"/>
                  <a:gd name="T21" fmla="*/ 2147483647 h 278"/>
                  <a:gd name="T22" fmla="*/ 2147483647 w 409"/>
                  <a:gd name="T23" fmla="*/ 2147483647 h 278"/>
                  <a:gd name="T24" fmla="*/ 2147483647 w 409"/>
                  <a:gd name="T25" fmla="*/ 2147483647 h 278"/>
                  <a:gd name="T26" fmla="*/ 2147483647 w 409"/>
                  <a:gd name="T27" fmla="*/ 2147483647 h 278"/>
                  <a:gd name="T28" fmla="*/ 2147483647 w 409"/>
                  <a:gd name="T29" fmla="*/ 2147483647 h 278"/>
                  <a:gd name="T30" fmla="*/ 2147483647 w 409"/>
                  <a:gd name="T31" fmla="*/ 2147483647 h 278"/>
                  <a:gd name="T32" fmla="*/ 2147483647 w 409"/>
                  <a:gd name="T33" fmla="*/ 2147483647 h 278"/>
                  <a:gd name="T34" fmla="*/ 2147483647 w 409"/>
                  <a:gd name="T35" fmla="*/ 2147483647 h 278"/>
                  <a:gd name="T36" fmla="*/ 2147483647 w 409"/>
                  <a:gd name="T37" fmla="*/ 2147483647 h 278"/>
                  <a:gd name="T38" fmla="*/ 2147483647 w 409"/>
                  <a:gd name="T39" fmla="*/ 2147483647 h 278"/>
                  <a:gd name="T40" fmla="*/ 2147483647 w 409"/>
                  <a:gd name="T41" fmla="*/ 2147483647 h 278"/>
                  <a:gd name="T42" fmla="*/ 2147483647 w 409"/>
                  <a:gd name="T43" fmla="*/ 2147483647 h 278"/>
                  <a:gd name="T44" fmla="*/ 2147483647 w 409"/>
                  <a:gd name="T45" fmla="*/ 2147483647 h 278"/>
                  <a:gd name="T46" fmla="*/ 2147483647 w 409"/>
                  <a:gd name="T47" fmla="*/ 2147483647 h 278"/>
                  <a:gd name="T48" fmla="*/ 2147483647 w 409"/>
                  <a:gd name="T49" fmla="*/ 2147483647 h 278"/>
                  <a:gd name="T50" fmla="*/ 2147483647 w 409"/>
                  <a:gd name="T51" fmla="*/ 2147483647 h 278"/>
                  <a:gd name="T52" fmla="*/ 2147483647 w 409"/>
                  <a:gd name="T53" fmla="*/ 2147483647 h 278"/>
                  <a:gd name="T54" fmla="*/ 2147483647 w 409"/>
                  <a:gd name="T55" fmla="*/ 2147483647 h 278"/>
                  <a:gd name="T56" fmla="*/ 2147483647 w 409"/>
                  <a:gd name="T57" fmla="*/ 2147483647 h 278"/>
                  <a:gd name="T58" fmla="*/ 2147483647 w 409"/>
                  <a:gd name="T59" fmla="*/ 2147483647 h 278"/>
                  <a:gd name="T60" fmla="*/ 2147483647 w 409"/>
                  <a:gd name="T61" fmla="*/ 2147483647 h 278"/>
                  <a:gd name="T62" fmla="*/ 2147483647 w 409"/>
                  <a:gd name="T63" fmla="*/ 2147483647 h 278"/>
                  <a:gd name="T64" fmla="*/ 2147483647 w 409"/>
                  <a:gd name="T65" fmla="*/ 2147483647 h 2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9"/>
                  <a:gd name="T100" fmla="*/ 0 h 278"/>
                  <a:gd name="T101" fmla="*/ 409 w 409"/>
                  <a:gd name="T102" fmla="*/ 278 h 2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9" h="278">
                    <a:moveTo>
                      <a:pt x="221" y="278"/>
                    </a:moveTo>
                    <a:lnTo>
                      <a:pt x="216" y="276"/>
                    </a:lnTo>
                    <a:lnTo>
                      <a:pt x="216" y="272"/>
                    </a:lnTo>
                    <a:lnTo>
                      <a:pt x="208" y="263"/>
                    </a:lnTo>
                    <a:lnTo>
                      <a:pt x="200" y="269"/>
                    </a:lnTo>
                    <a:lnTo>
                      <a:pt x="198" y="249"/>
                    </a:lnTo>
                    <a:lnTo>
                      <a:pt x="170" y="248"/>
                    </a:lnTo>
                    <a:lnTo>
                      <a:pt x="165" y="242"/>
                    </a:lnTo>
                    <a:lnTo>
                      <a:pt x="170" y="233"/>
                    </a:lnTo>
                    <a:lnTo>
                      <a:pt x="155" y="210"/>
                    </a:lnTo>
                    <a:lnTo>
                      <a:pt x="152" y="183"/>
                    </a:lnTo>
                    <a:lnTo>
                      <a:pt x="134" y="160"/>
                    </a:lnTo>
                    <a:lnTo>
                      <a:pt x="108" y="160"/>
                    </a:lnTo>
                    <a:lnTo>
                      <a:pt x="78" y="144"/>
                    </a:lnTo>
                    <a:lnTo>
                      <a:pt x="51" y="142"/>
                    </a:lnTo>
                    <a:lnTo>
                      <a:pt x="33" y="142"/>
                    </a:lnTo>
                    <a:lnTo>
                      <a:pt x="9" y="141"/>
                    </a:lnTo>
                    <a:lnTo>
                      <a:pt x="0" y="135"/>
                    </a:lnTo>
                    <a:lnTo>
                      <a:pt x="18" y="121"/>
                    </a:lnTo>
                    <a:lnTo>
                      <a:pt x="39" y="94"/>
                    </a:lnTo>
                    <a:lnTo>
                      <a:pt x="39" y="87"/>
                    </a:lnTo>
                    <a:lnTo>
                      <a:pt x="51" y="74"/>
                    </a:lnTo>
                    <a:lnTo>
                      <a:pt x="58" y="53"/>
                    </a:lnTo>
                    <a:lnTo>
                      <a:pt x="73" y="28"/>
                    </a:lnTo>
                    <a:lnTo>
                      <a:pt x="91" y="15"/>
                    </a:lnTo>
                    <a:lnTo>
                      <a:pt x="92" y="10"/>
                    </a:lnTo>
                    <a:lnTo>
                      <a:pt x="112" y="0"/>
                    </a:lnTo>
                    <a:lnTo>
                      <a:pt x="135" y="7"/>
                    </a:lnTo>
                    <a:lnTo>
                      <a:pt x="168" y="7"/>
                    </a:lnTo>
                    <a:lnTo>
                      <a:pt x="172" y="13"/>
                    </a:lnTo>
                    <a:lnTo>
                      <a:pt x="172" y="20"/>
                    </a:lnTo>
                    <a:lnTo>
                      <a:pt x="189" y="24"/>
                    </a:lnTo>
                    <a:lnTo>
                      <a:pt x="200" y="17"/>
                    </a:lnTo>
                    <a:lnTo>
                      <a:pt x="228" y="20"/>
                    </a:lnTo>
                    <a:lnTo>
                      <a:pt x="243" y="10"/>
                    </a:lnTo>
                    <a:lnTo>
                      <a:pt x="263" y="16"/>
                    </a:lnTo>
                    <a:lnTo>
                      <a:pt x="269" y="25"/>
                    </a:lnTo>
                    <a:lnTo>
                      <a:pt x="266" y="34"/>
                    </a:lnTo>
                    <a:lnTo>
                      <a:pt x="272" y="47"/>
                    </a:lnTo>
                    <a:lnTo>
                      <a:pt x="268" y="57"/>
                    </a:lnTo>
                    <a:lnTo>
                      <a:pt x="276" y="80"/>
                    </a:lnTo>
                    <a:lnTo>
                      <a:pt x="284" y="87"/>
                    </a:lnTo>
                    <a:lnTo>
                      <a:pt x="298" y="88"/>
                    </a:lnTo>
                    <a:lnTo>
                      <a:pt x="300" y="97"/>
                    </a:lnTo>
                    <a:lnTo>
                      <a:pt x="290" y="124"/>
                    </a:lnTo>
                    <a:lnTo>
                      <a:pt x="295" y="135"/>
                    </a:lnTo>
                    <a:lnTo>
                      <a:pt x="306" y="148"/>
                    </a:lnTo>
                    <a:lnTo>
                      <a:pt x="306" y="154"/>
                    </a:lnTo>
                    <a:lnTo>
                      <a:pt x="311" y="162"/>
                    </a:lnTo>
                    <a:lnTo>
                      <a:pt x="331" y="157"/>
                    </a:lnTo>
                    <a:lnTo>
                      <a:pt x="339" y="149"/>
                    </a:lnTo>
                    <a:lnTo>
                      <a:pt x="365" y="146"/>
                    </a:lnTo>
                    <a:lnTo>
                      <a:pt x="379" y="141"/>
                    </a:lnTo>
                    <a:lnTo>
                      <a:pt x="388" y="150"/>
                    </a:lnTo>
                    <a:lnTo>
                      <a:pt x="407" y="150"/>
                    </a:lnTo>
                    <a:lnTo>
                      <a:pt x="409" y="151"/>
                    </a:lnTo>
                    <a:lnTo>
                      <a:pt x="396" y="163"/>
                    </a:lnTo>
                    <a:lnTo>
                      <a:pt x="377" y="167"/>
                    </a:lnTo>
                    <a:lnTo>
                      <a:pt x="373" y="180"/>
                    </a:lnTo>
                    <a:lnTo>
                      <a:pt x="374" y="190"/>
                    </a:lnTo>
                    <a:lnTo>
                      <a:pt x="344" y="207"/>
                    </a:lnTo>
                    <a:lnTo>
                      <a:pt x="340" y="213"/>
                    </a:lnTo>
                    <a:lnTo>
                      <a:pt x="321" y="210"/>
                    </a:lnTo>
                    <a:lnTo>
                      <a:pt x="284" y="229"/>
                    </a:lnTo>
                    <a:lnTo>
                      <a:pt x="228" y="270"/>
                    </a:lnTo>
                    <a:lnTo>
                      <a:pt x="221" y="278"/>
                    </a:lnTo>
                    <a:close/>
                  </a:path>
                </a:pathLst>
              </a:custGeom>
              <a:solidFill>
                <a:schemeClr val="bg1"/>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tLang="pt-BR" sz="337">
                  <a:solidFill>
                    <a:prstClr val="white"/>
                  </a:solidFill>
                  <a:latin typeface="Trebuchet MS" pitchFamily="34" charset="0"/>
                </a:endParaRPr>
              </a:p>
            </p:txBody>
          </p:sp>
          <p:sp>
            <p:nvSpPr>
              <p:cNvPr id="69" name="Freeform 34">
                <a:extLst>
                  <a:ext uri="{FF2B5EF4-FFF2-40B4-BE49-F238E27FC236}">
                    <a16:creationId xmlns:a16="http://schemas.microsoft.com/office/drawing/2014/main" id="{D08E9A4F-F0B9-A96B-C643-ED0AC16FC8A3}"/>
                  </a:ext>
                </a:extLst>
              </p:cNvPr>
              <p:cNvSpPr>
                <a:spLocks noChangeAspect="1"/>
              </p:cNvSpPr>
              <p:nvPr/>
            </p:nvSpPr>
            <p:spPr bwMode="auto">
              <a:xfrm>
                <a:off x="6812078" y="5714995"/>
                <a:ext cx="561890" cy="419095"/>
              </a:xfrm>
              <a:custGeom>
                <a:avLst/>
                <a:gdLst>
                  <a:gd name="T0" fmla="*/ 2147483647 w 539"/>
                  <a:gd name="T1" fmla="*/ 2147483647 h 439"/>
                  <a:gd name="T2" fmla="*/ 2147483647 w 539"/>
                  <a:gd name="T3" fmla="*/ 2147483647 h 439"/>
                  <a:gd name="T4" fmla="*/ 2147483647 w 539"/>
                  <a:gd name="T5" fmla="*/ 2147483647 h 439"/>
                  <a:gd name="T6" fmla="*/ 2147483647 w 539"/>
                  <a:gd name="T7" fmla="*/ 2147483647 h 439"/>
                  <a:gd name="T8" fmla="*/ 2147483647 w 539"/>
                  <a:gd name="T9" fmla="*/ 2147483647 h 439"/>
                  <a:gd name="T10" fmla="*/ 2147483647 w 539"/>
                  <a:gd name="T11" fmla="*/ 2147483647 h 439"/>
                  <a:gd name="T12" fmla="*/ 2147483647 w 539"/>
                  <a:gd name="T13" fmla="*/ 2147483647 h 439"/>
                  <a:gd name="T14" fmla="*/ 2147483647 w 539"/>
                  <a:gd name="T15" fmla="*/ 2147483647 h 439"/>
                  <a:gd name="T16" fmla="*/ 2147483647 w 539"/>
                  <a:gd name="T17" fmla="*/ 2147483647 h 439"/>
                  <a:gd name="T18" fmla="*/ 2147483647 w 539"/>
                  <a:gd name="T19" fmla="*/ 2147483647 h 439"/>
                  <a:gd name="T20" fmla="*/ 2147483647 w 539"/>
                  <a:gd name="T21" fmla="*/ 2147483647 h 439"/>
                  <a:gd name="T22" fmla="*/ 2147483647 w 539"/>
                  <a:gd name="T23" fmla="*/ 2147483647 h 439"/>
                  <a:gd name="T24" fmla="*/ 2147483647 w 539"/>
                  <a:gd name="T25" fmla="*/ 2147483647 h 439"/>
                  <a:gd name="T26" fmla="*/ 2147483647 w 539"/>
                  <a:gd name="T27" fmla="*/ 2147483647 h 439"/>
                  <a:gd name="T28" fmla="*/ 2147483647 w 539"/>
                  <a:gd name="T29" fmla="*/ 2147483647 h 439"/>
                  <a:gd name="T30" fmla="*/ 2147483647 w 539"/>
                  <a:gd name="T31" fmla="*/ 2147483647 h 439"/>
                  <a:gd name="T32" fmla="*/ 2147483647 w 539"/>
                  <a:gd name="T33" fmla="*/ 2147483647 h 439"/>
                  <a:gd name="T34" fmla="*/ 2147483647 w 539"/>
                  <a:gd name="T35" fmla="*/ 2147483647 h 439"/>
                  <a:gd name="T36" fmla="*/ 2147483647 w 539"/>
                  <a:gd name="T37" fmla="*/ 2147483647 h 439"/>
                  <a:gd name="T38" fmla="*/ 2147483647 w 539"/>
                  <a:gd name="T39" fmla="*/ 2147483647 h 439"/>
                  <a:gd name="T40" fmla="*/ 2147483647 w 539"/>
                  <a:gd name="T41" fmla="*/ 2147483647 h 439"/>
                  <a:gd name="T42" fmla="*/ 2147483647 w 539"/>
                  <a:gd name="T43" fmla="*/ 2147483647 h 439"/>
                  <a:gd name="T44" fmla="*/ 2147483647 w 539"/>
                  <a:gd name="T45" fmla="*/ 2147483647 h 439"/>
                  <a:gd name="T46" fmla="*/ 2147483647 w 539"/>
                  <a:gd name="T47" fmla="*/ 2147483647 h 439"/>
                  <a:gd name="T48" fmla="*/ 2147483647 w 539"/>
                  <a:gd name="T49" fmla="*/ 2147483647 h 439"/>
                  <a:gd name="T50" fmla="*/ 2147483647 w 539"/>
                  <a:gd name="T51" fmla="*/ 2147483647 h 439"/>
                  <a:gd name="T52" fmla="*/ 2147483647 w 539"/>
                  <a:gd name="T53" fmla="*/ 2147483647 h 439"/>
                  <a:gd name="T54" fmla="*/ 2147483647 w 539"/>
                  <a:gd name="T55" fmla="*/ 2147483647 h 439"/>
                  <a:gd name="T56" fmla="*/ 2147483647 w 539"/>
                  <a:gd name="T57" fmla="*/ 2147483647 h 439"/>
                  <a:gd name="T58" fmla="*/ 2147483647 w 539"/>
                  <a:gd name="T59" fmla="*/ 2147483647 h 439"/>
                  <a:gd name="T60" fmla="*/ 2147483647 w 539"/>
                  <a:gd name="T61" fmla="*/ 2147483647 h 439"/>
                  <a:gd name="T62" fmla="*/ 2147483647 w 539"/>
                  <a:gd name="T63" fmla="*/ 2147483647 h 439"/>
                  <a:gd name="T64" fmla="*/ 2147483647 w 539"/>
                  <a:gd name="T65" fmla="*/ 2147483647 h 439"/>
                  <a:gd name="T66" fmla="*/ 2147483647 w 539"/>
                  <a:gd name="T67" fmla="*/ 2147483647 h 439"/>
                  <a:gd name="T68" fmla="*/ 2147483647 w 539"/>
                  <a:gd name="T69" fmla="*/ 2147483647 h 439"/>
                  <a:gd name="T70" fmla="*/ 2147483647 w 539"/>
                  <a:gd name="T71" fmla="*/ 2147483647 h 439"/>
                  <a:gd name="T72" fmla="*/ 2147483647 w 539"/>
                  <a:gd name="T73" fmla="*/ 2147483647 h 439"/>
                  <a:gd name="T74" fmla="*/ 2147483647 w 539"/>
                  <a:gd name="T75" fmla="*/ 2147483647 h 439"/>
                  <a:gd name="T76" fmla="*/ 2147483647 w 539"/>
                  <a:gd name="T77" fmla="*/ 2147483647 h 439"/>
                  <a:gd name="T78" fmla="*/ 2147483647 w 539"/>
                  <a:gd name="T79" fmla="*/ 2147483647 h 439"/>
                  <a:gd name="T80" fmla="*/ 2147483647 w 539"/>
                  <a:gd name="T81" fmla="*/ 2147483647 h 439"/>
                  <a:gd name="T82" fmla="*/ 2147483647 w 539"/>
                  <a:gd name="T83" fmla="*/ 2147483647 h 439"/>
                  <a:gd name="T84" fmla="*/ 2147483647 w 539"/>
                  <a:gd name="T85" fmla="*/ 2147483647 h 439"/>
                  <a:gd name="T86" fmla="*/ 2147483647 w 539"/>
                  <a:gd name="T87" fmla="*/ 2147483647 h 439"/>
                  <a:gd name="T88" fmla="*/ 2147483647 w 539"/>
                  <a:gd name="T89" fmla="*/ 2147483647 h 439"/>
                  <a:gd name="T90" fmla="*/ 2147483647 w 539"/>
                  <a:gd name="T91" fmla="*/ 2147483647 h 439"/>
                  <a:gd name="T92" fmla="*/ 2147483647 w 539"/>
                  <a:gd name="T93" fmla="*/ 2147483647 h 439"/>
                  <a:gd name="T94" fmla="*/ 2147483647 w 539"/>
                  <a:gd name="T95" fmla="*/ 2147483647 h 43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39"/>
                  <a:gd name="T145" fmla="*/ 0 h 439"/>
                  <a:gd name="T146" fmla="*/ 539 w 539"/>
                  <a:gd name="T147" fmla="*/ 439 h 4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39" h="439">
                    <a:moveTo>
                      <a:pt x="0" y="287"/>
                    </a:moveTo>
                    <a:lnTo>
                      <a:pt x="1" y="255"/>
                    </a:lnTo>
                    <a:lnTo>
                      <a:pt x="17" y="241"/>
                    </a:lnTo>
                    <a:lnTo>
                      <a:pt x="33" y="219"/>
                    </a:lnTo>
                    <a:lnTo>
                      <a:pt x="72" y="210"/>
                    </a:lnTo>
                    <a:lnTo>
                      <a:pt x="80" y="217"/>
                    </a:lnTo>
                    <a:lnTo>
                      <a:pt x="93" y="203"/>
                    </a:lnTo>
                    <a:lnTo>
                      <a:pt x="130" y="205"/>
                    </a:lnTo>
                    <a:lnTo>
                      <a:pt x="153" y="207"/>
                    </a:lnTo>
                    <a:lnTo>
                      <a:pt x="177" y="187"/>
                    </a:lnTo>
                    <a:lnTo>
                      <a:pt x="178" y="164"/>
                    </a:lnTo>
                    <a:lnTo>
                      <a:pt x="170" y="159"/>
                    </a:lnTo>
                    <a:lnTo>
                      <a:pt x="168" y="154"/>
                    </a:lnTo>
                    <a:lnTo>
                      <a:pt x="184" y="132"/>
                    </a:lnTo>
                    <a:lnTo>
                      <a:pt x="178" y="114"/>
                    </a:lnTo>
                    <a:lnTo>
                      <a:pt x="174" y="110"/>
                    </a:lnTo>
                    <a:lnTo>
                      <a:pt x="178" y="84"/>
                    </a:lnTo>
                    <a:lnTo>
                      <a:pt x="201" y="77"/>
                    </a:lnTo>
                    <a:lnTo>
                      <a:pt x="201" y="63"/>
                    </a:lnTo>
                    <a:lnTo>
                      <a:pt x="199" y="53"/>
                    </a:lnTo>
                    <a:lnTo>
                      <a:pt x="203" y="37"/>
                    </a:lnTo>
                    <a:lnTo>
                      <a:pt x="217" y="33"/>
                    </a:lnTo>
                    <a:lnTo>
                      <a:pt x="217" y="20"/>
                    </a:lnTo>
                    <a:lnTo>
                      <a:pt x="225" y="20"/>
                    </a:lnTo>
                    <a:lnTo>
                      <a:pt x="229" y="31"/>
                    </a:lnTo>
                    <a:lnTo>
                      <a:pt x="244" y="31"/>
                    </a:lnTo>
                    <a:lnTo>
                      <a:pt x="241" y="46"/>
                    </a:lnTo>
                    <a:lnTo>
                      <a:pt x="266" y="37"/>
                    </a:lnTo>
                    <a:lnTo>
                      <a:pt x="322" y="0"/>
                    </a:lnTo>
                    <a:lnTo>
                      <a:pt x="346" y="3"/>
                    </a:lnTo>
                    <a:lnTo>
                      <a:pt x="352" y="4"/>
                    </a:lnTo>
                    <a:lnTo>
                      <a:pt x="347" y="13"/>
                    </a:lnTo>
                    <a:lnTo>
                      <a:pt x="359" y="26"/>
                    </a:lnTo>
                    <a:lnTo>
                      <a:pt x="373" y="26"/>
                    </a:lnTo>
                    <a:lnTo>
                      <a:pt x="380" y="20"/>
                    </a:lnTo>
                    <a:lnTo>
                      <a:pt x="397" y="27"/>
                    </a:lnTo>
                    <a:lnTo>
                      <a:pt x="427" y="50"/>
                    </a:lnTo>
                    <a:lnTo>
                      <a:pt x="451" y="50"/>
                    </a:lnTo>
                    <a:lnTo>
                      <a:pt x="467" y="66"/>
                    </a:lnTo>
                    <a:lnTo>
                      <a:pt x="470" y="77"/>
                    </a:lnTo>
                    <a:lnTo>
                      <a:pt x="477" y="83"/>
                    </a:lnTo>
                    <a:lnTo>
                      <a:pt x="506" y="84"/>
                    </a:lnTo>
                    <a:lnTo>
                      <a:pt x="532" y="98"/>
                    </a:lnTo>
                    <a:lnTo>
                      <a:pt x="539" y="107"/>
                    </a:lnTo>
                    <a:lnTo>
                      <a:pt x="536" y="116"/>
                    </a:lnTo>
                    <a:lnTo>
                      <a:pt x="522" y="127"/>
                    </a:lnTo>
                    <a:lnTo>
                      <a:pt x="515" y="140"/>
                    </a:lnTo>
                    <a:lnTo>
                      <a:pt x="504" y="148"/>
                    </a:lnTo>
                    <a:lnTo>
                      <a:pt x="500" y="160"/>
                    </a:lnTo>
                    <a:lnTo>
                      <a:pt x="500" y="171"/>
                    </a:lnTo>
                    <a:lnTo>
                      <a:pt x="514" y="185"/>
                    </a:lnTo>
                    <a:lnTo>
                      <a:pt x="511" y="197"/>
                    </a:lnTo>
                    <a:lnTo>
                      <a:pt x="496" y="197"/>
                    </a:lnTo>
                    <a:lnTo>
                      <a:pt x="477" y="204"/>
                    </a:lnTo>
                    <a:lnTo>
                      <a:pt x="471" y="217"/>
                    </a:lnTo>
                    <a:lnTo>
                      <a:pt x="474" y="231"/>
                    </a:lnTo>
                    <a:lnTo>
                      <a:pt x="477" y="238"/>
                    </a:lnTo>
                    <a:lnTo>
                      <a:pt x="471" y="247"/>
                    </a:lnTo>
                    <a:lnTo>
                      <a:pt x="474" y="267"/>
                    </a:lnTo>
                    <a:lnTo>
                      <a:pt x="471" y="277"/>
                    </a:lnTo>
                    <a:lnTo>
                      <a:pt x="455" y="302"/>
                    </a:lnTo>
                    <a:lnTo>
                      <a:pt x="451" y="311"/>
                    </a:lnTo>
                    <a:lnTo>
                      <a:pt x="438" y="309"/>
                    </a:lnTo>
                    <a:lnTo>
                      <a:pt x="428" y="319"/>
                    </a:lnTo>
                    <a:lnTo>
                      <a:pt x="427" y="339"/>
                    </a:lnTo>
                    <a:lnTo>
                      <a:pt x="415" y="350"/>
                    </a:lnTo>
                    <a:lnTo>
                      <a:pt x="404" y="386"/>
                    </a:lnTo>
                    <a:lnTo>
                      <a:pt x="362" y="401"/>
                    </a:lnTo>
                    <a:lnTo>
                      <a:pt x="329" y="399"/>
                    </a:lnTo>
                    <a:lnTo>
                      <a:pt x="287" y="418"/>
                    </a:lnTo>
                    <a:lnTo>
                      <a:pt x="273" y="423"/>
                    </a:lnTo>
                    <a:lnTo>
                      <a:pt x="247" y="426"/>
                    </a:lnTo>
                    <a:lnTo>
                      <a:pt x="239" y="434"/>
                    </a:lnTo>
                    <a:lnTo>
                      <a:pt x="219" y="439"/>
                    </a:lnTo>
                    <a:lnTo>
                      <a:pt x="214" y="431"/>
                    </a:lnTo>
                    <a:lnTo>
                      <a:pt x="214" y="425"/>
                    </a:lnTo>
                    <a:lnTo>
                      <a:pt x="203" y="412"/>
                    </a:lnTo>
                    <a:lnTo>
                      <a:pt x="198" y="401"/>
                    </a:lnTo>
                    <a:lnTo>
                      <a:pt x="208" y="374"/>
                    </a:lnTo>
                    <a:lnTo>
                      <a:pt x="206" y="365"/>
                    </a:lnTo>
                    <a:lnTo>
                      <a:pt x="192" y="364"/>
                    </a:lnTo>
                    <a:lnTo>
                      <a:pt x="184" y="357"/>
                    </a:lnTo>
                    <a:lnTo>
                      <a:pt x="176" y="334"/>
                    </a:lnTo>
                    <a:lnTo>
                      <a:pt x="180" y="324"/>
                    </a:lnTo>
                    <a:lnTo>
                      <a:pt x="174" y="311"/>
                    </a:lnTo>
                    <a:lnTo>
                      <a:pt x="177" y="302"/>
                    </a:lnTo>
                    <a:lnTo>
                      <a:pt x="171" y="293"/>
                    </a:lnTo>
                    <a:lnTo>
                      <a:pt x="151" y="287"/>
                    </a:lnTo>
                    <a:lnTo>
                      <a:pt x="136" y="297"/>
                    </a:lnTo>
                    <a:lnTo>
                      <a:pt x="108" y="294"/>
                    </a:lnTo>
                    <a:lnTo>
                      <a:pt x="97" y="301"/>
                    </a:lnTo>
                    <a:lnTo>
                      <a:pt x="80" y="297"/>
                    </a:lnTo>
                    <a:lnTo>
                      <a:pt x="80" y="290"/>
                    </a:lnTo>
                    <a:lnTo>
                      <a:pt x="76" y="284"/>
                    </a:lnTo>
                    <a:lnTo>
                      <a:pt x="43" y="284"/>
                    </a:lnTo>
                    <a:lnTo>
                      <a:pt x="20" y="277"/>
                    </a:lnTo>
                    <a:lnTo>
                      <a:pt x="0" y="287"/>
                    </a:lnTo>
                    <a:close/>
                  </a:path>
                </a:pathLst>
              </a:custGeom>
              <a:solidFill>
                <a:schemeClr val="bg1"/>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12">
                  <a:solidFill>
                    <a:prstClr val="black"/>
                  </a:solidFill>
                </a:endParaRPr>
              </a:p>
            </p:txBody>
          </p:sp>
          <p:sp>
            <p:nvSpPr>
              <p:cNvPr id="70" name="Freeform 35">
                <a:extLst>
                  <a:ext uri="{FF2B5EF4-FFF2-40B4-BE49-F238E27FC236}">
                    <a16:creationId xmlns:a16="http://schemas.microsoft.com/office/drawing/2014/main" id="{D1C581DE-CA0C-A3F0-7270-B64F0FC304F6}"/>
                  </a:ext>
                </a:extLst>
              </p:cNvPr>
              <p:cNvSpPr>
                <a:spLocks noChangeAspect="1"/>
              </p:cNvSpPr>
              <p:nvPr/>
            </p:nvSpPr>
            <p:spPr bwMode="auto">
              <a:xfrm>
                <a:off x="7105722" y="6038841"/>
                <a:ext cx="195232" cy="120649"/>
              </a:xfrm>
              <a:custGeom>
                <a:avLst/>
                <a:gdLst>
                  <a:gd name="T0" fmla="*/ 2147483647 w 189"/>
                  <a:gd name="T1" fmla="*/ 2147483647 h 128"/>
                  <a:gd name="T2" fmla="*/ 2147483647 w 189"/>
                  <a:gd name="T3" fmla="*/ 2147483647 h 128"/>
                  <a:gd name="T4" fmla="*/ 2147483647 w 189"/>
                  <a:gd name="T5" fmla="*/ 2147483647 h 128"/>
                  <a:gd name="T6" fmla="*/ 2147483647 w 189"/>
                  <a:gd name="T7" fmla="*/ 2147483647 h 128"/>
                  <a:gd name="T8" fmla="*/ 2147483647 w 189"/>
                  <a:gd name="T9" fmla="*/ 2147483647 h 128"/>
                  <a:gd name="T10" fmla="*/ 2147483647 w 189"/>
                  <a:gd name="T11" fmla="*/ 2147483647 h 128"/>
                  <a:gd name="T12" fmla="*/ 0 w 189"/>
                  <a:gd name="T13" fmla="*/ 2147483647 h 128"/>
                  <a:gd name="T14" fmla="*/ 2147483647 w 189"/>
                  <a:gd name="T15" fmla="*/ 2147483647 h 128"/>
                  <a:gd name="T16" fmla="*/ 2147483647 w 189"/>
                  <a:gd name="T17" fmla="*/ 2147483647 h 128"/>
                  <a:gd name="T18" fmla="*/ 2147483647 w 189"/>
                  <a:gd name="T19" fmla="*/ 2147483647 h 128"/>
                  <a:gd name="T20" fmla="*/ 2147483647 w 189"/>
                  <a:gd name="T21" fmla="*/ 2147483647 h 128"/>
                  <a:gd name="T22" fmla="*/ 2147483647 w 189"/>
                  <a:gd name="T23" fmla="*/ 2147483647 h 128"/>
                  <a:gd name="T24" fmla="*/ 2147483647 w 189"/>
                  <a:gd name="T25" fmla="*/ 2147483647 h 128"/>
                  <a:gd name="T26" fmla="*/ 2147483647 w 189"/>
                  <a:gd name="T27" fmla="*/ 2147483647 h 128"/>
                  <a:gd name="T28" fmla="*/ 2147483647 w 189"/>
                  <a:gd name="T29" fmla="*/ 2147483647 h 128"/>
                  <a:gd name="T30" fmla="*/ 2147483647 w 189"/>
                  <a:gd name="T31" fmla="*/ 2147483647 h 128"/>
                  <a:gd name="T32" fmla="*/ 2147483647 w 189"/>
                  <a:gd name="T33" fmla="*/ 2147483647 h 128"/>
                  <a:gd name="T34" fmla="*/ 2147483647 w 189"/>
                  <a:gd name="T35" fmla="*/ 2147483647 h 128"/>
                  <a:gd name="T36" fmla="*/ 2147483647 w 189"/>
                  <a:gd name="T37" fmla="*/ 2147483647 h 128"/>
                  <a:gd name="T38" fmla="*/ 2147483647 w 189"/>
                  <a:gd name="T39" fmla="*/ 2147483647 h 128"/>
                  <a:gd name="T40" fmla="*/ 2147483647 w 189"/>
                  <a:gd name="T41" fmla="*/ 2147483647 h 128"/>
                  <a:gd name="T42" fmla="*/ 2147483647 w 189"/>
                  <a:gd name="T43" fmla="*/ 2147483647 h 128"/>
                  <a:gd name="T44" fmla="*/ 2147483647 w 189"/>
                  <a:gd name="T45" fmla="*/ 2147483647 h 128"/>
                  <a:gd name="T46" fmla="*/ 2147483647 w 189"/>
                  <a:gd name="T47" fmla="*/ 2147483647 h 128"/>
                  <a:gd name="T48" fmla="*/ 2147483647 w 189"/>
                  <a:gd name="T49" fmla="*/ 2147483647 h 128"/>
                  <a:gd name="T50" fmla="*/ 2147483647 w 189"/>
                  <a:gd name="T51" fmla="*/ 2147483647 h 128"/>
                  <a:gd name="T52" fmla="*/ 2147483647 w 189"/>
                  <a:gd name="T53" fmla="*/ 2147483647 h 128"/>
                  <a:gd name="T54" fmla="*/ 2147483647 w 189"/>
                  <a:gd name="T55" fmla="*/ 2147483647 h 128"/>
                  <a:gd name="T56" fmla="*/ 2147483647 w 189"/>
                  <a:gd name="T57" fmla="*/ 0 h 128"/>
                  <a:gd name="T58" fmla="*/ 2147483647 w 189"/>
                  <a:gd name="T59" fmla="*/ 2147483647 h 128"/>
                  <a:gd name="T60" fmla="*/ 2147483647 w 189"/>
                  <a:gd name="T61" fmla="*/ 2147483647 h 128"/>
                  <a:gd name="T62" fmla="*/ 2147483647 w 189"/>
                  <a:gd name="T63" fmla="*/ 2147483647 h 128"/>
                  <a:gd name="T64" fmla="*/ 2147483647 w 189"/>
                  <a:gd name="T65" fmla="*/ 2147483647 h 128"/>
                  <a:gd name="T66" fmla="*/ 2147483647 w 189"/>
                  <a:gd name="T67" fmla="*/ 2147483647 h 1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89"/>
                  <a:gd name="T103" fmla="*/ 0 h 128"/>
                  <a:gd name="T104" fmla="*/ 189 w 189"/>
                  <a:gd name="T105" fmla="*/ 128 h 1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89" h="128">
                    <a:moveTo>
                      <a:pt x="6" y="79"/>
                    </a:moveTo>
                    <a:lnTo>
                      <a:pt x="15" y="88"/>
                    </a:lnTo>
                    <a:lnTo>
                      <a:pt x="34" y="88"/>
                    </a:lnTo>
                    <a:lnTo>
                      <a:pt x="36" y="89"/>
                    </a:lnTo>
                    <a:lnTo>
                      <a:pt x="23" y="101"/>
                    </a:lnTo>
                    <a:lnTo>
                      <a:pt x="4" y="105"/>
                    </a:lnTo>
                    <a:lnTo>
                      <a:pt x="0" y="118"/>
                    </a:lnTo>
                    <a:lnTo>
                      <a:pt x="1" y="128"/>
                    </a:lnTo>
                    <a:lnTo>
                      <a:pt x="8" y="128"/>
                    </a:lnTo>
                    <a:lnTo>
                      <a:pt x="11" y="123"/>
                    </a:lnTo>
                    <a:lnTo>
                      <a:pt x="6" y="115"/>
                    </a:lnTo>
                    <a:lnTo>
                      <a:pt x="6" y="112"/>
                    </a:lnTo>
                    <a:lnTo>
                      <a:pt x="20" y="107"/>
                    </a:lnTo>
                    <a:lnTo>
                      <a:pt x="29" y="112"/>
                    </a:lnTo>
                    <a:lnTo>
                      <a:pt x="45" y="107"/>
                    </a:lnTo>
                    <a:lnTo>
                      <a:pt x="62" y="114"/>
                    </a:lnTo>
                    <a:lnTo>
                      <a:pt x="71" y="109"/>
                    </a:lnTo>
                    <a:lnTo>
                      <a:pt x="71" y="104"/>
                    </a:lnTo>
                    <a:lnTo>
                      <a:pt x="77" y="101"/>
                    </a:lnTo>
                    <a:lnTo>
                      <a:pt x="83" y="112"/>
                    </a:lnTo>
                    <a:lnTo>
                      <a:pt x="92" y="112"/>
                    </a:lnTo>
                    <a:lnTo>
                      <a:pt x="133" y="107"/>
                    </a:lnTo>
                    <a:lnTo>
                      <a:pt x="137" y="92"/>
                    </a:lnTo>
                    <a:lnTo>
                      <a:pt x="179" y="69"/>
                    </a:lnTo>
                    <a:lnTo>
                      <a:pt x="179" y="49"/>
                    </a:lnTo>
                    <a:lnTo>
                      <a:pt x="189" y="26"/>
                    </a:lnTo>
                    <a:lnTo>
                      <a:pt x="154" y="15"/>
                    </a:lnTo>
                    <a:lnTo>
                      <a:pt x="152" y="1"/>
                    </a:lnTo>
                    <a:lnTo>
                      <a:pt x="146" y="0"/>
                    </a:lnTo>
                    <a:lnTo>
                      <a:pt x="134" y="11"/>
                    </a:lnTo>
                    <a:lnTo>
                      <a:pt x="123" y="47"/>
                    </a:lnTo>
                    <a:lnTo>
                      <a:pt x="81" y="62"/>
                    </a:lnTo>
                    <a:lnTo>
                      <a:pt x="48" y="60"/>
                    </a:lnTo>
                    <a:lnTo>
                      <a:pt x="6" y="79"/>
                    </a:lnTo>
                    <a:close/>
                  </a:path>
                </a:pathLst>
              </a:custGeom>
              <a:solidFill>
                <a:schemeClr val="bg1"/>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12">
                  <a:solidFill>
                    <a:prstClr val="black"/>
                  </a:solidFill>
                </a:endParaRPr>
              </a:p>
            </p:txBody>
          </p:sp>
          <p:sp>
            <p:nvSpPr>
              <p:cNvPr id="71" name="Freeform 36">
                <a:extLst>
                  <a:ext uri="{FF2B5EF4-FFF2-40B4-BE49-F238E27FC236}">
                    <a16:creationId xmlns:a16="http://schemas.microsoft.com/office/drawing/2014/main" id="{222A3D42-812B-0CAC-647C-0A520FAE63B6}"/>
                  </a:ext>
                </a:extLst>
              </p:cNvPr>
              <p:cNvSpPr>
                <a:spLocks noChangeAspect="1"/>
              </p:cNvSpPr>
              <p:nvPr/>
            </p:nvSpPr>
            <p:spPr bwMode="auto">
              <a:xfrm>
                <a:off x="7258099" y="5907080"/>
                <a:ext cx="115869" cy="157161"/>
              </a:xfrm>
              <a:custGeom>
                <a:avLst/>
                <a:gdLst>
                  <a:gd name="T0" fmla="*/ 2147483647 w 112"/>
                  <a:gd name="T1" fmla="*/ 0 h 168"/>
                  <a:gd name="T2" fmla="*/ 2147483647 w 112"/>
                  <a:gd name="T3" fmla="*/ 0 h 168"/>
                  <a:gd name="T4" fmla="*/ 2147483647 w 112"/>
                  <a:gd name="T5" fmla="*/ 2147483647 h 168"/>
                  <a:gd name="T6" fmla="*/ 2147483647 w 112"/>
                  <a:gd name="T7" fmla="*/ 2147483647 h 168"/>
                  <a:gd name="T8" fmla="*/ 2147483647 w 112"/>
                  <a:gd name="T9" fmla="*/ 2147483647 h 168"/>
                  <a:gd name="T10" fmla="*/ 2147483647 w 112"/>
                  <a:gd name="T11" fmla="*/ 2147483647 h 168"/>
                  <a:gd name="T12" fmla="*/ 2147483647 w 112"/>
                  <a:gd name="T13" fmla="*/ 2147483647 h 168"/>
                  <a:gd name="T14" fmla="*/ 2147483647 w 112"/>
                  <a:gd name="T15" fmla="*/ 2147483647 h 168"/>
                  <a:gd name="T16" fmla="*/ 2147483647 w 112"/>
                  <a:gd name="T17" fmla="*/ 2147483647 h 168"/>
                  <a:gd name="T18" fmla="*/ 2147483647 w 112"/>
                  <a:gd name="T19" fmla="*/ 2147483647 h 168"/>
                  <a:gd name="T20" fmla="*/ 2147483647 w 112"/>
                  <a:gd name="T21" fmla="*/ 2147483647 h 168"/>
                  <a:gd name="T22" fmla="*/ 2147483647 w 112"/>
                  <a:gd name="T23" fmla="*/ 2147483647 h 168"/>
                  <a:gd name="T24" fmla="*/ 2147483647 w 112"/>
                  <a:gd name="T25" fmla="*/ 2147483647 h 168"/>
                  <a:gd name="T26" fmla="*/ 0 w 112"/>
                  <a:gd name="T27" fmla="*/ 2147483647 h 168"/>
                  <a:gd name="T28" fmla="*/ 2147483647 w 112"/>
                  <a:gd name="T29" fmla="*/ 2147483647 h 168"/>
                  <a:gd name="T30" fmla="*/ 2147483647 w 112"/>
                  <a:gd name="T31" fmla="*/ 2147483647 h 168"/>
                  <a:gd name="T32" fmla="*/ 2147483647 w 112"/>
                  <a:gd name="T33" fmla="*/ 2147483647 h 168"/>
                  <a:gd name="T34" fmla="*/ 2147483647 w 112"/>
                  <a:gd name="T35" fmla="*/ 2147483647 h 168"/>
                  <a:gd name="T36" fmla="*/ 2147483647 w 112"/>
                  <a:gd name="T37" fmla="*/ 2147483647 h 168"/>
                  <a:gd name="T38" fmla="*/ 2147483647 w 112"/>
                  <a:gd name="T39" fmla="*/ 2147483647 h 168"/>
                  <a:gd name="T40" fmla="*/ 2147483647 w 112"/>
                  <a:gd name="T41" fmla="*/ 2147483647 h 168"/>
                  <a:gd name="T42" fmla="*/ 2147483647 w 112"/>
                  <a:gd name="T43" fmla="*/ 2147483647 h 168"/>
                  <a:gd name="T44" fmla="*/ 2147483647 w 112"/>
                  <a:gd name="T45" fmla="*/ 2147483647 h 168"/>
                  <a:gd name="T46" fmla="*/ 2147483647 w 112"/>
                  <a:gd name="T47" fmla="*/ 0 h 1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2"/>
                  <a:gd name="T73" fmla="*/ 0 h 168"/>
                  <a:gd name="T74" fmla="*/ 112 w 112"/>
                  <a:gd name="T75" fmla="*/ 168 h 1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2" h="168">
                    <a:moveTo>
                      <a:pt x="84" y="0"/>
                    </a:moveTo>
                    <a:lnTo>
                      <a:pt x="69" y="0"/>
                    </a:lnTo>
                    <a:lnTo>
                      <a:pt x="50" y="7"/>
                    </a:lnTo>
                    <a:lnTo>
                      <a:pt x="44" y="20"/>
                    </a:lnTo>
                    <a:lnTo>
                      <a:pt x="47" y="34"/>
                    </a:lnTo>
                    <a:lnTo>
                      <a:pt x="50" y="41"/>
                    </a:lnTo>
                    <a:lnTo>
                      <a:pt x="44" y="50"/>
                    </a:lnTo>
                    <a:lnTo>
                      <a:pt x="47" y="70"/>
                    </a:lnTo>
                    <a:lnTo>
                      <a:pt x="44" y="80"/>
                    </a:lnTo>
                    <a:lnTo>
                      <a:pt x="28" y="105"/>
                    </a:lnTo>
                    <a:lnTo>
                      <a:pt x="24" y="114"/>
                    </a:lnTo>
                    <a:lnTo>
                      <a:pt x="11" y="112"/>
                    </a:lnTo>
                    <a:lnTo>
                      <a:pt x="1" y="122"/>
                    </a:lnTo>
                    <a:lnTo>
                      <a:pt x="0" y="142"/>
                    </a:lnTo>
                    <a:lnTo>
                      <a:pt x="6" y="143"/>
                    </a:lnTo>
                    <a:lnTo>
                      <a:pt x="8" y="157"/>
                    </a:lnTo>
                    <a:lnTo>
                      <a:pt x="43" y="168"/>
                    </a:lnTo>
                    <a:lnTo>
                      <a:pt x="44" y="164"/>
                    </a:lnTo>
                    <a:lnTo>
                      <a:pt x="69" y="138"/>
                    </a:lnTo>
                    <a:lnTo>
                      <a:pt x="73" y="126"/>
                    </a:lnTo>
                    <a:lnTo>
                      <a:pt x="101" y="90"/>
                    </a:lnTo>
                    <a:lnTo>
                      <a:pt x="105" y="58"/>
                    </a:lnTo>
                    <a:lnTo>
                      <a:pt x="112" y="20"/>
                    </a:lnTo>
                    <a:lnTo>
                      <a:pt x="84" y="0"/>
                    </a:lnTo>
                    <a:close/>
                  </a:path>
                </a:pathLst>
              </a:custGeom>
              <a:solidFill>
                <a:schemeClr val="bg1"/>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12">
                  <a:solidFill>
                    <a:prstClr val="black"/>
                  </a:solidFill>
                </a:endParaRPr>
              </a:p>
            </p:txBody>
          </p:sp>
          <p:sp>
            <p:nvSpPr>
              <p:cNvPr id="72" name="Freeform 37">
                <a:extLst>
                  <a:ext uri="{FF2B5EF4-FFF2-40B4-BE49-F238E27FC236}">
                    <a16:creationId xmlns:a16="http://schemas.microsoft.com/office/drawing/2014/main" id="{D6C78257-FE41-7CB2-A019-DC3D8BA426C5}"/>
                  </a:ext>
                </a:extLst>
              </p:cNvPr>
              <p:cNvSpPr>
                <a:spLocks noChangeAspect="1"/>
              </p:cNvSpPr>
              <p:nvPr/>
            </p:nvSpPr>
            <p:spPr bwMode="auto">
              <a:xfrm>
                <a:off x="6952483" y="5771118"/>
                <a:ext cx="45972" cy="24864"/>
              </a:xfrm>
              <a:custGeom>
                <a:avLst/>
                <a:gdLst>
                  <a:gd name="T0" fmla="*/ 2147483647 w 45"/>
                  <a:gd name="T1" fmla="*/ 2147483647 h 28"/>
                  <a:gd name="T2" fmla="*/ 2147483647 w 45"/>
                  <a:gd name="T3" fmla="*/ 2147483647 h 28"/>
                  <a:gd name="T4" fmla="*/ 0 w 45"/>
                  <a:gd name="T5" fmla="*/ 2147483647 h 28"/>
                  <a:gd name="T6" fmla="*/ 2147483647 w 45"/>
                  <a:gd name="T7" fmla="*/ 2147483647 h 28"/>
                  <a:gd name="T8" fmla="*/ 2147483647 w 45"/>
                  <a:gd name="T9" fmla="*/ 0 h 28"/>
                  <a:gd name="T10" fmla="*/ 2147483647 w 45"/>
                  <a:gd name="T11" fmla="*/ 2147483647 h 28"/>
                  <a:gd name="T12" fmla="*/ 2147483647 w 45"/>
                  <a:gd name="T13" fmla="*/ 2147483647 h 28"/>
                  <a:gd name="T14" fmla="*/ 0 60000 65536"/>
                  <a:gd name="T15" fmla="*/ 0 60000 65536"/>
                  <a:gd name="T16" fmla="*/ 0 60000 65536"/>
                  <a:gd name="T17" fmla="*/ 0 60000 65536"/>
                  <a:gd name="T18" fmla="*/ 0 60000 65536"/>
                  <a:gd name="T19" fmla="*/ 0 60000 65536"/>
                  <a:gd name="T20" fmla="*/ 0 60000 65536"/>
                  <a:gd name="T21" fmla="*/ 0 w 45"/>
                  <a:gd name="T22" fmla="*/ 0 h 28"/>
                  <a:gd name="T23" fmla="*/ 45 w 45"/>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28">
                    <a:moveTo>
                      <a:pt x="45" y="28"/>
                    </a:moveTo>
                    <a:lnTo>
                      <a:pt x="3" y="27"/>
                    </a:lnTo>
                    <a:lnTo>
                      <a:pt x="0" y="24"/>
                    </a:lnTo>
                    <a:lnTo>
                      <a:pt x="4" y="4"/>
                    </a:lnTo>
                    <a:lnTo>
                      <a:pt x="16" y="0"/>
                    </a:lnTo>
                    <a:lnTo>
                      <a:pt x="45" y="1"/>
                    </a:lnTo>
                    <a:lnTo>
                      <a:pt x="45" y="28"/>
                    </a:lnTo>
                    <a:close/>
                  </a:path>
                </a:pathLst>
              </a:custGeom>
              <a:solidFill>
                <a:schemeClr val="bg1"/>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12">
                  <a:solidFill>
                    <a:prstClr val="black"/>
                  </a:solidFill>
                </a:endParaRPr>
              </a:p>
            </p:txBody>
          </p:sp>
          <p:sp>
            <p:nvSpPr>
              <p:cNvPr id="73" name="Freeform 38">
                <a:extLst>
                  <a:ext uri="{FF2B5EF4-FFF2-40B4-BE49-F238E27FC236}">
                    <a16:creationId xmlns:a16="http://schemas.microsoft.com/office/drawing/2014/main" id="{79125F9E-42D5-18FF-7F50-36F227EE6632}"/>
                  </a:ext>
                </a:extLst>
              </p:cNvPr>
              <p:cNvSpPr>
                <a:spLocks noChangeAspect="1"/>
              </p:cNvSpPr>
              <p:nvPr/>
            </p:nvSpPr>
            <p:spPr bwMode="auto">
              <a:xfrm>
                <a:off x="6400979" y="4892680"/>
                <a:ext cx="674585" cy="600068"/>
              </a:xfrm>
              <a:custGeom>
                <a:avLst/>
                <a:gdLst>
                  <a:gd name="T0" fmla="*/ 0 w 647"/>
                  <a:gd name="T1" fmla="*/ 2147483647 h 630"/>
                  <a:gd name="T2" fmla="*/ 2147483647 w 647"/>
                  <a:gd name="T3" fmla="*/ 2147483647 h 630"/>
                  <a:gd name="T4" fmla="*/ 2147483647 w 647"/>
                  <a:gd name="T5" fmla="*/ 2147483647 h 630"/>
                  <a:gd name="T6" fmla="*/ 2147483647 w 647"/>
                  <a:gd name="T7" fmla="*/ 2147483647 h 630"/>
                  <a:gd name="T8" fmla="*/ 2147483647 w 647"/>
                  <a:gd name="T9" fmla="*/ 2147483647 h 630"/>
                  <a:gd name="T10" fmla="*/ 2147483647 w 647"/>
                  <a:gd name="T11" fmla="*/ 2147483647 h 630"/>
                  <a:gd name="T12" fmla="*/ 2147483647 w 647"/>
                  <a:gd name="T13" fmla="*/ 2147483647 h 630"/>
                  <a:gd name="T14" fmla="*/ 2147483647 w 647"/>
                  <a:gd name="T15" fmla="*/ 2147483647 h 630"/>
                  <a:gd name="T16" fmla="*/ 2147483647 w 647"/>
                  <a:gd name="T17" fmla="*/ 2147483647 h 630"/>
                  <a:gd name="T18" fmla="*/ 2147483647 w 647"/>
                  <a:gd name="T19" fmla="*/ 2147483647 h 630"/>
                  <a:gd name="T20" fmla="*/ 2147483647 w 647"/>
                  <a:gd name="T21" fmla="*/ 2147483647 h 630"/>
                  <a:gd name="T22" fmla="*/ 2147483647 w 647"/>
                  <a:gd name="T23" fmla="*/ 2147483647 h 630"/>
                  <a:gd name="T24" fmla="*/ 2147483647 w 647"/>
                  <a:gd name="T25" fmla="*/ 2147483647 h 630"/>
                  <a:gd name="T26" fmla="*/ 2147483647 w 647"/>
                  <a:gd name="T27" fmla="*/ 2147483647 h 630"/>
                  <a:gd name="T28" fmla="*/ 2147483647 w 647"/>
                  <a:gd name="T29" fmla="*/ 2147483647 h 630"/>
                  <a:gd name="T30" fmla="*/ 2147483647 w 647"/>
                  <a:gd name="T31" fmla="*/ 2147483647 h 630"/>
                  <a:gd name="T32" fmla="*/ 2147483647 w 647"/>
                  <a:gd name="T33" fmla="*/ 2147483647 h 630"/>
                  <a:gd name="T34" fmla="*/ 2147483647 w 647"/>
                  <a:gd name="T35" fmla="*/ 2147483647 h 630"/>
                  <a:gd name="T36" fmla="*/ 2147483647 w 647"/>
                  <a:gd name="T37" fmla="*/ 2147483647 h 630"/>
                  <a:gd name="T38" fmla="*/ 2147483647 w 647"/>
                  <a:gd name="T39" fmla="*/ 2147483647 h 630"/>
                  <a:gd name="T40" fmla="*/ 2147483647 w 647"/>
                  <a:gd name="T41" fmla="*/ 2147483647 h 630"/>
                  <a:gd name="T42" fmla="*/ 2147483647 w 647"/>
                  <a:gd name="T43" fmla="*/ 2147483647 h 630"/>
                  <a:gd name="T44" fmla="*/ 2147483647 w 647"/>
                  <a:gd name="T45" fmla="*/ 2147483647 h 630"/>
                  <a:gd name="T46" fmla="*/ 2147483647 w 647"/>
                  <a:gd name="T47" fmla="*/ 2147483647 h 630"/>
                  <a:gd name="T48" fmla="*/ 2147483647 w 647"/>
                  <a:gd name="T49" fmla="*/ 2147483647 h 630"/>
                  <a:gd name="T50" fmla="*/ 2147483647 w 647"/>
                  <a:gd name="T51" fmla="*/ 2147483647 h 630"/>
                  <a:gd name="T52" fmla="*/ 2147483647 w 647"/>
                  <a:gd name="T53" fmla="*/ 2147483647 h 630"/>
                  <a:gd name="T54" fmla="*/ 2147483647 w 647"/>
                  <a:gd name="T55" fmla="*/ 2147483647 h 630"/>
                  <a:gd name="T56" fmla="*/ 2147483647 w 647"/>
                  <a:gd name="T57" fmla="*/ 2147483647 h 630"/>
                  <a:gd name="T58" fmla="*/ 2147483647 w 647"/>
                  <a:gd name="T59" fmla="*/ 2147483647 h 630"/>
                  <a:gd name="T60" fmla="*/ 2147483647 w 647"/>
                  <a:gd name="T61" fmla="*/ 2147483647 h 630"/>
                  <a:gd name="T62" fmla="*/ 2147483647 w 647"/>
                  <a:gd name="T63" fmla="*/ 2147483647 h 630"/>
                  <a:gd name="T64" fmla="*/ 2147483647 w 647"/>
                  <a:gd name="T65" fmla="*/ 2147483647 h 630"/>
                  <a:gd name="T66" fmla="*/ 2147483647 w 647"/>
                  <a:gd name="T67" fmla="*/ 2147483647 h 630"/>
                  <a:gd name="T68" fmla="*/ 2147483647 w 647"/>
                  <a:gd name="T69" fmla="*/ 2147483647 h 630"/>
                  <a:gd name="T70" fmla="*/ 2147483647 w 647"/>
                  <a:gd name="T71" fmla="*/ 2147483647 h 630"/>
                  <a:gd name="T72" fmla="*/ 2147483647 w 647"/>
                  <a:gd name="T73" fmla="*/ 2147483647 h 630"/>
                  <a:gd name="T74" fmla="*/ 2147483647 w 647"/>
                  <a:gd name="T75" fmla="*/ 2147483647 h 630"/>
                  <a:gd name="T76" fmla="*/ 2147483647 w 647"/>
                  <a:gd name="T77" fmla="*/ 2147483647 h 630"/>
                  <a:gd name="T78" fmla="*/ 2147483647 w 647"/>
                  <a:gd name="T79" fmla="*/ 2147483647 h 630"/>
                  <a:gd name="T80" fmla="*/ 2147483647 w 647"/>
                  <a:gd name="T81" fmla="*/ 2147483647 h 630"/>
                  <a:gd name="T82" fmla="*/ 2147483647 w 647"/>
                  <a:gd name="T83" fmla="*/ 2147483647 h 630"/>
                  <a:gd name="T84" fmla="*/ 2147483647 w 647"/>
                  <a:gd name="T85" fmla="*/ 2147483647 h 630"/>
                  <a:gd name="T86" fmla="*/ 2147483647 w 647"/>
                  <a:gd name="T87" fmla="*/ 2147483647 h 630"/>
                  <a:gd name="T88" fmla="*/ 2147483647 w 647"/>
                  <a:gd name="T89" fmla="*/ 2147483647 h 630"/>
                  <a:gd name="T90" fmla="*/ 2147483647 w 647"/>
                  <a:gd name="T91" fmla="*/ 2147483647 h 630"/>
                  <a:gd name="T92" fmla="*/ 2147483647 w 647"/>
                  <a:gd name="T93" fmla="*/ 2147483647 h 630"/>
                  <a:gd name="T94" fmla="*/ 2147483647 w 647"/>
                  <a:gd name="T95" fmla="*/ 2147483647 h 630"/>
                  <a:gd name="T96" fmla="*/ 2147483647 w 647"/>
                  <a:gd name="T97" fmla="*/ 2147483647 h 630"/>
                  <a:gd name="T98" fmla="*/ 2147483647 w 647"/>
                  <a:gd name="T99" fmla="*/ 2147483647 h 630"/>
                  <a:gd name="T100" fmla="*/ 2147483647 w 647"/>
                  <a:gd name="T101" fmla="*/ 2147483647 h 630"/>
                  <a:gd name="T102" fmla="*/ 2147483647 w 647"/>
                  <a:gd name="T103" fmla="*/ 2147483647 h 630"/>
                  <a:gd name="T104" fmla="*/ 2147483647 w 647"/>
                  <a:gd name="T105" fmla="*/ 2147483647 h 630"/>
                  <a:gd name="T106" fmla="*/ 2147483647 w 647"/>
                  <a:gd name="T107" fmla="*/ 2147483647 h 630"/>
                  <a:gd name="T108" fmla="*/ 2147483647 w 647"/>
                  <a:gd name="T109" fmla="*/ 2147483647 h 6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47"/>
                  <a:gd name="T166" fmla="*/ 0 h 630"/>
                  <a:gd name="T167" fmla="*/ 647 w 647"/>
                  <a:gd name="T168" fmla="*/ 630 h 63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47" h="630">
                    <a:moveTo>
                      <a:pt x="5" y="118"/>
                    </a:moveTo>
                    <a:lnTo>
                      <a:pt x="0" y="74"/>
                    </a:lnTo>
                    <a:lnTo>
                      <a:pt x="10" y="73"/>
                    </a:lnTo>
                    <a:lnTo>
                      <a:pt x="29" y="58"/>
                    </a:lnTo>
                    <a:lnTo>
                      <a:pt x="38" y="58"/>
                    </a:lnTo>
                    <a:lnTo>
                      <a:pt x="51" y="49"/>
                    </a:lnTo>
                    <a:lnTo>
                      <a:pt x="65" y="49"/>
                    </a:lnTo>
                    <a:lnTo>
                      <a:pt x="81" y="36"/>
                    </a:lnTo>
                    <a:lnTo>
                      <a:pt x="103" y="40"/>
                    </a:lnTo>
                    <a:lnTo>
                      <a:pt x="110" y="34"/>
                    </a:lnTo>
                    <a:lnTo>
                      <a:pt x="140" y="41"/>
                    </a:lnTo>
                    <a:lnTo>
                      <a:pt x="153" y="38"/>
                    </a:lnTo>
                    <a:lnTo>
                      <a:pt x="152" y="31"/>
                    </a:lnTo>
                    <a:lnTo>
                      <a:pt x="140" y="21"/>
                    </a:lnTo>
                    <a:lnTo>
                      <a:pt x="149" y="8"/>
                    </a:lnTo>
                    <a:lnTo>
                      <a:pt x="164" y="8"/>
                    </a:lnTo>
                    <a:lnTo>
                      <a:pt x="197" y="0"/>
                    </a:lnTo>
                    <a:lnTo>
                      <a:pt x="209" y="13"/>
                    </a:lnTo>
                    <a:lnTo>
                      <a:pt x="209" y="28"/>
                    </a:lnTo>
                    <a:lnTo>
                      <a:pt x="215" y="36"/>
                    </a:lnTo>
                    <a:lnTo>
                      <a:pt x="228" y="38"/>
                    </a:lnTo>
                    <a:lnTo>
                      <a:pt x="245" y="51"/>
                    </a:lnTo>
                    <a:lnTo>
                      <a:pt x="272" y="60"/>
                    </a:lnTo>
                    <a:lnTo>
                      <a:pt x="277" y="73"/>
                    </a:lnTo>
                    <a:lnTo>
                      <a:pt x="291" y="92"/>
                    </a:lnTo>
                    <a:lnTo>
                      <a:pt x="290" y="102"/>
                    </a:lnTo>
                    <a:lnTo>
                      <a:pt x="301" y="134"/>
                    </a:lnTo>
                    <a:lnTo>
                      <a:pt x="312" y="140"/>
                    </a:lnTo>
                    <a:lnTo>
                      <a:pt x="318" y="149"/>
                    </a:lnTo>
                    <a:lnTo>
                      <a:pt x="331" y="180"/>
                    </a:lnTo>
                    <a:lnTo>
                      <a:pt x="356" y="189"/>
                    </a:lnTo>
                    <a:lnTo>
                      <a:pt x="347" y="200"/>
                    </a:lnTo>
                    <a:lnTo>
                      <a:pt x="312" y="214"/>
                    </a:lnTo>
                    <a:lnTo>
                      <a:pt x="333" y="215"/>
                    </a:lnTo>
                    <a:lnTo>
                      <a:pt x="333" y="236"/>
                    </a:lnTo>
                    <a:lnTo>
                      <a:pt x="342" y="247"/>
                    </a:lnTo>
                    <a:lnTo>
                      <a:pt x="339" y="220"/>
                    </a:lnTo>
                    <a:lnTo>
                      <a:pt x="381" y="196"/>
                    </a:lnTo>
                    <a:lnTo>
                      <a:pt x="399" y="182"/>
                    </a:lnTo>
                    <a:lnTo>
                      <a:pt x="407" y="182"/>
                    </a:lnTo>
                    <a:lnTo>
                      <a:pt x="410" y="200"/>
                    </a:lnTo>
                    <a:lnTo>
                      <a:pt x="414" y="210"/>
                    </a:lnTo>
                    <a:lnTo>
                      <a:pt x="411" y="225"/>
                    </a:lnTo>
                    <a:lnTo>
                      <a:pt x="396" y="225"/>
                    </a:lnTo>
                    <a:lnTo>
                      <a:pt x="402" y="235"/>
                    </a:lnTo>
                    <a:lnTo>
                      <a:pt x="410" y="236"/>
                    </a:lnTo>
                    <a:lnTo>
                      <a:pt x="418" y="227"/>
                    </a:lnTo>
                    <a:lnTo>
                      <a:pt x="424" y="232"/>
                    </a:lnTo>
                    <a:lnTo>
                      <a:pt x="434" y="232"/>
                    </a:lnTo>
                    <a:lnTo>
                      <a:pt x="447" y="225"/>
                    </a:lnTo>
                    <a:lnTo>
                      <a:pt x="455" y="232"/>
                    </a:lnTo>
                    <a:lnTo>
                      <a:pt x="460" y="235"/>
                    </a:lnTo>
                    <a:lnTo>
                      <a:pt x="475" y="227"/>
                    </a:lnTo>
                    <a:lnTo>
                      <a:pt x="481" y="232"/>
                    </a:lnTo>
                    <a:lnTo>
                      <a:pt x="476" y="245"/>
                    </a:lnTo>
                    <a:lnTo>
                      <a:pt x="467" y="266"/>
                    </a:lnTo>
                    <a:lnTo>
                      <a:pt x="467" y="276"/>
                    </a:lnTo>
                    <a:lnTo>
                      <a:pt x="473" y="268"/>
                    </a:lnTo>
                    <a:lnTo>
                      <a:pt x="489" y="232"/>
                    </a:lnTo>
                    <a:lnTo>
                      <a:pt x="518" y="210"/>
                    </a:lnTo>
                    <a:lnTo>
                      <a:pt x="527" y="214"/>
                    </a:lnTo>
                    <a:lnTo>
                      <a:pt x="528" y="208"/>
                    </a:lnTo>
                    <a:lnTo>
                      <a:pt x="528" y="202"/>
                    </a:lnTo>
                    <a:lnTo>
                      <a:pt x="546" y="177"/>
                    </a:lnTo>
                    <a:lnTo>
                      <a:pt x="570" y="167"/>
                    </a:lnTo>
                    <a:lnTo>
                      <a:pt x="580" y="172"/>
                    </a:lnTo>
                    <a:lnTo>
                      <a:pt x="588" y="168"/>
                    </a:lnTo>
                    <a:lnTo>
                      <a:pt x="614" y="177"/>
                    </a:lnTo>
                    <a:lnTo>
                      <a:pt x="624" y="188"/>
                    </a:lnTo>
                    <a:lnTo>
                      <a:pt x="639" y="186"/>
                    </a:lnTo>
                    <a:lnTo>
                      <a:pt x="647" y="196"/>
                    </a:lnTo>
                    <a:lnTo>
                      <a:pt x="643" y="214"/>
                    </a:lnTo>
                    <a:lnTo>
                      <a:pt x="643" y="232"/>
                    </a:lnTo>
                    <a:lnTo>
                      <a:pt x="632" y="245"/>
                    </a:lnTo>
                    <a:lnTo>
                      <a:pt x="632" y="255"/>
                    </a:lnTo>
                    <a:lnTo>
                      <a:pt x="623" y="268"/>
                    </a:lnTo>
                    <a:lnTo>
                      <a:pt x="623" y="285"/>
                    </a:lnTo>
                    <a:lnTo>
                      <a:pt x="609" y="300"/>
                    </a:lnTo>
                    <a:lnTo>
                      <a:pt x="601" y="321"/>
                    </a:lnTo>
                    <a:lnTo>
                      <a:pt x="572" y="363"/>
                    </a:lnTo>
                    <a:lnTo>
                      <a:pt x="555" y="368"/>
                    </a:lnTo>
                    <a:lnTo>
                      <a:pt x="531" y="391"/>
                    </a:lnTo>
                    <a:lnTo>
                      <a:pt x="518" y="402"/>
                    </a:lnTo>
                    <a:lnTo>
                      <a:pt x="532" y="407"/>
                    </a:lnTo>
                    <a:lnTo>
                      <a:pt x="540" y="414"/>
                    </a:lnTo>
                    <a:lnTo>
                      <a:pt x="531" y="446"/>
                    </a:lnTo>
                    <a:lnTo>
                      <a:pt x="510" y="473"/>
                    </a:lnTo>
                    <a:lnTo>
                      <a:pt x="491" y="484"/>
                    </a:lnTo>
                    <a:lnTo>
                      <a:pt x="491" y="490"/>
                    </a:lnTo>
                    <a:lnTo>
                      <a:pt x="484" y="514"/>
                    </a:lnTo>
                    <a:lnTo>
                      <a:pt x="489" y="527"/>
                    </a:lnTo>
                    <a:lnTo>
                      <a:pt x="481" y="564"/>
                    </a:lnTo>
                    <a:lnTo>
                      <a:pt x="458" y="591"/>
                    </a:lnTo>
                    <a:lnTo>
                      <a:pt x="436" y="630"/>
                    </a:lnTo>
                    <a:lnTo>
                      <a:pt x="113" y="614"/>
                    </a:lnTo>
                    <a:lnTo>
                      <a:pt x="110" y="608"/>
                    </a:lnTo>
                    <a:lnTo>
                      <a:pt x="100" y="605"/>
                    </a:lnTo>
                    <a:lnTo>
                      <a:pt x="94" y="595"/>
                    </a:lnTo>
                    <a:lnTo>
                      <a:pt x="72" y="574"/>
                    </a:lnTo>
                    <a:lnTo>
                      <a:pt x="71" y="549"/>
                    </a:lnTo>
                    <a:lnTo>
                      <a:pt x="48" y="505"/>
                    </a:lnTo>
                    <a:lnTo>
                      <a:pt x="33" y="479"/>
                    </a:lnTo>
                    <a:lnTo>
                      <a:pt x="71" y="388"/>
                    </a:lnTo>
                    <a:lnTo>
                      <a:pt x="126" y="245"/>
                    </a:lnTo>
                    <a:lnTo>
                      <a:pt x="112" y="235"/>
                    </a:lnTo>
                    <a:lnTo>
                      <a:pt x="89" y="220"/>
                    </a:lnTo>
                    <a:lnTo>
                      <a:pt x="76" y="220"/>
                    </a:lnTo>
                    <a:lnTo>
                      <a:pt x="44" y="215"/>
                    </a:lnTo>
                    <a:lnTo>
                      <a:pt x="8" y="161"/>
                    </a:lnTo>
                    <a:lnTo>
                      <a:pt x="5" y="118"/>
                    </a:lnTo>
                    <a:close/>
                  </a:path>
                </a:pathLst>
              </a:custGeom>
              <a:solidFill>
                <a:schemeClr val="accent3">
                  <a:lumMod val="40000"/>
                  <a:lumOff val="60000"/>
                </a:schemeClr>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337">
                  <a:solidFill>
                    <a:srgbClr val="00B050"/>
                  </a:solidFill>
                  <a:latin typeface="Trebuchet MS" pitchFamily="34" charset="0"/>
                </a:endParaRPr>
              </a:p>
              <a:p>
                <a:pPr>
                  <a:defRPr/>
                </a:pPr>
                <a:endParaRPr lang="en-US" sz="337">
                  <a:solidFill>
                    <a:srgbClr val="00B050"/>
                  </a:solidFill>
                  <a:latin typeface="Trebuchet MS" pitchFamily="34" charset="0"/>
                </a:endParaRPr>
              </a:p>
              <a:p>
                <a:pPr>
                  <a:defRPr/>
                </a:pPr>
                <a:endParaRPr lang="en-US" sz="337">
                  <a:solidFill>
                    <a:srgbClr val="00B050"/>
                  </a:solidFill>
                  <a:latin typeface="Trebuchet MS" pitchFamily="34" charset="0"/>
                </a:endParaRPr>
              </a:p>
              <a:p>
                <a:pPr>
                  <a:defRPr/>
                </a:pPr>
                <a:endParaRPr lang="en-US" sz="337">
                  <a:solidFill>
                    <a:srgbClr val="00B050"/>
                  </a:solidFill>
                  <a:latin typeface="Trebuchet MS" pitchFamily="34" charset="0"/>
                </a:endParaRPr>
              </a:p>
              <a:p>
                <a:pPr>
                  <a:defRPr/>
                </a:pPr>
                <a:endParaRPr lang="en-US" sz="337">
                  <a:solidFill>
                    <a:srgbClr val="00B050"/>
                  </a:solidFill>
                  <a:latin typeface="Trebuchet MS" pitchFamily="34" charset="0"/>
                </a:endParaRPr>
              </a:p>
            </p:txBody>
          </p:sp>
          <p:sp>
            <p:nvSpPr>
              <p:cNvPr id="74" name="Freeform 39">
                <a:extLst>
                  <a:ext uri="{FF2B5EF4-FFF2-40B4-BE49-F238E27FC236}">
                    <a16:creationId xmlns:a16="http://schemas.microsoft.com/office/drawing/2014/main" id="{413A8790-BC52-CBBA-0066-C4069CD6298D}"/>
                  </a:ext>
                </a:extLst>
              </p:cNvPr>
              <p:cNvSpPr>
                <a:spLocks noChangeAspect="1"/>
              </p:cNvSpPr>
              <p:nvPr/>
            </p:nvSpPr>
            <p:spPr bwMode="auto">
              <a:xfrm>
                <a:off x="6849248" y="4915491"/>
                <a:ext cx="4839" cy="8776"/>
              </a:xfrm>
              <a:custGeom>
                <a:avLst/>
                <a:gdLst>
                  <a:gd name="T0" fmla="*/ 0 w 7"/>
                  <a:gd name="T1" fmla="*/ 2147483647 h 11"/>
                  <a:gd name="T2" fmla="*/ 0 w 7"/>
                  <a:gd name="T3" fmla="*/ 0 h 11"/>
                  <a:gd name="T4" fmla="*/ 2147483647 w 7"/>
                  <a:gd name="T5" fmla="*/ 2147483647 h 11"/>
                  <a:gd name="T6" fmla="*/ 2147483647 w 7"/>
                  <a:gd name="T7" fmla="*/ 2147483647 h 11"/>
                  <a:gd name="T8" fmla="*/ 0 w 7"/>
                  <a:gd name="T9" fmla="*/ 2147483647 h 11"/>
                  <a:gd name="T10" fmla="*/ 0 60000 65536"/>
                  <a:gd name="T11" fmla="*/ 0 60000 65536"/>
                  <a:gd name="T12" fmla="*/ 0 60000 65536"/>
                  <a:gd name="T13" fmla="*/ 0 60000 65536"/>
                  <a:gd name="T14" fmla="*/ 0 60000 65536"/>
                  <a:gd name="T15" fmla="*/ 0 w 7"/>
                  <a:gd name="T16" fmla="*/ 0 h 11"/>
                  <a:gd name="T17" fmla="*/ 7 w 7"/>
                  <a:gd name="T18" fmla="*/ 11 h 11"/>
                </a:gdLst>
                <a:ahLst/>
                <a:cxnLst>
                  <a:cxn ang="T10">
                    <a:pos x="T0" y="T1"/>
                  </a:cxn>
                  <a:cxn ang="T11">
                    <a:pos x="T2" y="T3"/>
                  </a:cxn>
                  <a:cxn ang="T12">
                    <a:pos x="T4" y="T5"/>
                  </a:cxn>
                  <a:cxn ang="T13">
                    <a:pos x="T6" y="T7"/>
                  </a:cxn>
                  <a:cxn ang="T14">
                    <a:pos x="T8" y="T9"/>
                  </a:cxn>
                </a:cxnLst>
                <a:rect l="T15" t="T16" r="T17" b="T18"/>
                <a:pathLst>
                  <a:path w="7" h="11">
                    <a:moveTo>
                      <a:pt x="0" y="11"/>
                    </a:moveTo>
                    <a:lnTo>
                      <a:pt x="0" y="0"/>
                    </a:lnTo>
                    <a:lnTo>
                      <a:pt x="7" y="5"/>
                    </a:lnTo>
                    <a:lnTo>
                      <a:pt x="7" y="8"/>
                    </a:lnTo>
                    <a:lnTo>
                      <a:pt x="0" y="11"/>
                    </a:lnTo>
                    <a:close/>
                  </a:path>
                </a:pathLst>
              </a:custGeom>
              <a:solidFill>
                <a:schemeClr val="accent6">
                  <a:lumMod val="40000"/>
                  <a:lumOff val="60000"/>
                </a:schemeClr>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12">
                  <a:solidFill>
                    <a:prstClr val="black"/>
                  </a:solidFill>
                </a:endParaRPr>
              </a:p>
            </p:txBody>
          </p:sp>
          <p:sp>
            <p:nvSpPr>
              <p:cNvPr id="75" name="Freeform 40">
                <a:extLst>
                  <a:ext uri="{FF2B5EF4-FFF2-40B4-BE49-F238E27FC236}">
                    <a16:creationId xmlns:a16="http://schemas.microsoft.com/office/drawing/2014/main" id="{D7009EF8-543B-5B8E-938E-84D783484740}"/>
                  </a:ext>
                </a:extLst>
              </p:cNvPr>
              <p:cNvSpPr>
                <a:spLocks noChangeAspect="1"/>
              </p:cNvSpPr>
              <p:nvPr/>
            </p:nvSpPr>
            <p:spPr bwMode="auto">
              <a:xfrm>
                <a:off x="6855700" y="4989353"/>
                <a:ext cx="11291" cy="9507"/>
              </a:xfrm>
              <a:custGeom>
                <a:avLst/>
                <a:gdLst>
                  <a:gd name="T0" fmla="*/ 2147483647 w 9"/>
                  <a:gd name="T1" fmla="*/ 2147483647 h 9"/>
                  <a:gd name="T2" fmla="*/ 2147483647 w 9"/>
                  <a:gd name="T3" fmla="*/ 2147483647 h 9"/>
                  <a:gd name="T4" fmla="*/ 0 w 9"/>
                  <a:gd name="T5" fmla="*/ 2147483647 h 9"/>
                  <a:gd name="T6" fmla="*/ 2147483647 w 9"/>
                  <a:gd name="T7" fmla="*/ 0 h 9"/>
                  <a:gd name="T8" fmla="*/ 2147483647 w 9"/>
                  <a:gd name="T9" fmla="*/ 2147483647 h 9"/>
                  <a:gd name="T10" fmla="*/ 2147483647 w 9"/>
                  <a:gd name="T11" fmla="*/ 2147483647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6" y="7"/>
                    </a:moveTo>
                    <a:lnTo>
                      <a:pt x="5" y="9"/>
                    </a:lnTo>
                    <a:lnTo>
                      <a:pt x="0" y="5"/>
                    </a:lnTo>
                    <a:lnTo>
                      <a:pt x="5" y="0"/>
                    </a:lnTo>
                    <a:lnTo>
                      <a:pt x="9" y="1"/>
                    </a:lnTo>
                    <a:lnTo>
                      <a:pt x="6" y="7"/>
                    </a:lnTo>
                    <a:close/>
                  </a:path>
                </a:pathLst>
              </a:custGeom>
              <a:solidFill>
                <a:schemeClr val="accent3">
                  <a:lumMod val="40000"/>
                  <a:lumOff val="60000"/>
                </a:schemeClr>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12">
                  <a:solidFill>
                    <a:prstClr val="black"/>
                  </a:solidFill>
                </a:endParaRPr>
              </a:p>
            </p:txBody>
          </p:sp>
          <p:sp>
            <p:nvSpPr>
              <p:cNvPr id="76" name="Freeform 41">
                <a:extLst>
                  <a:ext uri="{FF2B5EF4-FFF2-40B4-BE49-F238E27FC236}">
                    <a16:creationId xmlns:a16="http://schemas.microsoft.com/office/drawing/2014/main" id="{1F94DB3C-47EE-71B1-834A-21EA4D68A295}"/>
                  </a:ext>
                </a:extLst>
              </p:cNvPr>
              <p:cNvSpPr>
                <a:spLocks noChangeAspect="1"/>
              </p:cNvSpPr>
              <p:nvPr/>
            </p:nvSpPr>
            <p:spPr bwMode="auto">
              <a:xfrm>
                <a:off x="6855700" y="5006905"/>
                <a:ext cx="29841" cy="10970"/>
              </a:xfrm>
              <a:custGeom>
                <a:avLst/>
                <a:gdLst>
                  <a:gd name="T0" fmla="*/ 2147483647 w 26"/>
                  <a:gd name="T1" fmla="*/ 2147483647 h 11"/>
                  <a:gd name="T2" fmla="*/ 2147483647 w 26"/>
                  <a:gd name="T3" fmla="*/ 2147483647 h 11"/>
                  <a:gd name="T4" fmla="*/ 0 w 26"/>
                  <a:gd name="T5" fmla="*/ 2147483647 h 11"/>
                  <a:gd name="T6" fmla="*/ 0 w 26"/>
                  <a:gd name="T7" fmla="*/ 2147483647 h 11"/>
                  <a:gd name="T8" fmla="*/ 2147483647 w 26"/>
                  <a:gd name="T9" fmla="*/ 0 h 11"/>
                  <a:gd name="T10" fmla="*/ 2147483647 w 26"/>
                  <a:gd name="T11" fmla="*/ 0 h 11"/>
                  <a:gd name="T12" fmla="*/ 2147483647 w 26"/>
                  <a:gd name="T13" fmla="*/ 2147483647 h 11"/>
                  <a:gd name="T14" fmla="*/ 0 60000 65536"/>
                  <a:gd name="T15" fmla="*/ 0 60000 65536"/>
                  <a:gd name="T16" fmla="*/ 0 60000 65536"/>
                  <a:gd name="T17" fmla="*/ 0 60000 65536"/>
                  <a:gd name="T18" fmla="*/ 0 60000 65536"/>
                  <a:gd name="T19" fmla="*/ 0 60000 65536"/>
                  <a:gd name="T20" fmla="*/ 0 60000 65536"/>
                  <a:gd name="T21" fmla="*/ 0 w 26"/>
                  <a:gd name="T22" fmla="*/ 0 h 11"/>
                  <a:gd name="T23" fmla="*/ 26 w 26"/>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11">
                    <a:moveTo>
                      <a:pt x="26" y="6"/>
                    </a:moveTo>
                    <a:lnTo>
                      <a:pt x="18" y="11"/>
                    </a:lnTo>
                    <a:lnTo>
                      <a:pt x="0" y="11"/>
                    </a:lnTo>
                    <a:lnTo>
                      <a:pt x="0" y="5"/>
                    </a:lnTo>
                    <a:lnTo>
                      <a:pt x="18" y="0"/>
                    </a:lnTo>
                    <a:lnTo>
                      <a:pt x="24" y="0"/>
                    </a:lnTo>
                    <a:lnTo>
                      <a:pt x="26" y="6"/>
                    </a:lnTo>
                    <a:close/>
                  </a:path>
                </a:pathLst>
              </a:custGeom>
              <a:solidFill>
                <a:schemeClr val="accent3">
                  <a:lumMod val="40000"/>
                  <a:lumOff val="60000"/>
                </a:schemeClr>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12">
                  <a:solidFill>
                    <a:prstClr val="black"/>
                  </a:solidFill>
                </a:endParaRPr>
              </a:p>
            </p:txBody>
          </p:sp>
          <p:sp>
            <p:nvSpPr>
              <p:cNvPr id="77" name="Freeform 42">
                <a:extLst>
                  <a:ext uri="{FF2B5EF4-FFF2-40B4-BE49-F238E27FC236}">
                    <a16:creationId xmlns:a16="http://schemas.microsoft.com/office/drawing/2014/main" id="{F33A1878-952A-85C8-EE1F-AB9D14E782BF}"/>
                  </a:ext>
                </a:extLst>
              </p:cNvPr>
              <p:cNvSpPr>
                <a:spLocks noChangeAspect="1"/>
              </p:cNvSpPr>
              <p:nvPr/>
            </p:nvSpPr>
            <p:spPr bwMode="auto">
              <a:xfrm>
                <a:off x="6885542" y="5011292"/>
                <a:ext cx="16130" cy="11701"/>
              </a:xfrm>
              <a:custGeom>
                <a:avLst/>
                <a:gdLst>
                  <a:gd name="T0" fmla="*/ 2147483647 w 18"/>
                  <a:gd name="T1" fmla="*/ 2147483647 h 11"/>
                  <a:gd name="T2" fmla="*/ 2147483647 w 18"/>
                  <a:gd name="T3" fmla="*/ 2147483647 h 11"/>
                  <a:gd name="T4" fmla="*/ 0 w 18"/>
                  <a:gd name="T5" fmla="*/ 2147483647 h 11"/>
                  <a:gd name="T6" fmla="*/ 2147483647 w 18"/>
                  <a:gd name="T7" fmla="*/ 0 h 11"/>
                  <a:gd name="T8" fmla="*/ 2147483647 w 18"/>
                  <a:gd name="T9" fmla="*/ 2147483647 h 11"/>
                  <a:gd name="T10" fmla="*/ 2147483647 w 18"/>
                  <a:gd name="T11" fmla="*/ 2147483647 h 11"/>
                  <a:gd name="T12" fmla="*/ 0 60000 65536"/>
                  <a:gd name="T13" fmla="*/ 0 60000 65536"/>
                  <a:gd name="T14" fmla="*/ 0 60000 65536"/>
                  <a:gd name="T15" fmla="*/ 0 60000 65536"/>
                  <a:gd name="T16" fmla="*/ 0 60000 65536"/>
                  <a:gd name="T17" fmla="*/ 0 60000 65536"/>
                  <a:gd name="T18" fmla="*/ 0 w 18"/>
                  <a:gd name="T19" fmla="*/ 0 h 11"/>
                  <a:gd name="T20" fmla="*/ 18 w 1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8" h="11">
                    <a:moveTo>
                      <a:pt x="18" y="6"/>
                    </a:moveTo>
                    <a:lnTo>
                      <a:pt x="5" y="11"/>
                    </a:lnTo>
                    <a:lnTo>
                      <a:pt x="0" y="6"/>
                    </a:lnTo>
                    <a:lnTo>
                      <a:pt x="10" y="0"/>
                    </a:lnTo>
                    <a:lnTo>
                      <a:pt x="16" y="4"/>
                    </a:lnTo>
                    <a:lnTo>
                      <a:pt x="18" y="6"/>
                    </a:lnTo>
                    <a:close/>
                  </a:path>
                </a:pathLst>
              </a:custGeom>
              <a:solidFill>
                <a:schemeClr val="accent3">
                  <a:lumMod val="40000"/>
                  <a:lumOff val="60000"/>
                </a:schemeClr>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12">
                  <a:solidFill>
                    <a:prstClr val="black"/>
                  </a:solidFill>
                </a:endParaRPr>
              </a:p>
            </p:txBody>
          </p:sp>
          <p:sp>
            <p:nvSpPr>
              <p:cNvPr id="78" name="Freeform 43">
                <a:extLst>
                  <a:ext uri="{FF2B5EF4-FFF2-40B4-BE49-F238E27FC236}">
                    <a16:creationId xmlns:a16="http://schemas.microsoft.com/office/drawing/2014/main" id="{91F1D7A9-EE99-E9AD-B718-17644FA82E9B}"/>
                  </a:ext>
                </a:extLst>
              </p:cNvPr>
              <p:cNvSpPr>
                <a:spLocks noChangeAspect="1"/>
              </p:cNvSpPr>
              <p:nvPr/>
            </p:nvSpPr>
            <p:spPr bwMode="auto">
              <a:xfrm>
                <a:off x="6819407" y="5017874"/>
                <a:ext cx="13711" cy="12432"/>
              </a:xfrm>
              <a:custGeom>
                <a:avLst/>
                <a:gdLst>
                  <a:gd name="T0" fmla="*/ 2147483647 w 15"/>
                  <a:gd name="T1" fmla="*/ 2147483647 h 13"/>
                  <a:gd name="T2" fmla="*/ 2147483647 w 15"/>
                  <a:gd name="T3" fmla="*/ 2147483647 h 13"/>
                  <a:gd name="T4" fmla="*/ 0 w 15"/>
                  <a:gd name="T5" fmla="*/ 2147483647 h 13"/>
                  <a:gd name="T6" fmla="*/ 2147483647 w 15"/>
                  <a:gd name="T7" fmla="*/ 0 h 13"/>
                  <a:gd name="T8" fmla="*/ 2147483647 w 15"/>
                  <a:gd name="T9" fmla="*/ 2147483647 h 13"/>
                  <a:gd name="T10" fmla="*/ 2147483647 w 15"/>
                  <a:gd name="T11" fmla="*/ 2147483647 h 13"/>
                  <a:gd name="T12" fmla="*/ 0 60000 65536"/>
                  <a:gd name="T13" fmla="*/ 0 60000 65536"/>
                  <a:gd name="T14" fmla="*/ 0 60000 65536"/>
                  <a:gd name="T15" fmla="*/ 0 60000 65536"/>
                  <a:gd name="T16" fmla="*/ 0 60000 65536"/>
                  <a:gd name="T17" fmla="*/ 0 60000 65536"/>
                  <a:gd name="T18" fmla="*/ 0 w 15"/>
                  <a:gd name="T19" fmla="*/ 0 h 13"/>
                  <a:gd name="T20" fmla="*/ 15 w 15"/>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5" h="13">
                    <a:moveTo>
                      <a:pt x="15" y="7"/>
                    </a:moveTo>
                    <a:lnTo>
                      <a:pt x="4" y="13"/>
                    </a:lnTo>
                    <a:lnTo>
                      <a:pt x="0" y="8"/>
                    </a:lnTo>
                    <a:lnTo>
                      <a:pt x="11" y="0"/>
                    </a:lnTo>
                    <a:lnTo>
                      <a:pt x="15" y="3"/>
                    </a:lnTo>
                    <a:lnTo>
                      <a:pt x="15" y="7"/>
                    </a:lnTo>
                    <a:close/>
                  </a:path>
                </a:pathLst>
              </a:custGeom>
              <a:solidFill>
                <a:schemeClr val="accent3">
                  <a:lumMod val="40000"/>
                  <a:lumOff val="60000"/>
                </a:schemeClr>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12">
                  <a:solidFill>
                    <a:prstClr val="black"/>
                  </a:solidFill>
                </a:endParaRPr>
              </a:p>
            </p:txBody>
          </p:sp>
          <p:sp>
            <p:nvSpPr>
              <p:cNvPr id="79" name="Freeform 44">
                <a:extLst>
                  <a:ext uri="{FF2B5EF4-FFF2-40B4-BE49-F238E27FC236}">
                    <a16:creationId xmlns:a16="http://schemas.microsoft.com/office/drawing/2014/main" id="{F85B2088-308A-CE3B-3C03-1F5192364BF4}"/>
                  </a:ext>
                </a:extLst>
              </p:cNvPr>
              <p:cNvSpPr>
                <a:spLocks noChangeAspect="1"/>
              </p:cNvSpPr>
              <p:nvPr/>
            </p:nvSpPr>
            <p:spPr bwMode="auto">
              <a:xfrm>
                <a:off x="6812955" y="5049320"/>
                <a:ext cx="11291" cy="7313"/>
              </a:xfrm>
              <a:custGeom>
                <a:avLst/>
                <a:gdLst>
                  <a:gd name="T0" fmla="*/ 2147483647 w 9"/>
                  <a:gd name="T1" fmla="*/ 2147483647 h 8"/>
                  <a:gd name="T2" fmla="*/ 0 w 9"/>
                  <a:gd name="T3" fmla="*/ 2147483647 h 8"/>
                  <a:gd name="T4" fmla="*/ 2147483647 w 9"/>
                  <a:gd name="T5" fmla="*/ 0 h 8"/>
                  <a:gd name="T6" fmla="*/ 2147483647 w 9"/>
                  <a:gd name="T7" fmla="*/ 2147483647 h 8"/>
                  <a:gd name="T8" fmla="*/ 2147483647 w 9"/>
                  <a:gd name="T9" fmla="*/ 2147483647 h 8"/>
                  <a:gd name="T10" fmla="*/ 0 60000 65536"/>
                  <a:gd name="T11" fmla="*/ 0 60000 65536"/>
                  <a:gd name="T12" fmla="*/ 0 60000 65536"/>
                  <a:gd name="T13" fmla="*/ 0 60000 65536"/>
                  <a:gd name="T14" fmla="*/ 0 60000 65536"/>
                  <a:gd name="T15" fmla="*/ 0 w 9"/>
                  <a:gd name="T16" fmla="*/ 0 h 8"/>
                  <a:gd name="T17" fmla="*/ 9 w 9"/>
                  <a:gd name="T18" fmla="*/ 8 h 8"/>
                </a:gdLst>
                <a:ahLst/>
                <a:cxnLst>
                  <a:cxn ang="T10">
                    <a:pos x="T0" y="T1"/>
                  </a:cxn>
                  <a:cxn ang="T11">
                    <a:pos x="T2" y="T3"/>
                  </a:cxn>
                  <a:cxn ang="T12">
                    <a:pos x="T4" y="T5"/>
                  </a:cxn>
                  <a:cxn ang="T13">
                    <a:pos x="T6" y="T7"/>
                  </a:cxn>
                  <a:cxn ang="T14">
                    <a:pos x="T8" y="T9"/>
                  </a:cxn>
                </a:cxnLst>
                <a:rect l="T15" t="T16" r="T17" b="T18"/>
                <a:pathLst>
                  <a:path w="9" h="8">
                    <a:moveTo>
                      <a:pt x="6" y="8"/>
                    </a:moveTo>
                    <a:lnTo>
                      <a:pt x="0" y="8"/>
                    </a:lnTo>
                    <a:lnTo>
                      <a:pt x="6" y="0"/>
                    </a:lnTo>
                    <a:lnTo>
                      <a:pt x="9" y="2"/>
                    </a:lnTo>
                    <a:lnTo>
                      <a:pt x="6" y="8"/>
                    </a:lnTo>
                    <a:close/>
                  </a:path>
                </a:pathLst>
              </a:custGeom>
              <a:solidFill>
                <a:schemeClr val="accent3">
                  <a:lumMod val="40000"/>
                  <a:lumOff val="60000"/>
                </a:schemeClr>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12">
                  <a:solidFill>
                    <a:prstClr val="black"/>
                  </a:solidFill>
                </a:endParaRPr>
              </a:p>
            </p:txBody>
          </p:sp>
          <p:sp>
            <p:nvSpPr>
              <p:cNvPr id="80" name="Freeform 45">
                <a:extLst>
                  <a:ext uri="{FF2B5EF4-FFF2-40B4-BE49-F238E27FC236}">
                    <a16:creationId xmlns:a16="http://schemas.microsoft.com/office/drawing/2014/main" id="{5A5F1546-0964-FD34-65BC-2521D1F165A7}"/>
                  </a:ext>
                </a:extLst>
              </p:cNvPr>
              <p:cNvSpPr>
                <a:spLocks noChangeAspect="1"/>
              </p:cNvSpPr>
              <p:nvPr/>
            </p:nvSpPr>
            <p:spPr bwMode="auto">
              <a:xfrm>
                <a:off x="6827951" y="5022853"/>
                <a:ext cx="128568" cy="84136"/>
              </a:xfrm>
              <a:custGeom>
                <a:avLst/>
                <a:gdLst>
                  <a:gd name="T0" fmla="*/ 2147483647 w 123"/>
                  <a:gd name="T1" fmla="*/ 2147483647 h 85"/>
                  <a:gd name="T2" fmla="*/ 2147483647 w 123"/>
                  <a:gd name="T3" fmla="*/ 2147483647 h 85"/>
                  <a:gd name="T4" fmla="*/ 2147483647 w 123"/>
                  <a:gd name="T5" fmla="*/ 2147483647 h 85"/>
                  <a:gd name="T6" fmla="*/ 2147483647 w 123"/>
                  <a:gd name="T7" fmla="*/ 2147483647 h 85"/>
                  <a:gd name="T8" fmla="*/ 0 w 123"/>
                  <a:gd name="T9" fmla="*/ 2147483647 h 85"/>
                  <a:gd name="T10" fmla="*/ 2147483647 w 123"/>
                  <a:gd name="T11" fmla="*/ 2147483647 h 85"/>
                  <a:gd name="T12" fmla="*/ 2147483647 w 123"/>
                  <a:gd name="T13" fmla="*/ 2147483647 h 85"/>
                  <a:gd name="T14" fmla="*/ 2147483647 w 123"/>
                  <a:gd name="T15" fmla="*/ 2147483647 h 85"/>
                  <a:gd name="T16" fmla="*/ 2147483647 w 123"/>
                  <a:gd name="T17" fmla="*/ 2147483647 h 85"/>
                  <a:gd name="T18" fmla="*/ 2147483647 w 123"/>
                  <a:gd name="T19" fmla="*/ 2147483647 h 85"/>
                  <a:gd name="T20" fmla="*/ 2147483647 w 123"/>
                  <a:gd name="T21" fmla="*/ 0 h 85"/>
                  <a:gd name="T22" fmla="*/ 2147483647 w 123"/>
                  <a:gd name="T23" fmla="*/ 2147483647 h 85"/>
                  <a:gd name="T24" fmla="*/ 2147483647 w 123"/>
                  <a:gd name="T25" fmla="*/ 2147483647 h 85"/>
                  <a:gd name="T26" fmla="*/ 2147483647 w 123"/>
                  <a:gd name="T27" fmla="*/ 2147483647 h 85"/>
                  <a:gd name="T28" fmla="*/ 2147483647 w 123"/>
                  <a:gd name="T29" fmla="*/ 2147483647 h 85"/>
                  <a:gd name="T30" fmla="*/ 2147483647 w 123"/>
                  <a:gd name="T31" fmla="*/ 2147483647 h 85"/>
                  <a:gd name="T32" fmla="*/ 2147483647 w 123"/>
                  <a:gd name="T33" fmla="*/ 2147483647 h 85"/>
                  <a:gd name="T34" fmla="*/ 2147483647 w 123"/>
                  <a:gd name="T35" fmla="*/ 2147483647 h 85"/>
                  <a:gd name="T36" fmla="*/ 2147483647 w 123"/>
                  <a:gd name="T37" fmla="*/ 2147483647 h 85"/>
                  <a:gd name="T38" fmla="*/ 2147483647 w 123"/>
                  <a:gd name="T39" fmla="*/ 2147483647 h 85"/>
                  <a:gd name="T40" fmla="*/ 2147483647 w 123"/>
                  <a:gd name="T41" fmla="*/ 2147483647 h 85"/>
                  <a:gd name="T42" fmla="*/ 2147483647 w 123"/>
                  <a:gd name="T43" fmla="*/ 2147483647 h 85"/>
                  <a:gd name="T44" fmla="*/ 2147483647 w 123"/>
                  <a:gd name="T45" fmla="*/ 2147483647 h 85"/>
                  <a:gd name="T46" fmla="*/ 2147483647 w 123"/>
                  <a:gd name="T47" fmla="*/ 2147483647 h 8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3"/>
                  <a:gd name="T73" fmla="*/ 0 h 85"/>
                  <a:gd name="T74" fmla="*/ 123 w 123"/>
                  <a:gd name="T75" fmla="*/ 85 h 8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3" h="85">
                    <a:moveTo>
                      <a:pt x="27" y="81"/>
                    </a:moveTo>
                    <a:lnTo>
                      <a:pt x="13" y="85"/>
                    </a:lnTo>
                    <a:lnTo>
                      <a:pt x="4" y="76"/>
                    </a:lnTo>
                    <a:lnTo>
                      <a:pt x="6" y="70"/>
                    </a:lnTo>
                    <a:lnTo>
                      <a:pt x="0" y="59"/>
                    </a:lnTo>
                    <a:lnTo>
                      <a:pt x="8" y="50"/>
                    </a:lnTo>
                    <a:lnTo>
                      <a:pt x="1" y="47"/>
                    </a:lnTo>
                    <a:lnTo>
                      <a:pt x="3" y="23"/>
                    </a:lnTo>
                    <a:lnTo>
                      <a:pt x="10" y="20"/>
                    </a:lnTo>
                    <a:lnTo>
                      <a:pt x="10" y="8"/>
                    </a:lnTo>
                    <a:lnTo>
                      <a:pt x="21" y="0"/>
                    </a:lnTo>
                    <a:lnTo>
                      <a:pt x="65" y="8"/>
                    </a:lnTo>
                    <a:lnTo>
                      <a:pt x="86" y="4"/>
                    </a:lnTo>
                    <a:lnTo>
                      <a:pt x="123" y="10"/>
                    </a:lnTo>
                    <a:lnTo>
                      <a:pt x="108" y="49"/>
                    </a:lnTo>
                    <a:lnTo>
                      <a:pt x="96" y="57"/>
                    </a:lnTo>
                    <a:lnTo>
                      <a:pt x="99" y="64"/>
                    </a:lnTo>
                    <a:lnTo>
                      <a:pt x="94" y="69"/>
                    </a:lnTo>
                    <a:lnTo>
                      <a:pt x="78" y="71"/>
                    </a:lnTo>
                    <a:lnTo>
                      <a:pt x="70" y="75"/>
                    </a:lnTo>
                    <a:lnTo>
                      <a:pt x="65" y="71"/>
                    </a:lnTo>
                    <a:lnTo>
                      <a:pt x="52" y="83"/>
                    </a:lnTo>
                    <a:lnTo>
                      <a:pt x="35" y="85"/>
                    </a:lnTo>
                    <a:lnTo>
                      <a:pt x="27" y="81"/>
                    </a:lnTo>
                    <a:close/>
                  </a:path>
                </a:pathLst>
              </a:custGeom>
              <a:solidFill>
                <a:schemeClr val="accent3">
                  <a:lumMod val="40000"/>
                  <a:lumOff val="60000"/>
                </a:schemeClr>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12">
                  <a:solidFill>
                    <a:srgbClr val="00B050"/>
                  </a:solidFill>
                </a:endParaRPr>
              </a:p>
            </p:txBody>
          </p:sp>
          <p:sp>
            <p:nvSpPr>
              <p:cNvPr id="81" name="Freeform 46">
                <a:extLst>
                  <a:ext uri="{FF2B5EF4-FFF2-40B4-BE49-F238E27FC236}">
                    <a16:creationId xmlns:a16="http://schemas.microsoft.com/office/drawing/2014/main" id="{26A842D6-5ED5-F9A8-6174-C52960DE87A8}"/>
                  </a:ext>
                </a:extLst>
              </p:cNvPr>
              <p:cNvSpPr>
                <a:spLocks noChangeAspect="1"/>
              </p:cNvSpPr>
              <p:nvPr/>
            </p:nvSpPr>
            <p:spPr bwMode="auto">
              <a:xfrm>
                <a:off x="6770209" y="5045664"/>
                <a:ext cx="36294" cy="40222"/>
              </a:xfrm>
              <a:custGeom>
                <a:avLst/>
                <a:gdLst>
                  <a:gd name="T0" fmla="*/ 2147483647 w 35"/>
                  <a:gd name="T1" fmla="*/ 2147483647 h 42"/>
                  <a:gd name="T2" fmla="*/ 2147483647 w 35"/>
                  <a:gd name="T3" fmla="*/ 2147483647 h 42"/>
                  <a:gd name="T4" fmla="*/ 2147483647 w 35"/>
                  <a:gd name="T5" fmla="*/ 2147483647 h 42"/>
                  <a:gd name="T6" fmla="*/ 2147483647 w 35"/>
                  <a:gd name="T7" fmla="*/ 0 h 42"/>
                  <a:gd name="T8" fmla="*/ 2147483647 w 35"/>
                  <a:gd name="T9" fmla="*/ 2147483647 h 42"/>
                  <a:gd name="T10" fmla="*/ 2147483647 w 35"/>
                  <a:gd name="T11" fmla="*/ 2147483647 h 42"/>
                  <a:gd name="T12" fmla="*/ 2147483647 w 35"/>
                  <a:gd name="T13" fmla="*/ 2147483647 h 42"/>
                  <a:gd name="T14" fmla="*/ 0 w 35"/>
                  <a:gd name="T15" fmla="*/ 2147483647 h 42"/>
                  <a:gd name="T16" fmla="*/ 2147483647 w 35"/>
                  <a:gd name="T17" fmla="*/ 2147483647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42"/>
                  <a:gd name="T29" fmla="*/ 35 w 35"/>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42">
                    <a:moveTo>
                      <a:pt x="5" y="28"/>
                    </a:moveTo>
                    <a:lnTo>
                      <a:pt x="14" y="21"/>
                    </a:lnTo>
                    <a:lnTo>
                      <a:pt x="19" y="6"/>
                    </a:lnTo>
                    <a:lnTo>
                      <a:pt x="35" y="0"/>
                    </a:lnTo>
                    <a:lnTo>
                      <a:pt x="31" y="16"/>
                    </a:lnTo>
                    <a:lnTo>
                      <a:pt x="21" y="34"/>
                    </a:lnTo>
                    <a:lnTo>
                      <a:pt x="4" y="42"/>
                    </a:lnTo>
                    <a:lnTo>
                      <a:pt x="0" y="39"/>
                    </a:lnTo>
                    <a:lnTo>
                      <a:pt x="5" y="28"/>
                    </a:lnTo>
                    <a:close/>
                  </a:path>
                </a:pathLst>
              </a:custGeom>
              <a:solidFill>
                <a:schemeClr val="accent3">
                  <a:lumMod val="40000"/>
                  <a:lumOff val="60000"/>
                </a:schemeClr>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12">
                  <a:solidFill>
                    <a:prstClr val="black"/>
                  </a:solidFill>
                </a:endParaRPr>
              </a:p>
            </p:txBody>
          </p:sp>
          <p:sp>
            <p:nvSpPr>
              <p:cNvPr id="82" name="Freeform 47">
                <a:extLst>
                  <a:ext uri="{FF2B5EF4-FFF2-40B4-BE49-F238E27FC236}">
                    <a16:creationId xmlns:a16="http://schemas.microsoft.com/office/drawing/2014/main" id="{980B5A06-655C-02ED-7211-AD73C1D67CC7}"/>
                  </a:ext>
                </a:extLst>
              </p:cNvPr>
              <p:cNvSpPr>
                <a:spLocks noChangeAspect="1"/>
              </p:cNvSpPr>
              <p:nvPr/>
            </p:nvSpPr>
            <p:spPr bwMode="auto">
              <a:xfrm>
                <a:off x="6706739" y="6576638"/>
                <a:ext cx="25809" cy="40222"/>
              </a:xfrm>
              <a:custGeom>
                <a:avLst/>
                <a:gdLst>
                  <a:gd name="T0" fmla="*/ 0 w 24"/>
                  <a:gd name="T1" fmla="*/ 2147483647 h 43"/>
                  <a:gd name="T2" fmla="*/ 2147483647 w 24"/>
                  <a:gd name="T3" fmla="*/ 0 h 43"/>
                  <a:gd name="T4" fmla="*/ 2147483647 w 24"/>
                  <a:gd name="T5" fmla="*/ 2147483647 h 43"/>
                  <a:gd name="T6" fmla="*/ 2147483647 w 24"/>
                  <a:gd name="T7" fmla="*/ 2147483647 h 43"/>
                  <a:gd name="T8" fmla="*/ 2147483647 w 24"/>
                  <a:gd name="T9" fmla="*/ 2147483647 h 43"/>
                  <a:gd name="T10" fmla="*/ 0 w 24"/>
                  <a:gd name="T11" fmla="*/ 2147483647 h 43"/>
                  <a:gd name="T12" fmla="*/ 0 60000 65536"/>
                  <a:gd name="T13" fmla="*/ 0 60000 65536"/>
                  <a:gd name="T14" fmla="*/ 0 60000 65536"/>
                  <a:gd name="T15" fmla="*/ 0 60000 65536"/>
                  <a:gd name="T16" fmla="*/ 0 60000 65536"/>
                  <a:gd name="T17" fmla="*/ 0 60000 65536"/>
                  <a:gd name="T18" fmla="*/ 0 w 24"/>
                  <a:gd name="T19" fmla="*/ 0 h 43"/>
                  <a:gd name="T20" fmla="*/ 24 w 24"/>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24" h="43">
                    <a:moveTo>
                      <a:pt x="0" y="22"/>
                    </a:moveTo>
                    <a:lnTo>
                      <a:pt x="19" y="0"/>
                    </a:lnTo>
                    <a:lnTo>
                      <a:pt x="24" y="11"/>
                    </a:lnTo>
                    <a:lnTo>
                      <a:pt x="21" y="31"/>
                    </a:lnTo>
                    <a:lnTo>
                      <a:pt x="16" y="43"/>
                    </a:lnTo>
                    <a:lnTo>
                      <a:pt x="0" y="22"/>
                    </a:lnTo>
                    <a:close/>
                  </a:path>
                </a:pathLst>
              </a:custGeom>
              <a:solidFill>
                <a:schemeClr val="bg1"/>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12">
                  <a:solidFill>
                    <a:prstClr val="black"/>
                  </a:solidFill>
                </a:endParaRPr>
              </a:p>
            </p:txBody>
          </p:sp>
          <p:sp>
            <p:nvSpPr>
              <p:cNvPr id="83" name="Freeform 48">
                <a:extLst>
                  <a:ext uri="{FF2B5EF4-FFF2-40B4-BE49-F238E27FC236}">
                    <a16:creationId xmlns:a16="http://schemas.microsoft.com/office/drawing/2014/main" id="{D000B267-9421-7D43-FBAF-593D75861A49}"/>
                  </a:ext>
                </a:extLst>
              </p:cNvPr>
              <p:cNvSpPr>
                <a:spLocks noChangeAspect="1"/>
              </p:cNvSpPr>
              <p:nvPr/>
            </p:nvSpPr>
            <p:spPr bwMode="auto">
              <a:xfrm>
                <a:off x="6747872" y="6470776"/>
                <a:ext cx="81459" cy="87025"/>
              </a:xfrm>
              <a:custGeom>
                <a:avLst/>
                <a:gdLst>
                  <a:gd name="T0" fmla="*/ 2147483647 w 76"/>
                  <a:gd name="T1" fmla="*/ 2147483647 h 93"/>
                  <a:gd name="T2" fmla="*/ 2147483647 w 76"/>
                  <a:gd name="T3" fmla="*/ 2147483647 h 93"/>
                  <a:gd name="T4" fmla="*/ 0 w 76"/>
                  <a:gd name="T5" fmla="*/ 2147483647 h 93"/>
                  <a:gd name="T6" fmla="*/ 2147483647 w 76"/>
                  <a:gd name="T7" fmla="*/ 2147483647 h 93"/>
                  <a:gd name="T8" fmla="*/ 2147483647 w 76"/>
                  <a:gd name="T9" fmla="*/ 2147483647 h 93"/>
                  <a:gd name="T10" fmla="*/ 2147483647 w 76"/>
                  <a:gd name="T11" fmla="*/ 2147483647 h 93"/>
                  <a:gd name="T12" fmla="*/ 2147483647 w 76"/>
                  <a:gd name="T13" fmla="*/ 2147483647 h 93"/>
                  <a:gd name="T14" fmla="*/ 2147483647 w 76"/>
                  <a:gd name="T15" fmla="*/ 2147483647 h 93"/>
                  <a:gd name="T16" fmla="*/ 2147483647 w 76"/>
                  <a:gd name="T17" fmla="*/ 0 h 93"/>
                  <a:gd name="T18" fmla="*/ 2147483647 w 76"/>
                  <a:gd name="T19" fmla="*/ 0 h 93"/>
                  <a:gd name="T20" fmla="*/ 2147483647 w 76"/>
                  <a:gd name="T21" fmla="*/ 2147483647 h 93"/>
                  <a:gd name="T22" fmla="*/ 2147483647 w 76"/>
                  <a:gd name="T23" fmla="*/ 2147483647 h 93"/>
                  <a:gd name="T24" fmla="*/ 2147483647 w 76"/>
                  <a:gd name="T25" fmla="*/ 2147483647 h 93"/>
                  <a:gd name="T26" fmla="*/ 2147483647 w 76"/>
                  <a:gd name="T27" fmla="*/ 2147483647 h 93"/>
                  <a:gd name="T28" fmla="*/ 2147483647 w 76"/>
                  <a:gd name="T29" fmla="*/ 2147483647 h 93"/>
                  <a:gd name="T30" fmla="*/ 2147483647 w 76"/>
                  <a:gd name="T31" fmla="*/ 2147483647 h 93"/>
                  <a:gd name="T32" fmla="*/ 2147483647 w 76"/>
                  <a:gd name="T33" fmla="*/ 2147483647 h 93"/>
                  <a:gd name="T34" fmla="*/ 2147483647 w 76"/>
                  <a:gd name="T35" fmla="*/ 2147483647 h 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
                  <a:gd name="T55" fmla="*/ 0 h 93"/>
                  <a:gd name="T56" fmla="*/ 76 w 76"/>
                  <a:gd name="T57" fmla="*/ 93 h 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 h="93">
                    <a:moveTo>
                      <a:pt x="13" y="84"/>
                    </a:moveTo>
                    <a:lnTo>
                      <a:pt x="2" y="93"/>
                    </a:lnTo>
                    <a:lnTo>
                      <a:pt x="0" y="91"/>
                    </a:lnTo>
                    <a:lnTo>
                      <a:pt x="3" y="79"/>
                    </a:lnTo>
                    <a:lnTo>
                      <a:pt x="10" y="69"/>
                    </a:lnTo>
                    <a:lnTo>
                      <a:pt x="16" y="56"/>
                    </a:lnTo>
                    <a:lnTo>
                      <a:pt x="27" y="49"/>
                    </a:lnTo>
                    <a:lnTo>
                      <a:pt x="46" y="13"/>
                    </a:lnTo>
                    <a:lnTo>
                      <a:pt x="44" y="0"/>
                    </a:lnTo>
                    <a:lnTo>
                      <a:pt x="55" y="0"/>
                    </a:lnTo>
                    <a:lnTo>
                      <a:pt x="76" y="4"/>
                    </a:lnTo>
                    <a:lnTo>
                      <a:pt x="67" y="17"/>
                    </a:lnTo>
                    <a:lnTo>
                      <a:pt x="67" y="31"/>
                    </a:lnTo>
                    <a:lnTo>
                      <a:pt x="57" y="38"/>
                    </a:lnTo>
                    <a:lnTo>
                      <a:pt x="56" y="45"/>
                    </a:lnTo>
                    <a:lnTo>
                      <a:pt x="48" y="49"/>
                    </a:lnTo>
                    <a:lnTo>
                      <a:pt x="44" y="61"/>
                    </a:lnTo>
                    <a:lnTo>
                      <a:pt x="13" y="84"/>
                    </a:lnTo>
                    <a:close/>
                  </a:path>
                </a:pathLst>
              </a:custGeom>
              <a:solidFill>
                <a:schemeClr val="bg1"/>
              </a:solidFill>
              <a:ln w="6350">
                <a:solidFill>
                  <a:srgbClr val="808080"/>
                </a:solidFill>
                <a:round/>
                <a:headEnd/>
                <a:tailEnd/>
              </a:ln>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12">
                  <a:solidFill>
                    <a:prstClr val="black"/>
                  </a:solidFill>
                </a:endParaRPr>
              </a:p>
            </p:txBody>
          </p:sp>
        </p:grpSp>
        <p:sp>
          <p:nvSpPr>
            <p:cNvPr id="38" name="CaixaDeTexto 37">
              <a:extLst>
                <a:ext uri="{FF2B5EF4-FFF2-40B4-BE49-F238E27FC236}">
                  <a16:creationId xmlns:a16="http://schemas.microsoft.com/office/drawing/2014/main" id="{62073A7A-4B52-175C-6050-396D68CB108B}"/>
                </a:ext>
              </a:extLst>
            </p:cNvPr>
            <p:cNvSpPr txBox="1"/>
            <p:nvPr/>
          </p:nvSpPr>
          <p:spPr>
            <a:xfrm>
              <a:off x="1666745" y="1678871"/>
              <a:ext cx="1410935" cy="338554"/>
            </a:xfrm>
            <a:prstGeom prst="rect">
              <a:avLst/>
            </a:prstGeom>
            <a:noFill/>
          </p:spPr>
          <p:txBody>
            <a:bodyPr wrap="square" rtlCol="0">
              <a:spAutoFit/>
            </a:bodyPr>
            <a:lstStyle/>
            <a:p>
              <a:pPr algn="ctr"/>
              <a:r>
                <a:rPr lang="pt-BR" sz="1600" b="1" dirty="0">
                  <a:solidFill>
                    <a:srgbClr val="002060"/>
                  </a:solidFill>
                </a:rPr>
                <a:t>Roraima</a:t>
              </a:r>
            </a:p>
          </p:txBody>
        </p:sp>
        <p:sp>
          <p:nvSpPr>
            <p:cNvPr id="39" name="CaixaDeTexto 38">
              <a:extLst>
                <a:ext uri="{FF2B5EF4-FFF2-40B4-BE49-F238E27FC236}">
                  <a16:creationId xmlns:a16="http://schemas.microsoft.com/office/drawing/2014/main" id="{62073A7A-4B52-175C-6050-396D68CB108B}"/>
                </a:ext>
              </a:extLst>
            </p:cNvPr>
            <p:cNvSpPr txBox="1"/>
            <p:nvPr/>
          </p:nvSpPr>
          <p:spPr>
            <a:xfrm>
              <a:off x="1240128" y="2706976"/>
              <a:ext cx="1410935" cy="338554"/>
            </a:xfrm>
            <a:prstGeom prst="rect">
              <a:avLst/>
            </a:prstGeom>
            <a:noFill/>
          </p:spPr>
          <p:txBody>
            <a:bodyPr wrap="square" rtlCol="0">
              <a:spAutoFit/>
            </a:bodyPr>
            <a:lstStyle/>
            <a:p>
              <a:pPr algn="ctr"/>
              <a:r>
                <a:rPr lang="pt-BR" sz="1600" b="1" dirty="0">
                  <a:solidFill>
                    <a:srgbClr val="002060"/>
                  </a:solidFill>
                </a:rPr>
                <a:t>Amazonas</a:t>
              </a:r>
            </a:p>
          </p:txBody>
        </p:sp>
        <p:sp>
          <p:nvSpPr>
            <p:cNvPr id="40" name="CaixaDeTexto 39">
              <a:extLst>
                <a:ext uri="{FF2B5EF4-FFF2-40B4-BE49-F238E27FC236}">
                  <a16:creationId xmlns:a16="http://schemas.microsoft.com/office/drawing/2014/main" id="{62073A7A-4B52-175C-6050-396D68CB108B}"/>
                </a:ext>
              </a:extLst>
            </p:cNvPr>
            <p:cNvSpPr txBox="1"/>
            <p:nvPr/>
          </p:nvSpPr>
          <p:spPr>
            <a:xfrm>
              <a:off x="698975" y="3469592"/>
              <a:ext cx="1410935" cy="338554"/>
            </a:xfrm>
            <a:prstGeom prst="rect">
              <a:avLst/>
            </a:prstGeom>
            <a:noFill/>
          </p:spPr>
          <p:txBody>
            <a:bodyPr wrap="square" rtlCol="0">
              <a:spAutoFit/>
            </a:bodyPr>
            <a:lstStyle/>
            <a:p>
              <a:pPr algn="ctr"/>
              <a:r>
                <a:rPr lang="pt-BR" sz="1600" b="1" dirty="0">
                  <a:solidFill>
                    <a:srgbClr val="002060"/>
                  </a:solidFill>
                </a:rPr>
                <a:t>Acre</a:t>
              </a:r>
            </a:p>
          </p:txBody>
        </p:sp>
        <p:sp>
          <p:nvSpPr>
            <p:cNvPr id="41" name="CaixaDeTexto 40">
              <a:extLst>
                <a:ext uri="{FF2B5EF4-FFF2-40B4-BE49-F238E27FC236}">
                  <a16:creationId xmlns:a16="http://schemas.microsoft.com/office/drawing/2014/main" id="{62073A7A-4B52-175C-6050-396D68CB108B}"/>
                </a:ext>
              </a:extLst>
            </p:cNvPr>
            <p:cNvSpPr txBox="1"/>
            <p:nvPr/>
          </p:nvSpPr>
          <p:spPr>
            <a:xfrm>
              <a:off x="1446679" y="3660639"/>
              <a:ext cx="1410935" cy="338554"/>
            </a:xfrm>
            <a:prstGeom prst="rect">
              <a:avLst/>
            </a:prstGeom>
            <a:noFill/>
          </p:spPr>
          <p:txBody>
            <a:bodyPr wrap="square" rtlCol="0">
              <a:spAutoFit/>
            </a:bodyPr>
            <a:lstStyle/>
            <a:p>
              <a:pPr algn="ctr"/>
              <a:r>
                <a:rPr lang="pt-BR" sz="1600" b="1" dirty="0">
                  <a:solidFill>
                    <a:srgbClr val="002060"/>
                  </a:solidFill>
                </a:rPr>
                <a:t>Rondônia</a:t>
              </a:r>
            </a:p>
          </p:txBody>
        </p:sp>
        <p:sp>
          <p:nvSpPr>
            <p:cNvPr id="42" name="CaixaDeTexto 41">
              <a:extLst>
                <a:ext uri="{FF2B5EF4-FFF2-40B4-BE49-F238E27FC236}">
                  <a16:creationId xmlns:a16="http://schemas.microsoft.com/office/drawing/2014/main" id="{62073A7A-4B52-175C-6050-396D68CB108B}"/>
                </a:ext>
              </a:extLst>
            </p:cNvPr>
            <p:cNvSpPr txBox="1"/>
            <p:nvPr/>
          </p:nvSpPr>
          <p:spPr>
            <a:xfrm>
              <a:off x="2466321" y="3737092"/>
              <a:ext cx="1410935" cy="584775"/>
            </a:xfrm>
            <a:prstGeom prst="rect">
              <a:avLst/>
            </a:prstGeom>
            <a:noFill/>
          </p:spPr>
          <p:txBody>
            <a:bodyPr wrap="square" rtlCol="0">
              <a:spAutoFit/>
            </a:bodyPr>
            <a:lstStyle/>
            <a:p>
              <a:pPr algn="ctr"/>
              <a:r>
                <a:rPr lang="pt-BR" sz="1600" b="1" dirty="0">
                  <a:solidFill>
                    <a:srgbClr val="002060"/>
                  </a:solidFill>
                </a:rPr>
                <a:t>Mato</a:t>
              </a:r>
            </a:p>
            <a:p>
              <a:pPr algn="ctr"/>
              <a:r>
                <a:rPr lang="pt-BR" sz="1600" b="1" dirty="0">
                  <a:solidFill>
                    <a:srgbClr val="002060"/>
                  </a:solidFill>
                </a:rPr>
                <a:t>Grosso</a:t>
              </a:r>
            </a:p>
          </p:txBody>
        </p:sp>
        <p:sp>
          <p:nvSpPr>
            <p:cNvPr id="43" name="CaixaDeTexto 42">
              <a:extLst>
                <a:ext uri="{FF2B5EF4-FFF2-40B4-BE49-F238E27FC236}">
                  <a16:creationId xmlns:a16="http://schemas.microsoft.com/office/drawing/2014/main" id="{62073A7A-4B52-175C-6050-396D68CB108B}"/>
                </a:ext>
              </a:extLst>
            </p:cNvPr>
            <p:cNvSpPr txBox="1"/>
            <p:nvPr/>
          </p:nvSpPr>
          <p:spPr>
            <a:xfrm>
              <a:off x="2896237" y="2706976"/>
              <a:ext cx="1410935" cy="338554"/>
            </a:xfrm>
            <a:prstGeom prst="rect">
              <a:avLst/>
            </a:prstGeom>
            <a:noFill/>
          </p:spPr>
          <p:txBody>
            <a:bodyPr wrap="square" rtlCol="0">
              <a:spAutoFit/>
            </a:bodyPr>
            <a:lstStyle/>
            <a:p>
              <a:pPr algn="ctr"/>
              <a:r>
                <a:rPr lang="pt-BR" sz="1600" b="1" dirty="0">
                  <a:solidFill>
                    <a:srgbClr val="002060"/>
                  </a:solidFill>
                </a:rPr>
                <a:t>Pará</a:t>
              </a:r>
            </a:p>
          </p:txBody>
        </p:sp>
        <p:sp>
          <p:nvSpPr>
            <p:cNvPr id="44" name="CaixaDeTexto 43">
              <a:extLst>
                <a:ext uri="{FF2B5EF4-FFF2-40B4-BE49-F238E27FC236}">
                  <a16:creationId xmlns:a16="http://schemas.microsoft.com/office/drawing/2014/main" id="{62073A7A-4B52-175C-6050-396D68CB108B}"/>
                </a:ext>
              </a:extLst>
            </p:cNvPr>
            <p:cNvSpPr txBox="1"/>
            <p:nvPr/>
          </p:nvSpPr>
          <p:spPr>
            <a:xfrm>
              <a:off x="3008911" y="1773852"/>
              <a:ext cx="1410935" cy="338554"/>
            </a:xfrm>
            <a:prstGeom prst="rect">
              <a:avLst/>
            </a:prstGeom>
            <a:noFill/>
          </p:spPr>
          <p:txBody>
            <a:bodyPr wrap="square" rtlCol="0">
              <a:spAutoFit/>
            </a:bodyPr>
            <a:lstStyle/>
            <a:p>
              <a:pPr algn="ctr"/>
              <a:r>
                <a:rPr lang="pt-BR" sz="1600" b="1" dirty="0">
                  <a:solidFill>
                    <a:srgbClr val="002060"/>
                  </a:solidFill>
                </a:rPr>
                <a:t>Amapá</a:t>
              </a:r>
            </a:p>
          </p:txBody>
        </p:sp>
        <p:sp>
          <p:nvSpPr>
            <p:cNvPr id="45" name="CaixaDeTexto 44">
              <a:extLst>
                <a:ext uri="{FF2B5EF4-FFF2-40B4-BE49-F238E27FC236}">
                  <a16:creationId xmlns:a16="http://schemas.microsoft.com/office/drawing/2014/main" id="{62073A7A-4B52-175C-6050-396D68CB108B}"/>
                </a:ext>
              </a:extLst>
            </p:cNvPr>
            <p:cNvSpPr txBox="1"/>
            <p:nvPr/>
          </p:nvSpPr>
          <p:spPr>
            <a:xfrm>
              <a:off x="4060853" y="2755909"/>
              <a:ext cx="1410935" cy="338554"/>
            </a:xfrm>
            <a:prstGeom prst="rect">
              <a:avLst/>
            </a:prstGeom>
            <a:noFill/>
          </p:spPr>
          <p:txBody>
            <a:bodyPr wrap="square" rtlCol="0">
              <a:spAutoFit/>
            </a:bodyPr>
            <a:lstStyle/>
            <a:p>
              <a:pPr algn="ctr"/>
              <a:r>
                <a:rPr lang="pt-BR" sz="1600" b="1" dirty="0">
                  <a:solidFill>
                    <a:srgbClr val="002060"/>
                  </a:solidFill>
                </a:rPr>
                <a:t>Maranhão</a:t>
              </a:r>
            </a:p>
          </p:txBody>
        </p:sp>
        <p:sp>
          <p:nvSpPr>
            <p:cNvPr id="46" name="CaixaDeTexto 45">
              <a:extLst>
                <a:ext uri="{FF2B5EF4-FFF2-40B4-BE49-F238E27FC236}">
                  <a16:creationId xmlns:a16="http://schemas.microsoft.com/office/drawing/2014/main" id="{62073A7A-4B52-175C-6050-396D68CB108B}"/>
                </a:ext>
              </a:extLst>
            </p:cNvPr>
            <p:cNvSpPr txBox="1"/>
            <p:nvPr/>
          </p:nvSpPr>
          <p:spPr>
            <a:xfrm>
              <a:off x="3486192" y="3525878"/>
              <a:ext cx="1410935" cy="338554"/>
            </a:xfrm>
            <a:prstGeom prst="rect">
              <a:avLst/>
            </a:prstGeom>
            <a:noFill/>
          </p:spPr>
          <p:txBody>
            <a:bodyPr wrap="square" rtlCol="0">
              <a:spAutoFit/>
            </a:bodyPr>
            <a:lstStyle/>
            <a:p>
              <a:pPr algn="ctr"/>
              <a:r>
                <a:rPr lang="pt-BR" sz="1600" b="1" dirty="0">
                  <a:solidFill>
                    <a:srgbClr val="002060"/>
                  </a:solidFill>
                </a:rPr>
                <a:t>Tocantins</a:t>
              </a:r>
            </a:p>
          </p:txBody>
        </p:sp>
      </p:grpSp>
      <p:pic>
        <p:nvPicPr>
          <p:cNvPr id="84" name="Picture 2" descr="https://cdn-icons-png.flaticon.com/512/858/85815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82699" y="6876398"/>
            <a:ext cx="1383804" cy="1383804"/>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4" descr="https://static.vecteezy.com/ti/vetor-gratis/p1/7838139-pessoas-icone-estilo-familia-gratis-vetor.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3074" r="94467">
                        <a14:foregroundMark x1="27049" y1="26531" x2="27049" y2="26531"/>
                        <a14:foregroundMark x1="71619" y1="27755" x2="71619" y2="27755"/>
                        <a14:foregroundMark x1="48156" y1="47551" x2="48156" y2="47551"/>
                      </a14:backgroundRemoval>
                    </a14:imgEffect>
                  </a14:imgLayer>
                </a14:imgProps>
              </a:ext>
              <a:ext uri="{28A0092B-C50C-407E-A947-70E740481C1C}">
                <a14:useLocalDpi xmlns:a14="http://schemas.microsoft.com/office/drawing/2010/main" val="0"/>
              </a:ext>
            </a:extLst>
          </a:blip>
          <a:srcRect/>
          <a:stretch>
            <a:fillRect/>
          </a:stretch>
        </p:blipFill>
        <p:spPr bwMode="auto">
          <a:xfrm>
            <a:off x="10331404" y="4793133"/>
            <a:ext cx="1908446" cy="1916268"/>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 descr="https://cdn-icons-png.flaticon.com/512/1416/141683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83006" y="3079086"/>
            <a:ext cx="1547050" cy="1547050"/>
          </a:xfrm>
          <a:prstGeom prst="rect">
            <a:avLst/>
          </a:prstGeom>
          <a:noFill/>
          <a:extLst>
            <a:ext uri="{909E8E84-426E-40DD-AFC4-6F175D3DCCD1}">
              <a14:hiddenFill xmlns:a14="http://schemas.microsoft.com/office/drawing/2010/main">
                <a:solidFill>
                  <a:srgbClr val="FFFFFF"/>
                </a:solidFill>
              </a14:hiddenFill>
            </a:ext>
          </a:extLst>
        </p:spPr>
      </p:pic>
      <p:sp>
        <p:nvSpPr>
          <p:cNvPr id="87" name="CaixaDeTexto 86">
            <a:extLst>
              <a:ext uri="{FF2B5EF4-FFF2-40B4-BE49-F238E27FC236}">
                <a16:creationId xmlns:a16="http://schemas.microsoft.com/office/drawing/2014/main" id="{0AF40A39-3B8B-4815-8862-3DE8A9E9008E}"/>
              </a:ext>
            </a:extLst>
          </p:cNvPr>
          <p:cNvSpPr txBox="1"/>
          <p:nvPr/>
        </p:nvSpPr>
        <p:spPr>
          <a:xfrm>
            <a:off x="1143000" y="610969"/>
            <a:ext cx="13417112" cy="646331"/>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pt-BR" sz="3600" b="1" dirty="0"/>
              <a:t>Programa de Universalização do Acesso à Energia Elétrica</a:t>
            </a:r>
          </a:p>
        </p:txBody>
      </p:sp>
      <p:sp>
        <p:nvSpPr>
          <p:cNvPr id="88" name="CaixaDeTexto 87">
            <a:extLst>
              <a:ext uri="{FF2B5EF4-FFF2-40B4-BE49-F238E27FC236}">
                <a16:creationId xmlns:a16="http://schemas.microsoft.com/office/drawing/2014/main" id="{0AF40A39-3B8B-4815-8862-3DE8A9E9008E}"/>
              </a:ext>
            </a:extLst>
          </p:cNvPr>
          <p:cNvSpPr txBox="1"/>
          <p:nvPr/>
        </p:nvSpPr>
        <p:spPr>
          <a:xfrm>
            <a:off x="1143000" y="1104900"/>
            <a:ext cx="13417112" cy="584775"/>
          </a:xfrm>
          <a:prstGeom prst="rect">
            <a:avLst/>
          </a:prstGeom>
          <a:noFill/>
        </p:spPr>
        <p:txBody>
          <a:bodyPr wrap="square" rtlCol="0">
            <a:spAutoFit/>
          </a:bodyPr>
          <a:lstStyle/>
          <a:p>
            <a:pPr>
              <a:defRPr/>
            </a:pPr>
            <a:r>
              <a:rPr lang="pt-BR" sz="3200" dirty="0"/>
              <a:t>Programa </a:t>
            </a:r>
            <a:r>
              <a:rPr lang="pt-BR" sz="3200" b="1" dirty="0">
                <a:effectLst>
                  <a:outerShdw blurRad="38100" dist="38100" dir="2700000" algn="tl">
                    <a:srgbClr val="000000">
                      <a:alpha val="43137"/>
                    </a:srgbClr>
                  </a:outerShdw>
                </a:effectLst>
              </a:rPr>
              <a:t>LUZ PARA TODOS</a:t>
            </a:r>
          </a:p>
        </p:txBody>
      </p:sp>
      <p:sp>
        <p:nvSpPr>
          <p:cNvPr id="90" name="Retângulo 89"/>
          <p:cNvSpPr/>
          <p:nvPr/>
        </p:nvSpPr>
        <p:spPr>
          <a:xfrm>
            <a:off x="-1" y="2171700"/>
            <a:ext cx="9829801" cy="7797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91" name="CaixaDeTexto 90"/>
          <p:cNvSpPr txBox="1"/>
          <p:nvPr/>
        </p:nvSpPr>
        <p:spPr>
          <a:xfrm>
            <a:off x="584674" y="2190311"/>
            <a:ext cx="9357026" cy="707886"/>
          </a:xfrm>
          <a:prstGeom prst="rect">
            <a:avLst/>
          </a:prstGeom>
          <a:noFill/>
        </p:spPr>
        <p:txBody>
          <a:bodyPr wrap="square" rtlCol="0">
            <a:spAutoFit/>
          </a:bodyPr>
          <a:lstStyle/>
          <a:p>
            <a:r>
              <a:rPr lang="pt-BR" sz="4000" b="1" dirty="0">
                <a:solidFill>
                  <a:schemeClr val="bg1"/>
                </a:solidFill>
                <a:latin typeface="Arial Black" panose="020B0A04020102020204" pitchFamily="34" charset="0"/>
                <a:cs typeface="Arial" panose="020B0604020202020204" pitchFamily="34" charset="0"/>
              </a:rPr>
              <a:t>População das Regiões Remotas</a:t>
            </a:r>
            <a:endParaRPr lang="pt-BR" sz="2400" b="1" dirty="0">
              <a:solidFill>
                <a:srgbClr val="00008B"/>
              </a:solidFill>
              <a:latin typeface="Arial Bold"/>
              <a:cs typeface="Arial" panose="020B0604020202020204" pitchFamily="34" charset="0"/>
            </a:endParaRPr>
          </a:p>
        </p:txBody>
      </p:sp>
    </p:spTree>
    <p:extLst>
      <p:ext uri="{BB962C8B-B14F-4D97-AF65-F5344CB8AC3E}">
        <p14:creationId xmlns:p14="http://schemas.microsoft.com/office/powerpoint/2010/main" val="289562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42"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anim calcmode="lin" valueType="num">
                                      <p:cBhvr>
                                        <p:cTn id="11" dur="500" fill="hold"/>
                                        <p:tgtEl>
                                          <p:spTgt spid="36"/>
                                        </p:tgtEl>
                                        <p:attrNameLst>
                                          <p:attrName>ppt_x</p:attrName>
                                        </p:attrNameLst>
                                      </p:cBhvr>
                                      <p:tavLst>
                                        <p:tav tm="0">
                                          <p:val>
                                            <p:strVal val="#ppt_x"/>
                                          </p:val>
                                        </p:tav>
                                        <p:tav tm="100000">
                                          <p:val>
                                            <p:strVal val="#ppt_x"/>
                                          </p:val>
                                        </p:tav>
                                      </p:tavLst>
                                    </p:anim>
                                    <p:anim calcmode="lin" valueType="num">
                                      <p:cBhvr>
                                        <p:cTn id="12" dur="500" fill="hold"/>
                                        <p:tgtEl>
                                          <p:spTgt spid="36"/>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anim calcmode="lin" valueType="num">
                                      <p:cBhvr>
                                        <p:cTn id="16" dur="500" fill="hold"/>
                                        <p:tgtEl>
                                          <p:spTgt spid="32"/>
                                        </p:tgtEl>
                                        <p:attrNameLst>
                                          <p:attrName>ppt_x</p:attrName>
                                        </p:attrNameLst>
                                      </p:cBhvr>
                                      <p:tavLst>
                                        <p:tav tm="0">
                                          <p:val>
                                            <p:strVal val="#ppt_x"/>
                                          </p:val>
                                        </p:tav>
                                        <p:tav tm="100000">
                                          <p:val>
                                            <p:strVal val="#ppt_x"/>
                                          </p:val>
                                        </p:tav>
                                      </p:tavLst>
                                    </p:anim>
                                    <p:anim calcmode="lin" valueType="num">
                                      <p:cBhvr>
                                        <p:cTn id="17" dur="500" fill="hold"/>
                                        <p:tgtEl>
                                          <p:spTgt spid="3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5"/>
                                        </p:tgtEl>
                                        <p:attrNameLst>
                                          <p:attrName>style.visibility</p:attrName>
                                        </p:attrNameLst>
                                      </p:cBhvr>
                                      <p:to>
                                        <p:strVal val="visible"/>
                                      </p:to>
                                    </p:set>
                                    <p:animEffect transition="in" filter="fade">
                                      <p:cBhvr>
                                        <p:cTn id="20" dur="500"/>
                                        <p:tgtEl>
                                          <p:spTgt spid="85"/>
                                        </p:tgtEl>
                                      </p:cBhvr>
                                    </p:animEffect>
                                    <p:anim calcmode="lin" valueType="num">
                                      <p:cBhvr>
                                        <p:cTn id="21" dur="500" fill="hold"/>
                                        <p:tgtEl>
                                          <p:spTgt spid="85"/>
                                        </p:tgtEl>
                                        <p:attrNameLst>
                                          <p:attrName>ppt_x</p:attrName>
                                        </p:attrNameLst>
                                      </p:cBhvr>
                                      <p:tavLst>
                                        <p:tav tm="0">
                                          <p:val>
                                            <p:strVal val="#ppt_x"/>
                                          </p:val>
                                        </p:tav>
                                        <p:tav tm="100000">
                                          <p:val>
                                            <p:strVal val="#ppt_x"/>
                                          </p:val>
                                        </p:tav>
                                      </p:tavLst>
                                    </p:anim>
                                    <p:anim calcmode="lin" valueType="num">
                                      <p:cBhvr>
                                        <p:cTn id="22" dur="500" fill="hold"/>
                                        <p:tgtEl>
                                          <p:spTgt spid="8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86"/>
                                        </p:tgtEl>
                                        <p:attrNameLst>
                                          <p:attrName>style.visibility</p:attrName>
                                        </p:attrNameLst>
                                      </p:cBhvr>
                                      <p:to>
                                        <p:strVal val="visible"/>
                                      </p:to>
                                    </p:set>
                                    <p:animEffect transition="in" filter="fade">
                                      <p:cBhvr>
                                        <p:cTn id="25" dur="500"/>
                                        <p:tgtEl>
                                          <p:spTgt spid="86"/>
                                        </p:tgtEl>
                                      </p:cBhvr>
                                    </p:animEffect>
                                    <p:anim calcmode="lin" valueType="num">
                                      <p:cBhvr>
                                        <p:cTn id="26" dur="500" fill="hold"/>
                                        <p:tgtEl>
                                          <p:spTgt spid="86"/>
                                        </p:tgtEl>
                                        <p:attrNameLst>
                                          <p:attrName>ppt_x</p:attrName>
                                        </p:attrNameLst>
                                      </p:cBhvr>
                                      <p:tavLst>
                                        <p:tav tm="0">
                                          <p:val>
                                            <p:strVal val="#ppt_x"/>
                                          </p:val>
                                        </p:tav>
                                        <p:tav tm="100000">
                                          <p:val>
                                            <p:strVal val="#ppt_x"/>
                                          </p:val>
                                        </p:tav>
                                      </p:tavLst>
                                    </p:anim>
                                    <p:anim calcmode="lin" valueType="num">
                                      <p:cBhvr>
                                        <p:cTn id="27" dur="500" fill="hold"/>
                                        <p:tgtEl>
                                          <p:spTgt spid="8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anim calcmode="lin" valueType="num">
                                      <p:cBhvr>
                                        <p:cTn id="31" dur="500" fill="hold"/>
                                        <p:tgtEl>
                                          <p:spTgt spid="31"/>
                                        </p:tgtEl>
                                        <p:attrNameLst>
                                          <p:attrName>ppt_x</p:attrName>
                                        </p:attrNameLst>
                                      </p:cBhvr>
                                      <p:tavLst>
                                        <p:tav tm="0">
                                          <p:val>
                                            <p:strVal val="#ppt_x"/>
                                          </p:val>
                                        </p:tav>
                                        <p:tav tm="100000">
                                          <p:val>
                                            <p:strVal val="#ppt_x"/>
                                          </p:val>
                                        </p:tav>
                                      </p:tavLst>
                                    </p:anim>
                                    <p:anim calcmode="lin" valueType="num">
                                      <p:cBhvr>
                                        <p:cTn id="32" dur="500" fill="hold"/>
                                        <p:tgtEl>
                                          <p:spTgt spid="31"/>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84"/>
                                        </p:tgtEl>
                                        <p:attrNameLst>
                                          <p:attrName>style.visibility</p:attrName>
                                        </p:attrNameLst>
                                      </p:cBhvr>
                                      <p:to>
                                        <p:strVal val="visible"/>
                                      </p:to>
                                    </p:set>
                                    <p:animEffect transition="in" filter="fade">
                                      <p:cBhvr>
                                        <p:cTn id="35" dur="500"/>
                                        <p:tgtEl>
                                          <p:spTgt spid="84"/>
                                        </p:tgtEl>
                                      </p:cBhvr>
                                    </p:animEffect>
                                    <p:anim calcmode="lin" valueType="num">
                                      <p:cBhvr>
                                        <p:cTn id="36" dur="500" fill="hold"/>
                                        <p:tgtEl>
                                          <p:spTgt spid="84"/>
                                        </p:tgtEl>
                                        <p:attrNameLst>
                                          <p:attrName>ppt_x</p:attrName>
                                        </p:attrNameLst>
                                      </p:cBhvr>
                                      <p:tavLst>
                                        <p:tav tm="0">
                                          <p:val>
                                            <p:strVal val="#ppt_x"/>
                                          </p:val>
                                        </p:tav>
                                        <p:tav tm="100000">
                                          <p:val>
                                            <p:strVal val="#ppt_x"/>
                                          </p:val>
                                        </p:tav>
                                      </p:tavLst>
                                    </p:anim>
                                    <p:anim calcmode="lin" valueType="num">
                                      <p:cBhvr>
                                        <p:cTn id="37" dur="500" fill="hold"/>
                                        <p:tgtEl>
                                          <p:spTgt spid="8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anim calcmode="lin" valueType="num">
                                      <p:cBhvr>
                                        <p:cTn id="41" dur="500" fill="hold"/>
                                        <p:tgtEl>
                                          <p:spTgt spid="30"/>
                                        </p:tgtEl>
                                        <p:attrNameLst>
                                          <p:attrName>ppt_x</p:attrName>
                                        </p:attrNameLst>
                                      </p:cBhvr>
                                      <p:tavLst>
                                        <p:tav tm="0">
                                          <p:val>
                                            <p:strVal val="#ppt_x"/>
                                          </p:val>
                                        </p:tav>
                                        <p:tav tm="100000">
                                          <p:val>
                                            <p:strVal val="#ppt_x"/>
                                          </p:val>
                                        </p:tav>
                                      </p:tavLst>
                                    </p:anim>
                                    <p:anim calcmode="lin" valueType="num">
                                      <p:cBhvr>
                                        <p:cTn id="42" dur="500" fill="hold"/>
                                        <p:tgtEl>
                                          <p:spTgt spid="30"/>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500"/>
                                        <p:tgtEl>
                                          <p:spTgt spid="33"/>
                                        </p:tgtEl>
                                      </p:cBhvr>
                                    </p:animEffect>
                                    <p:anim calcmode="lin" valueType="num">
                                      <p:cBhvr>
                                        <p:cTn id="46" dur="500" fill="hold"/>
                                        <p:tgtEl>
                                          <p:spTgt spid="33"/>
                                        </p:tgtEl>
                                        <p:attrNameLst>
                                          <p:attrName>ppt_x</p:attrName>
                                        </p:attrNameLst>
                                      </p:cBhvr>
                                      <p:tavLst>
                                        <p:tav tm="0">
                                          <p:val>
                                            <p:strVal val="#ppt_x"/>
                                          </p:val>
                                        </p:tav>
                                        <p:tav tm="100000">
                                          <p:val>
                                            <p:strVal val="#ppt_x"/>
                                          </p:val>
                                        </p:tav>
                                      </p:tavLst>
                                    </p:anim>
                                    <p:anim calcmode="lin" valueType="num">
                                      <p:cBhvr>
                                        <p:cTn id="47" dur="500" fill="hold"/>
                                        <p:tgtEl>
                                          <p:spTgt spid="33"/>
                                        </p:tgtEl>
                                        <p:attrNameLst>
                                          <p:attrName>ppt_y</p:attrName>
                                        </p:attrNameLst>
                                      </p:cBhvr>
                                      <p:tavLst>
                                        <p:tav tm="0">
                                          <p:val>
                                            <p:strVal val="#ppt_y+.1"/>
                                          </p:val>
                                        </p:tav>
                                        <p:tav tm="100000">
                                          <p:val>
                                            <p:strVal val="#ppt_y"/>
                                          </p:val>
                                        </p:tav>
                                      </p:tavLst>
                                    </p:anim>
                                  </p:childTnLst>
                                </p:cTn>
                              </p:par>
                              <p:par>
                                <p:cTn id="48" presetID="10" presetClass="entr" presetSubtype="0" fill="hold"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par>
                                <p:cTn id="51" presetID="10" presetClass="entr" presetSubtype="0" fill="hold" grpId="1"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par>
                                <p:cTn id="54" presetID="10" presetClass="entr" presetSubtype="0" fill="hold" nodeType="withEffect">
                                  <p:stCondLst>
                                    <p:cond delay="0"/>
                                  </p:stCondLst>
                                  <p:childTnLst>
                                    <p:set>
                                      <p:cBhvr>
                                        <p:cTn id="55" dur="1" fill="hold">
                                          <p:stCondLst>
                                            <p:cond delay="0"/>
                                          </p:stCondLst>
                                        </p:cTn>
                                        <p:tgtEl>
                                          <p:spTgt spid="85"/>
                                        </p:tgtEl>
                                        <p:attrNameLst>
                                          <p:attrName>style.visibility</p:attrName>
                                        </p:attrNameLst>
                                      </p:cBhvr>
                                      <p:to>
                                        <p:strVal val="visible"/>
                                      </p:to>
                                    </p:set>
                                    <p:animEffect transition="in" filter="fade">
                                      <p:cBhvr>
                                        <p:cTn id="56" dur="500"/>
                                        <p:tgtEl>
                                          <p:spTgt spid="85"/>
                                        </p:tgtEl>
                                      </p:cBhvr>
                                    </p:animEffect>
                                  </p:childTnLst>
                                </p:cTn>
                              </p:par>
                              <p:par>
                                <p:cTn id="57" presetID="10" presetClass="entr" presetSubtype="0" fill="hold" nodeType="withEffect">
                                  <p:stCondLst>
                                    <p:cond delay="0"/>
                                  </p:stCondLst>
                                  <p:childTnLst>
                                    <p:set>
                                      <p:cBhvr>
                                        <p:cTn id="58" dur="1" fill="hold">
                                          <p:stCondLst>
                                            <p:cond delay="0"/>
                                          </p:stCondLst>
                                        </p:cTn>
                                        <p:tgtEl>
                                          <p:spTgt spid="86"/>
                                        </p:tgtEl>
                                        <p:attrNameLst>
                                          <p:attrName>style.visibility</p:attrName>
                                        </p:attrNameLst>
                                      </p:cBhvr>
                                      <p:to>
                                        <p:strVal val="visible"/>
                                      </p:to>
                                    </p:set>
                                    <p:animEffect transition="in" filter="fade">
                                      <p:cBhvr>
                                        <p:cTn id="59" dur="500"/>
                                        <p:tgtEl>
                                          <p:spTgt spid="86"/>
                                        </p:tgtEl>
                                      </p:cBhvr>
                                    </p:animEffect>
                                  </p:childTnLst>
                                </p:cTn>
                              </p:par>
                              <p:par>
                                <p:cTn id="60" presetID="10" presetClass="entr" presetSubtype="0" fill="hold" grpId="1"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500"/>
                                        <p:tgtEl>
                                          <p:spTgt spid="31"/>
                                        </p:tgtEl>
                                      </p:cBhvr>
                                    </p:animEffect>
                                  </p:childTnLst>
                                </p:cTn>
                              </p:par>
                              <p:par>
                                <p:cTn id="63" presetID="10" presetClass="entr" presetSubtype="0" fill="hold" nodeType="withEffect">
                                  <p:stCondLst>
                                    <p:cond delay="0"/>
                                  </p:stCondLst>
                                  <p:childTnLst>
                                    <p:set>
                                      <p:cBhvr>
                                        <p:cTn id="64" dur="1" fill="hold">
                                          <p:stCondLst>
                                            <p:cond delay="0"/>
                                          </p:stCondLst>
                                        </p:cTn>
                                        <p:tgtEl>
                                          <p:spTgt spid="84"/>
                                        </p:tgtEl>
                                        <p:attrNameLst>
                                          <p:attrName>style.visibility</p:attrName>
                                        </p:attrNameLst>
                                      </p:cBhvr>
                                      <p:to>
                                        <p:strVal val="visible"/>
                                      </p:to>
                                    </p:set>
                                    <p:animEffect transition="in" filter="fade">
                                      <p:cBhvr>
                                        <p:cTn id="65" dur="500"/>
                                        <p:tgtEl>
                                          <p:spTgt spid="84"/>
                                        </p:tgtEl>
                                      </p:cBhvr>
                                    </p:animEffect>
                                  </p:childTnLst>
                                </p:cTn>
                              </p:par>
                              <p:par>
                                <p:cTn id="66" presetID="10" presetClass="entr" presetSubtype="0" fill="hold" grpId="1" nodeType="with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fade">
                                      <p:cBhvr>
                                        <p:cTn id="68" dur="500"/>
                                        <p:tgtEl>
                                          <p:spTgt spid="30"/>
                                        </p:tgtEl>
                                      </p:cBhvr>
                                    </p:animEffect>
                                  </p:childTnLst>
                                </p:cTn>
                              </p:par>
                              <p:par>
                                <p:cTn id="69" presetID="10" presetClass="entr" presetSubtype="0" fill="hold" nodeType="with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fade">
                                      <p:cBhvr>
                                        <p:cTn id="71" dur="500"/>
                                        <p:tgtEl>
                                          <p:spTgt spid="33"/>
                                        </p:tgtEl>
                                      </p:cBhvr>
                                    </p:animEffect>
                                  </p:childTnLst>
                                </p:cTn>
                              </p:par>
                              <p:par>
                                <p:cTn id="72" presetID="10" presetClass="entr" presetSubtype="0" fill="hold" grpId="1" nodeType="withEffect">
                                  <p:stCondLst>
                                    <p:cond delay="0"/>
                                  </p:stCondLst>
                                  <p:childTnLst>
                                    <p:set>
                                      <p:cBhvr>
                                        <p:cTn id="73" dur="1" fill="hold">
                                          <p:stCondLst>
                                            <p:cond delay="0"/>
                                          </p:stCondLst>
                                        </p:cTn>
                                        <p:tgtEl>
                                          <p:spTgt spid="88"/>
                                        </p:tgtEl>
                                        <p:attrNameLst>
                                          <p:attrName>style.visibility</p:attrName>
                                        </p:attrNameLst>
                                      </p:cBhvr>
                                      <p:to>
                                        <p:strVal val="visible"/>
                                      </p:to>
                                    </p:set>
                                    <p:animEffect transition="in" filter="fade">
                                      <p:cBhvr>
                                        <p:cTn id="74" dur="1000"/>
                                        <p:tgtEl>
                                          <p:spTgt spid="88"/>
                                        </p:tgtEl>
                                      </p:cBhvr>
                                    </p:animEffect>
                                  </p:childTnLst>
                                </p:cTn>
                              </p:par>
                              <p:par>
                                <p:cTn id="75" presetID="10" presetClass="entr" presetSubtype="0" fill="hold" grpId="1" nodeType="withEffect">
                                  <p:stCondLst>
                                    <p:cond delay="0"/>
                                  </p:stCondLst>
                                  <p:childTnLst>
                                    <p:set>
                                      <p:cBhvr>
                                        <p:cTn id="76" dur="1" fill="hold">
                                          <p:stCondLst>
                                            <p:cond delay="0"/>
                                          </p:stCondLst>
                                        </p:cTn>
                                        <p:tgtEl>
                                          <p:spTgt spid="87"/>
                                        </p:tgtEl>
                                        <p:attrNameLst>
                                          <p:attrName>style.visibility</p:attrName>
                                        </p:attrNameLst>
                                      </p:cBhvr>
                                      <p:to>
                                        <p:strVal val="visible"/>
                                      </p:to>
                                    </p:set>
                                    <p:animEffect transition="in" filter="fade">
                                      <p:cBhvr>
                                        <p:cTn id="77" dur="1000"/>
                                        <p:tgtEl>
                                          <p:spTgt spid="87"/>
                                        </p:tgtEl>
                                      </p:cBhvr>
                                    </p:animEffect>
                                  </p:childTnLst>
                                </p:cTn>
                              </p:par>
                              <p:par>
                                <p:cTn id="78" presetID="42" presetClass="path" presetSubtype="0" accel="50000" decel="50000" fill="hold" grpId="0" nodeType="withEffect">
                                  <p:stCondLst>
                                    <p:cond delay="0"/>
                                  </p:stCondLst>
                                  <p:childTnLst>
                                    <p:animMotion origin="layout" path="M -0.04466 0.00393 L -0.00013 0.00116 " pathEditMode="relative" rAng="0" ptsTypes="AA">
                                      <p:cBhvr>
                                        <p:cTn id="79" dur="1000" fill="hold"/>
                                        <p:tgtEl>
                                          <p:spTgt spid="87"/>
                                        </p:tgtEl>
                                        <p:attrNameLst>
                                          <p:attrName>ppt_x</p:attrName>
                                          <p:attrName>ppt_y</p:attrName>
                                        </p:attrNameLst>
                                      </p:cBhvr>
                                      <p:rCtr x="2227" y="-139"/>
                                    </p:animMotion>
                                  </p:childTnLst>
                                </p:cTn>
                              </p:par>
                              <p:par>
                                <p:cTn id="80" presetID="42" presetClass="path" presetSubtype="0" accel="50000" decel="50000" fill="hold" grpId="0" nodeType="withEffect">
                                  <p:stCondLst>
                                    <p:cond delay="0"/>
                                  </p:stCondLst>
                                  <p:childTnLst>
                                    <p:animMotion origin="layout" path="M 0.0108 -0.0007 L -0.00013 -0.00023 " pathEditMode="relative" rAng="0" ptsTypes="AA">
                                      <p:cBhvr>
                                        <p:cTn id="81" dur="1000" fill="hold"/>
                                        <p:tgtEl>
                                          <p:spTgt spid="88"/>
                                        </p:tgtEl>
                                        <p:attrNameLst>
                                          <p:attrName>ppt_x</p:attrName>
                                          <p:attrName>ppt_y</p:attrName>
                                        </p:attrNameLst>
                                      </p:cBhvr>
                                      <p:rCtr x="-547" y="23"/>
                                    </p:animMotion>
                                  </p:childTnLst>
                                </p:cTn>
                              </p:par>
                              <p:par>
                                <p:cTn id="82" presetID="10" presetClass="entr" presetSubtype="0" fill="hold" grpId="0" nodeType="withEffect">
                                  <p:stCondLst>
                                    <p:cond delay="0"/>
                                  </p:stCondLst>
                                  <p:childTnLst>
                                    <p:set>
                                      <p:cBhvr>
                                        <p:cTn id="83" dur="1" fill="hold">
                                          <p:stCondLst>
                                            <p:cond delay="0"/>
                                          </p:stCondLst>
                                        </p:cTn>
                                        <p:tgtEl>
                                          <p:spTgt spid="90"/>
                                        </p:tgtEl>
                                        <p:attrNameLst>
                                          <p:attrName>style.visibility</p:attrName>
                                        </p:attrNameLst>
                                      </p:cBhvr>
                                      <p:to>
                                        <p:strVal val="visible"/>
                                      </p:to>
                                    </p:set>
                                    <p:animEffect transition="in" filter="fade">
                                      <p:cBhvr>
                                        <p:cTn id="84" dur="500"/>
                                        <p:tgtEl>
                                          <p:spTgt spid="90"/>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91"/>
                                        </p:tgtEl>
                                        <p:attrNameLst>
                                          <p:attrName>style.visibility</p:attrName>
                                        </p:attrNameLst>
                                      </p:cBhvr>
                                      <p:to>
                                        <p:strVal val="visible"/>
                                      </p:to>
                                    </p:set>
                                    <p:animEffect transition="in" filter="fade">
                                      <p:cBhvr>
                                        <p:cTn id="8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0" grpId="0"/>
      <p:bldP spid="30" grpId="1"/>
      <p:bldP spid="31" grpId="0"/>
      <p:bldP spid="31" grpId="1"/>
      <p:bldP spid="32" grpId="0"/>
      <p:bldP spid="32" grpId="1"/>
      <p:bldP spid="87" grpId="0"/>
      <p:bldP spid="87" grpId="1"/>
      <p:bldP spid="88" grpId="0"/>
      <p:bldP spid="88" grpId="1"/>
      <p:bldP spid="90" grpId="0" animBg="1"/>
      <p:bldP spid="9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tângulo 24">
            <a:extLst>
              <a:ext uri="{FF2B5EF4-FFF2-40B4-BE49-F238E27FC236}">
                <a16:creationId xmlns:a16="http://schemas.microsoft.com/office/drawing/2014/main" id="{B81A2162-0D27-1BFC-1EAE-E4968E3809A2}"/>
              </a:ext>
            </a:extLst>
          </p:cNvPr>
          <p:cNvSpPr/>
          <p:nvPr/>
        </p:nvSpPr>
        <p:spPr>
          <a:xfrm>
            <a:off x="1002620" y="655480"/>
            <a:ext cx="189000" cy="104255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2700">
              <a:solidFill>
                <a:prstClr val="white"/>
              </a:solidFill>
              <a:latin typeface="Calibri" panose="020F0502020204030204"/>
            </a:endParaRPr>
          </a:p>
        </p:txBody>
      </p:sp>
      <p:pic>
        <p:nvPicPr>
          <p:cNvPr id="27" name="Imagem 26"/>
          <p:cNvPicPr>
            <a:picLocks noChangeAspect="1"/>
          </p:cNvPicPr>
          <p:nvPr/>
        </p:nvPicPr>
        <p:blipFill>
          <a:blip r:embed="rId2"/>
          <a:stretch>
            <a:fillRect/>
          </a:stretch>
        </p:blipFill>
        <p:spPr>
          <a:xfrm>
            <a:off x="9144000" y="5184219"/>
            <a:ext cx="1643464" cy="1580707"/>
          </a:xfrm>
          <a:prstGeom prst="rect">
            <a:avLst/>
          </a:prstGeom>
        </p:spPr>
      </p:pic>
      <p:sp>
        <p:nvSpPr>
          <p:cNvPr id="28" name="CaixaDeTexto 27">
            <a:extLst>
              <a:ext uri="{FF2B5EF4-FFF2-40B4-BE49-F238E27FC236}">
                <a16:creationId xmlns:a16="http://schemas.microsoft.com/office/drawing/2014/main" id="{159A56FC-691C-4D46-BC60-ACD888CCD1C2}"/>
              </a:ext>
            </a:extLst>
          </p:cNvPr>
          <p:cNvSpPr txBox="1"/>
          <p:nvPr/>
        </p:nvSpPr>
        <p:spPr>
          <a:xfrm>
            <a:off x="9210683" y="2228455"/>
            <a:ext cx="8482703" cy="1421928"/>
          </a:xfrm>
          <a:prstGeom prst="rect">
            <a:avLst/>
          </a:prstGeom>
          <a:noFill/>
        </p:spPr>
        <p:txBody>
          <a:bodyPr wrap="square" rtlCol="0">
            <a:spAutoFit/>
          </a:bodyPr>
          <a:lstStyle/>
          <a:p>
            <a:pPr marR="0" indent="0" algn="ctr" defTabSz="1555750" fontAlgn="auto">
              <a:lnSpc>
                <a:spcPct val="90000"/>
              </a:lnSpc>
              <a:spcBef>
                <a:spcPct val="0"/>
              </a:spcBef>
              <a:spcAft>
                <a:spcPct val="35000"/>
              </a:spcAft>
              <a:buClrTx/>
              <a:buSzTx/>
              <a:buFontTx/>
              <a:buNone/>
              <a:tabLst/>
              <a:defRPr/>
            </a:pPr>
            <a:r>
              <a:rPr lang="pt-BR" sz="4800" b="1" dirty="0">
                <a:latin typeface="Segoe UI Black" panose="020B0A02040204020203" pitchFamily="34" charset="0"/>
                <a:ea typeface="Segoe UI Black" panose="020B0A02040204020203" pitchFamily="34" charset="0"/>
              </a:rPr>
              <a:t>FAMILÍAS SEM ACESSO À </a:t>
            </a:r>
            <a:r>
              <a:rPr lang="pt-BR" sz="4800" b="1" dirty="0">
                <a:solidFill>
                  <a:schemeClr val="accent6">
                    <a:lumMod val="75000"/>
                  </a:schemeClr>
                </a:solidFill>
                <a:latin typeface="Segoe UI Black" panose="020B0A02040204020203" pitchFamily="34" charset="0"/>
                <a:ea typeface="Segoe UI Black" panose="020B0A02040204020203" pitchFamily="34" charset="0"/>
              </a:rPr>
              <a:t>ENERGIA</a:t>
            </a:r>
          </a:p>
        </p:txBody>
      </p:sp>
      <p:sp>
        <p:nvSpPr>
          <p:cNvPr id="31" name="Forma Livre 30"/>
          <p:cNvSpPr/>
          <p:nvPr/>
        </p:nvSpPr>
        <p:spPr>
          <a:xfrm>
            <a:off x="10515600" y="4781993"/>
            <a:ext cx="6905553" cy="2195500"/>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spcBef>
                <a:spcPct val="0"/>
              </a:spcBef>
            </a:pPr>
            <a:r>
              <a:rPr lang="pt-BR" sz="8000" b="1" dirty="0">
                <a:latin typeface="Segoe UI Black" panose="020B0A02040204020203" pitchFamily="34" charset="0"/>
                <a:ea typeface="Segoe UI Black" panose="020B0A02040204020203" pitchFamily="34" charset="0"/>
              </a:rPr>
              <a:t>337</a:t>
            </a:r>
            <a:r>
              <a:rPr lang="pt-BR" sz="3200" b="1" dirty="0">
                <a:latin typeface="Segoe UI Black" panose="020B0A02040204020203" pitchFamily="34" charset="0"/>
                <a:ea typeface="Segoe UI Black" panose="020B0A02040204020203" pitchFamily="34" charset="0"/>
              </a:rPr>
              <a:t> </a:t>
            </a:r>
            <a:r>
              <a:rPr lang="pt-BR" sz="6600" b="1" dirty="0">
                <a:solidFill>
                  <a:schemeClr val="accent3">
                    <a:lumMod val="75000"/>
                  </a:schemeClr>
                </a:solidFill>
                <a:latin typeface="Segoe UI Black" panose="020B0A02040204020203" pitchFamily="34" charset="0"/>
                <a:ea typeface="Segoe UI Black" panose="020B0A02040204020203" pitchFamily="34" charset="0"/>
              </a:rPr>
              <a:t>MIL</a:t>
            </a:r>
          </a:p>
          <a:p>
            <a:pPr lvl="0" algn="ctr" defTabSz="1555750">
              <a:spcBef>
                <a:spcPct val="0"/>
              </a:spcBef>
            </a:pPr>
            <a:r>
              <a:rPr lang="pt-BR" sz="3600" b="1" dirty="0">
                <a:solidFill>
                  <a:schemeClr val="tx1"/>
                </a:solidFill>
                <a:latin typeface="Segoe UI Black" panose="020B0A02040204020203" pitchFamily="34" charset="0"/>
                <a:ea typeface="Segoe UI Black" panose="020B0A02040204020203" pitchFamily="34" charset="0"/>
              </a:rPr>
              <a:t>Unidades consumidoras</a:t>
            </a:r>
          </a:p>
        </p:txBody>
      </p:sp>
      <p:sp>
        <p:nvSpPr>
          <p:cNvPr id="32" name="CaixaDeTexto 31">
            <a:extLst>
              <a:ext uri="{FF2B5EF4-FFF2-40B4-BE49-F238E27FC236}">
                <a16:creationId xmlns:a16="http://schemas.microsoft.com/office/drawing/2014/main" id="{0AF40A39-3B8B-4815-8862-3DE8A9E9008E}"/>
              </a:ext>
            </a:extLst>
          </p:cNvPr>
          <p:cNvSpPr txBox="1"/>
          <p:nvPr/>
        </p:nvSpPr>
        <p:spPr>
          <a:xfrm>
            <a:off x="1143000" y="610969"/>
            <a:ext cx="13417112" cy="646331"/>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pt-BR" sz="3600" b="1" dirty="0"/>
              <a:t>Programa de Universalização do Acesso à Energia Elétrica</a:t>
            </a:r>
          </a:p>
        </p:txBody>
      </p:sp>
      <p:sp>
        <p:nvSpPr>
          <p:cNvPr id="33" name="CaixaDeTexto 32">
            <a:extLst>
              <a:ext uri="{FF2B5EF4-FFF2-40B4-BE49-F238E27FC236}">
                <a16:creationId xmlns:a16="http://schemas.microsoft.com/office/drawing/2014/main" id="{0AF40A39-3B8B-4815-8862-3DE8A9E9008E}"/>
              </a:ext>
            </a:extLst>
          </p:cNvPr>
          <p:cNvSpPr txBox="1"/>
          <p:nvPr/>
        </p:nvSpPr>
        <p:spPr>
          <a:xfrm>
            <a:off x="1143000" y="1104900"/>
            <a:ext cx="13417112" cy="584775"/>
          </a:xfrm>
          <a:prstGeom prst="rect">
            <a:avLst/>
          </a:prstGeom>
          <a:noFill/>
        </p:spPr>
        <p:txBody>
          <a:bodyPr wrap="square" rtlCol="0">
            <a:spAutoFit/>
          </a:bodyPr>
          <a:lstStyle/>
          <a:p>
            <a:pPr>
              <a:defRPr/>
            </a:pPr>
            <a:r>
              <a:rPr lang="pt-BR" sz="3200" dirty="0"/>
              <a:t>Programa </a:t>
            </a:r>
            <a:r>
              <a:rPr lang="pt-BR" sz="3200" b="1" dirty="0">
                <a:effectLst>
                  <a:outerShdw blurRad="38100" dist="38100" dir="2700000" algn="tl">
                    <a:srgbClr val="000000">
                      <a:alpha val="43137"/>
                    </a:srgbClr>
                  </a:outerShdw>
                </a:effectLst>
              </a:rPr>
              <a:t>LUZ PARA TODOS</a:t>
            </a:r>
          </a:p>
        </p:txBody>
      </p:sp>
      <p:sp>
        <p:nvSpPr>
          <p:cNvPr id="35" name="Retângulo 34"/>
          <p:cNvSpPr/>
          <p:nvPr/>
        </p:nvSpPr>
        <p:spPr>
          <a:xfrm>
            <a:off x="0" y="2450448"/>
            <a:ext cx="4980581" cy="7797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36" name="CaixaDeTexto 35"/>
          <p:cNvSpPr txBox="1"/>
          <p:nvPr/>
        </p:nvSpPr>
        <p:spPr>
          <a:xfrm>
            <a:off x="584675" y="2469059"/>
            <a:ext cx="4368324" cy="769441"/>
          </a:xfrm>
          <a:prstGeom prst="rect">
            <a:avLst/>
          </a:prstGeom>
          <a:noFill/>
        </p:spPr>
        <p:txBody>
          <a:bodyPr wrap="square" rtlCol="0">
            <a:spAutoFit/>
          </a:bodyPr>
          <a:lstStyle/>
          <a:p>
            <a:r>
              <a:rPr lang="pt-BR" sz="4400" b="1" dirty="0">
                <a:solidFill>
                  <a:schemeClr val="bg1"/>
                </a:solidFill>
                <a:latin typeface="Arial Black" panose="020B0A04020102020204" pitchFamily="34" charset="0"/>
                <a:cs typeface="Arial" panose="020B0604020202020204" pitchFamily="34" charset="0"/>
              </a:rPr>
              <a:t>Diagnóstico</a:t>
            </a:r>
            <a:endParaRPr lang="pt-BR" sz="2800" b="1" dirty="0">
              <a:solidFill>
                <a:srgbClr val="00008B"/>
              </a:solidFill>
              <a:latin typeface="Arial Bold"/>
              <a:cs typeface="Arial" panose="020B0604020202020204" pitchFamily="34" charset="0"/>
            </a:endParaRPr>
          </a:p>
        </p:txBody>
      </p:sp>
      <p:sp>
        <p:nvSpPr>
          <p:cNvPr id="3" name="CaixaDeTexto 2">
            <a:extLst>
              <a:ext uri="{FF2B5EF4-FFF2-40B4-BE49-F238E27FC236}">
                <a16:creationId xmlns:a16="http://schemas.microsoft.com/office/drawing/2014/main" id="{65CB9183-A60B-B02E-7ECA-3FCD2466981F}"/>
              </a:ext>
            </a:extLst>
          </p:cNvPr>
          <p:cNvSpPr txBox="1"/>
          <p:nvPr/>
        </p:nvSpPr>
        <p:spPr>
          <a:xfrm>
            <a:off x="9396376" y="7953427"/>
            <a:ext cx="9144000" cy="1107996"/>
          </a:xfrm>
          <a:prstGeom prst="rect">
            <a:avLst/>
          </a:prstGeom>
          <a:noFill/>
        </p:spPr>
        <p:txBody>
          <a:bodyPr wrap="square">
            <a:spAutoFit/>
          </a:bodyPr>
          <a:lstStyle/>
          <a:p>
            <a:pPr lvl="0" algn="ctr" defTabSz="1555750">
              <a:spcBef>
                <a:spcPct val="0"/>
              </a:spcBef>
            </a:pPr>
            <a:r>
              <a:rPr lang="pt-BR" sz="4800" b="1" dirty="0">
                <a:latin typeface="Segoe UI Black" panose="020B0A02040204020203" pitchFamily="34" charset="0"/>
                <a:ea typeface="Segoe UI Black" panose="020B0A02040204020203" pitchFamily="34" charset="0"/>
              </a:rPr>
              <a:t>181</a:t>
            </a:r>
            <a:r>
              <a:rPr lang="pt-BR" sz="1600" b="1" dirty="0">
                <a:latin typeface="Segoe UI Black" panose="020B0A02040204020203" pitchFamily="34" charset="0"/>
                <a:ea typeface="Segoe UI Black" panose="020B0A02040204020203" pitchFamily="34" charset="0"/>
              </a:rPr>
              <a:t> </a:t>
            </a:r>
            <a:r>
              <a:rPr lang="pt-BR" sz="4000" b="1" dirty="0">
                <a:solidFill>
                  <a:schemeClr val="accent2">
                    <a:lumMod val="75000"/>
                  </a:schemeClr>
                </a:solidFill>
                <a:latin typeface="Segoe UI Black" panose="020B0A02040204020203" pitchFamily="34" charset="0"/>
                <a:ea typeface="Segoe UI Black" panose="020B0A02040204020203" pitchFamily="34" charset="0"/>
              </a:rPr>
              <a:t>MIL</a:t>
            </a:r>
          </a:p>
          <a:p>
            <a:pPr lvl="0" algn="ctr" defTabSz="1555750">
              <a:spcBef>
                <a:spcPct val="0"/>
              </a:spcBef>
            </a:pPr>
            <a:r>
              <a:rPr lang="pt-BR" b="1" dirty="0">
                <a:latin typeface="Segoe UI Black" panose="020B0A02040204020203" pitchFamily="34" charset="0"/>
                <a:ea typeface="Segoe UI Black" panose="020B0A02040204020203" pitchFamily="34" charset="0"/>
              </a:rPr>
              <a:t>estão em regiões remotas da Amazônia Legal</a:t>
            </a:r>
            <a:endParaRPr lang="pt-BR" sz="1800" b="1" dirty="0">
              <a:solidFill>
                <a:schemeClr val="tx1"/>
              </a:solidFill>
              <a:latin typeface="Segoe UI Black" panose="020B0A02040204020203" pitchFamily="34" charset="0"/>
              <a:ea typeface="Segoe UI Black" panose="020B0A02040204020203" pitchFamily="34" charset="0"/>
            </a:endParaRPr>
          </a:p>
        </p:txBody>
      </p:sp>
      <p:pic>
        <p:nvPicPr>
          <p:cNvPr id="2" name="Imagem 1">
            <a:extLst>
              <a:ext uri="{FF2B5EF4-FFF2-40B4-BE49-F238E27FC236}">
                <a16:creationId xmlns:a16="http://schemas.microsoft.com/office/drawing/2014/main" id="{1562E5D3-E9D4-9D03-2EEA-84BDD8F4E614}"/>
              </a:ext>
            </a:extLst>
          </p:cNvPr>
          <p:cNvPicPr>
            <a:picLocks noChangeAspect="1"/>
          </p:cNvPicPr>
          <p:nvPr/>
        </p:nvPicPr>
        <p:blipFill>
          <a:blip r:embed="rId3"/>
          <a:stretch>
            <a:fillRect/>
          </a:stretch>
        </p:blipFill>
        <p:spPr>
          <a:xfrm>
            <a:off x="565866" y="4129532"/>
            <a:ext cx="7916110" cy="4953000"/>
          </a:xfrm>
          <a:prstGeom prst="rect">
            <a:avLst/>
          </a:prstGeom>
        </p:spPr>
      </p:pic>
      <p:sp>
        <p:nvSpPr>
          <p:cNvPr id="6" name="Forma Livre 29">
            <a:extLst>
              <a:ext uri="{FF2B5EF4-FFF2-40B4-BE49-F238E27FC236}">
                <a16:creationId xmlns:a16="http://schemas.microsoft.com/office/drawing/2014/main" id="{7A841A11-5592-E510-0207-D39FF1ECC4B1}"/>
              </a:ext>
            </a:extLst>
          </p:cNvPr>
          <p:cNvSpPr/>
          <p:nvPr/>
        </p:nvSpPr>
        <p:spPr>
          <a:xfrm>
            <a:off x="762000" y="9182100"/>
            <a:ext cx="7428963" cy="337001"/>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1200" b="1" dirty="0">
                <a:solidFill>
                  <a:schemeClr val="bg2">
                    <a:lumMod val="50000"/>
                  </a:schemeClr>
                </a:solidFill>
              </a:rPr>
              <a:t>Livro: Luz para Todos – Um marco histórico: 10 milhões de brasileiros saíram da escuridão</a:t>
            </a:r>
            <a:endParaRPr lang="pt-BR" sz="1200" b="1" kern="1200" dirty="0">
              <a:solidFill>
                <a:schemeClr val="bg2">
                  <a:lumMod val="50000"/>
                </a:schemeClr>
              </a:solidFill>
            </a:endParaRPr>
          </a:p>
        </p:txBody>
      </p:sp>
    </p:spTree>
    <p:extLst>
      <p:ext uri="{BB962C8B-B14F-4D97-AF65-F5344CB8AC3E}">
        <p14:creationId xmlns:p14="http://schemas.microsoft.com/office/powerpoint/2010/main" val="325002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anim calcmode="lin" valueType="num">
                                      <p:cBhvr>
                                        <p:cTn id="17" dur="500" fill="hold"/>
                                        <p:tgtEl>
                                          <p:spTgt spid="31"/>
                                        </p:tgtEl>
                                        <p:attrNameLst>
                                          <p:attrName>ppt_x</p:attrName>
                                        </p:attrNameLst>
                                      </p:cBhvr>
                                      <p:tavLst>
                                        <p:tav tm="0">
                                          <p:val>
                                            <p:strVal val="#ppt_x"/>
                                          </p:val>
                                        </p:tav>
                                        <p:tav tm="100000">
                                          <p:val>
                                            <p:strVal val="#ppt_x"/>
                                          </p:val>
                                        </p:tav>
                                      </p:tavLst>
                                    </p:anim>
                                    <p:anim calcmode="lin" valueType="num">
                                      <p:cBhvr>
                                        <p:cTn id="18" dur="500" fill="hold"/>
                                        <p:tgtEl>
                                          <p:spTgt spid="31"/>
                                        </p:tgtEl>
                                        <p:attrNameLst>
                                          <p:attrName>ppt_y</p:attrName>
                                        </p:attrNameLst>
                                      </p:cBhvr>
                                      <p:tavLst>
                                        <p:tav tm="0">
                                          <p:val>
                                            <p:strVal val="#ppt_y+.1"/>
                                          </p:val>
                                        </p:tav>
                                        <p:tav tm="100000">
                                          <p:val>
                                            <p:strVal val="#ppt_y"/>
                                          </p:val>
                                        </p:tav>
                                      </p:tavLst>
                                    </p:anim>
                                  </p:childTnLst>
                                </p:cTn>
                              </p:par>
                              <p:par>
                                <p:cTn id="19" presetID="10" presetClass="entr" presetSubtype="0" fill="hold" grpId="1"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1000"/>
                                        <p:tgtEl>
                                          <p:spTgt spid="33"/>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childTnLst>
                                </p:cTn>
                              </p:par>
                              <p:par>
                                <p:cTn id="28" presetID="42" presetClass="path" presetSubtype="0" accel="50000" decel="50000" fill="hold" grpId="0" nodeType="withEffect">
                                  <p:stCondLst>
                                    <p:cond delay="0"/>
                                  </p:stCondLst>
                                  <p:childTnLst>
                                    <p:animMotion origin="layout" path="M -0.04466 0.00393 L -0.00013 0.00116 " pathEditMode="relative" rAng="0" ptsTypes="AA">
                                      <p:cBhvr>
                                        <p:cTn id="29" dur="1000" fill="hold"/>
                                        <p:tgtEl>
                                          <p:spTgt spid="32"/>
                                        </p:tgtEl>
                                        <p:attrNameLst>
                                          <p:attrName>ppt_x</p:attrName>
                                          <p:attrName>ppt_y</p:attrName>
                                        </p:attrNameLst>
                                      </p:cBhvr>
                                      <p:rCtr x="2227" y="-139"/>
                                    </p:animMotion>
                                  </p:childTnLst>
                                </p:cTn>
                              </p:par>
                              <p:par>
                                <p:cTn id="30" presetID="42" presetClass="path" presetSubtype="0" accel="50000" decel="50000" fill="hold" grpId="0" nodeType="withEffect">
                                  <p:stCondLst>
                                    <p:cond delay="0"/>
                                  </p:stCondLst>
                                  <p:childTnLst>
                                    <p:animMotion origin="layout" path="M 0.0108 -0.0007 L -0.00013 -0.00023 " pathEditMode="relative" rAng="0" ptsTypes="AA">
                                      <p:cBhvr>
                                        <p:cTn id="31" dur="1000" fill="hold"/>
                                        <p:tgtEl>
                                          <p:spTgt spid="33"/>
                                        </p:tgtEl>
                                        <p:attrNameLst>
                                          <p:attrName>ppt_x</p:attrName>
                                          <p:attrName>ppt_y</p:attrName>
                                        </p:attrNameLst>
                                      </p:cBhvr>
                                      <p:rCtr x="-547" y="23"/>
                                    </p:animMotion>
                                  </p:childTnLst>
                                </p:cTn>
                              </p:par>
                              <p:par>
                                <p:cTn id="32" presetID="10"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par>
                                <p:cTn id="41" presetID="10" presetClass="entr" presetSubtype="0" fill="hold"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p:bldP spid="31" grpId="0"/>
      <p:bldP spid="31" grpId="1"/>
      <p:bldP spid="32" grpId="0"/>
      <p:bldP spid="32" grpId="1"/>
      <p:bldP spid="33" grpId="0"/>
      <p:bldP spid="33" grpId="1"/>
      <p:bldP spid="35" grpId="0" animBg="1"/>
      <p:bldP spid="36"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Agrupar 25">
            <a:extLst>
              <a:ext uri="{FF2B5EF4-FFF2-40B4-BE49-F238E27FC236}">
                <a16:creationId xmlns:a16="http://schemas.microsoft.com/office/drawing/2014/main" id="{EA34429B-E4B6-50FA-BA3D-23C071367ED7}"/>
              </a:ext>
            </a:extLst>
          </p:cNvPr>
          <p:cNvGrpSpPr/>
          <p:nvPr/>
        </p:nvGrpSpPr>
        <p:grpSpPr>
          <a:xfrm>
            <a:off x="-4567" y="510637"/>
            <a:ext cx="18292568" cy="9031595"/>
            <a:chOff x="-3045" y="340424"/>
            <a:chExt cx="12191997" cy="6021063"/>
          </a:xfrm>
        </p:grpSpPr>
        <p:sp>
          <p:nvSpPr>
            <p:cNvPr id="16" name="Retângulo 15">
              <a:extLst>
                <a:ext uri="{FF2B5EF4-FFF2-40B4-BE49-F238E27FC236}">
                  <a16:creationId xmlns:a16="http://schemas.microsoft.com/office/drawing/2014/main" id="{5E7A54EA-0C47-DD1E-E698-69DED393D6B5}"/>
                </a:ext>
              </a:extLst>
            </p:cNvPr>
            <p:cNvSpPr/>
            <p:nvPr/>
          </p:nvSpPr>
          <p:spPr>
            <a:xfrm>
              <a:off x="4146852" y="821023"/>
              <a:ext cx="798924" cy="5540464"/>
            </a:xfrm>
            <a:custGeom>
              <a:avLst/>
              <a:gdLst>
                <a:gd name="connsiteX0" fmla="*/ 0 w 418502"/>
                <a:gd name="connsiteY0" fmla="*/ 0 h 5521414"/>
                <a:gd name="connsiteX1" fmla="*/ 418502 w 418502"/>
                <a:gd name="connsiteY1" fmla="*/ 0 h 5521414"/>
                <a:gd name="connsiteX2" fmla="*/ 418502 w 418502"/>
                <a:gd name="connsiteY2" fmla="*/ 5521414 h 5521414"/>
                <a:gd name="connsiteX3" fmla="*/ 0 w 418502"/>
                <a:gd name="connsiteY3" fmla="*/ 5521414 h 5521414"/>
                <a:gd name="connsiteX4" fmla="*/ 0 w 418502"/>
                <a:gd name="connsiteY4" fmla="*/ 0 h 5521414"/>
                <a:gd name="connsiteX0" fmla="*/ 0 w 418502"/>
                <a:gd name="connsiteY0" fmla="*/ 0 h 5730964"/>
                <a:gd name="connsiteX1" fmla="*/ 418502 w 418502"/>
                <a:gd name="connsiteY1" fmla="*/ 209550 h 5730964"/>
                <a:gd name="connsiteX2" fmla="*/ 418502 w 418502"/>
                <a:gd name="connsiteY2" fmla="*/ 5730964 h 5730964"/>
                <a:gd name="connsiteX3" fmla="*/ 0 w 418502"/>
                <a:gd name="connsiteY3" fmla="*/ 5730964 h 5730964"/>
                <a:gd name="connsiteX4" fmla="*/ 0 w 418502"/>
                <a:gd name="connsiteY4" fmla="*/ 0 h 5730964"/>
                <a:gd name="connsiteX0" fmla="*/ 0 w 418502"/>
                <a:gd name="connsiteY0" fmla="*/ 0 h 5730964"/>
                <a:gd name="connsiteX1" fmla="*/ 351827 w 418502"/>
                <a:gd name="connsiteY1" fmla="*/ 666750 h 5730964"/>
                <a:gd name="connsiteX2" fmla="*/ 418502 w 418502"/>
                <a:gd name="connsiteY2" fmla="*/ 5730964 h 5730964"/>
                <a:gd name="connsiteX3" fmla="*/ 0 w 418502"/>
                <a:gd name="connsiteY3" fmla="*/ 5730964 h 5730964"/>
                <a:gd name="connsiteX4" fmla="*/ 0 w 418502"/>
                <a:gd name="connsiteY4" fmla="*/ 0 h 5730964"/>
                <a:gd name="connsiteX0" fmla="*/ 0 w 418502"/>
                <a:gd name="connsiteY0" fmla="*/ 0 h 5730964"/>
                <a:gd name="connsiteX1" fmla="*/ 408977 w 418502"/>
                <a:gd name="connsiteY1" fmla="*/ 600075 h 5730964"/>
                <a:gd name="connsiteX2" fmla="*/ 418502 w 418502"/>
                <a:gd name="connsiteY2" fmla="*/ 5730964 h 5730964"/>
                <a:gd name="connsiteX3" fmla="*/ 0 w 418502"/>
                <a:gd name="connsiteY3" fmla="*/ 5730964 h 5730964"/>
                <a:gd name="connsiteX4" fmla="*/ 0 w 418502"/>
                <a:gd name="connsiteY4" fmla="*/ 0 h 5730964"/>
                <a:gd name="connsiteX0" fmla="*/ 57150 w 418502"/>
                <a:gd name="connsiteY0" fmla="*/ 0 h 5283289"/>
                <a:gd name="connsiteX1" fmla="*/ 408977 w 418502"/>
                <a:gd name="connsiteY1" fmla="*/ 152400 h 5283289"/>
                <a:gd name="connsiteX2" fmla="*/ 418502 w 418502"/>
                <a:gd name="connsiteY2" fmla="*/ 5283289 h 5283289"/>
                <a:gd name="connsiteX3" fmla="*/ 0 w 418502"/>
                <a:gd name="connsiteY3" fmla="*/ 5283289 h 5283289"/>
                <a:gd name="connsiteX4" fmla="*/ 57150 w 418502"/>
                <a:gd name="connsiteY4" fmla="*/ 0 h 5283289"/>
                <a:gd name="connsiteX0" fmla="*/ 57150 w 418502"/>
                <a:gd name="connsiteY0" fmla="*/ 0 h 5416639"/>
                <a:gd name="connsiteX1" fmla="*/ 408977 w 418502"/>
                <a:gd name="connsiteY1" fmla="*/ 285750 h 5416639"/>
                <a:gd name="connsiteX2" fmla="*/ 418502 w 418502"/>
                <a:gd name="connsiteY2" fmla="*/ 5416639 h 5416639"/>
                <a:gd name="connsiteX3" fmla="*/ 0 w 418502"/>
                <a:gd name="connsiteY3" fmla="*/ 5416639 h 5416639"/>
                <a:gd name="connsiteX4" fmla="*/ 57150 w 418502"/>
                <a:gd name="connsiteY4" fmla="*/ 0 h 5416639"/>
                <a:gd name="connsiteX0" fmla="*/ 57150 w 428027"/>
                <a:gd name="connsiteY0" fmla="*/ 0 h 5416639"/>
                <a:gd name="connsiteX1" fmla="*/ 428027 w 428027"/>
                <a:gd name="connsiteY1" fmla="*/ 247650 h 5416639"/>
                <a:gd name="connsiteX2" fmla="*/ 418502 w 428027"/>
                <a:gd name="connsiteY2" fmla="*/ 5416639 h 5416639"/>
                <a:gd name="connsiteX3" fmla="*/ 0 w 428027"/>
                <a:gd name="connsiteY3" fmla="*/ 5416639 h 5416639"/>
                <a:gd name="connsiteX4" fmla="*/ 57150 w 428027"/>
                <a:gd name="connsiteY4" fmla="*/ 0 h 5416639"/>
                <a:gd name="connsiteX0" fmla="*/ 57150 w 428027"/>
                <a:gd name="connsiteY0" fmla="*/ 0 h 5492839"/>
                <a:gd name="connsiteX1" fmla="*/ 428027 w 428027"/>
                <a:gd name="connsiteY1" fmla="*/ 247650 h 5492839"/>
                <a:gd name="connsiteX2" fmla="*/ 399452 w 428027"/>
                <a:gd name="connsiteY2" fmla="*/ 5492839 h 5492839"/>
                <a:gd name="connsiteX3" fmla="*/ 0 w 428027"/>
                <a:gd name="connsiteY3" fmla="*/ 5416639 h 5492839"/>
                <a:gd name="connsiteX4" fmla="*/ 57150 w 428027"/>
                <a:gd name="connsiteY4" fmla="*/ 0 h 5492839"/>
                <a:gd name="connsiteX0" fmla="*/ 381000 w 751877"/>
                <a:gd name="connsiteY0" fmla="*/ 0 h 5492839"/>
                <a:gd name="connsiteX1" fmla="*/ 751877 w 751877"/>
                <a:gd name="connsiteY1" fmla="*/ 247650 h 5492839"/>
                <a:gd name="connsiteX2" fmla="*/ 723302 w 751877"/>
                <a:gd name="connsiteY2" fmla="*/ 5492839 h 5492839"/>
                <a:gd name="connsiteX3" fmla="*/ 0 w 751877"/>
                <a:gd name="connsiteY3" fmla="*/ 5064214 h 5492839"/>
                <a:gd name="connsiteX4" fmla="*/ 381000 w 751877"/>
                <a:gd name="connsiteY4" fmla="*/ 0 h 5492839"/>
                <a:gd name="connsiteX0" fmla="*/ 381000 w 751877"/>
                <a:gd name="connsiteY0" fmla="*/ 0 h 5540464"/>
                <a:gd name="connsiteX1" fmla="*/ 751877 w 751877"/>
                <a:gd name="connsiteY1" fmla="*/ 247650 h 5540464"/>
                <a:gd name="connsiteX2" fmla="*/ 723302 w 751877"/>
                <a:gd name="connsiteY2" fmla="*/ 5540464 h 5540464"/>
                <a:gd name="connsiteX3" fmla="*/ 0 w 751877"/>
                <a:gd name="connsiteY3" fmla="*/ 5064214 h 5540464"/>
                <a:gd name="connsiteX4" fmla="*/ 381000 w 751877"/>
                <a:gd name="connsiteY4" fmla="*/ 0 h 5540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877" h="5540464">
                  <a:moveTo>
                    <a:pt x="381000" y="0"/>
                  </a:moveTo>
                  <a:lnTo>
                    <a:pt x="751877" y="247650"/>
                  </a:lnTo>
                  <a:lnTo>
                    <a:pt x="723302" y="5540464"/>
                  </a:lnTo>
                  <a:lnTo>
                    <a:pt x="0" y="5064214"/>
                  </a:lnTo>
                  <a:lnTo>
                    <a:pt x="381000" y="0"/>
                  </a:lnTo>
                  <a:close/>
                </a:path>
              </a:pathLst>
            </a:custGeom>
            <a:solidFill>
              <a:srgbClr val="E164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700"/>
            </a:p>
          </p:txBody>
        </p:sp>
        <p:sp>
          <p:nvSpPr>
            <p:cNvPr id="18" name="Retângulo 17">
              <a:extLst>
                <a:ext uri="{FF2B5EF4-FFF2-40B4-BE49-F238E27FC236}">
                  <a16:creationId xmlns:a16="http://schemas.microsoft.com/office/drawing/2014/main" id="{0FCA4B55-5F25-275D-0977-17A20B9DD280}"/>
                </a:ext>
              </a:extLst>
            </p:cNvPr>
            <p:cNvSpPr/>
            <p:nvPr/>
          </p:nvSpPr>
          <p:spPr>
            <a:xfrm>
              <a:off x="4122244" y="3928216"/>
              <a:ext cx="492211" cy="1962418"/>
            </a:xfrm>
            <a:custGeom>
              <a:avLst/>
              <a:gdLst>
                <a:gd name="connsiteX0" fmla="*/ 0 w 558389"/>
                <a:gd name="connsiteY0" fmla="*/ 0 h 1911618"/>
                <a:gd name="connsiteX1" fmla="*/ 558389 w 558389"/>
                <a:gd name="connsiteY1" fmla="*/ 0 h 1911618"/>
                <a:gd name="connsiteX2" fmla="*/ 558389 w 558389"/>
                <a:gd name="connsiteY2" fmla="*/ 1911618 h 1911618"/>
                <a:gd name="connsiteX3" fmla="*/ 0 w 558389"/>
                <a:gd name="connsiteY3" fmla="*/ 1911618 h 1911618"/>
                <a:gd name="connsiteX4" fmla="*/ 0 w 558389"/>
                <a:gd name="connsiteY4" fmla="*/ 0 h 1911618"/>
                <a:gd name="connsiteX0" fmla="*/ 0 w 558389"/>
                <a:gd name="connsiteY0" fmla="*/ 0 h 1911618"/>
                <a:gd name="connsiteX1" fmla="*/ 558389 w 558389"/>
                <a:gd name="connsiteY1" fmla="*/ 0 h 1911618"/>
                <a:gd name="connsiteX2" fmla="*/ 377414 w 558389"/>
                <a:gd name="connsiteY2" fmla="*/ 1625868 h 1911618"/>
                <a:gd name="connsiteX3" fmla="*/ 0 w 558389"/>
                <a:gd name="connsiteY3" fmla="*/ 1911618 h 1911618"/>
                <a:gd name="connsiteX4" fmla="*/ 0 w 558389"/>
                <a:gd name="connsiteY4" fmla="*/ 0 h 1911618"/>
                <a:gd name="connsiteX0" fmla="*/ 0 w 558389"/>
                <a:gd name="connsiteY0" fmla="*/ 0 h 1911618"/>
                <a:gd name="connsiteX1" fmla="*/ 558389 w 558389"/>
                <a:gd name="connsiteY1" fmla="*/ 0 h 1911618"/>
                <a:gd name="connsiteX2" fmla="*/ 491714 w 558389"/>
                <a:gd name="connsiteY2" fmla="*/ 1663968 h 1911618"/>
                <a:gd name="connsiteX3" fmla="*/ 0 w 558389"/>
                <a:gd name="connsiteY3" fmla="*/ 1911618 h 1911618"/>
                <a:gd name="connsiteX4" fmla="*/ 0 w 558389"/>
                <a:gd name="connsiteY4" fmla="*/ 0 h 1911618"/>
                <a:gd name="connsiteX0" fmla="*/ 0 w 558389"/>
                <a:gd name="connsiteY0" fmla="*/ 0 h 1940193"/>
                <a:gd name="connsiteX1" fmla="*/ 558389 w 558389"/>
                <a:gd name="connsiteY1" fmla="*/ 0 h 1940193"/>
                <a:gd name="connsiteX2" fmla="*/ 491714 w 558389"/>
                <a:gd name="connsiteY2" fmla="*/ 1663968 h 1940193"/>
                <a:gd name="connsiteX3" fmla="*/ 0 w 558389"/>
                <a:gd name="connsiteY3" fmla="*/ 1940193 h 1940193"/>
                <a:gd name="connsiteX4" fmla="*/ 0 w 558389"/>
                <a:gd name="connsiteY4" fmla="*/ 0 h 1940193"/>
                <a:gd name="connsiteX0" fmla="*/ 0 w 491714"/>
                <a:gd name="connsiteY0" fmla="*/ 0 h 1940193"/>
                <a:gd name="connsiteX1" fmla="*/ 425039 w 491714"/>
                <a:gd name="connsiteY1" fmla="*/ 0 h 1940193"/>
                <a:gd name="connsiteX2" fmla="*/ 491714 w 491714"/>
                <a:gd name="connsiteY2" fmla="*/ 1663968 h 1940193"/>
                <a:gd name="connsiteX3" fmla="*/ 0 w 491714"/>
                <a:gd name="connsiteY3" fmla="*/ 1940193 h 1940193"/>
                <a:gd name="connsiteX4" fmla="*/ 0 w 491714"/>
                <a:gd name="connsiteY4" fmla="*/ 0 h 1940193"/>
                <a:gd name="connsiteX0" fmla="*/ 12700 w 504414"/>
                <a:gd name="connsiteY0" fmla="*/ 0 h 1959243"/>
                <a:gd name="connsiteX1" fmla="*/ 437739 w 504414"/>
                <a:gd name="connsiteY1" fmla="*/ 0 h 1959243"/>
                <a:gd name="connsiteX2" fmla="*/ 504414 w 504414"/>
                <a:gd name="connsiteY2" fmla="*/ 1663968 h 1959243"/>
                <a:gd name="connsiteX3" fmla="*/ 0 w 504414"/>
                <a:gd name="connsiteY3" fmla="*/ 1959243 h 1959243"/>
                <a:gd name="connsiteX4" fmla="*/ 12700 w 504414"/>
                <a:gd name="connsiteY4" fmla="*/ 0 h 1959243"/>
                <a:gd name="connsiteX0" fmla="*/ 497 w 492211"/>
                <a:gd name="connsiteY0" fmla="*/ 0 h 1965593"/>
                <a:gd name="connsiteX1" fmla="*/ 425536 w 492211"/>
                <a:gd name="connsiteY1" fmla="*/ 0 h 1965593"/>
                <a:gd name="connsiteX2" fmla="*/ 492211 w 492211"/>
                <a:gd name="connsiteY2" fmla="*/ 1663968 h 1965593"/>
                <a:gd name="connsiteX3" fmla="*/ 16372 w 492211"/>
                <a:gd name="connsiteY3" fmla="*/ 1965593 h 1965593"/>
                <a:gd name="connsiteX4" fmla="*/ 497 w 492211"/>
                <a:gd name="connsiteY4" fmla="*/ 0 h 1965593"/>
                <a:gd name="connsiteX0" fmla="*/ 497 w 492211"/>
                <a:gd name="connsiteY0" fmla="*/ 0 h 1962418"/>
                <a:gd name="connsiteX1" fmla="*/ 425536 w 492211"/>
                <a:gd name="connsiteY1" fmla="*/ 0 h 1962418"/>
                <a:gd name="connsiteX2" fmla="*/ 492211 w 492211"/>
                <a:gd name="connsiteY2" fmla="*/ 1663968 h 1962418"/>
                <a:gd name="connsiteX3" fmla="*/ 16372 w 492211"/>
                <a:gd name="connsiteY3" fmla="*/ 1962418 h 1962418"/>
                <a:gd name="connsiteX4" fmla="*/ 497 w 492211"/>
                <a:gd name="connsiteY4" fmla="*/ 0 h 1962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211" h="1962418">
                  <a:moveTo>
                    <a:pt x="497" y="0"/>
                  </a:moveTo>
                  <a:lnTo>
                    <a:pt x="425536" y="0"/>
                  </a:lnTo>
                  <a:lnTo>
                    <a:pt x="492211" y="1663968"/>
                  </a:lnTo>
                  <a:lnTo>
                    <a:pt x="16372" y="1962418"/>
                  </a:lnTo>
                  <a:cubicBezTo>
                    <a:pt x="20605" y="1309337"/>
                    <a:pt x="-3736" y="653081"/>
                    <a:pt x="497" y="0"/>
                  </a:cubicBezTo>
                  <a:close/>
                </a:path>
              </a:pathLst>
            </a:custGeom>
            <a:solidFill>
              <a:srgbClr val="C457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700"/>
            </a:p>
          </p:txBody>
        </p:sp>
        <p:sp>
          <p:nvSpPr>
            <p:cNvPr id="14" name="Retângulo 13">
              <a:extLst>
                <a:ext uri="{FF2B5EF4-FFF2-40B4-BE49-F238E27FC236}">
                  <a16:creationId xmlns:a16="http://schemas.microsoft.com/office/drawing/2014/main" id="{F39D9155-640D-BAD7-70F2-78B42CE9C408}"/>
                </a:ext>
              </a:extLst>
            </p:cNvPr>
            <p:cNvSpPr/>
            <p:nvPr/>
          </p:nvSpPr>
          <p:spPr>
            <a:xfrm>
              <a:off x="-3045" y="340424"/>
              <a:ext cx="4627088" cy="5265794"/>
            </a:xfrm>
            <a:prstGeom prst="rect">
              <a:avLst/>
            </a:prstGeom>
            <a:solidFill>
              <a:srgbClr val="EB83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700" dirty="0"/>
            </a:p>
          </p:txBody>
        </p:sp>
        <p:sp>
          <p:nvSpPr>
            <p:cNvPr id="20" name="Retângulo 19">
              <a:extLst>
                <a:ext uri="{FF2B5EF4-FFF2-40B4-BE49-F238E27FC236}">
                  <a16:creationId xmlns:a16="http://schemas.microsoft.com/office/drawing/2014/main" id="{9DA041C7-88DB-A2C8-10E0-FC7B21B595A5}"/>
                </a:ext>
              </a:extLst>
            </p:cNvPr>
            <p:cNvSpPr/>
            <p:nvPr/>
          </p:nvSpPr>
          <p:spPr>
            <a:xfrm>
              <a:off x="4898729" y="1055899"/>
              <a:ext cx="7290223" cy="5305588"/>
            </a:xfrm>
            <a:prstGeom prst="rect">
              <a:avLst/>
            </a:prstGeom>
            <a:solidFill>
              <a:srgbClr val="EB83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700"/>
            </a:p>
          </p:txBody>
        </p:sp>
      </p:grpSp>
      <p:pic>
        <p:nvPicPr>
          <p:cNvPr id="5" name="Gráfico 4">
            <a:extLst>
              <a:ext uri="{FF2B5EF4-FFF2-40B4-BE49-F238E27FC236}">
                <a16:creationId xmlns:a16="http://schemas.microsoft.com/office/drawing/2014/main" id="{7A152250-CC6C-90C8-63E9-52C22B4C385D}"/>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0735" b="15194"/>
          <a:stretch/>
        </p:blipFill>
        <p:spPr>
          <a:xfrm>
            <a:off x="-4567" y="804461"/>
            <a:ext cx="7093259" cy="7431155"/>
          </a:xfrm>
          <a:prstGeom prst="rect">
            <a:avLst/>
          </a:prstGeom>
          <a:effectLst>
            <a:outerShdw blurRad="152400" dist="317500" dir="5400000" sx="90000" sy="-19000" rotWithShape="0">
              <a:prstClr val="black">
                <a:alpha val="15000"/>
              </a:prstClr>
            </a:outerShdw>
          </a:effectLst>
        </p:spPr>
      </p:pic>
      <p:sp>
        <p:nvSpPr>
          <p:cNvPr id="22" name="CaixaDeTexto 21">
            <a:extLst>
              <a:ext uri="{FF2B5EF4-FFF2-40B4-BE49-F238E27FC236}">
                <a16:creationId xmlns:a16="http://schemas.microsoft.com/office/drawing/2014/main" id="{954C68A1-7DF1-BB50-B077-542273CC56D2}"/>
              </a:ext>
            </a:extLst>
          </p:cNvPr>
          <p:cNvSpPr txBox="1"/>
          <p:nvPr/>
        </p:nvSpPr>
        <p:spPr>
          <a:xfrm>
            <a:off x="4824432" y="2822419"/>
            <a:ext cx="1792524" cy="830997"/>
          </a:xfrm>
          <a:prstGeom prst="rect">
            <a:avLst/>
          </a:prstGeom>
          <a:noFill/>
        </p:spPr>
        <p:txBody>
          <a:bodyPr wrap="square" rtlCol="0">
            <a:spAutoFit/>
          </a:bodyPr>
          <a:lstStyle/>
          <a:p>
            <a:pPr algn="ctr" defTabSz="629565"/>
            <a:r>
              <a:rPr lang="pt-BR" sz="2400" b="1" dirty="0">
                <a:solidFill>
                  <a:schemeClr val="bg1"/>
                </a:solidFill>
              </a:rPr>
              <a:t>Nordeste</a:t>
            </a:r>
          </a:p>
          <a:p>
            <a:pPr algn="ctr" defTabSz="629565"/>
            <a:r>
              <a:rPr lang="pt-BR" sz="2400" b="1" dirty="0">
                <a:solidFill>
                  <a:schemeClr val="bg1"/>
                </a:solidFill>
              </a:rPr>
              <a:t>99,7%</a:t>
            </a:r>
          </a:p>
        </p:txBody>
      </p:sp>
      <p:sp>
        <p:nvSpPr>
          <p:cNvPr id="24" name="CaixaDeTexto 23">
            <a:extLst>
              <a:ext uri="{FF2B5EF4-FFF2-40B4-BE49-F238E27FC236}">
                <a16:creationId xmlns:a16="http://schemas.microsoft.com/office/drawing/2014/main" id="{8D7DEC90-CBC4-B713-1600-E36F54C7C9B0}"/>
              </a:ext>
            </a:extLst>
          </p:cNvPr>
          <p:cNvSpPr txBox="1"/>
          <p:nvPr/>
        </p:nvSpPr>
        <p:spPr>
          <a:xfrm>
            <a:off x="2047559" y="2212912"/>
            <a:ext cx="1792524" cy="830997"/>
          </a:xfrm>
          <a:prstGeom prst="rect">
            <a:avLst/>
          </a:prstGeom>
          <a:noFill/>
        </p:spPr>
        <p:txBody>
          <a:bodyPr wrap="square" rtlCol="0">
            <a:spAutoFit/>
          </a:bodyPr>
          <a:lstStyle/>
          <a:p>
            <a:pPr algn="ctr" defTabSz="629565"/>
            <a:r>
              <a:rPr lang="pt-BR" sz="2400" b="1" dirty="0">
                <a:solidFill>
                  <a:schemeClr val="bg1"/>
                </a:solidFill>
              </a:rPr>
              <a:t>Norte</a:t>
            </a:r>
          </a:p>
          <a:p>
            <a:pPr algn="ctr" defTabSz="629565"/>
            <a:r>
              <a:rPr lang="pt-BR" sz="2400" b="1" dirty="0">
                <a:solidFill>
                  <a:schemeClr val="bg1"/>
                </a:solidFill>
              </a:rPr>
              <a:t>99,1%</a:t>
            </a:r>
          </a:p>
        </p:txBody>
      </p:sp>
      <p:sp>
        <p:nvSpPr>
          <p:cNvPr id="25" name="CaixaDeTexto 24">
            <a:extLst>
              <a:ext uri="{FF2B5EF4-FFF2-40B4-BE49-F238E27FC236}">
                <a16:creationId xmlns:a16="http://schemas.microsoft.com/office/drawing/2014/main" id="{5CA69A05-7E24-D69D-261F-9F7048190871}"/>
              </a:ext>
            </a:extLst>
          </p:cNvPr>
          <p:cNvSpPr txBox="1"/>
          <p:nvPr/>
        </p:nvSpPr>
        <p:spPr>
          <a:xfrm>
            <a:off x="2459612" y="4236128"/>
            <a:ext cx="2350104" cy="830997"/>
          </a:xfrm>
          <a:prstGeom prst="rect">
            <a:avLst/>
          </a:prstGeom>
          <a:noFill/>
        </p:spPr>
        <p:txBody>
          <a:bodyPr wrap="square" rtlCol="0">
            <a:spAutoFit/>
          </a:bodyPr>
          <a:lstStyle/>
          <a:p>
            <a:pPr algn="ctr" defTabSz="629565"/>
            <a:r>
              <a:rPr lang="pt-BR" sz="2400" b="1" dirty="0">
                <a:solidFill>
                  <a:schemeClr val="bg1"/>
                </a:solidFill>
              </a:rPr>
              <a:t>Centro-oeste</a:t>
            </a:r>
          </a:p>
          <a:p>
            <a:pPr algn="ctr" defTabSz="629565"/>
            <a:r>
              <a:rPr lang="pt-BR" sz="2400" b="1" dirty="0">
                <a:solidFill>
                  <a:schemeClr val="bg1"/>
                </a:solidFill>
              </a:rPr>
              <a:t>100,0%</a:t>
            </a:r>
          </a:p>
        </p:txBody>
      </p:sp>
      <p:sp>
        <p:nvSpPr>
          <p:cNvPr id="28" name="CaixaDeTexto 27">
            <a:extLst>
              <a:ext uri="{FF2B5EF4-FFF2-40B4-BE49-F238E27FC236}">
                <a16:creationId xmlns:a16="http://schemas.microsoft.com/office/drawing/2014/main" id="{A796071A-43B9-AC8C-AFAC-9E9FD8364C26}"/>
              </a:ext>
            </a:extLst>
          </p:cNvPr>
          <p:cNvSpPr txBox="1"/>
          <p:nvPr/>
        </p:nvSpPr>
        <p:spPr>
          <a:xfrm>
            <a:off x="4389539" y="4957447"/>
            <a:ext cx="1460952" cy="830997"/>
          </a:xfrm>
          <a:prstGeom prst="rect">
            <a:avLst/>
          </a:prstGeom>
          <a:noFill/>
        </p:spPr>
        <p:txBody>
          <a:bodyPr wrap="square" rtlCol="0">
            <a:spAutoFit/>
          </a:bodyPr>
          <a:lstStyle/>
          <a:p>
            <a:pPr algn="ctr" defTabSz="629565"/>
            <a:r>
              <a:rPr lang="pt-BR" sz="2400" b="1" dirty="0">
                <a:solidFill>
                  <a:schemeClr val="bg1"/>
                </a:solidFill>
              </a:rPr>
              <a:t>Sudeste</a:t>
            </a:r>
          </a:p>
          <a:p>
            <a:pPr algn="ctr" defTabSz="629565"/>
            <a:r>
              <a:rPr lang="pt-BR" sz="2400" b="1" dirty="0">
                <a:solidFill>
                  <a:schemeClr val="bg1"/>
                </a:solidFill>
              </a:rPr>
              <a:t>99,9%</a:t>
            </a:r>
          </a:p>
        </p:txBody>
      </p:sp>
      <p:sp>
        <p:nvSpPr>
          <p:cNvPr id="29" name="CaixaDeTexto 28">
            <a:extLst>
              <a:ext uri="{FF2B5EF4-FFF2-40B4-BE49-F238E27FC236}">
                <a16:creationId xmlns:a16="http://schemas.microsoft.com/office/drawing/2014/main" id="{390ED222-707C-8911-701A-74CE24894E8A}"/>
              </a:ext>
            </a:extLst>
          </p:cNvPr>
          <p:cNvSpPr txBox="1"/>
          <p:nvPr/>
        </p:nvSpPr>
        <p:spPr>
          <a:xfrm>
            <a:off x="3125238" y="6697925"/>
            <a:ext cx="1576845" cy="830997"/>
          </a:xfrm>
          <a:prstGeom prst="rect">
            <a:avLst/>
          </a:prstGeom>
          <a:noFill/>
        </p:spPr>
        <p:txBody>
          <a:bodyPr wrap="square" rtlCol="0">
            <a:spAutoFit/>
          </a:bodyPr>
          <a:lstStyle/>
          <a:p>
            <a:pPr algn="ctr" defTabSz="629565"/>
            <a:r>
              <a:rPr lang="pt-BR" sz="2400" b="1" dirty="0">
                <a:solidFill>
                  <a:schemeClr val="bg1"/>
                </a:solidFill>
              </a:rPr>
              <a:t>Sul</a:t>
            </a:r>
          </a:p>
          <a:p>
            <a:pPr algn="ctr" defTabSz="629565"/>
            <a:r>
              <a:rPr lang="pt-BR" sz="2400" b="1" dirty="0">
                <a:solidFill>
                  <a:schemeClr val="bg1"/>
                </a:solidFill>
              </a:rPr>
              <a:t>99,9%</a:t>
            </a:r>
          </a:p>
        </p:txBody>
      </p:sp>
      <p:sp>
        <p:nvSpPr>
          <p:cNvPr id="30" name="CaixaDeTexto 29">
            <a:extLst>
              <a:ext uri="{FF2B5EF4-FFF2-40B4-BE49-F238E27FC236}">
                <a16:creationId xmlns:a16="http://schemas.microsoft.com/office/drawing/2014/main" id="{7E4C49A9-44B5-B0BC-62E1-8E8DA5074E51}"/>
              </a:ext>
            </a:extLst>
          </p:cNvPr>
          <p:cNvSpPr txBox="1"/>
          <p:nvPr/>
        </p:nvSpPr>
        <p:spPr>
          <a:xfrm>
            <a:off x="8328397" y="266700"/>
            <a:ext cx="9959603" cy="1638035"/>
          </a:xfrm>
          <a:prstGeom prst="rect">
            <a:avLst/>
          </a:prstGeom>
        </p:spPr>
        <p:txBody>
          <a:bodyPr vert="horz" lIns="137160" tIns="68580" rIns="137160" bIns="68580" rtlCol="0">
            <a:normAutofit/>
          </a:bodyPr>
          <a:lstStyle/>
          <a:p>
            <a:pPr>
              <a:lnSpc>
                <a:spcPct val="90000"/>
              </a:lnSpc>
              <a:spcAft>
                <a:spcPts val="900"/>
              </a:spcAft>
            </a:pPr>
            <a:r>
              <a:rPr lang="pt-BR" sz="3000" b="1" dirty="0">
                <a:latin typeface="Segoe UI Black" panose="020B0A02040204020203" pitchFamily="34" charset="0"/>
                <a:ea typeface="Segoe UI Black" panose="020B0A02040204020203" pitchFamily="34" charset="0"/>
              </a:rPr>
              <a:t>Proporção da População com Acesso à Energia Elétrica por Região - 2022</a:t>
            </a:r>
            <a:endParaRPr lang="en-US" sz="3000" b="1" dirty="0">
              <a:latin typeface="Segoe UI Black" panose="020B0A02040204020203" pitchFamily="34" charset="0"/>
              <a:ea typeface="Segoe UI Black" panose="020B0A02040204020203" pitchFamily="34" charset="0"/>
            </a:endParaRPr>
          </a:p>
        </p:txBody>
      </p:sp>
      <p:graphicFrame>
        <p:nvGraphicFramePr>
          <p:cNvPr id="31" name="Tabela 30">
            <a:extLst>
              <a:ext uri="{FF2B5EF4-FFF2-40B4-BE49-F238E27FC236}">
                <a16:creationId xmlns:a16="http://schemas.microsoft.com/office/drawing/2014/main" id="{AAF6731E-7448-0FE0-3447-39FFFBF39311}"/>
              </a:ext>
            </a:extLst>
          </p:cNvPr>
          <p:cNvGraphicFramePr>
            <a:graphicFrameLocks/>
          </p:cNvGraphicFramePr>
          <p:nvPr>
            <p:extLst>
              <p:ext uri="{D42A27DB-BD31-4B8C-83A1-F6EECF244321}">
                <p14:modId xmlns:p14="http://schemas.microsoft.com/office/powerpoint/2010/main" val="2321974506"/>
              </p:ext>
            </p:extLst>
          </p:nvPr>
        </p:nvGraphicFramePr>
        <p:xfrm>
          <a:off x="8648654" y="3454401"/>
          <a:ext cx="9031095" cy="4217279"/>
        </p:xfrm>
        <a:graphic>
          <a:graphicData uri="http://schemas.openxmlformats.org/drawingml/2006/table">
            <a:tbl>
              <a:tblPr>
                <a:effectLst>
                  <a:outerShdw blurRad="139700" dist="38100" dir="8100000" sx="101000" sy="101000" algn="tr" rotWithShape="0">
                    <a:prstClr val="black">
                      <a:alpha val="52000"/>
                    </a:prstClr>
                  </a:outerShdw>
                </a:effectLst>
              </a:tblPr>
              <a:tblGrid>
                <a:gridCol w="2497718">
                  <a:extLst>
                    <a:ext uri="{9D8B030D-6E8A-4147-A177-3AD203B41FA5}">
                      <a16:colId xmlns:a16="http://schemas.microsoft.com/office/drawing/2014/main" val="2373539488"/>
                    </a:ext>
                  </a:extLst>
                </a:gridCol>
                <a:gridCol w="3018074">
                  <a:extLst>
                    <a:ext uri="{9D8B030D-6E8A-4147-A177-3AD203B41FA5}">
                      <a16:colId xmlns:a16="http://schemas.microsoft.com/office/drawing/2014/main" val="3655574708"/>
                    </a:ext>
                  </a:extLst>
                </a:gridCol>
                <a:gridCol w="1896413">
                  <a:extLst>
                    <a:ext uri="{9D8B030D-6E8A-4147-A177-3AD203B41FA5}">
                      <a16:colId xmlns:a16="http://schemas.microsoft.com/office/drawing/2014/main" val="1866524928"/>
                    </a:ext>
                  </a:extLst>
                </a:gridCol>
                <a:gridCol w="1618890">
                  <a:extLst>
                    <a:ext uri="{9D8B030D-6E8A-4147-A177-3AD203B41FA5}">
                      <a16:colId xmlns:a16="http://schemas.microsoft.com/office/drawing/2014/main" val="2619665660"/>
                    </a:ext>
                  </a:extLst>
                </a:gridCol>
              </a:tblGrid>
              <a:tr h="705614">
                <a:tc>
                  <a:txBody>
                    <a:bodyPr/>
                    <a:lstStyle/>
                    <a:p>
                      <a:pPr algn="ctr" fontAlgn="b"/>
                      <a:r>
                        <a:rPr lang="pt-BR" sz="3600" b="1" i="0" u="none" strike="noStrike" dirty="0">
                          <a:solidFill>
                            <a:srgbClr val="FFFFFF"/>
                          </a:solidFill>
                          <a:effectLst/>
                          <a:highlight>
                            <a:srgbClr val="E97132"/>
                          </a:highlight>
                          <a:latin typeface="Aptos Narrow" panose="020B0004020202020204" pitchFamily="34" charset="0"/>
                        </a:rPr>
                        <a:t>Geocodigo</a:t>
                      </a:r>
                    </a:p>
                  </a:txBody>
                  <a:tcPr marL="14288" marR="14288" marT="14288" marB="0" anchor="b">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E97132"/>
                    </a:solidFill>
                  </a:tcPr>
                </a:tc>
                <a:tc>
                  <a:txBody>
                    <a:bodyPr/>
                    <a:lstStyle/>
                    <a:p>
                      <a:pPr algn="ctr" fontAlgn="b"/>
                      <a:r>
                        <a:rPr lang="pt-BR" sz="3600" b="1" i="0" u="none" strike="noStrike" dirty="0">
                          <a:solidFill>
                            <a:srgbClr val="FFFFFF"/>
                          </a:solidFill>
                          <a:effectLst/>
                          <a:highlight>
                            <a:srgbClr val="E97132"/>
                          </a:highlight>
                          <a:latin typeface="Aptos Narrow" panose="020B0004020202020204" pitchFamily="34" charset="0"/>
                        </a:rPr>
                        <a:t>Região</a:t>
                      </a:r>
                    </a:p>
                  </a:txBody>
                  <a:tcPr marL="14288" marR="14288" marT="1428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E97132"/>
                    </a:solidFill>
                  </a:tcPr>
                </a:tc>
                <a:tc>
                  <a:txBody>
                    <a:bodyPr/>
                    <a:lstStyle/>
                    <a:p>
                      <a:pPr algn="ctr" fontAlgn="b"/>
                      <a:r>
                        <a:rPr lang="pt-BR" sz="3600" b="1" i="0" u="none" strike="noStrike" dirty="0">
                          <a:solidFill>
                            <a:srgbClr val="FFFFFF"/>
                          </a:solidFill>
                          <a:effectLst/>
                          <a:highlight>
                            <a:srgbClr val="E97132"/>
                          </a:highlight>
                          <a:latin typeface="Aptos Narrow" panose="020B0004020202020204" pitchFamily="34" charset="0"/>
                        </a:rPr>
                        <a:t>Valor</a:t>
                      </a:r>
                    </a:p>
                  </a:txBody>
                  <a:tcPr marL="14288" marR="14288" marT="1428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E97132"/>
                    </a:solidFill>
                  </a:tcPr>
                </a:tc>
                <a:tc>
                  <a:txBody>
                    <a:bodyPr/>
                    <a:lstStyle/>
                    <a:p>
                      <a:pPr algn="ctr" fontAlgn="b"/>
                      <a:r>
                        <a:rPr lang="pt-BR" sz="3600" b="1" i="0" u="none" strike="noStrike" dirty="0">
                          <a:solidFill>
                            <a:srgbClr val="FFFFFF"/>
                          </a:solidFill>
                          <a:effectLst/>
                          <a:highlight>
                            <a:srgbClr val="E97132"/>
                          </a:highlight>
                          <a:latin typeface="Aptos Narrow" panose="020B0004020202020204" pitchFamily="34" charset="0"/>
                        </a:rPr>
                        <a:t>Ano</a:t>
                      </a:r>
                    </a:p>
                  </a:txBody>
                  <a:tcPr marL="14288" marR="14288" marT="14288" marB="0" anchor="b">
                    <a:lnL w="635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rgbClr val="E97132"/>
                    </a:solidFill>
                  </a:tcPr>
                </a:tc>
                <a:extLst>
                  <a:ext uri="{0D108BD9-81ED-4DB2-BD59-A6C34878D82A}">
                    <a16:rowId xmlns:a16="http://schemas.microsoft.com/office/drawing/2014/main" val="2429750950"/>
                  </a:ext>
                </a:extLst>
              </a:tr>
              <a:tr h="702333">
                <a:tc>
                  <a:txBody>
                    <a:bodyPr/>
                    <a:lstStyle/>
                    <a:p>
                      <a:pPr algn="ctr" fontAlgn="b"/>
                      <a:r>
                        <a:rPr lang="pt-BR" sz="3600" b="0" i="0" u="none" strike="noStrike" dirty="0">
                          <a:solidFill>
                            <a:srgbClr val="000000"/>
                          </a:solidFill>
                          <a:effectLst/>
                          <a:highlight>
                            <a:srgbClr val="F7C7AC"/>
                          </a:highlight>
                          <a:latin typeface="Aptos Narrow" panose="020B0004020202020204" pitchFamily="34" charset="0"/>
                        </a:rPr>
                        <a:t>1</a:t>
                      </a:r>
                    </a:p>
                  </a:txBody>
                  <a:tcPr marL="14288" marR="14288" marT="14288"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r>
                        <a:rPr lang="pt-BR" sz="3600" b="0" i="0" u="none" strike="noStrike" dirty="0">
                          <a:solidFill>
                            <a:srgbClr val="000000"/>
                          </a:solidFill>
                          <a:effectLst/>
                          <a:highlight>
                            <a:srgbClr val="F7C7AC"/>
                          </a:highlight>
                          <a:latin typeface="Aptos Narrow" panose="020B0004020202020204" pitchFamily="34" charset="0"/>
                        </a:rPr>
                        <a:t>Norte</a:t>
                      </a:r>
                    </a:p>
                  </a:txBody>
                  <a:tcPr marL="14288" marR="14288" marT="1428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r>
                        <a:rPr lang="pt-BR" sz="3600" b="0" i="0" u="none" strike="noStrike" dirty="0">
                          <a:solidFill>
                            <a:srgbClr val="000000"/>
                          </a:solidFill>
                          <a:effectLst/>
                          <a:highlight>
                            <a:srgbClr val="FFC000"/>
                          </a:highlight>
                          <a:latin typeface="Aptos Narrow" panose="020B0004020202020204" pitchFamily="34" charset="0"/>
                        </a:rPr>
                        <a:t>99,1%</a:t>
                      </a:r>
                    </a:p>
                  </a:txBody>
                  <a:tcPr marL="14288" marR="14288" marT="1428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C000"/>
                    </a:solidFill>
                  </a:tcPr>
                </a:tc>
                <a:tc>
                  <a:txBody>
                    <a:bodyPr/>
                    <a:lstStyle/>
                    <a:p>
                      <a:pPr algn="ctr" fontAlgn="b"/>
                      <a:r>
                        <a:rPr lang="pt-BR" sz="3600" b="0" i="0" u="none" strike="noStrike">
                          <a:solidFill>
                            <a:srgbClr val="000000"/>
                          </a:solidFill>
                          <a:effectLst/>
                          <a:highlight>
                            <a:srgbClr val="F7C7AC"/>
                          </a:highlight>
                          <a:latin typeface="Aptos Narrow" panose="020B0004020202020204" pitchFamily="34" charset="0"/>
                        </a:rPr>
                        <a:t>2022</a:t>
                      </a:r>
                    </a:p>
                  </a:txBody>
                  <a:tcPr marL="14288" marR="14288" marT="14288"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extLst>
                  <a:ext uri="{0D108BD9-81ED-4DB2-BD59-A6C34878D82A}">
                    <a16:rowId xmlns:a16="http://schemas.microsoft.com/office/drawing/2014/main" val="1449671231"/>
                  </a:ext>
                </a:extLst>
              </a:tr>
              <a:tr h="702333">
                <a:tc>
                  <a:txBody>
                    <a:bodyPr/>
                    <a:lstStyle/>
                    <a:p>
                      <a:pPr algn="ctr" fontAlgn="b"/>
                      <a:r>
                        <a:rPr lang="pt-BR" sz="3600" b="0" i="0" u="none" strike="noStrike">
                          <a:solidFill>
                            <a:srgbClr val="000000"/>
                          </a:solidFill>
                          <a:effectLst/>
                          <a:highlight>
                            <a:srgbClr val="FBE2D5"/>
                          </a:highlight>
                          <a:latin typeface="Aptos Narrow" panose="020B0004020202020204" pitchFamily="34" charset="0"/>
                        </a:rPr>
                        <a:t>2</a:t>
                      </a:r>
                    </a:p>
                  </a:txBody>
                  <a:tcPr marL="14288" marR="14288" marT="14288"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tc>
                  <a:txBody>
                    <a:bodyPr/>
                    <a:lstStyle/>
                    <a:p>
                      <a:pPr algn="ctr" fontAlgn="b"/>
                      <a:r>
                        <a:rPr lang="pt-BR" sz="3600" b="0" i="0" u="none" strike="noStrike" dirty="0">
                          <a:solidFill>
                            <a:srgbClr val="000000"/>
                          </a:solidFill>
                          <a:effectLst/>
                          <a:highlight>
                            <a:srgbClr val="FBE2D5"/>
                          </a:highlight>
                          <a:latin typeface="Aptos Narrow" panose="020B0004020202020204" pitchFamily="34" charset="0"/>
                        </a:rPr>
                        <a:t>Nordeste</a:t>
                      </a:r>
                    </a:p>
                  </a:txBody>
                  <a:tcPr marL="14288" marR="14288" marT="1428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tc>
                  <a:txBody>
                    <a:bodyPr/>
                    <a:lstStyle/>
                    <a:p>
                      <a:pPr algn="ctr" fontAlgn="b"/>
                      <a:r>
                        <a:rPr lang="pt-BR" sz="3600" b="0" i="0" u="none" strike="noStrike" dirty="0">
                          <a:solidFill>
                            <a:srgbClr val="000000"/>
                          </a:solidFill>
                          <a:effectLst/>
                          <a:highlight>
                            <a:srgbClr val="EB8314"/>
                          </a:highlight>
                          <a:latin typeface="Aptos Narrow" panose="020B0004020202020204" pitchFamily="34" charset="0"/>
                        </a:rPr>
                        <a:t>99,7%</a:t>
                      </a:r>
                    </a:p>
                  </a:txBody>
                  <a:tcPr marL="14288" marR="14288" marT="1428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8314"/>
                    </a:solidFill>
                  </a:tcPr>
                </a:tc>
                <a:tc>
                  <a:txBody>
                    <a:bodyPr/>
                    <a:lstStyle/>
                    <a:p>
                      <a:pPr algn="ctr" fontAlgn="b"/>
                      <a:r>
                        <a:rPr lang="pt-BR" sz="3600" b="0" i="0" u="none" strike="noStrike">
                          <a:solidFill>
                            <a:srgbClr val="000000"/>
                          </a:solidFill>
                          <a:effectLst/>
                          <a:highlight>
                            <a:srgbClr val="FBE2D5"/>
                          </a:highlight>
                          <a:latin typeface="Aptos Narrow" panose="020B0004020202020204" pitchFamily="34" charset="0"/>
                        </a:rPr>
                        <a:t>2022</a:t>
                      </a:r>
                    </a:p>
                  </a:txBody>
                  <a:tcPr marL="14288" marR="14288" marT="14288"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extLst>
                  <a:ext uri="{0D108BD9-81ED-4DB2-BD59-A6C34878D82A}">
                    <a16:rowId xmlns:a16="http://schemas.microsoft.com/office/drawing/2014/main" val="2049409974"/>
                  </a:ext>
                </a:extLst>
              </a:tr>
              <a:tr h="702333">
                <a:tc>
                  <a:txBody>
                    <a:bodyPr/>
                    <a:lstStyle/>
                    <a:p>
                      <a:pPr algn="ctr" fontAlgn="b"/>
                      <a:r>
                        <a:rPr lang="pt-BR" sz="3600" b="0" i="0" u="none" strike="noStrike" dirty="0">
                          <a:solidFill>
                            <a:srgbClr val="000000"/>
                          </a:solidFill>
                          <a:effectLst/>
                          <a:highlight>
                            <a:srgbClr val="F7C7AC"/>
                          </a:highlight>
                          <a:latin typeface="Aptos Narrow" panose="020B0004020202020204" pitchFamily="34" charset="0"/>
                        </a:rPr>
                        <a:t>3</a:t>
                      </a:r>
                    </a:p>
                  </a:txBody>
                  <a:tcPr marL="14288" marR="14288" marT="14288"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r>
                        <a:rPr lang="pt-BR" sz="3600" b="0" i="0" u="none" strike="noStrike" dirty="0">
                          <a:solidFill>
                            <a:srgbClr val="000000"/>
                          </a:solidFill>
                          <a:effectLst/>
                          <a:highlight>
                            <a:srgbClr val="F7C7AC"/>
                          </a:highlight>
                          <a:latin typeface="Aptos Narrow" panose="020B0004020202020204" pitchFamily="34" charset="0"/>
                        </a:rPr>
                        <a:t>Sudeste</a:t>
                      </a:r>
                    </a:p>
                  </a:txBody>
                  <a:tcPr marL="14288" marR="14288" marT="1428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tc>
                  <a:txBody>
                    <a:bodyPr/>
                    <a:lstStyle/>
                    <a:p>
                      <a:pPr algn="ctr" fontAlgn="b"/>
                      <a:r>
                        <a:rPr lang="pt-BR" sz="3600" b="0" i="0" u="none" strike="noStrike" dirty="0">
                          <a:solidFill>
                            <a:srgbClr val="000000"/>
                          </a:solidFill>
                          <a:effectLst/>
                          <a:highlight>
                            <a:srgbClr val="E56F1B"/>
                          </a:highlight>
                          <a:latin typeface="Aptos Narrow" panose="020B0004020202020204" pitchFamily="34" charset="0"/>
                        </a:rPr>
                        <a:t>99,9%</a:t>
                      </a:r>
                    </a:p>
                  </a:txBody>
                  <a:tcPr marL="14288" marR="14288" marT="1428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56F1B"/>
                    </a:solidFill>
                  </a:tcPr>
                </a:tc>
                <a:tc>
                  <a:txBody>
                    <a:bodyPr/>
                    <a:lstStyle/>
                    <a:p>
                      <a:pPr algn="ctr" fontAlgn="b"/>
                      <a:r>
                        <a:rPr lang="pt-BR" sz="3600" b="0" i="0" u="none" strike="noStrike" dirty="0">
                          <a:solidFill>
                            <a:srgbClr val="000000"/>
                          </a:solidFill>
                          <a:effectLst/>
                          <a:highlight>
                            <a:srgbClr val="F7C7AC"/>
                          </a:highlight>
                          <a:latin typeface="Aptos Narrow" panose="020B0004020202020204" pitchFamily="34" charset="0"/>
                        </a:rPr>
                        <a:t>2022</a:t>
                      </a:r>
                    </a:p>
                  </a:txBody>
                  <a:tcPr marL="14288" marR="14288" marT="14288"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7C7AC"/>
                    </a:solidFill>
                  </a:tcPr>
                </a:tc>
                <a:extLst>
                  <a:ext uri="{0D108BD9-81ED-4DB2-BD59-A6C34878D82A}">
                    <a16:rowId xmlns:a16="http://schemas.microsoft.com/office/drawing/2014/main" val="3358380214"/>
                  </a:ext>
                </a:extLst>
              </a:tr>
              <a:tr h="702333">
                <a:tc>
                  <a:txBody>
                    <a:bodyPr/>
                    <a:lstStyle/>
                    <a:p>
                      <a:pPr algn="ctr" fontAlgn="b"/>
                      <a:r>
                        <a:rPr lang="pt-BR" sz="3600" b="0" i="0" u="none" strike="noStrike">
                          <a:solidFill>
                            <a:srgbClr val="000000"/>
                          </a:solidFill>
                          <a:effectLst/>
                          <a:highlight>
                            <a:srgbClr val="FBE2D5"/>
                          </a:highlight>
                          <a:latin typeface="Aptos Narrow" panose="020B0004020202020204" pitchFamily="34" charset="0"/>
                        </a:rPr>
                        <a:t>4</a:t>
                      </a:r>
                    </a:p>
                  </a:txBody>
                  <a:tcPr marL="14288" marR="14288" marT="14288"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tc>
                  <a:txBody>
                    <a:bodyPr/>
                    <a:lstStyle/>
                    <a:p>
                      <a:pPr algn="ctr" fontAlgn="b"/>
                      <a:r>
                        <a:rPr lang="pt-BR" sz="3600" b="0" i="0" u="none" strike="noStrike">
                          <a:solidFill>
                            <a:srgbClr val="000000"/>
                          </a:solidFill>
                          <a:effectLst/>
                          <a:highlight>
                            <a:srgbClr val="FBE2D5"/>
                          </a:highlight>
                          <a:latin typeface="Aptos Narrow" panose="020B0004020202020204" pitchFamily="34" charset="0"/>
                        </a:rPr>
                        <a:t>Sul</a:t>
                      </a:r>
                    </a:p>
                  </a:txBody>
                  <a:tcPr marL="14288" marR="14288" marT="1428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tc>
                  <a:txBody>
                    <a:bodyPr/>
                    <a:lstStyle/>
                    <a:p>
                      <a:pPr algn="ctr" fontAlgn="b"/>
                      <a:r>
                        <a:rPr lang="pt-BR" sz="3600" b="0" i="0" u="none" strike="noStrike" dirty="0">
                          <a:solidFill>
                            <a:srgbClr val="000000"/>
                          </a:solidFill>
                          <a:effectLst/>
                          <a:highlight>
                            <a:srgbClr val="E56F1B"/>
                          </a:highlight>
                          <a:latin typeface="Aptos Narrow" panose="020B0004020202020204" pitchFamily="34" charset="0"/>
                        </a:rPr>
                        <a:t>99,9%</a:t>
                      </a:r>
                    </a:p>
                  </a:txBody>
                  <a:tcPr marL="14288" marR="14288" marT="1428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56F1B"/>
                    </a:solidFill>
                  </a:tcPr>
                </a:tc>
                <a:tc>
                  <a:txBody>
                    <a:bodyPr/>
                    <a:lstStyle/>
                    <a:p>
                      <a:pPr algn="ctr" fontAlgn="b"/>
                      <a:r>
                        <a:rPr lang="pt-BR" sz="3600" b="0" i="0" u="none" strike="noStrike" dirty="0">
                          <a:solidFill>
                            <a:srgbClr val="000000"/>
                          </a:solidFill>
                          <a:effectLst/>
                          <a:highlight>
                            <a:srgbClr val="FBE2D5"/>
                          </a:highlight>
                          <a:latin typeface="Aptos Narrow" panose="020B0004020202020204" pitchFamily="34" charset="0"/>
                        </a:rPr>
                        <a:t>2022</a:t>
                      </a:r>
                    </a:p>
                  </a:txBody>
                  <a:tcPr marL="14288" marR="14288" marT="14288"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BE2D5"/>
                    </a:solidFill>
                  </a:tcPr>
                </a:tc>
                <a:extLst>
                  <a:ext uri="{0D108BD9-81ED-4DB2-BD59-A6C34878D82A}">
                    <a16:rowId xmlns:a16="http://schemas.microsoft.com/office/drawing/2014/main" val="1509032372"/>
                  </a:ext>
                </a:extLst>
              </a:tr>
              <a:tr h="702333">
                <a:tc>
                  <a:txBody>
                    <a:bodyPr/>
                    <a:lstStyle/>
                    <a:p>
                      <a:pPr algn="ctr" fontAlgn="b"/>
                      <a:r>
                        <a:rPr lang="pt-BR" sz="3600" b="0" i="0" u="none" strike="noStrike" dirty="0">
                          <a:solidFill>
                            <a:srgbClr val="000000"/>
                          </a:solidFill>
                          <a:effectLst/>
                          <a:highlight>
                            <a:srgbClr val="F7C7AC"/>
                          </a:highlight>
                          <a:latin typeface="Aptos Narrow" panose="020B0004020202020204" pitchFamily="34" charset="0"/>
                        </a:rPr>
                        <a:t>5</a:t>
                      </a:r>
                    </a:p>
                  </a:txBody>
                  <a:tcPr marL="14288" marR="14288" marT="14288"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F7C7AC"/>
                    </a:solidFill>
                  </a:tcPr>
                </a:tc>
                <a:tc>
                  <a:txBody>
                    <a:bodyPr/>
                    <a:lstStyle/>
                    <a:p>
                      <a:pPr algn="ctr" fontAlgn="b"/>
                      <a:r>
                        <a:rPr lang="pt-BR" sz="3600" b="0" i="0" u="none" strike="noStrike" dirty="0">
                          <a:solidFill>
                            <a:srgbClr val="000000"/>
                          </a:solidFill>
                          <a:effectLst/>
                          <a:highlight>
                            <a:srgbClr val="F7C7AC"/>
                          </a:highlight>
                          <a:latin typeface="Aptos Narrow" panose="020B0004020202020204" pitchFamily="34" charset="0"/>
                        </a:rPr>
                        <a:t>Centro-Oeste</a:t>
                      </a:r>
                    </a:p>
                  </a:txBody>
                  <a:tcPr marL="14288" marR="14288" marT="1428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F7C7AC"/>
                    </a:solidFill>
                  </a:tcPr>
                </a:tc>
                <a:tc>
                  <a:txBody>
                    <a:bodyPr/>
                    <a:lstStyle/>
                    <a:p>
                      <a:pPr algn="ctr" fontAlgn="b"/>
                      <a:r>
                        <a:rPr lang="pt-BR" sz="3600" b="0" i="0" u="none" strike="noStrike" dirty="0">
                          <a:solidFill>
                            <a:srgbClr val="000000"/>
                          </a:solidFill>
                          <a:effectLst/>
                          <a:highlight>
                            <a:srgbClr val="E1641F"/>
                          </a:highlight>
                          <a:latin typeface="Aptos Narrow" panose="020B0004020202020204" pitchFamily="34" charset="0"/>
                        </a:rPr>
                        <a:t>100,0%</a:t>
                      </a:r>
                    </a:p>
                  </a:txBody>
                  <a:tcPr marL="14288" marR="14288" marT="1428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E1641F"/>
                    </a:solidFill>
                  </a:tcPr>
                </a:tc>
                <a:tc>
                  <a:txBody>
                    <a:bodyPr/>
                    <a:lstStyle/>
                    <a:p>
                      <a:pPr algn="ctr" fontAlgn="b"/>
                      <a:r>
                        <a:rPr lang="pt-BR" sz="3600" b="0" i="0" u="none" strike="noStrike" dirty="0">
                          <a:solidFill>
                            <a:srgbClr val="000000"/>
                          </a:solidFill>
                          <a:effectLst/>
                          <a:highlight>
                            <a:srgbClr val="F7C7AC"/>
                          </a:highlight>
                          <a:latin typeface="Aptos Narrow" panose="020B0004020202020204" pitchFamily="34" charset="0"/>
                        </a:rPr>
                        <a:t>2022</a:t>
                      </a:r>
                    </a:p>
                  </a:txBody>
                  <a:tcPr marL="14288" marR="14288" marT="14288"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a:noFill/>
                    </a:lnB>
                    <a:solidFill>
                      <a:srgbClr val="F7C7AC"/>
                    </a:solidFill>
                  </a:tcPr>
                </a:tc>
                <a:extLst>
                  <a:ext uri="{0D108BD9-81ED-4DB2-BD59-A6C34878D82A}">
                    <a16:rowId xmlns:a16="http://schemas.microsoft.com/office/drawing/2014/main" val="795304591"/>
                  </a:ext>
                </a:extLst>
              </a:tr>
            </a:tbl>
          </a:graphicData>
        </a:graphic>
      </p:graphicFrame>
    </p:spTree>
    <p:extLst>
      <p:ext uri="{BB962C8B-B14F-4D97-AF65-F5344CB8AC3E}">
        <p14:creationId xmlns:p14="http://schemas.microsoft.com/office/powerpoint/2010/main" val="66672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Gráfico 33"/>
          <p:cNvGraphicFramePr/>
          <p:nvPr>
            <p:extLst>
              <p:ext uri="{D42A27DB-BD31-4B8C-83A1-F6EECF244321}">
                <p14:modId xmlns:p14="http://schemas.microsoft.com/office/powerpoint/2010/main" val="1682854678"/>
              </p:ext>
            </p:extLst>
          </p:nvPr>
        </p:nvGraphicFramePr>
        <p:xfrm>
          <a:off x="4952111" y="3147296"/>
          <a:ext cx="13335888" cy="5690978"/>
        </p:xfrm>
        <a:graphic>
          <a:graphicData uri="http://schemas.openxmlformats.org/drawingml/2006/chart">
            <c:chart xmlns:c="http://schemas.openxmlformats.org/drawingml/2006/chart" xmlns:r="http://schemas.openxmlformats.org/officeDocument/2006/relationships" r:id="rId2"/>
          </a:graphicData>
        </a:graphic>
      </p:graphicFrame>
      <p:sp>
        <p:nvSpPr>
          <p:cNvPr id="25" name="Retângulo 24">
            <a:extLst>
              <a:ext uri="{FF2B5EF4-FFF2-40B4-BE49-F238E27FC236}">
                <a16:creationId xmlns:a16="http://schemas.microsoft.com/office/drawing/2014/main" id="{B81A2162-0D27-1BFC-1EAE-E4968E3809A2}"/>
              </a:ext>
            </a:extLst>
          </p:cNvPr>
          <p:cNvSpPr/>
          <p:nvPr/>
        </p:nvSpPr>
        <p:spPr>
          <a:xfrm>
            <a:off x="1002620" y="655480"/>
            <a:ext cx="189000" cy="104255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2700">
              <a:solidFill>
                <a:prstClr val="white"/>
              </a:solidFill>
              <a:latin typeface="Calibri" panose="020F0502020204030204"/>
            </a:endParaRPr>
          </a:p>
        </p:txBody>
      </p:sp>
      <p:pic>
        <p:nvPicPr>
          <p:cNvPr id="35" name="Imagem 34"/>
          <p:cNvPicPr>
            <a:picLocks noChangeAspect="1"/>
          </p:cNvPicPr>
          <p:nvPr/>
        </p:nvPicPr>
        <p:blipFill rotWithShape="1">
          <a:blip r:embed="rId3" cstate="print">
            <a:extLst>
              <a:ext uri="{28A0092B-C50C-407E-A947-70E740481C1C}">
                <a14:useLocalDpi xmlns:a14="http://schemas.microsoft.com/office/drawing/2010/main" val="0"/>
              </a:ext>
            </a:extLst>
          </a:blip>
          <a:srcRect l="25052" t="1" r="27594" b="-81"/>
          <a:stretch/>
        </p:blipFill>
        <p:spPr>
          <a:xfrm>
            <a:off x="1" y="3484943"/>
            <a:ext cx="4807588" cy="6840157"/>
          </a:xfrm>
          <a:prstGeom prst="rect">
            <a:avLst/>
          </a:prstGeom>
        </p:spPr>
      </p:pic>
      <p:sp>
        <p:nvSpPr>
          <p:cNvPr id="26" name="CaixaDeTexto 25">
            <a:extLst>
              <a:ext uri="{FF2B5EF4-FFF2-40B4-BE49-F238E27FC236}">
                <a16:creationId xmlns:a16="http://schemas.microsoft.com/office/drawing/2014/main" id="{0AF40A39-3B8B-4815-8862-3DE8A9E9008E}"/>
              </a:ext>
            </a:extLst>
          </p:cNvPr>
          <p:cNvSpPr txBox="1"/>
          <p:nvPr/>
        </p:nvSpPr>
        <p:spPr>
          <a:xfrm>
            <a:off x="1143000" y="610969"/>
            <a:ext cx="13417112" cy="646331"/>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pt-BR" sz="3600" b="1" dirty="0"/>
              <a:t>Programa de Universalização do Acesso à Energia Elétrica</a:t>
            </a:r>
          </a:p>
        </p:txBody>
      </p:sp>
      <p:sp>
        <p:nvSpPr>
          <p:cNvPr id="27" name="CaixaDeTexto 26">
            <a:extLst>
              <a:ext uri="{FF2B5EF4-FFF2-40B4-BE49-F238E27FC236}">
                <a16:creationId xmlns:a16="http://schemas.microsoft.com/office/drawing/2014/main" id="{0AF40A39-3B8B-4815-8862-3DE8A9E9008E}"/>
              </a:ext>
            </a:extLst>
          </p:cNvPr>
          <p:cNvSpPr txBox="1"/>
          <p:nvPr/>
        </p:nvSpPr>
        <p:spPr>
          <a:xfrm>
            <a:off x="1143000" y="1104900"/>
            <a:ext cx="13417112" cy="584775"/>
          </a:xfrm>
          <a:prstGeom prst="rect">
            <a:avLst/>
          </a:prstGeom>
          <a:noFill/>
        </p:spPr>
        <p:txBody>
          <a:bodyPr wrap="square" rtlCol="0">
            <a:spAutoFit/>
          </a:bodyPr>
          <a:lstStyle/>
          <a:p>
            <a:pPr>
              <a:defRPr/>
            </a:pPr>
            <a:r>
              <a:rPr lang="pt-BR" sz="3200" dirty="0"/>
              <a:t>Programa </a:t>
            </a:r>
            <a:r>
              <a:rPr lang="pt-BR" sz="3200" b="1" dirty="0">
                <a:effectLst>
                  <a:outerShdw blurRad="38100" dist="38100" dir="2700000" algn="tl">
                    <a:srgbClr val="000000">
                      <a:alpha val="43137"/>
                    </a:srgbClr>
                  </a:outerShdw>
                </a:effectLst>
              </a:rPr>
              <a:t>LUZ PARA TODOS</a:t>
            </a:r>
          </a:p>
        </p:txBody>
      </p:sp>
      <p:sp>
        <p:nvSpPr>
          <p:cNvPr id="29" name="Retângulo 28"/>
          <p:cNvSpPr/>
          <p:nvPr/>
        </p:nvSpPr>
        <p:spPr>
          <a:xfrm>
            <a:off x="-1" y="2019300"/>
            <a:ext cx="10058401" cy="7797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30" name="CaixaDeTexto 29"/>
          <p:cNvSpPr txBox="1"/>
          <p:nvPr/>
        </p:nvSpPr>
        <p:spPr>
          <a:xfrm>
            <a:off x="584674" y="2037911"/>
            <a:ext cx="9549926" cy="707886"/>
          </a:xfrm>
          <a:prstGeom prst="rect">
            <a:avLst/>
          </a:prstGeom>
          <a:noFill/>
        </p:spPr>
        <p:txBody>
          <a:bodyPr wrap="square" rtlCol="0">
            <a:spAutoFit/>
          </a:bodyPr>
          <a:lstStyle/>
          <a:p>
            <a:r>
              <a:rPr lang="pt-BR" sz="4000" b="1" dirty="0">
                <a:solidFill>
                  <a:schemeClr val="bg1"/>
                </a:solidFill>
                <a:latin typeface="Arial Black" panose="020B0A04020102020204" pitchFamily="34" charset="0"/>
                <a:cs typeface="Arial" panose="020B0604020202020204" pitchFamily="34" charset="0"/>
              </a:rPr>
              <a:t>Histórico de Ligações Realizadas</a:t>
            </a:r>
            <a:endParaRPr lang="pt-BR" sz="2400" b="1" dirty="0">
              <a:solidFill>
                <a:srgbClr val="00008B"/>
              </a:solidFill>
              <a:latin typeface="Arial Bold"/>
              <a:cs typeface="Arial" panose="020B0604020202020204" pitchFamily="34" charset="0"/>
            </a:endParaRPr>
          </a:p>
        </p:txBody>
      </p:sp>
      <p:sp>
        <p:nvSpPr>
          <p:cNvPr id="10" name="Retângulo 9">
            <a:extLst>
              <a:ext uri="{FF2B5EF4-FFF2-40B4-BE49-F238E27FC236}">
                <a16:creationId xmlns:a16="http://schemas.microsoft.com/office/drawing/2014/main" id="{4829590A-74E2-5FD7-A704-6F48E507C384}"/>
              </a:ext>
            </a:extLst>
          </p:cNvPr>
          <p:cNvSpPr/>
          <p:nvPr/>
        </p:nvSpPr>
        <p:spPr>
          <a:xfrm>
            <a:off x="9448800" y="9182100"/>
            <a:ext cx="2749112" cy="338554"/>
          </a:xfrm>
          <a:prstGeom prst="rect">
            <a:avLst/>
          </a:prstGeom>
        </p:spPr>
        <p:txBody>
          <a:bodyPr wrap="square">
            <a:spAutoFit/>
          </a:bodyPr>
          <a:lstStyle/>
          <a:p>
            <a:r>
              <a:rPr lang="pt-BR" sz="1600" dirty="0"/>
              <a:t>*Atualizado em 19/08/2024</a:t>
            </a:r>
          </a:p>
        </p:txBody>
      </p:sp>
      <p:sp>
        <p:nvSpPr>
          <p:cNvPr id="2" name="Forma Livre 29">
            <a:extLst>
              <a:ext uri="{FF2B5EF4-FFF2-40B4-BE49-F238E27FC236}">
                <a16:creationId xmlns:a16="http://schemas.microsoft.com/office/drawing/2014/main" id="{9D03ECDE-4626-EE9C-3992-79FD806A3D0D}"/>
              </a:ext>
            </a:extLst>
          </p:cNvPr>
          <p:cNvSpPr/>
          <p:nvPr/>
        </p:nvSpPr>
        <p:spPr>
          <a:xfrm>
            <a:off x="57793" y="2937219"/>
            <a:ext cx="4692003" cy="420153"/>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1200" b="1" dirty="0">
                <a:solidFill>
                  <a:schemeClr val="bg2">
                    <a:lumMod val="50000"/>
                  </a:schemeClr>
                </a:solidFill>
              </a:rPr>
              <a:t>Luz para Todos – Município de Pacaraima (RR)</a:t>
            </a:r>
            <a:endParaRPr lang="pt-BR" sz="1200" b="1" kern="1200" dirty="0">
              <a:solidFill>
                <a:schemeClr val="bg2">
                  <a:lumMod val="50000"/>
                </a:schemeClr>
              </a:solidFill>
            </a:endParaRPr>
          </a:p>
        </p:txBody>
      </p:sp>
      <p:sp>
        <p:nvSpPr>
          <p:cNvPr id="3" name="CaixaDeTexto 2">
            <a:extLst>
              <a:ext uri="{FF2B5EF4-FFF2-40B4-BE49-F238E27FC236}">
                <a16:creationId xmlns:a16="http://schemas.microsoft.com/office/drawing/2014/main" id="{F54438C3-903B-9F08-E663-6C703AC23FDE}"/>
              </a:ext>
            </a:extLst>
          </p:cNvPr>
          <p:cNvSpPr txBox="1"/>
          <p:nvPr/>
        </p:nvSpPr>
        <p:spPr>
          <a:xfrm>
            <a:off x="12877800" y="9409376"/>
            <a:ext cx="4807588" cy="615553"/>
          </a:xfrm>
          <a:prstGeom prst="rect">
            <a:avLst/>
          </a:prstGeom>
          <a:noFill/>
        </p:spPr>
        <p:txBody>
          <a:bodyPr wrap="square">
            <a:spAutoFit/>
          </a:bodyPr>
          <a:lstStyle/>
          <a:p>
            <a:pPr lvl="0" algn="ctr" defTabSz="1555750">
              <a:spcBef>
                <a:spcPct val="0"/>
              </a:spcBef>
            </a:pPr>
            <a:r>
              <a:rPr lang="pt-BR" sz="1600" b="1" dirty="0">
                <a:latin typeface="Segoe UI Black" panose="020B0A02040204020203" pitchFamily="34" charset="0"/>
                <a:ea typeface="Segoe UI Black" panose="020B0A02040204020203" pitchFamily="34" charset="0"/>
              </a:rPr>
              <a:t>Meta - 234 </a:t>
            </a:r>
            <a:r>
              <a:rPr lang="pt-BR" sz="1600" b="1" dirty="0">
                <a:solidFill>
                  <a:schemeClr val="accent2">
                    <a:lumMod val="75000"/>
                  </a:schemeClr>
                </a:solidFill>
                <a:latin typeface="Segoe UI Black" panose="020B0A02040204020203" pitchFamily="34" charset="0"/>
                <a:ea typeface="Segoe UI Black" panose="020B0A02040204020203" pitchFamily="34" charset="0"/>
              </a:rPr>
              <a:t>MIL unidades consumidoras </a:t>
            </a:r>
          </a:p>
          <a:p>
            <a:pPr lvl="0" algn="ctr" defTabSz="1555750">
              <a:spcBef>
                <a:spcPct val="0"/>
              </a:spcBef>
            </a:pPr>
            <a:r>
              <a:rPr lang="pt-BR" b="1" dirty="0">
                <a:latin typeface="Segoe UI Black" panose="020B0A02040204020203" pitchFamily="34" charset="0"/>
                <a:ea typeface="Segoe UI Black" panose="020B0A02040204020203" pitchFamily="34" charset="0"/>
              </a:rPr>
              <a:t>em regiões remotas da Amazônia Legal</a:t>
            </a:r>
            <a:endParaRPr lang="pt-BR" sz="1800" b="1" dirty="0">
              <a:solidFill>
                <a:schemeClr val="tx1"/>
              </a:solidFill>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155507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000"/>
                                        <p:tgtEl>
                                          <p:spTgt spid="27"/>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childTnLst>
                                </p:cTn>
                              </p:par>
                              <p:par>
                                <p:cTn id="14" presetID="42" presetClass="path" presetSubtype="0" accel="50000" decel="50000" fill="hold" grpId="0" nodeType="withEffect">
                                  <p:stCondLst>
                                    <p:cond delay="0"/>
                                  </p:stCondLst>
                                  <p:childTnLst>
                                    <p:animMotion origin="layout" path="M -0.04466 0.00393 L -0.00013 0.00116 " pathEditMode="relative" rAng="0" ptsTypes="AA">
                                      <p:cBhvr>
                                        <p:cTn id="15" dur="1000" fill="hold"/>
                                        <p:tgtEl>
                                          <p:spTgt spid="26"/>
                                        </p:tgtEl>
                                        <p:attrNameLst>
                                          <p:attrName>ppt_x</p:attrName>
                                          <p:attrName>ppt_y</p:attrName>
                                        </p:attrNameLst>
                                      </p:cBhvr>
                                      <p:rCtr x="2227" y="-139"/>
                                    </p:animMotion>
                                  </p:childTnLst>
                                </p:cTn>
                              </p:par>
                              <p:par>
                                <p:cTn id="16" presetID="42" presetClass="path" presetSubtype="0" accel="50000" decel="50000" fill="hold" grpId="0" nodeType="withEffect">
                                  <p:stCondLst>
                                    <p:cond delay="0"/>
                                  </p:stCondLst>
                                  <p:childTnLst>
                                    <p:animMotion origin="layout" path="M 0.0108 -0.0007 L -0.00013 -0.00023 " pathEditMode="relative" rAng="0" ptsTypes="AA">
                                      <p:cBhvr>
                                        <p:cTn id="17" dur="1000" fill="hold"/>
                                        <p:tgtEl>
                                          <p:spTgt spid="27"/>
                                        </p:tgtEl>
                                        <p:attrNameLst>
                                          <p:attrName>ppt_x</p:attrName>
                                          <p:attrName>ppt_y</p:attrName>
                                        </p:attrNameLst>
                                      </p:cBhvr>
                                      <p:rCtr x="-547" y="23"/>
                                    </p:animMotion>
                                  </p:childTnLst>
                                </p:cTn>
                              </p:par>
                              <p:par>
                                <p:cTn id="18" presetID="10" presetClass="entr" presetSubtype="0"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6" grpId="1"/>
      <p:bldP spid="27" grpId="0"/>
      <p:bldP spid="27" grpId="1"/>
      <p:bldP spid="29" grpId="0" animBg="1"/>
      <p:bldP spid="30"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tângulo 24">
            <a:extLst>
              <a:ext uri="{FF2B5EF4-FFF2-40B4-BE49-F238E27FC236}">
                <a16:creationId xmlns:a16="http://schemas.microsoft.com/office/drawing/2014/main" id="{B81A2162-0D27-1BFC-1EAE-E4968E3809A2}"/>
              </a:ext>
            </a:extLst>
          </p:cNvPr>
          <p:cNvSpPr/>
          <p:nvPr/>
        </p:nvSpPr>
        <p:spPr>
          <a:xfrm>
            <a:off x="1002620" y="655480"/>
            <a:ext cx="189000" cy="104255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2700">
              <a:solidFill>
                <a:prstClr val="white"/>
              </a:solidFill>
              <a:latin typeface="Calibri" panose="020F0502020204030204"/>
            </a:endParaRPr>
          </a:p>
        </p:txBody>
      </p:sp>
      <p:sp>
        <p:nvSpPr>
          <p:cNvPr id="55" name="Forma Livre 54"/>
          <p:cNvSpPr/>
          <p:nvPr/>
        </p:nvSpPr>
        <p:spPr>
          <a:xfrm>
            <a:off x="15386836" y="6916354"/>
            <a:ext cx="1983894" cy="879425"/>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0025" tIns="200025" rIns="200025" bIns="200025" numCol="1" spcCol="1270" anchor="t" anchorCtr="0">
            <a:noAutofit/>
          </a:bodyPr>
          <a:lstStyle/>
          <a:p>
            <a:pPr algn="ctr" defTabSz="2333625">
              <a:lnSpc>
                <a:spcPct val="90000"/>
              </a:lnSpc>
              <a:spcBef>
                <a:spcPct val="0"/>
              </a:spcBef>
              <a:spcAft>
                <a:spcPct val="35000"/>
              </a:spcAft>
            </a:pPr>
            <a:r>
              <a:rPr lang="pt-BR" sz="3000" b="1" dirty="0">
                <a:solidFill>
                  <a:schemeClr val="bg1"/>
                </a:solidFill>
                <a:latin typeface="Segoe UI Black" panose="020B0A02040204020203" pitchFamily="34" charset="0"/>
                <a:ea typeface="Segoe UI Black" panose="020B0A02040204020203" pitchFamily="34" charset="0"/>
              </a:rPr>
              <a:t>55%</a:t>
            </a:r>
          </a:p>
        </p:txBody>
      </p:sp>
      <p:sp>
        <p:nvSpPr>
          <p:cNvPr id="56" name="CaixaDeTexto 55">
            <a:extLst>
              <a:ext uri="{FF2B5EF4-FFF2-40B4-BE49-F238E27FC236}">
                <a16:creationId xmlns:a16="http://schemas.microsoft.com/office/drawing/2014/main" id="{0AF40A39-3B8B-4815-8862-3DE8A9E9008E}"/>
              </a:ext>
            </a:extLst>
          </p:cNvPr>
          <p:cNvSpPr txBox="1"/>
          <p:nvPr/>
        </p:nvSpPr>
        <p:spPr>
          <a:xfrm>
            <a:off x="1143000" y="610969"/>
            <a:ext cx="13417112" cy="646331"/>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pt-BR" sz="3600" b="1" dirty="0"/>
              <a:t>Programa de Universalização do Acesso à Energia Elétrica</a:t>
            </a:r>
          </a:p>
        </p:txBody>
      </p:sp>
      <p:sp>
        <p:nvSpPr>
          <p:cNvPr id="57" name="CaixaDeTexto 56">
            <a:extLst>
              <a:ext uri="{FF2B5EF4-FFF2-40B4-BE49-F238E27FC236}">
                <a16:creationId xmlns:a16="http://schemas.microsoft.com/office/drawing/2014/main" id="{0AF40A39-3B8B-4815-8862-3DE8A9E9008E}"/>
              </a:ext>
            </a:extLst>
          </p:cNvPr>
          <p:cNvSpPr txBox="1"/>
          <p:nvPr/>
        </p:nvSpPr>
        <p:spPr>
          <a:xfrm>
            <a:off x="1143000" y="1104900"/>
            <a:ext cx="13417112" cy="584775"/>
          </a:xfrm>
          <a:prstGeom prst="rect">
            <a:avLst/>
          </a:prstGeom>
          <a:noFill/>
        </p:spPr>
        <p:txBody>
          <a:bodyPr wrap="square" rtlCol="0">
            <a:spAutoFit/>
          </a:bodyPr>
          <a:lstStyle/>
          <a:p>
            <a:pPr>
              <a:defRPr/>
            </a:pPr>
            <a:r>
              <a:rPr lang="pt-BR" sz="3200" dirty="0"/>
              <a:t>Programa </a:t>
            </a:r>
            <a:r>
              <a:rPr lang="pt-BR" sz="3200" b="1" dirty="0">
                <a:effectLst>
                  <a:outerShdw blurRad="38100" dist="38100" dir="2700000" algn="tl">
                    <a:srgbClr val="000000">
                      <a:alpha val="43137"/>
                    </a:srgbClr>
                  </a:outerShdw>
                </a:effectLst>
              </a:rPr>
              <a:t>LUZ PARA TODOS</a:t>
            </a:r>
          </a:p>
        </p:txBody>
      </p:sp>
      <p:pic>
        <p:nvPicPr>
          <p:cNvPr id="26" name="Imagem 25">
            <a:extLst>
              <a:ext uri="{FF2B5EF4-FFF2-40B4-BE49-F238E27FC236}">
                <a16:creationId xmlns:a16="http://schemas.microsoft.com/office/drawing/2014/main" id="{620AEDD2-CF66-FC09-DAE7-ACB57FA5D3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2977" y="3580110"/>
            <a:ext cx="4936788" cy="5565405"/>
          </a:xfrm>
          <a:prstGeom prst="rect">
            <a:avLst/>
          </a:prstGeom>
        </p:spPr>
      </p:pic>
      <p:sp>
        <p:nvSpPr>
          <p:cNvPr id="27" name="CaixaDeTexto 26">
            <a:extLst>
              <a:ext uri="{FF2B5EF4-FFF2-40B4-BE49-F238E27FC236}">
                <a16:creationId xmlns:a16="http://schemas.microsoft.com/office/drawing/2014/main" id="{4AF0A891-4927-FC65-4C60-A37BBD358AB8}"/>
              </a:ext>
            </a:extLst>
          </p:cNvPr>
          <p:cNvSpPr txBox="1"/>
          <p:nvPr/>
        </p:nvSpPr>
        <p:spPr>
          <a:xfrm>
            <a:off x="8749560" y="2923998"/>
            <a:ext cx="2620685" cy="600164"/>
          </a:xfrm>
          <a:prstGeom prst="rect">
            <a:avLst/>
          </a:prstGeom>
          <a:noFill/>
        </p:spPr>
        <p:txBody>
          <a:bodyPr wrap="square" rtlCol="0">
            <a:spAutoFit/>
          </a:bodyPr>
          <a:lstStyle/>
          <a:p>
            <a:pPr algn="ctr">
              <a:defRPr/>
            </a:pPr>
            <a:r>
              <a:rPr lang="pt-BR" sz="3300" b="1" dirty="0">
                <a:solidFill>
                  <a:schemeClr val="accent1">
                    <a:lumMod val="50000"/>
                  </a:schemeClr>
                </a:solidFill>
                <a:latin typeface="Segoe UI Black" panose="020B0A02040204020203" pitchFamily="34" charset="0"/>
                <a:ea typeface="Segoe UI Black" panose="020B0A02040204020203" pitchFamily="34" charset="0"/>
              </a:rPr>
              <a:t>SIGFI 80</a:t>
            </a:r>
          </a:p>
        </p:txBody>
      </p:sp>
      <p:pic>
        <p:nvPicPr>
          <p:cNvPr id="28" name="Imagem 27">
            <a:extLst>
              <a:ext uri="{FF2B5EF4-FFF2-40B4-BE49-F238E27FC236}">
                <a16:creationId xmlns:a16="http://schemas.microsoft.com/office/drawing/2014/main" id="{B3458548-D804-8076-3241-343DC2CCB7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577530">
            <a:off x="8201792" y="3629460"/>
            <a:ext cx="1238915" cy="1587813"/>
          </a:xfrm>
          <a:prstGeom prst="rect">
            <a:avLst/>
          </a:prstGeom>
        </p:spPr>
      </p:pic>
      <p:sp>
        <p:nvSpPr>
          <p:cNvPr id="30" name="Retângulo 29">
            <a:extLst>
              <a:ext uri="{FF2B5EF4-FFF2-40B4-BE49-F238E27FC236}">
                <a16:creationId xmlns:a16="http://schemas.microsoft.com/office/drawing/2014/main" id="{07FBB168-670C-48EC-0B74-2C5C725684EF}"/>
              </a:ext>
            </a:extLst>
          </p:cNvPr>
          <p:cNvSpPr/>
          <p:nvPr/>
        </p:nvSpPr>
        <p:spPr>
          <a:xfrm>
            <a:off x="7967174" y="3691290"/>
            <a:ext cx="1912062" cy="338554"/>
          </a:xfrm>
          <a:prstGeom prst="rect">
            <a:avLst/>
          </a:prstGeom>
        </p:spPr>
        <p:txBody>
          <a:bodyPr wrap="none">
            <a:spAutoFit/>
          </a:bodyPr>
          <a:lstStyle/>
          <a:p>
            <a:pPr defTabSz="1371600"/>
            <a:r>
              <a:rPr lang="pt-BR" sz="1600" dirty="0">
                <a:solidFill>
                  <a:prstClr val="black"/>
                </a:solidFill>
                <a:latin typeface="Calibri" panose="020F0502020204030204"/>
              </a:rPr>
              <a:t>Módulo Fotovoltaico</a:t>
            </a:r>
          </a:p>
        </p:txBody>
      </p:sp>
      <p:sp>
        <p:nvSpPr>
          <p:cNvPr id="32" name="Retângulo 31">
            <a:extLst>
              <a:ext uri="{FF2B5EF4-FFF2-40B4-BE49-F238E27FC236}">
                <a16:creationId xmlns:a16="http://schemas.microsoft.com/office/drawing/2014/main" id="{3EEBC662-424B-C926-D42C-D1188E533FAE}"/>
              </a:ext>
            </a:extLst>
          </p:cNvPr>
          <p:cNvSpPr/>
          <p:nvPr/>
        </p:nvSpPr>
        <p:spPr>
          <a:xfrm>
            <a:off x="10219520" y="3991372"/>
            <a:ext cx="2201079" cy="338554"/>
          </a:xfrm>
          <a:prstGeom prst="rect">
            <a:avLst/>
          </a:prstGeom>
        </p:spPr>
        <p:txBody>
          <a:bodyPr wrap="square">
            <a:spAutoFit/>
          </a:bodyPr>
          <a:lstStyle/>
          <a:p>
            <a:r>
              <a:rPr lang="pt-BR" sz="1600" dirty="0" err="1"/>
              <a:t>Si-mono</a:t>
            </a:r>
            <a:r>
              <a:rPr lang="pt-BR" sz="1600" dirty="0"/>
              <a:t> / 120 células </a:t>
            </a:r>
          </a:p>
        </p:txBody>
      </p:sp>
      <p:sp>
        <p:nvSpPr>
          <p:cNvPr id="33" name="Retângulo 32">
            <a:extLst>
              <a:ext uri="{FF2B5EF4-FFF2-40B4-BE49-F238E27FC236}">
                <a16:creationId xmlns:a16="http://schemas.microsoft.com/office/drawing/2014/main" id="{7FDF3FBD-60E8-8D86-59F5-F0DA064C5297}"/>
              </a:ext>
            </a:extLst>
          </p:cNvPr>
          <p:cNvSpPr/>
          <p:nvPr/>
        </p:nvSpPr>
        <p:spPr>
          <a:xfrm>
            <a:off x="10630338" y="4339142"/>
            <a:ext cx="1130822" cy="338554"/>
          </a:xfrm>
          <a:prstGeom prst="rect">
            <a:avLst/>
          </a:prstGeom>
        </p:spPr>
        <p:txBody>
          <a:bodyPr wrap="none">
            <a:spAutoFit/>
          </a:bodyPr>
          <a:lstStyle/>
          <a:p>
            <a:r>
              <a:rPr lang="pt-BR" sz="1600" dirty="0"/>
              <a:t>2 X 530Wp </a:t>
            </a:r>
          </a:p>
        </p:txBody>
      </p:sp>
      <p:pic>
        <p:nvPicPr>
          <p:cNvPr id="34" name="Imagem 33">
            <a:extLst>
              <a:ext uri="{FF2B5EF4-FFF2-40B4-BE49-F238E27FC236}">
                <a16:creationId xmlns:a16="http://schemas.microsoft.com/office/drawing/2014/main" id="{3A8D6AB9-2303-17AC-CBAF-0950E218D9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3226" y="6202430"/>
            <a:ext cx="879774" cy="720786"/>
          </a:xfrm>
          <a:prstGeom prst="rect">
            <a:avLst/>
          </a:prstGeom>
        </p:spPr>
      </p:pic>
      <p:sp>
        <p:nvSpPr>
          <p:cNvPr id="35" name="Retângulo 34">
            <a:extLst>
              <a:ext uri="{FF2B5EF4-FFF2-40B4-BE49-F238E27FC236}">
                <a16:creationId xmlns:a16="http://schemas.microsoft.com/office/drawing/2014/main" id="{947F8708-2CCE-8591-3C1E-853514B64B75}"/>
              </a:ext>
            </a:extLst>
          </p:cNvPr>
          <p:cNvSpPr/>
          <p:nvPr/>
        </p:nvSpPr>
        <p:spPr>
          <a:xfrm>
            <a:off x="10259206" y="5914804"/>
            <a:ext cx="2589876" cy="338554"/>
          </a:xfrm>
          <a:prstGeom prst="rect">
            <a:avLst/>
          </a:prstGeom>
        </p:spPr>
        <p:txBody>
          <a:bodyPr wrap="none">
            <a:spAutoFit/>
          </a:bodyPr>
          <a:lstStyle/>
          <a:p>
            <a:r>
              <a:rPr lang="pt-BR" sz="1600" dirty="0"/>
              <a:t>MPPT / 48 V / </a:t>
            </a:r>
            <a:r>
              <a:rPr lang="pt-BR" sz="1600" dirty="0" err="1"/>
              <a:t>Efic</a:t>
            </a:r>
            <a:r>
              <a:rPr lang="pt-BR" sz="1600" dirty="0"/>
              <a:t>. 99% - 30A</a:t>
            </a:r>
          </a:p>
        </p:txBody>
      </p:sp>
      <p:pic>
        <p:nvPicPr>
          <p:cNvPr id="40" name="Imagem 39">
            <a:extLst>
              <a:ext uri="{FF2B5EF4-FFF2-40B4-BE49-F238E27FC236}">
                <a16:creationId xmlns:a16="http://schemas.microsoft.com/office/drawing/2014/main" id="{7855EFA3-5BBE-5C2E-456F-9636B1A24F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80177" y="5992018"/>
            <a:ext cx="785039" cy="1029181"/>
          </a:xfrm>
          <a:prstGeom prst="rect">
            <a:avLst/>
          </a:prstGeom>
        </p:spPr>
      </p:pic>
      <p:sp>
        <p:nvSpPr>
          <p:cNvPr id="42" name="Retângulo 41">
            <a:extLst>
              <a:ext uri="{FF2B5EF4-FFF2-40B4-BE49-F238E27FC236}">
                <a16:creationId xmlns:a16="http://schemas.microsoft.com/office/drawing/2014/main" id="{A384627D-D7C1-41D1-C09E-D1849EB2BB77}"/>
              </a:ext>
            </a:extLst>
          </p:cNvPr>
          <p:cNvSpPr/>
          <p:nvPr/>
        </p:nvSpPr>
        <p:spPr>
          <a:xfrm>
            <a:off x="10328399" y="6337200"/>
            <a:ext cx="2295283" cy="1077218"/>
          </a:xfrm>
          <a:prstGeom prst="rect">
            <a:avLst/>
          </a:prstGeom>
        </p:spPr>
        <p:txBody>
          <a:bodyPr wrap="square">
            <a:spAutoFit/>
          </a:bodyPr>
          <a:lstStyle/>
          <a:p>
            <a:r>
              <a:rPr lang="pt-BR" sz="1600" dirty="0"/>
              <a:t>Inversor de Onda Senoidal Pura / 48V DC/ 110V AC / </a:t>
            </a:r>
            <a:r>
              <a:rPr lang="pt-BR" sz="1600" dirty="0" err="1"/>
              <a:t>Efic</a:t>
            </a:r>
            <a:r>
              <a:rPr lang="pt-BR" sz="1600" dirty="0"/>
              <a:t>. 93% - 1.250W</a:t>
            </a:r>
          </a:p>
        </p:txBody>
      </p:sp>
      <p:pic>
        <p:nvPicPr>
          <p:cNvPr id="44" name="Imagem 43">
            <a:extLst>
              <a:ext uri="{FF2B5EF4-FFF2-40B4-BE49-F238E27FC236}">
                <a16:creationId xmlns:a16="http://schemas.microsoft.com/office/drawing/2014/main" id="{C8D67753-F40A-5CB5-D4E2-A7A81C9AD3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01409" y="7649858"/>
            <a:ext cx="1238495" cy="971012"/>
          </a:xfrm>
          <a:prstGeom prst="rect">
            <a:avLst/>
          </a:prstGeom>
        </p:spPr>
      </p:pic>
      <p:sp>
        <p:nvSpPr>
          <p:cNvPr id="47" name="Retângulo 46">
            <a:extLst>
              <a:ext uri="{FF2B5EF4-FFF2-40B4-BE49-F238E27FC236}">
                <a16:creationId xmlns:a16="http://schemas.microsoft.com/office/drawing/2014/main" id="{6ED734D0-ACD3-EEAC-0CDA-8994E9E58466}"/>
              </a:ext>
            </a:extLst>
          </p:cNvPr>
          <p:cNvSpPr/>
          <p:nvPr/>
        </p:nvSpPr>
        <p:spPr>
          <a:xfrm>
            <a:off x="10263657" y="7896344"/>
            <a:ext cx="2424766" cy="338554"/>
          </a:xfrm>
          <a:prstGeom prst="rect">
            <a:avLst/>
          </a:prstGeom>
        </p:spPr>
        <p:txBody>
          <a:bodyPr wrap="none">
            <a:spAutoFit/>
          </a:bodyPr>
          <a:lstStyle/>
          <a:p>
            <a:r>
              <a:rPr lang="pt-BR" sz="1600" dirty="0"/>
              <a:t>Bateria de Lítio - LFP / 48V </a:t>
            </a:r>
          </a:p>
        </p:txBody>
      </p:sp>
      <p:sp>
        <p:nvSpPr>
          <p:cNvPr id="49" name="Retângulo 48">
            <a:extLst>
              <a:ext uri="{FF2B5EF4-FFF2-40B4-BE49-F238E27FC236}">
                <a16:creationId xmlns:a16="http://schemas.microsoft.com/office/drawing/2014/main" id="{396F9A25-5F47-389C-7AD6-F5B0D8ACA0FF}"/>
              </a:ext>
            </a:extLst>
          </p:cNvPr>
          <p:cNvSpPr/>
          <p:nvPr/>
        </p:nvSpPr>
        <p:spPr>
          <a:xfrm>
            <a:off x="7996730" y="5370222"/>
            <a:ext cx="1945299" cy="584775"/>
          </a:xfrm>
          <a:prstGeom prst="rect">
            <a:avLst/>
          </a:prstGeom>
        </p:spPr>
        <p:txBody>
          <a:bodyPr wrap="square">
            <a:spAutoFit/>
          </a:bodyPr>
          <a:lstStyle/>
          <a:p>
            <a:r>
              <a:rPr lang="pt-BR" sz="1600" dirty="0"/>
              <a:t>Controlador de Carga + Inversor de Tensão</a:t>
            </a:r>
          </a:p>
        </p:txBody>
      </p:sp>
      <p:sp>
        <p:nvSpPr>
          <p:cNvPr id="50" name="Retângulo 49">
            <a:extLst>
              <a:ext uri="{FF2B5EF4-FFF2-40B4-BE49-F238E27FC236}">
                <a16:creationId xmlns:a16="http://schemas.microsoft.com/office/drawing/2014/main" id="{3A30FDF4-D288-8C99-4F65-33982DE825DB}"/>
              </a:ext>
            </a:extLst>
          </p:cNvPr>
          <p:cNvSpPr/>
          <p:nvPr/>
        </p:nvSpPr>
        <p:spPr>
          <a:xfrm>
            <a:off x="8631414" y="7221777"/>
            <a:ext cx="778483" cy="338554"/>
          </a:xfrm>
          <a:prstGeom prst="rect">
            <a:avLst/>
          </a:prstGeom>
        </p:spPr>
        <p:txBody>
          <a:bodyPr wrap="none">
            <a:spAutoFit/>
          </a:bodyPr>
          <a:lstStyle/>
          <a:p>
            <a:r>
              <a:rPr lang="pt-BR" sz="1600" dirty="0"/>
              <a:t>Bateria</a:t>
            </a:r>
          </a:p>
        </p:txBody>
      </p:sp>
      <p:sp>
        <p:nvSpPr>
          <p:cNvPr id="51" name="Retângulo 50">
            <a:extLst>
              <a:ext uri="{FF2B5EF4-FFF2-40B4-BE49-F238E27FC236}">
                <a16:creationId xmlns:a16="http://schemas.microsoft.com/office/drawing/2014/main" id="{2C799139-1AE5-9DA8-D000-8B8BC2E53B7E}"/>
              </a:ext>
            </a:extLst>
          </p:cNvPr>
          <p:cNvSpPr/>
          <p:nvPr/>
        </p:nvSpPr>
        <p:spPr>
          <a:xfrm>
            <a:off x="10828089" y="8267495"/>
            <a:ext cx="1165704" cy="338554"/>
          </a:xfrm>
          <a:prstGeom prst="rect">
            <a:avLst/>
          </a:prstGeom>
        </p:spPr>
        <p:txBody>
          <a:bodyPr wrap="none">
            <a:spAutoFit/>
          </a:bodyPr>
          <a:lstStyle/>
          <a:p>
            <a:r>
              <a:rPr lang="pt-BR" sz="1600" dirty="0"/>
              <a:t>150Ah@C5 </a:t>
            </a:r>
          </a:p>
        </p:txBody>
      </p:sp>
      <p:sp>
        <p:nvSpPr>
          <p:cNvPr id="53" name="Retângulo 52">
            <a:extLst>
              <a:ext uri="{FF2B5EF4-FFF2-40B4-BE49-F238E27FC236}">
                <a16:creationId xmlns:a16="http://schemas.microsoft.com/office/drawing/2014/main" id="{4829590A-74E2-5FD7-A704-6F48E507C384}"/>
              </a:ext>
            </a:extLst>
          </p:cNvPr>
          <p:cNvSpPr/>
          <p:nvPr/>
        </p:nvSpPr>
        <p:spPr>
          <a:xfrm>
            <a:off x="345680" y="7969089"/>
            <a:ext cx="2045841" cy="338554"/>
          </a:xfrm>
          <a:prstGeom prst="rect">
            <a:avLst/>
          </a:prstGeom>
        </p:spPr>
        <p:txBody>
          <a:bodyPr wrap="square">
            <a:spAutoFit/>
          </a:bodyPr>
          <a:lstStyle/>
          <a:p>
            <a:r>
              <a:rPr lang="pt-BR" sz="1600" dirty="0"/>
              <a:t>*Imagens Ilustrativas</a:t>
            </a:r>
          </a:p>
        </p:txBody>
      </p:sp>
      <p:cxnSp>
        <p:nvCxnSpPr>
          <p:cNvPr id="54" name="Conector reto 53">
            <a:extLst>
              <a:ext uri="{FF2B5EF4-FFF2-40B4-BE49-F238E27FC236}">
                <a16:creationId xmlns:a16="http://schemas.microsoft.com/office/drawing/2014/main" id="{A559704C-AAC5-5668-E202-F120291C1EC9}"/>
              </a:ext>
            </a:extLst>
          </p:cNvPr>
          <p:cNvCxnSpPr/>
          <p:nvPr/>
        </p:nvCxnSpPr>
        <p:spPr>
          <a:xfrm>
            <a:off x="12954000" y="3493885"/>
            <a:ext cx="17815" cy="50260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Imagem 57">
            <a:extLst>
              <a:ext uri="{FF2B5EF4-FFF2-40B4-BE49-F238E27FC236}">
                <a16:creationId xmlns:a16="http://schemas.microsoft.com/office/drawing/2014/main" id="{FA5CA797-6D8B-00A5-1C4C-8337A5BEE7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577530">
            <a:off x="13535792" y="3629460"/>
            <a:ext cx="1238915" cy="1587813"/>
          </a:xfrm>
          <a:prstGeom prst="rect">
            <a:avLst/>
          </a:prstGeom>
        </p:spPr>
      </p:pic>
      <p:sp>
        <p:nvSpPr>
          <p:cNvPr id="59" name="Retângulo 58">
            <a:extLst>
              <a:ext uri="{FF2B5EF4-FFF2-40B4-BE49-F238E27FC236}">
                <a16:creationId xmlns:a16="http://schemas.microsoft.com/office/drawing/2014/main" id="{E187B832-2775-7545-2309-91B78EC9A7EC}"/>
              </a:ext>
            </a:extLst>
          </p:cNvPr>
          <p:cNvSpPr/>
          <p:nvPr/>
        </p:nvSpPr>
        <p:spPr>
          <a:xfrm>
            <a:off x="13301174" y="3691290"/>
            <a:ext cx="1912062" cy="338554"/>
          </a:xfrm>
          <a:prstGeom prst="rect">
            <a:avLst/>
          </a:prstGeom>
        </p:spPr>
        <p:txBody>
          <a:bodyPr wrap="none">
            <a:spAutoFit/>
          </a:bodyPr>
          <a:lstStyle/>
          <a:p>
            <a:pPr defTabSz="1371600"/>
            <a:r>
              <a:rPr lang="pt-BR" sz="1600" dirty="0">
                <a:solidFill>
                  <a:prstClr val="black"/>
                </a:solidFill>
                <a:latin typeface="Calibri" panose="020F0502020204030204"/>
              </a:rPr>
              <a:t>Módulo Fotovoltaico</a:t>
            </a:r>
          </a:p>
        </p:txBody>
      </p:sp>
      <p:sp>
        <p:nvSpPr>
          <p:cNvPr id="60" name="Retângulo 59">
            <a:extLst>
              <a:ext uri="{FF2B5EF4-FFF2-40B4-BE49-F238E27FC236}">
                <a16:creationId xmlns:a16="http://schemas.microsoft.com/office/drawing/2014/main" id="{331133E5-6190-A385-49F4-96391BBFFD3E}"/>
              </a:ext>
            </a:extLst>
          </p:cNvPr>
          <p:cNvSpPr/>
          <p:nvPr/>
        </p:nvSpPr>
        <p:spPr>
          <a:xfrm>
            <a:off x="15621000" y="3991372"/>
            <a:ext cx="2201079" cy="338554"/>
          </a:xfrm>
          <a:prstGeom prst="rect">
            <a:avLst/>
          </a:prstGeom>
        </p:spPr>
        <p:txBody>
          <a:bodyPr wrap="square">
            <a:spAutoFit/>
          </a:bodyPr>
          <a:lstStyle/>
          <a:p>
            <a:r>
              <a:rPr lang="pt-BR" sz="1600" dirty="0" err="1"/>
              <a:t>Si-mono</a:t>
            </a:r>
            <a:r>
              <a:rPr lang="pt-BR" sz="1600" dirty="0"/>
              <a:t> / 120 células </a:t>
            </a:r>
          </a:p>
        </p:txBody>
      </p:sp>
      <p:sp>
        <p:nvSpPr>
          <p:cNvPr id="61" name="Retângulo 60">
            <a:extLst>
              <a:ext uri="{FF2B5EF4-FFF2-40B4-BE49-F238E27FC236}">
                <a16:creationId xmlns:a16="http://schemas.microsoft.com/office/drawing/2014/main" id="{B7613840-85DD-C434-2F36-A8A8ED0632B6}"/>
              </a:ext>
            </a:extLst>
          </p:cNvPr>
          <p:cNvSpPr/>
          <p:nvPr/>
        </p:nvSpPr>
        <p:spPr>
          <a:xfrm>
            <a:off x="16031818" y="4339142"/>
            <a:ext cx="1130822" cy="338554"/>
          </a:xfrm>
          <a:prstGeom prst="rect">
            <a:avLst/>
          </a:prstGeom>
        </p:spPr>
        <p:txBody>
          <a:bodyPr wrap="none">
            <a:spAutoFit/>
          </a:bodyPr>
          <a:lstStyle/>
          <a:p>
            <a:r>
              <a:rPr lang="pt-BR" sz="1600" dirty="0"/>
              <a:t>6 X 420Wp </a:t>
            </a:r>
          </a:p>
        </p:txBody>
      </p:sp>
      <p:pic>
        <p:nvPicPr>
          <p:cNvPr id="62" name="Imagem 61">
            <a:extLst>
              <a:ext uri="{FF2B5EF4-FFF2-40B4-BE49-F238E27FC236}">
                <a16:creationId xmlns:a16="http://schemas.microsoft.com/office/drawing/2014/main" id="{E430A14A-5248-092C-4DCE-84D97ED9A4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7226" y="6202430"/>
            <a:ext cx="879774" cy="720786"/>
          </a:xfrm>
          <a:prstGeom prst="rect">
            <a:avLst/>
          </a:prstGeom>
        </p:spPr>
      </p:pic>
      <p:sp>
        <p:nvSpPr>
          <p:cNvPr id="63" name="Retângulo 62">
            <a:extLst>
              <a:ext uri="{FF2B5EF4-FFF2-40B4-BE49-F238E27FC236}">
                <a16:creationId xmlns:a16="http://schemas.microsoft.com/office/drawing/2014/main" id="{99F07AEC-BA22-97A1-5E67-E44BC21973CA}"/>
              </a:ext>
            </a:extLst>
          </p:cNvPr>
          <p:cNvSpPr/>
          <p:nvPr/>
        </p:nvSpPr>
        <p:spPr>
          <a:xfrm>
            <a:off x="15316200" y="5914804"/>
            <a:ext cx="2913683" cy="338554"/>
          </a:xfrm>
          <a:prstGeom prst="rect">
            <a:avLst/>
          </a:prstGeom>
        </p:spPr>
        <p:txBody>
          <a:bodyPr wrap="none">
            <a:spAutoFit/>
          </a:bodyPr>
          <a:lstStyle/>
          <a:p>
            <a:r>
              <a:rPr lang="pt-BR" sz="1600" dirty="0"/>
              <a:t>3 X MPPT / 48 V / </a:t>
            </a:r>
            <a:r>
              <a:rPr lang="pt-BR" sz="1600" dirty="0" err="1"/>
              <a:t>Efic</a:t>
            </a:r>
            <a:r>
              <a:rPr lang="pt-BR" sz="1600" dirty="0"/>
              <a:t>. 99% - 30A</a:t>
            </a:r>
          </a:p>
        </p:txBody>
      </p:sp>
      <p:pic>
        <p:nvPicPr>
          <p:cNvPr id="64" name="Imagem 63">
            <a:extLst>
              <a:ext uri="{FF2B5EF4-FFF2-40B4-BE49-F238E27FC236}">
                <a16:creationId xmlns:a16="http://schemas.microsoft.com/office/drawing/2014/main" id="{C6CDD06D-6EB3-4D75-C7A1-48EE7D0F17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14177" y="5992018"/>
            <a:ext cx="785039" cy="1029181"/>
          </a:xfrm>
          <a:prstGeom prst="rect">
            <a:avLst/>
          </a:prstGeom>
        </p:spPr>
      </p:pic>
      <p:sp>
        <p:nvSpPr>
          <p:cNvPr id="65" name="Retângulo 64">
            <a:extLst>
              <a:ext uri="{FF2B5EF4-FFF2-40B4-BE49-F238E27FC236}">
                <a16:creationId xmlns:a16="http://schemas.microsoft.com/office/drawing/2014/main" id="{3F36779F-7E4D-A023-542F-EF220898E0AE}"/>
              </a:ext>
            </a:extLst>
          </p:cNvPr>
          <p:cNvSpPr/>
          <p:nvPr/>
        </p:nvSpPr>
        <p:spPr>
          <a:xfrm>
            <a:off x="15544800" y="6337200"/>
            <a:ext cx="2295283" cy="1077218"/>
          </a:xfrm>
          <a:prstGeom prst="rect">
            <a:avLst/>
          </a:prstGeom>
        </p:spPr>
        <p:txBody>
          <a:bodyPr wrap="square">
            <a:spAutoFit/>
          </a:bodyPr>
          <a:lstStyle/>
          <a:p>
            <a:r>
              <a:rPr lang="pt-BR" sz="1600" dirty="0"/>
              <a:t>Inversor de Onda Senoidal Pura / 48V DC/ 110V AC / </a:t>
            </a:r>
            <a:r>
              <a:rPr lang="pt-BR" sz="1600" dirty="0" err="1"/>
              <a:t>Efic</a:t>
            </a:r>
            <a:r>
              <a:rPr lang="pt-BR" sz="1600" dirty="0"/>
              <a:t>. 93% - 2.500W</a:t>
            </a:r>
          </a:p>
        </p:txBody>
      </p:sp>
      <p:pic>
        <p:nvPicPr>
          <p:cNvPr id="66" name="Imagem 65">
            <a:extLst>
              <a:ext uri="{FF2B5EF4-FFF2-40B4-BE49-F238E27FC236}">
                <a16:creationId xmlns:a16="http://schemas.microsoft.com/office/drawing/2014/main" id="{77111A3E-3925-469F-635F-5444A62D4C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35409" y="7649858"/>
            <a:ext cx="1238495" cy="971012"/>
          </a:xfrm>
          <a:prstGeom prst="rect">
            <a:avLst/>
          </a:prstGeom>
        </p:spPr>
      </p:pic>
      <p:sp>
        <p:nvSpPr>
          <p:cNvPr id="67" name="Retângulo 66">
            <a:extLst>
              <a:ext uri="{FF2B5EF4-FFF2-40B4-BE49-F238E27FC236}">
                <a16:creationId xmlns:a16="http://schemas.microsoft.com/office/drawing/2014/main" id="{D9273689-47A1-B22A-7563-4E40CBF59E04}"/>
              </a:ext>
            </a:extLst>
          </p:cNvPr>
          <p:cNvSpPr/>
          <p:nvPr/>
        </p:nvSpPr>
        <p:spPr>
          <a:xfrm>
            <a:off x="15351817" y="7896344"/>
            <a:ext cx="2681247" cy="338554"/>
          </a:xfrm>
          <a:prstGeom prst="rect">
            <a:avLst/>
          </a:prstGeom>
        </p:spPr>
        <p:txBody>
          <a:bodyPr wrap="none">
            <a:spAutoFit/>
          </a:bodyPr>
          <a:lstStyle/>
          <a:p>
            <a:r>
              <a:rPr lang="pt-BR" sz="1600" dirty="0"/>
              <a:t>3X Bateria de Lítio - LFP / 48V </a:t>
            </a:r>
          </a:p>
        </p:txBody>
      </p:sp>
      <p:sp>
        <p:nvSpPr>
          <p:cNvPr id="68" name="Retângulo 67">
            <a:extLst>
              <a:ext uri="{FF2B5EF4-FFF2-40B4-BE49-F238E27FC236}">
                <a16:creationId xmlns:a16="http://schemas.microsoft.com/office/drawing/2014/main" id="{92328E13-06B8-8F47-6033-0BBF32F2FF02}"/>
              </a:ext>
            </a:extLst>
          </p:cNvPr>
          <p:cNvSpPr/>
          <p:nvPr/>
        </p:nvSpPr>
        <p:spPr>
          <a:xfrm>
            <a:off x="13330730" y="5370222"/>
            <a:ext cx="1945299" cy="584775"/>
          </a:xfrm>
          <a:prstGeom prst="rect">
            <a:avLst/>
          </a:prstGeom>
        </p:spPr>
        <p:txBody>
          <a:bodyPr wrap="square">
            <a:spAutoFit/>
          </a:bodyPr>
          <a:lstStyle/>
          <a:p>
            <a:r>
              <a:rPr lang="pt-BR" sz="1600" dirty="0"/>
              <a:t>Controlador de Carga + Inversor de Tensão</a:t>
            </a:r>
          </a:p>
        </p:txBody>
      </p:sp>
      <p:sp>
        <p:nvSpPr>
          <p:cNvPr id="69" name="Retângulo 68">
            <a:extLst>
              <a:ext uri="{FF2B5EF4-FFF2-40B4-BE49-F238E27FC236}">
                <a16:creationId xmlns:a16="http://schemas.microsoft.com/office/drawing/2014/main" id="{25B767EE-3B05-D984-160E-DF63C8EB01D0}"/>
              </a:ext>
            </a:extLst>
          </p:cNvPr>
          <p:cNvSpPr/>
          <p:nvPr/>
        </p:nvSpPr>
        <p:spPr>
          <a:xfrm>
            <a:off x="16131916" y="8267495"/>
            <a:ext cx="1165704" cy="338554"/>
          </a:xfrm>
          <a:prstGeom prst="rect">
            <a:avLst/>
          </a:prstGeom>
        </p:spPr>
        <p:txBody>
          <a:bodyPr wrap="none">
            <a:spAutoFit/>
          </a:bodyPr>
          <a:lstStyle/>
          <a:p>
            <a:r>
              <a:rPr lang="pt-BR" sz="1600" dirty="0"/>
              <a:t>100Ah@C5 </a:t>
            </a:r>
          </a:p>
        </p:txBody>
      </p:sp>
      <p:sp>
        <p:nvSpPr>
          <p:cNvPr id="70" name="CaixaDeTexto 69">
            <a:extLst>
              <a:ext uri="{FF2B5EF4-FFF2-40B4-BE49-F238E27FC236}">
                <a16:creationId xmlns:a16="http://schemas.microsoft.com/office/drawing/2014/main" id="{59F4AD73-053A-936F-2C63-BBC6F8C9712C}"/>
              </a:ext>
            </a:extLst>
          </p:cNvPr>
          <p:cNvSpPr txBox="1"/>
          <p:nvPr/>
        </p:nvSpPr>
        <p:spPr>
          <a:xfrm>
            <a:off x="14371915" y="2943136"/>
            <a:ext cx="2620685" cy="600164"/>
          </a:xfrm>
          <a:prstGeom prst="rect">
            <a:avLst/>
          </a:prstGeom>
          <a:noFill/>
        </p:spPr>
        <p:txBody>
          <a:bodyPr wrap="square" rtlCol="0">
            <a:spAutoFit/>
          </a:bodyPr>
          <a:lstStyle/>
          <a:p>
            <a:pPr algn="ctr">
              <a:defRPr/>
            </a:pPr>
            <a:r>
              <a:rPr lang="pt-BR" sz="3300" b="1" dirty="0">
                <a:solidFill>
                  <a:schemeClr val="accent1">
                    <a:lumMod val="50000"/>
                  </a:schemeClr>
                </a:solidFill>
                <a:latin typeface="Segoe UI Black" panose="020B0A02040204020203" pitchFamily="34" charset="0"/>
                <a:ea typeface="Segoe UI Black" panose="020B0A02040204020203" pitchFamily="34" charset="0"/>
              </a:rPr>
              <a:t>SIGFI 180</a:t>
            </a:r>
          </a:p>
        </p:txBody>
      </p:sp>
      <p:sp>
        <p:nvSpPr>
          <p:cNvPr id="71" name="Retângulo 70">
            <a:extLst>
              <a:ext uri="{FF2B5EF4-FFF2-40B4-BE49-F238E27FC236}">
                <a16:creationId xmlns:a16="http://schemas.microsoft.com/office/drawing/2014/main" id="{0C2DFFA6-639F-1BA9-1981-9709C83485D0}"/>
              </a:ext>
            </a:extLst>
          </p:cNvPr>
          <p:cNvSpPr/>
          <p:nvPr/>
        </p:nvSpPr>
        <p:spPr>
          <a:xfrm>
            <a:off x="13944600" y="7277100"/>
            <a:ext cx="778483" cy="338554"/>
          </a:xfrm>
          <a:prstGeom prst="rect">
            <a:avLst/>
          </a:prstGeom>
        </p:spPr>
        <p:txBody>
          <a:bodyPr wrap="none">
            <a:spAutoFit/>
          </a:bodyPr>
          <a:lstStyle/>
          <a:p>
            <a:r>
              <a:rPr lang="pt-BR" sz="1600" dirty="0"/>
              <a:t>Bateria</a:t>
            </a:r>
          </a:p>
        </p:txBody>
      </p:sp>
      <p:sp>
        <p:nvSpPr>
          <p:cNvPr id="73" name="Retângulo 72"/>
          <p:cNvSpPr/>
          <p:nvPr/>
        </p:nvSpPr>
        <p:spPr>
          <a:xfrm>
            <a:off x="0" y="2450448"/>
            <a:ext cx="7696200" cy="7797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74" name="CaixaDeTexto 73"/>
          <p:cNvSpPr txBox="1"/>
          <p:nvPr/>
        </p:nvSpPr>
        <p:spPr>
          <a:xfrm>
            <a:off x="584674" y="2469059"/>
            <a:ext cx="7328447" cy="769441"/>
          </a:xfrm>
          <a:prstGeom prst="rect">
            <a:avLst/>
          </a:prstGeom>
          <a:noFill/>
        </p:spPr>
        <p:txBody>
          <a:bodyPr wrap="square" rtlCol="0">
            <a:spAutoFit/>
          </a:bodyPr>
          <a:lstStyle/>
          <a:p>
            <a:r>
              <a:rPr lang="pt-BR" sz="4400" b="1" dirty="0">
                <a:solidFill>
                  <a:schemeClr val="bg1"/>
                </a:solidFill>
                <a:latin typeface="Arial Black" panose="020B0A04020102020204" pitchFamily="34" charset="0"/>
                <a:cs typeface="Arial" panose="020B0604020202020204" pitchFamily="34" charset="0"/>
              </a:rPr>
              <a:t>Configurações (SIGFI)</a:t>
            </a:r>
            <a:endParaRPr lang="pt-BR" sz="2800" b="1" dirty="0">
              <a:solidFill>
                <a:srgbClr val="00008B"/>
              </a:solidFill>
              <a:latin typeface="Arial Bold"/>
              <a:cs typeface="Arial" panose="020B0604020202020204" pitchFamily="34" charset="0"/>
            </a:endParaRPr>
          </a:p>
        </p:txBody>
      </p:sp>
    </p:spTree>
    <p:extLst>
      <p:ext uri="{BB962C8B-B14F-4D97-AF65-F5344CB8AC3E}">
        <p14:creationId xmlns:p14="http://schemas.microsoft.com/office/powerpoint/2010/main" val="402898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1000"/>
                                        <p:tgtEl>
                                          <p:spTgt spid="57"/>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1000"/>
                                        <p:tgtEl>
                                          <p:spTgt spid="56"/>
                                        </p:tgtEl>
                                      </p:cBhvr>
                                    </p:animEffect>
                                  </p:childTnLst>
                                </p:cTn>
                              </p:par>
                              <p:par>
                                <p:cTn id="14" presetID="42" presetClass="path" presetSubtype="0" accel="50000" decel="50000" fill="hold" grpId="0" nodeType="withEffect">
                                  <p:stCondLst>
                                    <p:cond delay="0"/>
                                  </p:stCondLst>
                                  <p:childTnLst>
                                    <p:animMotion origin="layout" path="M -0.04466 0.00393 L -0.00013 0.00116 " pathEditMode="relative" rAng="0" ptsTypes="AA">
                                      <p:cBhvr>
                                        <p:cTn id="15" dur="1000" fill="hold"/>
                                        <p:tgtEl>
                                          <p:spTgt spid="56"/>
                                        </p:tgtEl>
                                        <p:attrNameLst>
                                          <p:attrName>ppt_x</p:attrName>
                                          <p:attrName>ppt_y</p:attrName>
                                        </p:attrNameLst>
                                      </p:cBhvr>
                                      <p:rCtr x="2227" y="-139"/>
                                    </p:animMotion>
                                  </p:childTnLst>
                                </p:cTn>
                              </p:par>
                              <p:par>
                                <p:cTn id="16" presetID="42" presetClass="path" presetSubtype="0" accel="50000" decel="50000" fill="hold" grpId="0" nodeType="withEffect">
                                  <p:stCondLst>
                                    <p:cond delay="0"/>
                                  </p:stCondLst>
                                  <p:childTnLst>
                                    <p:animMotion origin="layout" path="M 0.0108 -0.0007 L -0.00013 -0.00023 " pathEditMode="relative" rAng="0" ptsTypes="AA">
                                      <p:cBhvr>
                                        <p:cTn id="17" dur="1000" fill="hold"/>
                                        <p:tgtEl>
                                          <p:spTgt spid="57"/>
                                        </p:tgtEl>
                                        <p:attrNameLst>
                                          <p:attrName>ppt_x</p:attrName>
                                          <p:attrName>ppt_y</p:attrName>
                                        </p:attrNameLst>
                                      </p:cBhvr>
                                      <p:rCtr x="-547" y="23"/>
                                    </p:animMotion>
                                  </p:childTnLst>
                                </p:cTn>
                              </p:par>
                              <p:par>
                                <p:cTn id="18" presetID="10" presetClass="entr" presetSubtype="0" fill="hold" nodeType="with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3"/>
                                        </p:tgtEl>
                                        <p:attrNameLst>
                                          <p:attrName>style.visibility</p:attrName>
                                        </p:attrNameLst>
                                      </p:cBhvr>
                                      <p:to>
                                        <p:strVal val="visible"/>
                                      </p:to>
                                    </p:set>
                                    <p:animEffect transition="in" filter="fade">
                                      <p:cBhvr>
                                        <p:cTn id="23" dur="500"/>
                                        <p:tgtEl>
                                          <p:spTgt spid="7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4"/>
                                        </p:tgtEl>
                                        <p:attrNameLst>
                                          <p:attrName>style.visibility</p:attrName>
                                        </p:attrNameLst>
                                      </p:cBhvr>
                                      <p:to>
                                        <p:strVal val="visible"/>
                                      </p:to>
                                    </p:set>
                                    <p:animEffect transition="in" filter="fade">
                                      <p:cBhvr>
                                        <p:cTn id="26"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56" grpId="0"/>
      <p:bldP spid="56" grpId="1"/>
      <p:bldP spid="57" grpId="0"/>
      <p:bldP spid="57" grpId="1"/>
      <p:bldP spid="73" grpId="0" animBg="1"/>
      <p:bldP spid="7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A1152-98F9-7F57-3F8F-EC30D672E99E}"/>
            </a:ext>
          </a:extLst>
        </p:cNvPr>
        <p:cNvGrpSpPr/>
        <p:nvPr/>
      </p:nvGrpSpPr>
      <p:grpSpPr>
        <a:xfrm>
          <a:off x="0" y="0"/>
          <a:ext cx="0" cy="0"/>
          <a:chOff x="0" y="0"/>
          <a:chExt cx="0" cy="0"/>
        </a:xfrm>
      </p:grpSpPr>
      <p:sp>
        <p:nvSpPr>
          <p:cNvPr id="25" name="Retângulo 24">
            <a:extLst>
              <a:ext uri="{FF2B5EF4-FFF2-40B4-BE49-F238E27FC236}">
                <a16:creationId xmlns:a16="http://schemas.microsoft.com/office/drawing/2014/main" id="{E0C0ED67-8039-147D-6A51-6537E8DFD103}"/>
              </a:ext>
            </a:extLst>
          </p:cNvPr>
          <p:cNvSpPr/>
          <p:nvPr/>
        </p:nvSpPr>
        <p:spPr>
          <a:xfrm>
            <a:off x="1002620" y="655480"/>
            <a:ext cx="189000" cy="104255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2700">
              <a:solidFill>
                <a:prstClr val="white"/>
              </a:solidFill>
              <a:latin typeface="Calibri" panose="020F0502020204030204"/>
            </a:endParaRPr>
          </a:p>
        </p:txBody>
      </p:sp>
      <p:sp>
        <p:nvSpPr>
          <p:cNvPr id="55" name="Forma Livre 54">
            <a:extLst>
              <a:ext uri="{FF2B5EF4-FFF2-40B4-BE49-F238E27FC236}">
                <a16:creationId xmlns:a16="http://schemas.microsoft.com/office/drawing/2014/main" id="{F3AAB1AF-AD0E-A3ED-1ED2-A2B10EA43FF5}"/>
              </a:ext>
            </a:extLst>
          </p:cNvPr>
          <p:cNvSpPr/>
          <p:nvPr/>
        </p:nvSpPr>
        <p:spPr>
          <a:xfrm>
            <a:off x="15386836" y="6916354"/>
            <a:ext cx="1983894" cy="879425"/>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0025" tIns="200025" rIns="200025" bIns="200025" numCol="1" spcCol="1270" anchor="t" anchorCtr="0">
            <a:noAutofit/>
          </a:bodyPr>
          <a:lstStyle/>
          <a:p>
            <a:pPr algn="ctr" defTabSz="2333625">
              <a:lnSpc>
                <a:spcPct val="90000"/>
              </a:lnSpc>
              <a:spcBef>
                <a:spcPct val="0"/>
              </a:spcBef>
              <a:spcAft>
                <a:spcPct val="35000"/>
              </a:spcAft>
            </a:pPr>
            <a:r>
              <a:rPr lang="pt-BR" sz="3000" b="1" dirty="0">
                <a:solidFill>
                  <a:schemeClr val="bg1"/>
                </a:solidFill>
                <a:latin typeface="Segoe UI Black" panose="020B0A02040204020203" pitchFamily="34" charset="0"/>
                <a:ea typeface="Segoe UI Black" panose="020B0A02040204020203" pitchFamily="34" charset="0"/>
              </a:rPr>
              <a:t>55%</a:t>
            </a:r>
          </a:p>
        </p:txBody>
      </p:sp>
      <p:sp>
        <p:nvSpPr>
          <p:cNvPr id="56" name="CaixaDeTexto 55">
            <a:extLst>
              <a:ext uri="{FF2B5EF4-FFF2-40B4-BE49-F238E27FC236}">
                <a16:creationId xmlns:a16="http://schemas.microsoft.com/office/drawing/2014/main" id="{DDC713CA-BD13-3E97-0E19-8E84EF2A24BB}"/>
              </a:ext>
            </a:extLst>
          </p:cNvPr>
          <p:cNvSpPr txBox="1"/>
          <p:nvPr/>
        </p:nvSpPr>
        <p:spPr>
          <a:xfrm>
            <a:off x="1143000" y="610969"/>
            <a:ext cx="13417112" cy="646331"/>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pt-BR" sz="3600" b="1" dirty="0"/>
              <a:t>Programa de Universalização do Acesso à Energia Elétrica</a:t>
            </a:r>
          </a:p>
        </p:txBody>
      </p:sp>
      <p:sp>
        <p:nvSpPr>
          <p:cNvPr id="57" name="CaixaDeTexto 56">
            <a:extLst>
              <a:ext uri="{FF2B5EF4-FFF2-40B4-BE49-F238E27FC236}">
                <a16:creationId xmlns:a16="http://schemas.microsoft.com/office/drawing/2014/main" id="{513D5403-AAAF-2484-2F9B-3070978E682B}"/>
              </a:ext>
            </a:extLst>
          </p:cNvPr>
          <p:cNvSpPr txBox="1"/>
          <p:nvPr/>
        </p:nvSpPr>
        <p:spPr>
          <a:xfrm>
            <a:off x="1143000" y="1104900"/>
            <a:ext cx="13417112" cy="584775"/>
          </a:xfrm>
          <a:prstGeom prst="rect">
            <a:avLst/>
          </a:prstGeom>
          <a:noFill/>
        </p:spPr>
        <p:txBody>
          <a:bodyPr wrap="square" rtlCol="0">
            <a:spAutoFit/>
          </a:bodyPr>
          <a:lstStyle/>
          <a:p>
            <a:pPr>
              <a:defRPr/>
            </a:pPr>
            <a:r>
              <a:rPr lang="pt-BR" sz="3200" dirty="0"/>
              <a:t>Programa </a:t>
            </a:r>
            <a:r>
              <a:rPr lang="pt-BR" sz="3200" b="1" dirty="0">
                <a:effectLst>
                  <a:outerShdw blurRad="38100" dist="38100" dir="2700000" algn="tl">
                    <a:srgbClr val="000000">
                      <a:alpha val="43137"/>
                    </a:srgbClr>
                  </a:outerShdw>
                </a:effectLst>
              </a:rPr>
              <a:t>LUZ PARA TODOS</a:t>
            </a:r>
          </a:p>
        </p:txBody>
      </p:sp>
      <p:cxnSp>
        <p:nvCxnSpPr>
          <p:cNvPr id="54" name="Conector reto 53">
            <a:extLst>
              <a:ext uri="{FF2B5EF4-FFF2-40B4-BE49-F238E27FC236}">
                <a16:creationId xmlns:a16="http://schemas.microsoft.com/office/drawing/2014/main" id="{CA4E79F9-8271-78CD-A28A-9CAD1AFD3694}"/>
              </a:ext>
            </a:extLst>
          </p:cNvPr>
          <p:cNvCxnSpPr/>
          <p:nvPr/>
        </p:nvCxnSpPr>
        <p:spPr>
          <a:xfrm>
            <a:off x="10943167" y="3738097"/>
            <a:ext cx="17815" cy="50260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Imagem 57">
            <a:extLst>
              <a:ext uri="{FF2B5EF4-FFF2-40B4-BE49-F238E27FC236}">
                <a16:creationId xmlns:a16="http://schemas.microsoft.com/office/drawing/2014/main" id="{61D008E8-3538-F757-9097-5AAC3076A6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577530">
            <a:off x="13535792" y="3629460"/>
            <a:ext cx="1238915" cy="1587813"/>
          </a:xfrm>
          <a:prstGeom prst="rect">
            <a:avLst/>
          </a:prstGeom>
        </p:spPr>
      </p:pic>
      <p:sp>
        <p:nvSpPr>
          <p:cNvPr id="59" name="Retângulo 58">
            <a:extLst>
              <a:ext uri="{FF2B5EF4-FFF2-40B4-BE49-F238E27FC236}">
                <a16:creationId xmlns:a16="http://schemas.microsoft.com/office/drawing/2014/main" id="{4A9D68D1-4CD0-C601-A2A1-DA37EBA2B2DD}"/>
              </a:ext>
            </a:extLst>
          </p:cNvPr>
          <p:cNvSpPr/>
          <p:nvPr/>
        </p:nvSpPr>
        <p:spPr>
          <a:xfrm>
            <a:off x="13301174" y="3691290"/>
            <a:ext cx="1912062" cy="338554"/>
          </a:xfrm>
          <a:prstGeom prst="rect">
            <a:avLst/>
          </a:prstGeom>
        </p:spPr>
        <p:txBody>
          <a:bodyPr wrap="none">
            <a:spAutoFit/>
          </a:bodyPr>
          <a:lstStyle/>
          <a:p>
            <a:pPr defTabSz="1371600"/>
            <a:r>
              <a:rPr lang="pt-BR" sz="1600" dirty="0">
                <a:solidFill>
                  <a:prstClr val="black"/>
                </a:solidFill>
                <a:latin typeface="Calibri" panose="020F0502020204030204"/>
              </a:rPr>
              <a:t>Módulo Fotovoltaico</a:t>
            </a:r>
          </a:p>
        </p:txBody>
      </p:sp>
      <p:sp>
        <p:nvSpPr>
          <p:cNvPr id="60" name="Retângulo 59">
            <a:extLst>
              <a:ext uri="{FF2B5EF4-FFF2-40B4-BE49-F238E27FC236}">
                <a16:creationId xmlns:a16="http://schemas.microsoft.com/office/drawing/2014/main" id="{DF544116-DE17-5585-1329-64A0B5C7693E}"/>
              </a:ext>
            </a:extLst>
          </p:cNvPr>
          <p:cNvSpPr/>
          <p:nvPr/>
        </p:nvSpPr>
        <p:spPr>
          <a:xfrm>
            <a:off x="15621000" y="3991372"/>
            <a:ext cx="2201079" cy="338554"/>
          </a:xfrm>
          <a:prstGeom prst="rect">
            <a:avLst/>
          </a:prstGeom>
        </p:spPr>
        <p:txBody>
          <a:bodyPr wrap="square">
            <a:spAutoFit/>
          </a:bodyPr>
          <a:lstStyle/>
          <a:p>
            <a:r>
              <a:rPr lang="pt-BR" sz="1600" dirty="0" err="1"/>
              <a:t>Si-mono</a:t>
            </a:r>
            <a:r>
              <a:rPr lang="pt-BR" sz="1600" dirty="0"/>
              <a:t> / 120 células </a:t>
            </a:r>
          </a:p>
        </p:txBody>
      </p:sp>
      <p:sp>
        <p:nvSpPr>
          <p:cNvPr id="61" name="Retângulo 60">
            <a:extLst>
              <a:ext uri="{FF2B5EF4-FFF2-40B4-BE49-F238E27FC236}">
                <a16:creationId xmlns:a16="http://schemas.microsoft.com/office/drawing/2014/main" id="{2F252013-4174-55D3-3581-BEA25FE7E370}"/>
              </a:ext>
            </a:extLst>
          </p:cNvPr>
          <p:cNvSpPr/>
          <p:nvPr/>
        </p:nvSpPr>
        <p:spPr>
          <a:xfrm>
            <a:off x="16031818" y="4339142"/>
            <a:ext cx="1339213" cy="338554"/>
          </a:xfrm>
          <a:prstGeom prst="rect">
            <a:avLst/>
          </a:prstGeom>
        </p:spPr>
        <p:txBody>
          <a:bodyPr wrap="none">
            <a:spAutoFit/>
          </a:bodyPr>
          <a:lstStyle/>
          <a:p>
            <a:r>
              <a:rPr lang="pt-BR" sz="1600" dirty="0"/>
              <a:t>298 X 410Wp </a:t>
            </a:r>
          </a:p>
        </p:txBody>
      </p:sp>
      <p:sp>
        <p:nvSpPr>
          <p:cNvPr id="63" name="Retângulo 62">
            <a:extLst>
              <a:ext uri="{FF2B5EF4-FFF2-40B4-BE49-F238E27FC236}">
                <a16:creationId xmlns:a16="http://schemas.microsoft.com/office/drawing/2014/main" id="{75E617E1-71E4-DDB6-B636-95A6CF6D9DBF}"/>
              </a:ext>
            </a:extLst>
          </p:cNvPr>
          <p:cNvSpPr/>
          <p:nvPr/>
        </p:nvSpPr>
        <p:spPr>
          <a:xfrm>
            <a:off x="15570933" y="5912559"/>
            <a:ext cx="2564667" cy="338554"/>
          </a:xfrm>
          <a:prstGeom prst="rect">
            <a:avLst/>
          </a:prstGeom>
        </p:spPr>
        <p:txBody>
          <a:bodyPr wrap="square">
            <a:spAutoFit/>
          </a:bodyPr>
          <a:lstStyle/>
          <a:p>
            <a:r>
              <a:rPr lang="pt-BR" sz="1600" dirty="0"/>
              <a:t>1 Transformador X 125 kVA</a:t>
            </a:r>
          </a:p>
        </p:txBody>
      </p:sp>
      <p:pic>
        <p:nvPicPr>
          <p:cNvPr id="64" name="Imagem 63">
            <a:extLst>
              <a:ext uri="{FF2B5EF4-FFF2-40B4-BE49-F238E27FC236}">
                <a16:creationId xmlns:a16="http://schemas.microsoft.com/office/drawing/2014/main" id="{2A3C49A2-3D8F-3158-B8ED-9AFE018923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14177" y="6044408"/>
            <a:ext cx="785039" cy="1029181"/>
          </a:xfrm>
          <a:prstGeom prst="rect">
            <a:avLst/>
          </a:prstGeom>
        </p:spPr>
      </p:pic>
      <p:sp>
        <p:nvSpPr>
          <p:cNvPr id="65" name="Retângulo 64">
            <a:extLst>
              <a:ext uri="{FF2B5EF4-FFF2-40B4-BE49-F238E27FC236}">
                <a16:creationId xmlns:a16="http://schemas.microsoft.com/office/drawing/2014/main" id="{17750F16-4048-F428-D972-2A19A4C38BD1}"/>
              </a:ext>
            </a:extLst>
          </p:cNvPr>
          <p:cNvSpPr/>
          <p:nvPr/>
        </p:nvSpPr>
        <p:spPr>
          <a:xfrm>
            <a:off x="15612148" y="6408779"/>
            <a:ext cx="2295283" cy="830997"/>
          </a:xfrm>
          <a:prstGeom prst="rect">
            <a:avLst/>
          </a:prstGeom>
        </p:spPr>
        <p:txBody>
          <a:bodyPr wrap="square">
            <a:spAutoFit/>
          </a:bodyPr>
          <a:lstStyle/>
          <a:p>
            <a:r>
              <a:rPr lang="pt-BR" sz="1600" dirty="0"/>
              <a:t>8 x Inversor de Onda Senoidal Pura / 48V DC/ 12.000W</a:t>
            </a:r>
          </a:p>
        </p:txBody>
      </p:sp>
      <p:pic>
        <p:nvPicPr>
          <p:cNvPr id="66" name="Imagem 65">
            <a:extLst>
              <a:ext uri="{FF2B5EF4-FFF2-40B4-BE49-F238E27FC236}">
                <a16:creationId xmlns:a16="http://schemas.microsoft.com/office/drawing/2014/main" id="{9416272F-06EB-E9AE-E786-EBDBC03482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35409" y="7649858"/>
            <a:ext cx="1238495" cy="971012"/>
          </a:xfrm>
          <a:prstGeom prst="rect">
            <a:avLst/>
          </a:prstGeom>
        </p:spPr>
      </p:pic>
      <p:sp>
        <p:nvSpPr>
          <p:cNvPr id="67" name="Retângulo 66">
            <a:extLst>
              <a:ext uri="{FF2B5EF4-FFF2-40B4-BE49-F238E27FC236}">
                <a16:creationId xmlns:a16="http://schemas.microsoft.com/office/drawing/2014/main" id="{1170CCAC-AC93-7466-14C0-1A4ED0CCBAA3}"/>
              </a:ext>
            </a:extLst>
          </p:cNvPr>
          <p:cNvSpPr/>
          <p:nvPr/>
        </p:nvSpPr>
        <p:spPr>
          <a:xfrm>
            <a:off x="15351817" y="7896344"/>
            <a:ext cx="2831929" cy="338554"/>
          </a:xfrm>
          <a:prstGeom prst="rect">
            <a:avLst/>
          </a:prstGeom>
        </p:spPr>
        <p:txBody>
          <a:bodyPr wrap="none">
            <a:spAutoFit/>
          </a:bodyPr>
          <a:lstStyle/>
          <a:p>
            <a:r>
              <a:rPr lang="pt-BR" sz="1600" dirty="0"/>
              <a:t>55 X Bateria de Lítio - LFP / 48V </a:t>
            </a:r>
          </a:p>
        </p:txBody>
      </p:sp>
      <p:sp>
        <p:nvSpPr>
          <p:cNvPr id="68" name="Retângulo 67">
            <a:extLst>
              <a:ext uri="{FF2B5EF4-FFF2-40B4-BE49-F238E27FC236}">
                <a16:creationId xmlns:a16="http://schemas.microsoft.com/office/drawing/2014/main" id="{B3E7E995-D511-46A7-7AB7-03FBC95BED33}"/>
              </a:ext>
            </a:extLst>
          </p:cNvPr>
          <p:cNvSpPr/>
          <p:nvPr/>
        </p:nvSpPr>
        <p:spPr>
          <a:xfrm>
            <a:off x="13330730" y="5370222"/>
            <a:ext cx="1945299" cy="584775"/>
          </a:xfrm>
          <a:prstGeom prst="rect">
            <a:avLst/>
          </a:prstGeom>
        </p:spPr>
        <p:txBody>
          <a:bodyPr wrap="square">
            <a:spAutoFit/>
          </a:bodyPr>
          <a:lstStyle/>
          <a:p>
            <a:r>
              <a:rPr lang="pt-BR" sz="1600" dirty="0"/>
              <a:t>Transformador + Inversor de Tensão</a:t>
            </a:r>
          </a:p>
        </p:txBody>
      </p:sp>
      <p:sp>
        <p:nvSpPr>
          <p:cNvPr id="69" name="Retângulo 68">
            <a:extLst>
              <a:ext uri="{FF2B5EF4-FFF2-40B4-BE49-F238E27FC236}">
                <a16:creationId xmlns:a16="http://schemas.microsoft.com/office/drawing/2014/main" id="{7E07723E-E769-84B4-CC68-C3C987ABDCFB}"/>
              </a:ext>
            </a:extLst>
          </p:cNvPr>
          <p:cNvSpPr/>
          <p:nvPr/>
        </p:nvSpPr>
        <p:spPr>
          <a:xfrm>
            <a:off x="16131916" y="8267495"/>
            <a:ext cx="1165704" cy="338554"/>
          </a:xfrm>
          <a:prstGeom prst="rect">
            <a:avLst/>
          </a:prstGeom>
        </p:spPr>
        <p:txBody>
          <a:bodyPr wrap="none">
            <a:spAutoFit/>
          </a:bodyPr>
          <a:lstStyle/>
          <a:p>
            <a:r>
              <a:rPr lang="pt-BR" sz="1600" dirty="0"/>
              <a:t>100Ah@C5 </a:t>
            </a:r>
          </a:p>
        </p:txBody>
      </p:sp>
      <p:sp>
        <p:nvSpPr>
          <p:cNvPr id="70" name="CaixaDeTexto 69">
            <a:extLst>
              <a:ext uri="{FF2B5EF4-FFF2-40B4-BE49-F238E27FC236}">
                <a16:creationId xmlns:a16="http://schemas.microsoft.com/office/drawing/2014/main" id="{3571E66F-2A90-BD82-E0BF-4599695F33DB}"/>
              </a:ext>
            </a:extLst>
          </p:cNvPr>
          <p:cNvSpPr txBox="1"/>
          <p:nvPr/>
        </p:nvSpPr>
        <p:spPr>
          <a:xfrm>
            <a:off x="14374761" y="2749123"/>
            <a:ext cx="2620685" cy="600164"/>
          </a:xfrm>
          <a:prstGeom prst="rect">
            <a:avLst/>
          </a:prstGeom>
          <a:noFill/>
        </p:spPr>
        <p:txBody>
          <a:bodyPr wrap="square" rtlCol="0">
            <a:spAutoFit/>
          </a:bodyPr>
          <a:lstStyle/>
          <a:p>
            <a:pPr algn="ctr">
              <a:defRPr/>
            </a:pPr>
            <a:r>
              <a:rPr lang="pt-BR" sz="3300" b="1" dirty="0">
                <a:solidFill>
                  <a:schemeClr val="accent1">
                    <a:lumMod val="50000"/>
                  </a:schemeClr>
                </a:solidFill>
                <a:latin typeface="Segoe UI Black" panose="020B0A02040204020203" pitchFamily="34" charset="0"/>
                <a:ea typeface="Segoe UI Black" panose="020B0A02040204020203" pitchFamily="34" charset="0"/>
              </a:rPr>
              <a:t>MIGDI</a:t>
            </a:r>
          </a:p>
        </p:txBody>
      </p:sp>
      <p:sp>
        <p:nvSpPr>
          <p:cNvPr id="71" name="Retângulo 70">
            <a:extLst>
              <a:ext uri="{FF2B5EF4-FFF2-40B4-BE49-F238E27FC236}">
                <a16:creationId xmlns:a16="http://schemas.microsoft.com/office/drawing/2014/main" id="{B3ED89D1-25AA-1A5F-2F60-4F7536E49EAE}"/>
              </a:ext>
            </a:extLst>
          </p:cNvPr>
          <p:cNvSpPr/>
          <p:nvPr/>
        </p:nvSpPr>
        <p:spPr>
          <a:xfrm>
            <a:off x="13944600" y="7277100"/>
            <a:ext cx="778483" cy="338554"/>
          </a:xfrm>
          <a:prstGeom prst="rect">
            <a:avLst/>
          </a:prstGeom>
        </p:spPr>
        <p:txBody>
          <a:bodyPr wrap="none">
            <a:spAutoFit/>
          </a:bodyPr>
          <a:lstStyle/>
          <a:p>
            <a:r>
              <a:rPr lang="pt-BR" sz="1600" dirty="0"/>
              <a:t>Bateria</a:t>
            </a:r>
          </a:p>
        </p:txBody>
      </p:sp>
      <p:sp>
        <p:nvSpPr>
          <p:cNvPr id="73" name="Retângulo 72">
            <a:extLst>
              <a:ext uri="{FF2B5EF4-FFF2-40B4-BE49-F238E27FC236}">
                <a16:creationId xmlns:a16="http://schemas.microsoft.com/office/drawing/2014/main" id="{B8C9B616-1187-4DA0-DA57-8502C8C8A874}"/>
              </a:ext>
            </a:extLst>
          </p:cNvPr>
          <p:cNvSpPr/>
          <p:nvPr/>
        </p:nvSpPr>
        <p:spPr>
          <a:xfrm>
            <a:off x="0" y="2450448"/>
            <a:ext cx="7696200" cy="7797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74" name="CaixaDeTexto 73">
            <a:extLst>
              <a:ext uri="{FF2B5EF4-FFF2-40B4-BE49-F238E27FC236}">
                <a16:creationId xmlns:a16="http://schemas.microsoft.com/office/drawing/2014/main" id="{491F705B-9F6C-3ECA-94DD-E8053231B6CB}"/>
              </a:ext>
            </a:extLst>
          </p:cNvPr>
          <p:cNvSpPr txBox="1"/>
          <p:nvPr/>
        </p:nvSpPr>
        <p:spPr>
          <a:xfrm>
            <a:off x="584674" y="2469059"/>
            <a:ext cx="7328447" cy="769441"/>
          </a:xfrm>
          <a:prstGeom prst="rect">
            <a:avLst/>
          </a:prstGeom>
          <a:noFill/>
        </p:spPr>
        <p:txBody>
          <a:bodyPr wrap="square" rtlCol="0">
            <a:spAutoFit/>
          </a:bodyPr>
          <a:lstStyle/>
          <a:p>
            <a:r>
              <a:rPr lang="pt-BR" sz="4400" b="1" dirty="0">
                <a:solidFill>
                  <a:schemeClr val="bg1"/>
                </a:solidFill>
                <a:latin typeface="Arial Black" panose="020B0A04020102020204" pitchFamily="34" charset="0"/>
                <a:cs typeface="Arial" panose="020B0604020202020204" pitchFamily="34" charset="0"/>
              </a:rPr>
              <a:t>Configurações (MIGDI)</a:t>
            </a:r>
            <a:endParaRPr lang="pt-BR" sz="2800" b="1" dirty="0">
              <a:solidFill>
                <a:srgbClr val="00008B"/>
              </a:solidFill>
              <a:latin typeface="Arial Bold"/>
              <a:cs typeface="Arial" panose="020B0604020202020204" pitchFamily="34" charset="0"/>
            </a:endParaRPr>
          </a:p>
        </p:txBody>
      </p:sp>
      <p:sp>
        <p:nvSpPr>
          <p:cNvPr id="3" name="CaixaDeTexto 2">
            <a:extLst>
              <a:ext uri="{FF2B5EF4-FFF2-40B4-BE49-F238E27FC236}">
                <a16:creationId xmlns:a16="http://schemas.microsoft.com/office/drawing/2014/main" id="{ED3A3E6F-1AB9-CCCC-B655-8A9B2EF4D8AF}"/>
              </a:ext>
            </a:extLst>
          </p:cNvPr>
          <p:cNvSpPr txBox="1"/>
          <p:nvPr/>
        </p:nvSpPr>
        <p:spPr>
          <a:xfrm>
            <a:off x="720094" y="3806315"/>
            <a:ext cx="9144000" cy="369332"/>
          </a:xfrm>
          <a:prstGeom prst="rect">
            <a:avLst/>
          </a:prstGeom>
          <a:noFill/>
        </p:spPr>
        <p:txBody>
          <a:bodyPr wrap="square">
            <a:spAutoFit/>
          </a:bodyPr>
          <a:lstStyle/>
          <a:p>
            <a:pPr lvl="0" algn="ctr" defTabSz="1555750">
              <a:spcBef>
                <a:spcPct val="0"/>
              </a:spcBef>
            </a:pPr>
            <a:r>
              <a:rPr lang="pt-BR" sz="1800" b="1" dirty="0">
                <a:solidFill>
                  <a:schemeClr val="tx1"/>
                </a:solidFill>
                <a:latin typeface="Segoe UI Black" panose="020B0A02040204020203" pitchFamily="34" charset="0"/>
                <a:ea typeface="Segoe UI Black" panose="020B0A02040204020203" pitchFamily="34" charset="0"/>
              </a:rPr>
              <a:t>Aldeia Santo André (TI Pacaás Novos) – Município de Guajará-Mirim (RO)</a:t>
            </a:r>
          </a:p>
        </p:txBody>
      </p:sp>
      <p:sp>
        <p:nvSpPr>
          <p:cNvPr id="4" name="AutoShape 2" descr="Imagens de Transformador de distribuição sem royalties ...">
            <a:extLst>
              <a:ext uri="{FF2B5EF4-FFF2-40B4-BE49-F238E27FC236}">
                <a16:creationId xmlns:a16="http://schemas.microsoft.com/office/drawing/2014/main" id="{6F0B6A13-E162-C61F-3D76-23876CD02C24}"/>
              </a:ext>
            </a:extLst>
          </p:cNvPr>
          <p:cNvSpPr>
            <a:spLocks noChangeAspect="1" noChangeArrowheads="1"/>
          </p:cNvSpPr>
          <p:nvPr/>
        </p:nvSpPr>
        <p:spPr bwMode="auto">
          <a:xfrm>
            <a:off x="8458200" y="4991100"/>
            <a:ext cx="838200" cy="838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5" name="Imagem 4">
            <a:extLst>
              <a:ext uri="{FF2B5EF4-FFF2-40B4-BE49-F238E27FC236}">
                <a16:creationId xmlns:a16="http://schemas.microsoft.com/office/drawing/2014/main" id="{4A78C9BA-3449-C662-8C8C-5E9419BB68F6}"/>
              </a:ext>
            </a:extLst>
          </p:cNvPr>
          <p:cNvPicPr>
            <a:picLocks noChangeAspect="1"/>
          </p:cNvPicPr>
          <p:nvPr/>
        </p:nvPicPr>
        <p:blipFill>
          <a:blip r:embed="rId6"/>
          <a:stretch>
            <a:fillRect/>
          </a:stretch>
        </p:blipFill>
        <p:spPr>
          <a:xfrm>
            <a:off x="12983094" y="6081836"/>
            <a:ext cx="1085499" cy="1123950"/>
          </a:xfrm>
          <a:prstGeom prst="rect">
            <a:avLst/>
          </a:prstGeom>
        </p:spPr>
      </p:pic>
      <p:pic>
        <p:nvPicPr>
          <p:cNvPr id="6" name="Imagem 5" descr="Uma imagem contendo grama, ao ar livre, lado, rua&#10;&#10;Descrição gerada automaticamente">
            <a:extLst>
              <a:ext uri="{FF2B5EF4-FFF2-40B4-BE49-F238E27FC236}">
                <a16:creationId xmlns:a16="http://schemas.microsoft.com/office/drawing/2014/main" id="{62EA6DF0-4770-0939-73EF-3F08CCB98E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20567" y="4743462"/>
            <a:ext cx="7743054" cy="4355468"/>
          </a:xfrm>
          <a:prstGeom prst="rect">
            <a:avLst/>
          </a:prstGeom>
        </p:spPr>
      </p:pic>
      <p:sp>
        <p:nvSpPr>
          <p:cNvPr id="7" name="Forma Livre 29">
            <a:extLst>
              <a:ext uri="{FF2B5EF4-FFF2-40B4-BE49-F238E27FC236}">
                <a16:creationId xmlns:a16="http://schemas.microsoft.com/office/drawing/2014/main" id="{2DB96811-CB16-1F39-4CF0-D59918301FA8}"/>
              </a:ext>
            </a:extLst>
          </p:cNvPr>
          <p:cNvSpPr/>
          <p:nvPr/>
        </p:nvSpPr>
        <p:spPr>
          <a:xfrm>
            <a:off x="1577612" y="9270862"/>
            <a:ext cx="7428963" cy="337001"/>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1200" b="1" dirty="0">
                <a:solidFill>
                  <a:schemeClr val="bg2">
                    <a:lumMod val="50000"/>
                  </a:schemeClr>
                </a:solidFill>
              </a:rPr>
              <a:t>Foto: Aldeia Santo André (Energisa Rondônia) – 78 famílias indígenas atendidas</a:t>
            </a:r>
            <a:endParaRPr lang="pt-BR" sz="1200" b="1" kern="1200" dirty="0">
              <a:solidFill>
                <a:schemeClr val="bg2">
                  <a:lumMod val="50000"/>
                </a:schemeClr>
              </a:solidFill>
            </a:endParaRPr>
          </a:p>
        </p:txBody>
      </p:sp>
    </p:spTree>
    <p:extLst>
      <p:ext uri="{BB962C8B-B14F-4D97-AF65-F5344CB8AC3E}">
        <p14:creationId xmlns:p14="http://schemas.microsoft.com/office/powerpoint/2010/main" val="323815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1000"/>
                                        <p:tgtEl>
                                          <p:spTgt spid="57"/>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1000"/>
                                        <p:tgtEl>
                                          <p:spTgt spid="56"/>
                                        </p:tgtEl>
                                      </p:cBhvr>
                                    </p:animEffect>
                                  </p:childTnLst>
                                </p:cTn>
                              </p:par>
                              <p:par>
                                <p:cTn id="14" presetID="42" presetClass="path" presetSubtype="0" accel="50000" decel="50000" fill="hold" grpId="0" nodeType="withEffect">
                                  <p:stCondLst>
                                    <p:cond delay="0"/>
                                  </p:stCondLst>
                                  <p:childTnLst>
                                    <p:animMotion origin="layout" path="M -0.04466 0.00393 L -0.00013 0.00116 " pathEditMode="relative" rAng="0" ptsTypes="AA">
                                      <p:cBhvr>
                                        <p:cTn id="15" dur="1000" fill="hold"/>
                                        <p:tgtEl>
                                          <p:spTgt spid="56"/>
                                        </p:tgtEl>
                                        <p:attrNameLst>
                                          <p:attrName>ppt_x</p:attrName>
                                          <p:attrName>ppt_y</p:attrName>
                                        </p:attrNameLst>
                                      </p:cBhvr>
                                      <p:rCtr x="2227" y="-139"/>
                                    </p:animMotion>
                                  </p:childTnLst>
                                </p:cTn>
                              </p:par>
                              <p:par>
                                <p:cTn id="16" presetID="42" presetClass="path" presetSubtype="0" accel="50000" decel="50000" fill="hold" grpId="0" nodeType="withEffect">
                                  <p:stCondLst>
                                    <p:cond delay="0"/>
                                  </p:stCondLst>
                                  <p:childTnLst>
                                    <p:animMotion origin="layout" path="M 0.0108 -0.0007 L -0.00013 -0.00023 " pathEditMode="relative" rAng="0" ptsTypes="AA">
                                      <p:cBhvr>
                                        <p:cTn id="17" dur="1000" fill="hold"/>
                                        <p:tgtEl>
                                          <p:spTgt spid="57"/>
                                        </p:tgtEl>
                                        <p:attrNameLst>
                                          <p:attrName>ppt_x</p:attrName>
                                          <p:attrName>ppt_y</p:attrName>
                                        </p:attrNameLst>
                                      </p:cBhvr>
                                      <p:rCtr x="-547" y="23"/>
                                    </p:animMotion>
                                  </p:childTnLst>
                                </p:cTn>
                              </p:par>
                              <p:par>
                                <p:cTn id="18" presetID="10" presetClass="entr" presetSubtype="0" fill="hold" nodeType="with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3"/>
                                        </p:tgtEl>
                                        <p:attrNameLst>
                                          <p:attrName>style.visibility</p:attrName>
                                        </p:attrNameLst>
                                      </p:cBhvr>
                                      <p:to>
                                        <p:strVal val="visible"/>
                                      </p:to>
                                    </p:set>
                                    <p:animEffect transition="in" filter="fade">
                                      <p:cBhvr>
                                        <p:cTn id="23" dur="500"/>
                                        <p:tgtEl>
                                          <p:spTgt spid="7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4"/>
                                        </p:tgtEl>
                                        <p:attrNameLst>
                                          <p:attrName>style.visibility</p:attrName>
                                        </p:attrNameLst>
                                      </p:cBhvr>
                                      <p:to>
                                        <p:strVal val="visible"/>
                                      </p:to>
                                    </p:set>
                                    <p:animEffect transition="in" filter="fade">
                                      <p:cBhvr>
                                        <p:cTn id="26" dur="500"/>
                                        <p:tgtEl>
                                          <p:spTgt spid="7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56" grpId="0"/>
      <p:bldP spid="56" grpId="1"/>
      <p:bldP spid="57" grpId="0"/>
      <p:bldP spid="57" grpId="1"/>
      <p:bldP spid="73" grpId="0" animBg="1"/>
      <p:bldP spid="74"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Torre alta com luz&#10;&#10;Descrição gerada automaticamente com confiança baixa">
            <a:extLst>
              <a:ext uri="{FF2B5EF4-FFF2-40B4-BE49-F238E27FC236}">
                <a16:creationId xmlns:a16="http://schemas.microsoft.com/office/drawing/2014/main" id="{161F69C2-4F82-E5EA-138D-C7A692E18487}"/>
              </a:ext>
            </a:extLst>
          </p:cNvPr>
          <p:cNvPicPr>
            <a:picLocks noChangeAspect="1"/>
          </p:cNvPicPr>
          <p:nvPr/>
        </p:nvPicPr>
        <p:blipFill rotWithShape="1">
          <a:blip r:embed="rId2">
            <a:extLst>
              <a:ext uri="{28A0092B-C50C-407E-A947-70E740481C1C}">
                <a14:useLocalDpi xmlns:a14="http://schemas.microsoft.com/office/drawing/2010/main" val="0"/>
              </a:ext>
            </a:extLst>
          </a:blip>
          <a:srcRect t="67019" r="1" b="11144"/>
          <a:stretch/>
        </p:blipFill>
        <p:spPr>
          <a:xfrm>
            <a:off x="30" y="16"/>
            <a:ext cx="18287970" cy="5565905"/>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pic>
        <p:nvPicPr>
          <p:cNvPr id="5" name="Imagem 4">
            <a:extLst>
              <a:ext uri="{FF2B5EF4-FFF2-40B4-BE49-F238E27FC236}">
                <a16:creationId xmlns:a16="http://schemas.microsoft.com/office/drawing/2014/main" id="{9BA8E0DC-94BB-B419-79B6-9A0C8F7CA1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6057900"/>
            <a:ext cx="1600200" cy="3182520"/>
          </a:xfrm>
          <a:prstGeom prst="rect">
            <a:avLst/>
          </a:prstGeom>
        </p:spPr>
      </p:pic>
      <p:sp>
        <p:nvSpPr>
          <p:cNvPr id="2" name="Forma Livre 12">
            <a:extLst>
              <a:ext uri="{FF2B5EF4-FFF2-40B4-BE49-F238E27FC236}">
                <a16:creationId xmlns:a16="http://schemas.microsoft.com/office/drawing/2014/main" id="{648207B1-20AC-0CE3-F2A8-BD513A3802D4}"/>
              </a:ext>
            </a:extLst>
          </p:cNvPr>
          <p:cNvSpPr/>
          <p:nvPr/>
        </p:nvSpPr>
        <p:spPr>
          <a:xfrm>
            <a:off x="5029200" y="6210300"/>
            <a:ext cx="9220200" cy="879425"/>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0025" tIns="200025" rIns="200025" bIns="200025" numCol="1" spcCol="1270" anchor="t" anchorCtr="0">
            <a:noAutofit/>
          </a:bodyPr>
          <a:lstStyle/>
          <a:p>
            <a:r>
              <a:rPr lang="pt-BR" sz="3400" b="1" dirty="0">
                <a:solidFill>
                  <a:schemeClr val="tx1"/>
                </a:solidFill>
                <a:latin typeface="Segoe UI Black" panose="020B0A02040204020203" pitchFamily="34" charset="0"/>
                <a:ea typeface="Segoe UI Black" panose="020B0A02040204020203" pitchFamily="34" charset="0"/>
              </a:rPr>
              <a:t>I – Criação do Programa Luz para Todos;</a:t>
            </a:r>
          </a:p>
          <a:p>
            <a:endParaRPr lang="pt-BR" sz="1500" b="1" dirty="0">
              <a:solidFill>
                <a:schemeClr val="tx1"/>
              </a:solidFill>
              <a:latin typeface="Segoe UI Black" panose="020B0A02040204020203" pitchFamily="34" charset="0"/>
              <a:ea typeface="Segoe UI Black" panose="020B0A02040204020203" pitchFamily="34" charset="0"/>
            </a:endParaRPr>
          </a:p>
          <a:p>
            <a:r>
              <a:rPr lang="pt-BR" sz="3400" b="1" dirty="0">
                <a:solidFill>
                  <a:schemeClr val="tx1"/>
                </a:solidFill>
                <a:latin typeface="Segoe UI Black" panose="020B0A02040204020203" pitchFamily="34" charset="0"/>
                <a:ea typeface="Segoe UI Black" panose="020B0A02040204020203" pitchFamily="34" charset="0"/>
              </a:rPr>
              <a:t>II – Resultados alcançados;</a:t>
            </a:r>
          </a:p>
          <a:p>
            <a:endParaRPr lang="pt-BR" sz="1500" b="1" dirty="0">
              <a:solidFill>
                <a:schemeClr val="tx1"/>
              </a:solidFill>
              <a:latin typeface="Segoe UI Black" panose="020B0A02040204020203" pitchFamily="34" charset="0"/>
              <a:ea typeface="Segoe UI Black" panose="020B0A02040204020203" pitchFamily="34" charset="0"/>
            </a:endParaRPr>
          </a:p>
          <a:p>
            <a:r>
              <a:rPr lang="pt-BR" sz="3400" b="1" dirty="0">
                <a:solidFill>
                  <a:schemeClr val="tx1"/>
                </a:solidFill>
                <a:latin typeface="Segoe UI Black" panose="020B0A02040204020203" pitchFamily="34" charset="0"/>
                <a:ea typeface="Segoe UI Black" panose="020B0A02040204020203" pitchFamily="34" charset="0"/>
              </a:rPr>
              <a:t>III – Planejamento do atendimento às escolas (Marajó); e</a:t>
            </a:r>
          </a:p>
          <a:p>
            <a:endParaRPr lang="pt-BR" sz="1500" b="1" dirty="0">
              <a:solidFill>
                <a:schemeClr val="tx1"/>
              </a:solidFill>
              <a:latin typeface="Segoe UI Black" panose="020B0A02040204020203" pitchFamily="34" charset="0"/>
              <a:ea typeface="Segoe UI Black" panose="020B0A02040204020203" pitchFamily="34" charset="0"/>
            </a:endParaRPr>
          </a:p>
          <a:p>
            <a:r>
              <a:rPr lang="pt-BR" sz="3400" b="1" dirty="0">
                <a:solidFill>
                  <a:schemeClr val="tx1"/>
                </a:solidFill>
                <a:latin typeface="Segoe UI Black" panose="020B0A02040204020203" pitchFamily="34" charset="0"/>
                <a:ea typeface="Segoe UI Black" panose="020B0A02040204020203" pitchFamily="34" charset="0"/>
              </a:rPr>
              <a:t>IV – Projetos executados.</a:t>
            </a:r>
          </a:p>
        </p:txBody>
      </p:sp>
      <p:pic>
        <p:nvPicPr>
          <p:cNvPr id="3" name="Picture 2">
            <a:extLst>
              <a:ext uri="{FF2B5EF4-FFF2-40B4-BE49-F238E27FC236}">
                <a16:creationId xmlns:a16="http://schemas.microsoft.com/office/drawing/2014/main" id="{6ADE9D37-3F56-F7CC-1B1E-8B44C47FDE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49400" y="8720137"/>
            <a:ext cx="3043840" cy="1585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52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m 18" descr="pessoa segurando bola de vidro transparente">
            <a:extLst>
              <a:ext uri="{FF2B5EF4-FFF2-40B4-BE49-F238E27FC236}">
                <a16:creationId xmlns:a16="http://schemas.microsoft.com/office/drawing/2014/main" id="{C3AB53AA-DCED-C177-0209-2CE01052DE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645" t="5682" r="51831" b="45669"/>
          <a:stretch>
            <a:fillRect/>
          </a:stretch>
        </p:blipFill>
        <p:spPr bwMode="auto">
          <a:xfrm>
            <a:off x="154166" y="103583"/>
            <a:ext cx="3158198" cy="5532431"/>
          </a:xfrm>
          <a:custGeom>
            <a:avLst/>
            <a:gdLst>
              <a:gd name="connsiteX0" fmla="*/ 1695706 w 2105465"/>
              <a:gd name="connsiteY0" fmla="*/ 73 h 3688287"/>
              <a:gd name="connsiteX1" fmla="*/ 1857569 w 2105465"/>
              <a:gd name="connsiteY1" fmla="*/ 36203 h 3688287"/>
              <a:gd name="connsiteX2" fmla="*/ 2069263 w 2105465"/>
              <a:gd name="connsiteY2" fmla="*/ 587600 h 3688287"/>
              <a:gd name="connsiteX3" fmla="*/ 799295 w 2105465"/>
              <a:gd name="connsiteY3" fmla="*/ 3440391 h 3688287"/>
              <a:gd name="connsiteX4" fmla="*/ 247898 w 2105465"/>
              <a:gd name="connsiteY4" fmla="*/ 3652085 h 3688287"/>
              <a:gd name="connsiteX5" fmla="*/ 36203 w 2105465"/>
              <a:gd name="connsiteY5" fmla="*/ 3100688 h 3688287"/>
              <a:gd name="connsiteX6" fmla="*/ 1306172 w 2105465"/>
              <a:gd name="connsiteY6" fmla="*/ 247897 h 3688287"/>
              <a:gd name="connsiteX7" fmla="*/ 1695706 w 2105465"/>
              <a:gd name="connsiteY7" fmla="*/ 73 h 368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5465" h="3688287">
                <a:moveTo>
                  <a:pt x="1695706" y="73"/>
                </a:moveTo>
                <a:cubicBezTo>
                  <a:pt x="1749949" y="1087"/>
                  <a:pt x="1804889" y="12752"/>
                  <a:pt x="1857569" y="36203"/>
                </a:cubicBezTo>
                <a:cubicBezTo>
                  <a:pt x="2068290" y="130010"/>
                  <a:pt x="2163069" y="376879"/>
                  <a:pt x="2069263" y="587600"/>
                </a:cubicBezTo>
                <a:lnTo>
                  <a:pt x="799295" y="3440391"/>
                </a:lnTo>
                <a:cubicBezTo>
                  <a:pt x="705488" y="3651112"/>
                  <a:pt x="458619" y="3745891"/>
                  <a:pt x="247898" y="3652085"/>
                </a:cubicBezTo>
                <a:cubicBezTo>
                  <a:pt x="37176" y="3558279"/>
                  <a:pt x="-57603" y="3311409"/>
                  <a:pt x="36203" y="3100688"/>
                </a:cubicBezTo>
                <a:lnTo>
                  <a:pt x="1306172" y="247897"/>
                </a:lnTo>
                <a:cubicBezTo>
                  <a:pt x="1376527" y="89856"/>
                  <a:pt x="1532979" y="-2967"/>
                  <a:pt x="1695706" y="73"/>
                </a:cubicBezTo>
                <a:close/>
              </a:path>
            </a:pathLst>
          </a:custGeom>
          <a:noFill/>
          <a:extLst>
            <a:ext uri="{909E8E84-426E-40DD-AFC4-6F175D3DCCD1}">
              <a14:hiddenFill xmlns:a14="http://schemas.microsoft.com/office/drawing/2010/main">
                <a:solidFill>
                  <a:srgbClr val="FFFFFF"/>
                </a:solidFill>
              </a14:hiddenFill>
            </a:ext>
          </a:extLst>
        </p:spPr>
      </p:pic>
      <p:pic>
        <p:nvPicPr>
          <p:cNvPr id="18" name="Imagem 17" descr="pessoa segurando bola de vidro transparente">
            <a:extLst>
              <a:ext uri="{FF2B5EF4-FFF2-40B4-BE49-F238E27FC236}">
                <a16:creationId xmlns:a16="http://schemas.microsoft.com/office/drawing/2014/main" id="{1D837A1B-81C0-D42D-AE13-D7DBE74D04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477" t="6534" r="41065" b="18093"/>
          <a:stretch>
            <a:fillRect/>
          </a:stretch>
        </p:blipFill>
        <p:spPr bwMode="auto">
          <a:xfrm>
            <a:off x="636892" y="200474"/>
            <a:ext cx="4511120" cy="8571567"/>
          </a:xfrm>
          <a:custGeom>
            <a:avLst/>
            <a:gdLst>
              <a:gd name="connsiteX0" fmla="*/ 2597655 w 3007413"/>
              <a:gd name="connsiteY0" fmla="*/ 73 h 5714378"/>
              <a:gd name="connsiteX1" fmla="*/ 2759517 w 3007413"/>
              <a:gd name="connsiteY1" fmla="*/ 36203 h 5714378"/>
              <a:gd name="connsiteX2" fmla="*/ 2971211 w 3007413"/>
              <a:gd name="connsiteY2" fmla="*/ 587600 h 5714378"/>
              <a:gd name="connsiteX3" fmla="*/ 799294 w 3007413"/>
              <a:gd name="connsiteY3" fmla="*/ 5466482 h 5714378"/>
              <a:gd name="connsiteX4" fmla="*/ 247897 w 3007413"/>
              <a:gd name="connsiteY4" fmla="*/ 5678176 h 5714378"/>
              <a:gd name="connsiteX5" fmla="*/ 36203 w 3007413"/>
              <a:gd name="connsiteY5" fmla="*/ 5126779 h 5714378"/>
              <a:gd name="connsiteX6" fmla="*/ 2208120 w 3007413"/>
              <a:gd name="connsiteY6" fmla="*/ 247897 h 5714378"/>
              <a:gd name="connsiteX7" fmla="*/ 2597655 w 3007413"/>
              <a:gd name="connsiteY7" fmla="*/ 73 h 5714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7413" h="5714378">
                <a:moveTo>
                  <a:pt x="2597655" y="73"/>
                </a:moveTo>
                <a:cubicBezTo>
                  <a:pt x="2651897" y="1087"/>
                  <a:pt x="2706837" y="12752"/>
                  <a:pt x="2759517" y="36203"/>
                </a:cubicBezTo>
                <a:cubicBezTo>
                  <a:pt x="2970239" y="130009"/>
                  <a:pt x="3065018" y="376879"/>
                  <a:pt x="2971211" y="587600"/>
                </a:cubicBezTo>
                <a:lnTo>
                  <a:pt x="799294" y="5466482"/>
                </a:lnTo>
                <a:cubicBezTo>
                  <a:pt x="705488" y="5677204"/>
                  <a:pt x="458618" y="5771983"/>
                  <a:pt x="247897" y="5678176"/>
                </a:cubicBezTo>
                <a:cubicBezTo>
                  <a:pt x="37175" y="5584370"/>
                  <a:pt x="-57603" y="5337501"/>
                  <a:pt x="36203" y="5126779"/>
                </a:cubicBezTo>
                <a:lnTo>
                  <a:pt x="2208120" y="247897"/>
                </a:lnTo>
                <a:cubicBezTo>
                  <a:pt x="2278475" y="89856"/>
                  <a:pt x="2434928" y="-2967"/>
                  <a:pt x="2597655" y="73"/>
                </a:cubicBezTo>
                <a:close/>
              </a:path>
            </a:pathLst>
          </a:custGeom>
          <a:noFill/>
          <a:extLst>
            <a:ext uri="{909E8E84-426E-40DD-AFC4-6F175D3DCCD1}">
              <a14:hiddenFill xmlns:a14="http://schemas.microsoft.com/office/drawing/2010/main">
                <a:solidFill>
                  <a:srgbClr val="FFFFFF"/>
                </a:solidFill>
              </a14:hiddenFill>
            </a:ext>
          </a:extLst>
        </p:spPr>
      </p:pic>
      <p:pic>
        <p:nvPicPr>
          <p:cNvPr id="11" name="Imagem 10" descr="pessoa segurando bola de vidro transparente">
            <a:extLst>
              <a:ext uri="{FF2B5EF4-FFF2-40B4-BE49-F238E27FC236}">
                <a16:creationId xmlns:a16="http://schemas.microsoft.com/office/drawing/2014/main" id="{C1762F83-7AA8-BE7B-3F97-5FCF89CAB1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176" t="6898" r="18803" b="5732"/>
          <a:stretch>
            <a:fillRect/>
          </a:stretch>
        </p:blipFill>
        <p:spPr bwMode="auto">
          <a:xfrm>
            <a:off x="3825050" y="241876"/>
            <a:ext cx="5118477" cy="9935903"/>
          </a:xfrm>
          <a:custGeom>
            <a:avLst/>
            <a:gdLst>
              <a:gd name="connsiteX0" fmla="*/ 3002559 w 3412318"/>
              <a:gd name="connsiteY0" fmla="*/ 73 h 6623935"/>
              <a:gd name="connsiteX1" fmla="*/ 3164422 w 3412318"/>
              <a:gd name="connsiteY1" fmla="*/ 36203 h 6623935"/>
              <a:gd name="connsiteX2" fmla="*/ 3376116 w 3412318"/>
              <a:gd name="connsiteY2" fmla="*/ 587600 h 6623935"/>
              <a:gd name="connsiteX3" fmla="*/ 799294 w 3412318"/>
              <a:gd name="connsiteY3" fmla="*/ 6376039 h 6623935"/>
              <a:gd name="connsiteX4" fmla="*/ 247897 w 3412318"/>
              <a:gd name="connsiteY4" fmla="*/ 6587733 h 6623935"/>
              <a:gd name="connsiteX5" fmla="*/ 36203 w 3412318"/>
              <a:gd name="connsiteY5" fmla="*/ 6036336 h 6623935"/>
              <a:gd name="connsiteX6" fmla="*/ 2613025 w 3412318"/>
              <a:gd name="connsiteY6" fmla="*/ 247897 h 6623935"/>
              <a:gd name="connsiteX7" fmla="*/ 3002559 w 3412318"/>
              <a:gd name="connsiteY7" fmla="*/ 73 h 6623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2318" h="6623935">
                <a:moveTo>
                  <a:pt x="3002559" y="73"/>
                </a:moveTo>
                <a:cubicBezTo>
                  <a:pt x="3056802" y="1087"/>
                  <a:pt x="3111742" y="12752"/>
                  <a:pt x="3164422" y="36203"/>
                </a:cubicBezTo>
                <a:cubicBezTo>
                  <a:pt x="3375143" y="130009"/>
                  <a:pt x="3469922" y="376879"/>
                  <a:pt x="3376116" y="587600"/>
                </a:cubicBezTo>
                <a:lnTo>
                  <a:pt x="799294" y="6376039"/>
                </a:lnTo>
                <a:cubicBezTo>
                  <a:pt x="705487" y="6586761"/>
                  <a:pt x="458618" y="6681539"/>
                  <a:pt x="247897" y="6587733"/>
                </a:cubicBezTo>
                <a:cubicBezTo>
                  <a:pt x="37175" y="6493927"/>
                  <a:pt x="-57604" y="6247058"/>
                  <a:pt x="36203" y="6036336"/>
                </a:cubicBezTo>
                <a:lnTo>
                  <a:pt x="2613025" y="247897"/>
                </a:lnTo>
                <a:cubicBezTo>
                  <a:pt x="2683380" y="89856"/>
                  <a:pt x="2839832" y="-2967"/>
                  <a:pt x="3002559" y="73"/>
                </a:cubicBezTo>
                <a:close/>
              </a:path>
            </a:pathLst>
          </a:custGeom>
          <a:noFill/>
          <a:extLst>
            <a:ext uri="{909E8E84-426E-40DD-AFC4-6F175D3DCCD1}">
              <a14:hiddenFill xmlns:a14="http://schemas.microsoft.com/office/drawing/2010/main">
                <a:solidFill>
                  <a:srgbClr val="FFFFFF"/>
                </a:solidFill>
              </a14:hiddenFill>
            </a:ext>
          </a:extLst>
        </p:spPr>
      </p:pic>
      <p:pic>
        <p:nvPicPr>
          <p:cNvPr id="10" name="Imagem 9" descr="pessoa segurando bola de vidro transparente">
            <a:extLst>
              <a:ext uri="{FF2B5EF4-FFF2-40B4-BE49-F238E27FC236}">
                <a16:creationId xmlns:a16="http://schemas.microsoft.com/office/drawing/2014/main" id="{E6CB2A14-27A1-7670-DF95-AA52477789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0859" t="6898" r="30023" b="8772"/>
          <a:stretch>
            <a:fillRect/>
          </a:stretch>
        </p:blipFill>
        <p:spPr bwMode="auto">
          <a:xfrm>
            <a:off x="2065987" y="241877"/>
            <a:ext cx="4964582" cy="9590198"/>
          </a:xfrm>
          <a:custGeom>
            <a:avLst/>
            <a:gdLst>
              <a:gd name="connsiteX0" fmla="*/ 2899962 w 3309721"/>
              <a:gd name="connsiteY0" fmla="*/ 73 h 6393465"/>
              <a:gd name="connsiteX1" fmla="*/ 3061825 w 3309721"/>
              <a:gd name="connsiteY1" fmla="*/ 36203 h 6393465"/>
              <a:gd name="connsiteX2" fmla="*/ 3273519 w 3309721"/>
              <a:gd name="connsiteY2" fmla="*/ 587600 h 6393465"/>
              <a:gd name="connsiteX3" fmla="*/ 799294 w 3309721"/>
              <a:gd name="connsiteY3" fmla="*/ 6145569 h 6393465"/>
              <a:gd name="connsiteX4" fmla="*/ 247897 w 3309721"/>
              <a:gd name="connsiteY4" fmla="*/ 6357263 h 6393465"/>
              <a:gd name="connsiteX5" fmla="*/ 36203 w 3309721"/>
              <a:gd name="connsiteY5" fmla="*/ 5805866 h 6393465"/>
              <a:gd name="connsiteX6" fmla="*/ 2510428 w 3309721"/>
              <a:gd name="connsiteY6" fmla="*/ 247897 h 6393465"/>
              <a:gd name="connsiteX7" fmla="*/ 2899962 w 3309721"/>
              <a:gd name="connsiteY7" fmla="*/ 73 h 639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9721" h="6393465">
                <a:moveTo>
                  <a:pt x="2899962" y="73"/>
                </a:moveTo>
                <a:cubicBezTo>
                  <a:pt x="2954205" y="1086"/>
                  <a:pt x="3009145" y="12751"/>
                  <a:pt x="3061825" y="36203"/>
                </a:cubicBezTo>
                <a:cubicBezTo>
                  <a:pt x="3272546" y="130009"/>
                  <a:pt x="3367325" y="376878"/>
                  <a:pt x="3273519" y="587600"/>
                </a:cubicBezTo>
                <a:lnTo>
                  <a:pt x="799294" y="6145569"/>
                </a:lnTo>
                <a:cubicBezTo>
                  <a:pt x="705488" y="6356290"/>
                  <a:pt x="458619" y="6451069"/>
                  <a:pt x="247897" y="6357263"/>
                </a:cubicBezTo>
                <a:cubicBezTo>
                  <a:pt x="37176" y="6263457"/>
                  <a:pt x="-57603" y="6016587"/>
                  <a:pt x="36203" y="5805866"/>
                </a:cubicBezTo>
                <a:lnTo>
                  <a:pt x="2510428" y="247897"/>
                </a:lnTo>
                <a:cubicBezTo>
                  <a:pt x="2580783" y="89856"/>
                  <a:pt x="2737235" y="-2968"/>
                  <a:pt x="2899962" y="73"/>
                </a:cubicBezTo>
                <a:close/>
              </a:path>
            </a:pathLst>
          </a:custGeom>
          <a:noFill/>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B81A2162-0D27-1BFC-1EAE-E4968E3809A2}"/>
              </a:ext>
            </a:extLst>
          </p:cNvPr>
          <p:cNvSpPr/>
          <p:nvPr/>
        </p:nvSpPr>
        <p:spPr>
          <a:xfrm>
            <a:off x="9344475" y="404087"/>
            <a:ext cx="129743" cy="1750431"/>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700"/>
          </a:p>
        </p:txBody>
      </p:sp>
      <p:sp>
        <p:nvSpPr>
          <p:cNvPr id="2" name="Forma Livre 27">
            <a:extLst>
              <a:ext uri="{FF2B5EF4-FFF2-40B4-BE49-F238E27FC236}">
                <a16:creationId xmlns:a16="http://schemas.microsoft.com/office/drawing/2014/main" id="{257DA8B4-BEA8-5A86-4674-D624DF501476}"/>
              </a:ext>
            </a:extLst>
          </p:cNvPr>
          <p:cNvSpPr/>
          <p:nvPr/>
        </p:nvSpPr>
        <p:spPr>
          <a:xfrm>
            <a:off x="9677400" y="7396413"/>
            <a:ext cx="6778534" cy="1802098"/>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pPr>
            <a:r>
              <a:rPr lang="pt-BR" sz="6000" dirty="0">
                <a:latin typeface="Segoe UI Black" panose="020B0A02040204020203" pitchFamily="34" charset="0"/>
                <a:ea typeface="Segoe UI Black" panose="020B0A02040204020203" pitchFamily="34" charset="0"/>
                <a:cs typeface="Segoe UI Black" panose="020B0A02040204020203" pitchFamily="34" charset="0"/>
              </a:rPr>
              <a:t>114</a:t>
            </a:r>
            <a:r>
              <a:rPr lang="pt-BR" sz="4800" dirty="0">
                <a:latin typeface="Segoe UI Black" panose="020B0A02040204020203" pitchFamily="34" charset="0"/>
                <a:ea typeface="Segoe UI Black" panose="020B0A02040204020203" pitchFamily="34" charset="0"/>
                <a:cs typeface="Segoe UI Black" panose="020B0A02040204020203" pitchFamily="34" charset="0"/>
              </a:rPr>
              <a:t> </a:t>
            </a:r>
            <a:r>
              <a:rPr lang="pt-BR" sz="5200" dirty="0">
                <a:solidFill>
                  <a:schemeClr val="accent2">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MIL</a:t>
            </a:r>
          </a:p>
          <a:p>
            <a:pPr lvl="0" algn="ctr" defTabSz="1555750">
              <a:lnSpc>
                <a:spcPct val="90000"/>
              </a:lnSpc>
              <a:spcBef>
                <a:spcPct val="0"/>
              </a:spcBef>
            </a:pPr>
            <a:r>
              <a:rPr lang="pt-BR" sz="2800" dirty="0">
                <a:latin typeface="Segoe UI Black" panose="020B0A02040204020203" pitchFamily="34" charset="0"/>
                <a:ea typeface="Segoe UI Black" panose="020B0A02040204020203" pitchFamily="34" charset="0"/>
                <a:cs typeface="Segoe UI Black" panose="020B0A02040204020203" pitchFamily="34" charset="0"/>
              </a:rPr>
              <a:t>Toneladas de CO2 evitadas por ano</a:t>
            </a:r>
          </a:p>
          <a:p>
            <a:pPr lvl="0" algn="ctr" defTabSz="1555750">
              <a:lnSpc>
                <a:spcPct val="90000"/>
              </a:lnSpc>
              <a:spcBef>
                <a:spcPct val="0"/>
              </a:spcBef>
            </a:pPr>
            <a:r>
              <a:rPr lang="pt-BR" sz="2000" dirty="0">
                <a:ea typeface="Segoe UI Black" panose="020B0A02040204020203" pitchFamily="34" charset="0"/>
                <a:cs typeface="Segoe UI Black" panose="020B0A02040204020203" pitchFamily="34" charset="0"/>
              </a:rPr>
              <a:t>(Em comparação a geradores com fontes não renováveis)</a:t>
            </a:r>
          </a:p>
        </p:txBody>
      </p:sp>
      <p:sp>
        <p:nvSpPr>
          <p:cNvPr id="3" name="Forma Livre 32">
            <a:extLst>
              <a:ext uri="{FF2B5EF4-FFF2-40B4-BE49-F238E27FC236}">
                <a16:creationId xmlns:a16="http://schemas.microsoft.com/office/drawing/2014/main" id="{86AA49FF-8D59-E955-4890-3FE7DADDB711}"/>
              </a:ext>
            </a:extLst>
          </p:cNvPr>
          <p:cNvSpPr/>
          <p:nvPr/>
        </p:nvSpPr>
        <p:spPr>
          <a:xfrm>
            <a:off x="9988732" y="4494540"/>
            <a:ext cx="5943600" cy="2438400"/>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pPr>
            <a:r>
              <a:rPr lang="pt-BR" sz="6000" dirty="0">
                <a:latin typeface="Segoe UI Black" panose="020B0A02040204020203" pitchFamily="34" charset="0"/>
                <a:ea typeface="Segoe UI Black" panose="020B0A02040204020203" pitchFamily="34" charset="0"/>
                <a:cs typeface="Segoe UI Black" panose="020B0A02040204020203" pitchFamily="34" charset="0"/>
              </a:rPr>
              <a:t>31</a:t>
            </a:r>
            <a:r>
              <a:rPr lang="pt-BR" sz="5200" dirty="0">
                <a:latin typeface="Segoe UI Black" panose="020B0A02040204020203" pitchFamily="34" charset="0"/>
                <a:ea typeface="Segoe UI Black" panose="020B0A02040204020203" pitchFamily="34" charset="0"/>
                <a:cs typeface="Segoe UI Black" panose="020B0A02040204020203" pitchFamily="34" charset="0"/>
              </a:rPr>
              <a:t> </a:t>
            </a:r>
            <a:r>
              <a:rPr lang="pt-BR" sz="5200" dirty="0">
                <a:solidFill>
                  <a:schemeClr val="accent6">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MILHÕES</a:t>
            </a:r>
          </a:p>
          <a:p>
            <a:pPr lvl="0" algn="ctr" defTabSz="1555750">
              <a:lnSpc>
                <a:spcPct val="90000"/>
              </a:lnSpc>
              <a:spcBef>
                <a:spcPct val="0"/>
              </a:spcBef>
            </a:pPr>
            <a:r>
              <a:rPr lang="pt-BR" sz="2800" dirty="0">
                <a:latin typeface="Segoe UI Black" panose="020B0A02040204020203" pitchFamily="34" charset="0"/>
                <a:ea typeface="Segoe UI Black" panose="020B0A02040204020203" pitchFamily="34" charset="0"/>
                <a:cs typeface="Segoe UI Black" panose="020B0A02040204020203" pitchFamily="34" charset="0"/>
              </a:rPr>
              <a:t>Árvores não derrubadas</a:t>
            </a:r>
          </a:p>
          <a:p>
            <a:pPr lvl="0" algn="ctr" defTabSz="1555750">
              <a:lnSpc>
                <a:spcPct val="90000"/>
              </a:lnSpc>
              <a:spcBef>
                <a:spcPct val="0"/>
              </a:spcBef>
            </a:pPr>
            <a:r>
              <a:rPr lang="pt-BR" sz="2000" dirty="0">
                <a:ea typeface="Segoe UI Black" panose="020B0A02040204020203" pitchFamily="34" charset="0"/>
                <a:cs typeface="Segoe UI Black" panose="020B0A02040204020203" pitchFamily="34" charset="0"/>
              </a:rPr>
              <a:t>(atendimento off-grid)</a:t>
            </a:r>
          </a:p>
        </p:txBody>
      </p:sp>
      <p:sp>
        <p:nvSpPr>
          <p:cNvPr id="4" name="Retângulo 3">
            <a:extLst>
              <a:ext uri="{FF2B5EF4-FFF2-40B4-BE49-F238E27FC236}">
                <a16:creationId xmlns:a16="http://schemas.microsoft.com/office/drawing/2014/main" id="{73B28E64-715B-4625-4CA3-5516414B2ABD}"/>
              </a:ext>
            </a:extLst>
          </p:cNvPr>
          <p:cNvSpPr/>
          <p:nvPr/>
        </p:nvSpPr>
        <p:spPr>
          <a:xfrm>
            <a:off x="11506200" y="2665992"/>
            <a:ext cx="6788427" cy="7797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5" name="CaixaDeTexto 4">
            <a:extLst>
              <a:ext uri="{FF2B5EF4-FFF2-40B4-BE49-F238E27FC236}">
                <a16:creationId xmlns:a16="http://schemas.microsoft.com/office/drawing/2014/main" id="{C7B11236-FDF2-835E-6415-2129B161AE28}"/>
              </a:ext>
            </a:extLst>
          </p:cNvPr>
          <p:cNvSpPr txBox="1"/>
          <p:nvPr/>
        </p:nvSpPr>
        <p:spPr>
          <a:xfrm>
            <a:off x="11887201" y="2684603"/>
            <a:ext cx="5453864" cy="769441"/>
          </a:xfrm>
          <a:prstGeom prst="rect">
            <a:avLst/>
          </a:prstGeom>
          <a:noFill/>
        </p:spPr>
        <p:txBody>
          <a:bodyPr wrap="square" rtlCol="0">
            <a:spAutoFit/>
          </a:bodyPr>
          <a:lstStyle/>
          <a:p>
            <a:r>
              <a:rPr lang="pt-BR" sz="4400" b="1" dirty="0">
                <a:solidFill>
                  <a:schemeClr val="bg1"/>
                </a:solidFill>
                <a:latin typeface="Arial Black" panose="020B0A04020102020204" pitchFamily="34" charset="0"/>
                <a:cs typeface="Arial" panose="020B0604020202020204" pitchFamily="34" charset="0"/>
              </a:rPr>
              <a:t>Sustentabilidade</a:t>
            </a:r>
            <a:endParaRPr lang="pt-BR" sz="2800" b="1" dirty="0">
              <a:solidFill>
                <a:srgbClr val="00008B"/>
              </a:solidFill>
              <a:latin typeface="Arial Bold"/>
              <a:cs typeface="Arial" panose="020B0604020202020204" pitchFamily="34" charset="0"/>
            </a:endParaRPr>
          </a:p>
        </p:txBody>
      </p:sp>
      <p:sp>
        <p:nvSpPr>
          <p:cNvPr id="9" name="CaixaDeTexto 8">
            <a:extLst>
              <a:ext uri="{FF2B5EF4-FFF2-40B4-BE49-F238E27FC236}">
                <a16:creationId xmlns:a16="http://schemas.microsoft.com/office/drawing/2014/main" id="{2EE6B9F5-82BF-594C-9C3B-26E488B91147}"/>
              </a:ext>
            </a:extLst>
          </p:cNvPr>
          <p:cNvSpPr txBox="1"/>
          <p:nvPr/>
        </p:nvSpPr>
        <p:spPr>
          <a:xfrm>
            <a:off x="9601200" y="407194"/>
            <a:ext cx="8305800" cy="1200329"/>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pt-BR" sz="3600" b="1" dirty="0"/>
              <a:t>Programa de Universalização do Acesso à Energia Elétrica</a:t>
            </a:r>
          </a:p>
        </p:txBody>
      </p:sp>
      <p:sp>
        <p:nvSpPr>
          <p:cNvPr id="14" name="CaixaDeTexto 13">
            <a:extLst>
              <a:ext uri="{FF2B5EF4-FFF2-40B4-BE49-F238E27FC236}">
                <a16:creationId xmlns:a16="http://schemas.microsoft.com/office/drawing/2014/main" id="{33D2580C-C046-CFBC-9826-DEC8FE774737}"/>
              </a:ext>
            </a:extLst>
          </p:cNvPr>
          <p:cNvSpPr txBox="1"/>
          <p:nvPr/>
        </p:nvSpPr>
        <p:spPr>
          <a:xfrm>
            <a:off x="9601200" y="1569744"/>
            <a:ext cx="8305800" cy="584775"/>
          </a:xfrm>
          <a:prstGeom prst="rect">
            <a:avLst/>
          </a:prstGeom>
          <a:noFill/>
        </p:spPr>
        <p:txBody>
          <a:bodyPr wrap="square" rtlCol="0">
            <a:spAutoFit/>
          </a:bodyPr>
          <a:lstStyle/>
          <a:p>
            <a:pPr>
              <a:defRPr/>
            </a:pPr>
            <a:r>
              <a:rPr lang="pt-BR" sz="3200" dirty="0"/>
              <a:t>Programa </a:t>
            </a:r>
            <a:r>
              <a:rPr lang="pt-BR" sz="3200" b="1" dirty="0">
                <a:effectLst>
                  <a:outerShdw blurRad="38100" dist="38100" dir="2700000" algn="tl">
                    <a:srgbClr val="000000">
                      <a:alpha val="43137"/>
                    </a:srgbClr>
                  </a:outerShdw>
                </a:effectLst>
              </a:rPr>
              <a:t>LUZ PARA TODOS</a:t>
            </a:r>
          </a:p>
        </p:txBody>
      </p:sp>
    </p:spTree>
    <p:extLst>
      <p:ext uri="{BB962C8B-B14F-4D97-AF65-F5344CB8AC3E}">
        <p14:creationId xmlns:p14="http://schemas.microsoft.com/office/powerpoint/2010/main" val="355131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childTnLst>
                                </p:cTn>
                              </p:par>
                              <p:par>
                                <p:cTn id="23" presetID="42" presetClass="path" presetSubtype="0" accel="50000" decel="50000" fill="hold" grpId="0" nodeType="withEffect">
                                  <p:stCondLst>
                                    <p:cond delay="0"/>
                                  </p:stCondLst>
                                  <p:childTnLst>
                                    <p:animMotion origin="layout" path="M -0.04461 0.00386 L -8.33333E-5 0.00124 " pathEditMode="relative" rAng="0" ptsTypes="AA">
                                      <p:cBhvr>
                                        <p:cTn id="24" dur="1000" fill="hold"/>
                                        <p:tgtEl>
                                          <p:spTgt spid="9"/>
                                        </p:tgtEl>
                                        <p:attrNameLst>
                                          <p:attrName>ppt_x</p:attrName>
                                          <p:attrName>ppt_y</p:attrName>
                                        </p:attrNameLst>
                                      </p:cBhvr>
                                      <p:rCtr x="2222" y="-139"/>
                                    </p:animMotion>
                                  </p:childTnLst>
                                </p:cTn>
                              </p:par>
                              <p:par>
                                <p:cTn id="25" presetID="42" presetClass="path" presetSubtype="0" accel="50000" decel="50000" fill="hold" grpId="0" nodeType="withEffect">
                                  <p:stCondLst>
                                    <p:cond delay="0"/>
                                  </p:stCondLst>
                                  <p:childTnLst>
                                    <p:animMotion origin="layout" path="M 0.01077 -0.00077 L -8.33333E-5 -0.00016 " pathEditMode="relative" rAng="0" ptsTypes="AA">
                                      <p:cBhvr>
                                        <p:cTn id="26" dur="1000" fill="hold"/>
                                        <p:tgtEl>
                                          <p:spTgt spid="14"/>
                                        </p:tgtEl>
                                        <p:attrNameLst>
                                          <p:attrName>ppt_x</p:attrName>
                                          <p:attrName>ppt_y</p:attrName>
                                        </p:attrNameLst>
                                      </p:cBhvr>
                                      <p:rCtr x="-547" y="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9" grpId="0"/>
      <p:bldP spid="9" grpId="1"/>
      <p:bldP spid="14" grpId="0"/>
      <p:bldP spid="14"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72045" y="4826353"/>
            <a:ext cx="7620502" cy="3656386"/>
          </a:xfrm>
          <a:prstGeom prst="rect">
            <a:avLst/>
          </a:prstGeom>
        </p:spPr>
        <p:txBody>
          <a:bodyPr wrap="square" lIns="0" tIns="0" rIns="0" bIns="0" rtlCol="0" anchor="t">
            <a:spAutoFit/>
          </a:bodyPr>
          <a:lstStyle/>
          <a:p>
            <a:pPr algn="ctr" defTabSz="2333625">
              <a:lnSpc>
                <a:spcPct val="90000"/>
              </a:lnSpc>
              <a:spcBef>
                <a:spcPct val="0"/>
              </a:spcBef>
              <a:spcAft>
                <a:spcPct val="35000"/>
              </a:spcAft>
            </a:pPr>
            <a:r>
              <a:rPr lang="pt-BR" sz="6000" b="1" dirty="0">
                <a:solidFill>
                  <a:schemeClr val="accent3"/>
                </a:solidFill>
                <a:latin typeface="Segoe UI Black" panose="020B0A02040204020203" pitchFamily="34" charset="0"/>
                <a:ea typeface="Segoe UI Black" panose="020B0A02040204020203" pitchFamily="34" charset="0"/>
              </a:rPr>
              <a:t>ATENDIMENTO</a:t>
            </a:r>
            <a:r>
              <a:rPr lang="pt-BR" sz="4800" b="1" dirty="0">
                <a:solidFill>
                  <a:schemeClr val="accent5">
                    <a:lumMod val="75000"/>
                  </a:schemeClr>
                </a:solidFill>
                <a:latin typeface="Segoe UI Black" panose="020B0A02040204020203" pitchFamily="34" charset="0"/>
                <a:ea typeface="Segoe UI Black" panose="020B0A02040204020203" pitchFamily="34" charset="0"/>
              </a:rPr>
              <a:t> </a:t>
            </a:r>
            <a:r>
              <a:rPr lang="pt-BR" sz="4800" b="1" dirty="0">
                <a:latin typeface="Segoe UI Black" panose="020B0A02040204020203" pitchFamily="34" charset="0"/>
                <a:ea typeface="Segoe UI Black" panose="020B0A02040204020203" pitchFamily="34" charset="0"/>
              </a:rPr>
              <a:t>às </a:t>
            </a:r>
            <a:r>
              <a:rPr lang="pt-BR" sz="6000" b="1" dirty="0">
                <a:solidFill>
                  <a:schemeClr val="accent6">
                    <a:lumMod val="75000"/>
                  </a:schemeClr>
                </a:solidFill>
                <a:latin typeface="Segoe UI Black" panose="020B0A02040204020203" pitchFamily="34" charset="0"/>
                <a:ea typeface="Segoe UI Black" panose="020B0A02040204020203" pitchFamily="34" charset="0"/>
              </a:rPr>
              <a:t>FAMÍLIAS/ESCOLAS</a:t>
            </a:r>
            <a:r>
              <a:rPr lang="pt-BR" sz="4800" b="1" dirty="0">
                <a:latin typeface="Segoe UI Black" panose="020B0A02040204020203" pitchFamily="34" charset="0"/>
                <a:ea typeface="Segoe UI Black" panose="020B0A02040204020203" pitchFamily="34" charset="0"/>
              </a:rPr>
              <a:t> localizadas em regiões remotas da </a:t>
            </a:r>
            <a:r>
              <a:rPr lang="pt-BR" sz="4800" b="1" dirty="0">
                <a:solidFill>
                  <a:schemeClr val="tx2">
                    <a:lumMod val="75000"/>
                  </a:schemeClr>
                </a:solidFill>
                <a:latin typeface="Segoe UI Black" panose="020B0A02040204020203" pitchFamily="34" charset="0"/>
                <a:ea typeface="Segoe UI Black" panose="020B0A02040204020203" pitchFamily="34" charset="0"/>
              </a:rPr>
              <a:t>Amazônia Legal</a:t>
            </a:r>
          </a:p>
        </p:txBody>
      </p:sp>
      <p:sp>
        <p:nvSpPr>
          <p:cNvPr id="25" name="Retângulo 24">
            <a:extLst>
              <a:ext uri="{FF2B5EF4-FFF2-40B4-BE49-F238E27FC236}">
                <a16:creationId xmlns:a16="http://schemas.microsoft.com/office/drawing/2014/main" id="{B81A2162-0D27-1BFC-1EAE-E4968E3809A2}"/>
              </a:ext>
            </a:extLst>
          </p:cNvPr>
          <p:cNvSpPr/>
          <p:nvPr/>
        </p:nvSpPr>
        <p:spPr>
          <a:xfrm>
            <a:off x="1002620" y="655480"/>
            <a:ext cx="189000" cy="104255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2700">
              <a:solidFill>
                <a:prstClr val="white"/>
              </a:solidFill>
              <a:latin typeface="Calibri" panose="020F0502020204030204"/>
            </a:endParaRPr>
          </a:p>
        </p:txBody>
      </p:sp>
      <p:sp>
        <p:nvSpPr>
          <p:cNvPr id="32" name="Forma Livre 31"/>
          <p:cNvSpPr/>
          <p:nvPr/>
        </p:nvSpPr>
        <p:spPr>
          <a:xfrm>
            <a:off x="13792200" y="8707934"/>
            <a:ext cx="3560949" cy="1292749"/>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0025" tIns="200025" rIns="200025" bIns="200025" numCol="1" spcCol="1270" anchor="t" anchorCtr="0">
            <a:noAutofit/>
          </a:bodyPr>
          <a:lstStyle/>
          <a:p>
            <a:pPr algn="ctr" defTabSz="2333625">
              <a:lnSpc>
                <a:spcPct val="90000"/>
              </a:lnSpc>
              <a:spcBef>
                <a:spcPct val="0"/>
              </a:spcBef>
              <a:spcAft>
                <a:spcPct val="35000"/>
              </a:spcAft>
            </a:pPr>
            <a:r>
              <a:rPr lang="pt-BR" b="1" dirty="0"/>
              <a:t>Comunidade Sucuriju - AP</a:t>
            </a:r>
          </a:p>
          <a:p>
            <a:pPr algn="ctr" defTabSz="2333625">
              <a:lnSpc>
                <a:spcPct val="90000"/>
              </a:lnSpc>
              <a:spcBef>
                <a:spcPct val="0"/>
              </a:spcBef>
              <a:spcAft>
                <a:spcPct val="35000"/>
              </a:spcAft>
            </a:pPr>
            <a:r>
              <a:rPr lang="pt-BR" b="1" dirty="0"/>
              <a:t>Foto: Equatorial</a:t>
            </a:r>
          </a:p>
        </p:txBody>
      </p:sp>
      <p:sp>
        <p:nvSpPr>
          <p:cNvPr id="34" name="CaixaDeTexto 33">
            <a:extLst>
              <a:ext uri="{FF2B5EF4-FFF2-40B4-BE49-F238E27FC236}">
                <a16:creationId xmlns:a16="http://schemas.microsoft.com/office/drawing/2014/main" id="{0AF40A39-3B8B-4815-8862-3DE8A9E9008E}"/>
              </a:ext>
            </a:extLst>
          </p:cNvPr>
          <p:cNvSpPr txBox="1"/>
          <p:nvPr/>
        </p:nvSpPr>
        <p:spPr>
          <a:xfrm>
            <a:off x="1143000" y="610969"/>
            <a:ext cx="13417112" cy="646331"/>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pt-BR" sz="3600" b="1" dirty="0"/>
              <a:t>Programa de Universalização do Acesso à Energia Elétrica</a:t>
            </a:r>
          </a:p>
        </p:txBody>
      </p:sp>
      <p:sp>
        <p:nvSpPr>
          <p:cNvPr id="35" name="CaixaDeTexto 34">
            <a:extLst>
              <a:ext uri="{FF2B5EF4-FFF2-40B4-BE49-F238E27FC236}">
                <a16:creationId xmlns:a16="http://schemas.microsoft.com/office/drawing/2014/main" id="{0AF40A39-3B8B-4815-8862-3DE8A9E9008E}"/>
              </a:ext>
            </a:extLst>
          </p:cNvPr>
          <p:cNvSpPr txBox="1"/>
          <p:nvPr/>
        </p:nvSpPr>
        <p:spPr>
          <a:xfrm>
            <a:off x="1143000" y="1104900"/>
            <a:ext cx="13417112" cy="584775"/>
          </a:xfrm>
          <a:prstGeom prst="rect">
            <a:avLst/>
          </a:prstGeom>
          <a:noFill/>
        </p:spPr>
        <p:txBody>
          <a:bodyPr wrap="square" rtlCol="0">
            <a:spAutoFit/>
          </a:bodyPr>
          <a:lstStyle/>
          <a:p>
            <a:pPr>
              <a:defRPr/>
            </a:pPr>
            <a:r>
              <a:rPr lang="pt-BR" sz="3200" dirty="0"/>
              <a:t>Programa </a:t>
            </a:r>
            <a:r>
              <a:rPr lang="pt-BR" sz="3200" b="1" dirty="0">
                <a:effectLst>
                  <a:outerShdw blurRad="38100" dist="38100" dir="2700000" algn="tl">
                    <a:srgbClr val="000000">
                      <a:alpha val="43137"/>
                    </a:srgbClr>
                  </a:outerShdw>
                </a:effectLst>
              </a:rPr>
              <a:t>LUZ PARA TODOS</a:t>
            </a:r>
          </a:p>
        </p:txBody>
      </p:sp>
      <p:sp>
        <p:nvSpPr>
          <p:cNvPr id="13" name="Retângulo 12"/>
          <p:cNvSpPr/>
          <p:nvPr/>
        </p:nvSpPr>
        <p:spPr>
          <a:xfrm>
            <a:off x="0" y="2450448"/>
            <a:ext cx="3657599" cy="77976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14" name="CaixaDeTexto 13"/>
          <p:cNvSpPr txBox="1"/>
          <p:nvPr/>
        </p:nvSpPr>
        <p:spPr>
          <a:xfrm>
            <a:off x="584675" y="2469059"/>
            <a:ext cx="3225325" cy="769441"/>
          </a:xfrm>
          <a:prstGeom prst="rect">
            <a:avLst/>
          </a:prstGeom>
          <a:noFill/>
        </p:spPr>
        <p:txBody>
          <a:bodyPr wrap="square" rtlCol="0">
            <a:spAutoFit/>
          </a:bodyPr>
          <a:lstStyle/>
          <a:p>
            <a:r>
              <a:rPr lang="pt-BR" sz="4400" b="1" dirty="0">
                <a:solidFill>
                  <a:schemeClr val="bg1"/>
                </a:solidFill>
                <a:latin typeface="Arial Black" panose="020B0A04020102020204" pitchFamily="34" charset="0"/>
                <a:cs typeface="Arial" panose="020B0604020202020204" pitchFamily="34" charset="0"/>
              </a:rPr>
              <a:t>Desafios</a:t>
            </a:r>
            <a:endParaRPr lang="pt-BR" sz="2800" b="1" dirty="0">
              <a:solidFill>
                <a:srgbClr val="00008B"/>
              </a:solidFill>
              <a:latin typeface="Arial Bold"/>
              <a:cs typeface="Arial" panose="020B0604020202020204" pitchFamily="34" charset="0"/>
            </a:endParaRPr>
          </a:p>
        </p:txBody>
      </p:sp>
      <p:pic>
        <p:nvPicPr>
          <p:cNvPr id="2" name="Imagem 1" descr="Trem em movimento sobre trilhos e árvores ao fundo&#10;&#10;Descrição gerada automaticamente com confiança média">
            <a:extLst>
              <a:ext uri="{FF2B5EF4-FFF2-40B4-BE49-F238E27FC236}">
                <a16:creationId xmlns:a16="http://schemas.microsoft.com/office/drawing/2014/main" id="{E825ACCF-A459-6CBB-3921-1D3D7255FD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2716" y="1579066"/>
            <a:ext cx="6917374" cy="3891023"/>
          </a:xfrm>
          <a:prstGeom prst="rect">
            <a:avLst/>
          </a:prstGeom>
        </p:spPr>
      </p:pic>
      <p:pic>
        <p:nvPicPr>
          <p:cNvPr id="4" name="Imagem 3" descr="Trem parado em gramado&#10;&#10;Descrição gerada automaticamente com confiança média">
            <a:extLst>
              <a:ext uri="{FF2B5EF4-FFF2-40B4-BE49-F238E27FC236}">
                <a16:creationId xmlns:a16="http://schemas.microsoft.com/office/drawing/2014/main" id="{77E073F7-2752-7DD6-1B47-2D057260DE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47504" y="6021694"/>
            <a:ext cx="4225409" cy="2376793"/>
          </a:xfrm>
          <a:prstGeom prst="rect">
            <a:avLst/>
          </a:prstGeom>
        </p:spPr>
      </p:pic>
      <p:pic>
        <p:nvPicPr>
          <p:cNvPr id="5" name="Imagem 4" descr="Casa com gramado na frente&#10;&#10;Descrição gerada automaticamente">
            <a:extLst>
              <a:ext uri="{FF2B5EF4-FFF2-40B4-BE49-F238E27FC236}">
                <a16:creationId xmlns:a16="http://schemas.microsoft.com/office/drawing/2014/main" id="{06D4BB83-E28A-5D0A-3CDC-0707C94F3B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2455" y="5853106"/>
            <a:ext cx="4826000" cy="3619500"/>
          </a:xfrm>
          <a:prstGeom prst="rect">
            <a:avLst/>
          </a:prstGeom>
        </p:spPr>
      </p:pic>
    </p:spTree>
    <p:extLst>
      <p:ext uri="{BB962C8B-B14F-4D97-AF65-F5344CB8AC3E}">
        <p14:creationId xmlns:p14="http://schemas.microsoft.com/office/powerpoint/2010/main" val="45655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1000"/>
                                        <p:tgtEl>
                                          <p:spTgt spid="35"/>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childTnLst>
                                </p:cTn>
                              </p:par>
                              <p:par>
                                <p:cTn id="14" presetID="42" presetClass="path" presetSubtype="0" accel="50000" decel="50000" fill="hold" grpId="0" nodeType="withEffect">
                                  <p:stCondLst>
                                    <p:cond delay="0"/>
                                  </p:stCondLst>
                                  <p:childTnLst>
                                    <p:animMotion origin="layout" path="M -0.04466 0.00393 L -0.00013 0.00116 " pathEditMode="relative" rAng="0" ptsTypes="AA">
                                      <p:cBhvr>
                                        <p:cTn id="15" dur="1000" fill="hold"/>
                                        <p:tgtEl>
                                          <p:spTgt spid="34"/>
                                        </p:tgtEl>
                                        <p:attrNameLst>
                                          <p:attrName>ppt_x</p:attrName>
                                          <p:attrName>ppt_y</p:attrName>
                                        </p:attrNameLst>
                                      </p:cBhvr>
                                      <p:rCtr x="2227" y="-139"/>
                                    </p:animMotion>
                                  </p:childTnLst>
                                </p:cTn>
                              </p:par>
                              <p:par>
                                <p:cTn id="16" presetID="42" presetClass="path" presetSubtype="0" accel="50000" decel="50000" fill="hold" grpId="0" nodeType="withEffect">
                                  <p:stCondLst>
                                    <p:cond delay="0"/>
                                  </p:stCondLst>
                                  <p:childTnLst>
                                    <p:animMotion origin="layout" path="M 0.0108 -0.0007 L -0.00013 -0.00023 " pathEditMode="relative" rAng="0" ptsTypes="AA">
                                      <p:cBhvr>
                                        <p:cTn id="17" dur="1000" fill="hold"/>
                                        <p:tgtEl>
                                          <p:spTgt spid="35"/>
                                        </p:tgtEl>
                                        <p:attrNameLst>
                                          <p:attrName>ppt_x</p:attrName>
                                          <p:attrName>ppt_y</p:attrName>
                                        </p:attrNameLst>
                                      </p:cBhvr>
                                      <p:rCtr x="-547" y="23"/>
                                    </p:animMotion>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4" grpId="0"/>
      <p:bldP spid="34" grpId="1"/>
      <p:bldP spid="35" grpId="0"/>
      <p:bldP spid="35" grpId="1"/>
      <p:bldP spid="13" grpId="0" animBg="1"/>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tângulo 24">
            <a:extLst>
              <a:ext uri="{FF2B5EF4-FFF2-40B4-BE49-F238E27FC236}">
                <a16:creationId xmlns:a16="http://schemas.microsoft.com/office/drawing/2014/main" id="{B81A2162-0D27-1BFC-1EAE-E4968E3809A2}"/>
              </a:ext>
            </a:extLst>
          </p:cNvPr>
          <p:cNvSpPr/>
          <p:nvPr/>
        </p:nvSpPr>
        <p:spPr>
          <a:xfrm>
            <a:off x="1002620" y="655480"/>
            <a:ext cx="189000" cy="104255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2700">
              <a:solidFill>
                <a:prstClr val="white"/>
              </a:solidFill>
              <a:latin typeface="Calibri" panose="020F0502020204030204"/>
            </a:endParaRPr>
          </a:p>
        </p:txBody>
      </p:sp>
      <p:sp>
        <p:nvSpPr>
          <p:cNvPr id="32" name="Forma Livre 31"/>
          <p:cNvSpPr/>
          <p:nvPr/>
        </p:nvSpPr>
        <p:spPr>
          <a:xfrm>
            <a:off x="7363525" y="9235500"/>
            <a:ext cx="3560949" cy="1292749"/>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0025" tIns="200025" rIns="200025" bIns="200025" numCol="1" spcCol="1270" anchor="t" anchorCtr="0">
            <a:noAutofit/>
          </a:bodyPr>
          <a:lstStyle/>
          <a:p>
            <a:pPr algn="ctr" defTabSz="2333625">
              <a:lnSpc>
                <a:spcPct val="90000"/>
              </a:lnSpc>
              <a:spcBef>
                <a:spcPct val="0"/>
              </a:spcBef>
              <a:spcAft>
                <a:spcPct val="35000"/>
              </a:spcAft>
            </a:pPr>
            <a:r>
              <a:rPr lang="pt-BR" b="1" dirty="0"/>
              <a:t>Município Portel - PA</a:t>
            </a:r>
          </a:p>
          <a:p>
            <a:pPr algn="ctr" defTabSz="2333625">
              <a:lnSpc>
                <a:spcPct val="90000"/>
              </a:lnSpc>
              <a:spcBef>
                <a:spcPct val="0"/>
              </a:spcBef>
              <a:spcAft>
                <a:spcPct val="35000"/>
              </a:spcAft>
            </a:pPr>
            <a:r>
              <a:rPr lang="pt-BR" b="1" dirty="0"/>
              <a:t>Foto: Equatorial</a:t>
            </a:r>
          </a:p>
        </p:txBody>
      </p:sp>
      <p:sp>
        <p:nvSpPr>
          <p:cNvPr id="34" name="CaixaDeTexto 33">
            <a:extLst>
              <a:ext uri="{FF2B5EF4-FFF2-40B4-BE49-F238E27FC236}">
                <a16:creationId xmlns:a16="http://schemas.microsoft.com/office/drawing/2014/main" id="{0AF40A39-3B8B-4815-8862-3DE8A9E9008E}"/>
              </a:ext>
            </a:extLst>
          </p:cNvPr>
          <p:cNvSpPr txBox="1"/>
          <p:nvPr/>
        </p:nvSpPr>
        <p:spPr>
          <a:xfrm>
            <a:off x="1143000" y="610969"/>
            <a:ext cx="13417112" cy="646331"/>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pt-BR" sz="3600" b="1" dirty="0"/>
              <a:t>Programa de Universalização do Acesso à Energia Elétrica</a:t>
            </a:r>
          </a:p>
        </p:txBody>
      </p:sp>
      <p:sp>
        <p:nvSpPr>
          <p:cNvPr id="35" name="CaixaDeTexto 34">
            <a:extLst>
              <a:ext uri="{FF2B5EF4-FFF2-40B4-BE49-F238E27FC236}">
                <a16:creationId xmlns:a16="http://schemas.microsoft.com/office/drawing/2014/main" id="{0AF40A39-3B8B-4815-8862-3DE8A9E9008E}"/>
              </a:ext>
            </a:extLst>
          </p:cNvPr>
          <p:cNvSpPr txBox="1"/>
          <p:nvPr/>
        </p:nvSpPr>
        <p:spPr>
          <a:xfrm>
            <a:off x="1143000" y="1104900"/>
            <a:ext cx="13417112" cy="584775"/>
          </a:xfrm>
          <a:prstGeom prst="rect">
            <a:avLst/>
          </a:prstGeom>
          <a:noFill/>
        </p:spPr>
        <p:txBody>
          <a:bodyPr wrap="square" rtlCol="0">
            <a:spAutoFit/>
          </a:bodyPr>
          <a:lstStyle/>
          <a:p>
            <a:pPr>
              <a:defRPr/>
            </a:pPr>
            <a:r>
              <a:rPr lang="pt-BR" sz="3200" dirty="0"/>
              <a:t>Programa </a:t>
            </a:r>
            <a:r>
              <a:rPr lang="pt-BR" sz="3200" b="1" dirty="0">
                <a:effectLst>
                  <a:outerShdw blurRad="38100" dist="38100" dir="2700000" algn="tl">
                    <a:srgbClr val="000000">
                      <a:alpha val="43137"/>
                    </a:srgbClr>
                  </a:outerShdw>
                </a:effectLst>
              </a:rPr>
              <a:t>LUZ PARA TODOS</a:t>
            </a:r>
          </a:p>
        </p:txBody>
      </p:sp>
      <p:pic>
        <p:nvPicPr>
          <p:cNvPr id="7" name="Imagem 6">
            <a:extLst>
              <a:ext uri="{FF2B5EF4-FFF2-40B4-BE49-F238E27FC236}">
                <a16:creationId xmlns:a16="http://schemas.microsoft.com/office/drawing/2014/main" id="{B6339828-4D10-DF34-7765-90CE301D49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3391" y="1939018"/>
            <a:ext cx="15240000" cy="7248525"/>
          </a:xfrm>
          <a:prstGeom prst="rect">
            <a:avLst/>
          </a:prstGeom>
        </p:spPr>
      </p:pic>
    </p:spTree>
    <p:extLst>
      <p:ext uri="{BB962C8B-B14F-4D97-AF65-F5344CB8AC3E}">
        <p14:creationId xmlns:p14="http://schemas.microsoft.com/office/powerpoint/2010/main" val="217403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1000"/>
                                        <p:tgtEl>
                                          <p:spTgt spid="35"/>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childTnLst>
                                </p:cTn>
                              </p:par>
                              <p:par>
                                <p:cTn id="14" presetID="42" presetClass="path" presetSubtype="0" accel="50000" decel="50000" fill="hold" grpId="0" nodeType="withEffect">
                                  <p:stCondLst>
                                    <p:cond delay="0"/>
                                  </p:stCondLst>
                                  <p:childTnLst>
                                    <p:animMotion origin="layout" path="M -0.04466 0.00393 L -0.00013 0.00116 " pathEditMode="relative" rAng="0" ptsTypes="AA">
                                      <p:cBhvr>
                                        <p:cTn id="15" dur="1000" fill="hold"/>
                                        <p:tgtEl>
                                          <p:spTgt spid="34"/>
                                        </p:tgtEl>
                                        <p:attrNameLst>
                                          <p:attrName>ppt_x</p:attrName>
                                          <p:attrName>ppt_y</p:attrName>
                                        </p:attrNameLst>
                                      </p:cBhvr>
                                      <p:rCtr x="2227" y="-139"/>
                                    </p:animMotion>
                                  </p:childTnLst>
                                </p:cTn>
                              </p:par>
                              <p:par>
                                <p:cTn id="16" presetID="42" presetClass="path" presetSubtype="0" accel="50000" decel="50000" fill="hold" grpId="0" nodeType="withEffect">
                                  <p:stCondLst>
                                    <p:cond delay="0"/>
                                  </p:stCondLst>
                                  <p:childTnLst>
                                    <p:animMotion origin="layout" path="M 0.0108 -0.0007 L -0.00013 -0.00023 " pathEditMode="relative" rAng="0" ptsTypes="AA">
                                      <p:cBhvr>
                                        <p:cTn id="17" dur="1000" fill="hold"/>
                                        <p:tgtEl>
                                          <p:spTgt spid="35"/>
                                        </p:tgtEl>
                                        <p:attrNameLst>
                                          <p:attrName>ppt_x</p:attrName>
                                          <p:attrName>ppt_y</p:attrName>
                                        </p:attrNameLst>
                                      </p:cBhvr>
                                      <p:rCtr x="-547"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4" grpId="0"/>
      <p:bldP spid="34" grpId="1"/>
      <p:bldP spid="35" grpId="0"/>
      <p:bldP spid="3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755321" y="3897566"/>
            <a:ext cx="8388679" cy="664797"/>
          </a:xfrm>
          <a:prstGeom prst="rect">
            <a:avLst/>
          </a:prstGeom>
        </p:spPr>
        <p:txBody>
          <a:bodyPr wrap="square" lIns="0" tIns="0" rIns="0" bIns="0" rtlCol="0" anchor="t">
            <a:spAutoFit/>
          </a:bodyPr>
          <a:lstStyle/>
          <a:p>
            <a:pPr algn="ctr" defTabSz="2333625">
              <a:lnSpc>
                <a:spcPct val="90000"/>
              </a:lnSpc>
              <a:spcBef>
                <a:spcPct val="0"/>
              </a:spcBef>
              <a:spcAft>
                <a:spcPct val="35000"/>
              </a:spcAft>
            </a:pPr>
            <a:r>
              <a:rPr lang="pt-BR" sz="4800" b="1" dirty="0">
                <a:solidFill>
                  <a:schemeClr val="accent6">
                    <a:lumMod val="75000"/>
                  </a:schemeClr>
                </a:solidFill>
                <a:latin typeface="Segoe UI Black" panose="020B0A02040204020203" pitchFamily="34" charset="0"/>
                <a:ea typeface="Segoe UI Black" panose="020B0A02040204020203" pitchFamily="34" charset="0"/>
              </a:rPr>
              <a:t>LOGÍSTICA</a:t>
            </a:r>
            <a:endParaRPr lang="pt-BR" sz="6000" b="1" dirty="0">
              <a:solidFill>
                <a:schemeClr val="accent2">
                  <a:lumMod val="75000"/>
                </a:schemeClr>
              </a:solidFill>
              <a:latin typeface="Segoe UI Black" panose="020B0A02040204020203" pitchFamily="34" charset="0"/>
              <a:ea typeface="Segoe UI Black" panose="020B0A02040204020203" pitchFamily="34" charset="0"/>
            </a:endParaRPr>
          </a:p>
        </p:txBody>
      </p:sp>
      <p:sp>
        <p:nvSpPr>
          <p:cNvPr id="25" name="Retângulo 24">
            <a:extLst>
              <a:ext uri="{FF2B5EF4-FFF2-40B4-BE49-F238E27FC236}">
                <a16:creationId xmlns:a16="http://schemas.microsoft.com/office/drawing/2014/main" id="{B81A2162-0D27-1BFC-1EAE-E4968E3809A2}"/>
              </a:ext>
            </a:extLst>
          </p:cNvPr>
          <p:cNvSpPr/>
          <p:nvPr/>
        </p:nvSpPr>
        <p:spPr>
          <a:xfrm>
            <a:off x="1002620" y="655480"/>
            <a:ext cx="189000" cy="104255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2700">
              <a:solidFill>
                <a:prstClr val="white"/>
              </a:solidFill>
              <a:latin typeface="Calibri" panose="020F0502020204030204"/>
            </a:endParaRPr>
          </a:p>
        </p:txBody>
      </p:sp>
      <p:sp>
        <p:nvSpPr>
          <p:cNvPr id="28" name="CaixaDeTexto 27">
            <a:extLst>
              <a:ext uri="{FF2B5EF4-FFF2-40B4-BE49-F238E27FC236}">
                <a16:creationId xmlns:a16="http://schemas.microsoft.com/office/drawing/2014/main" id="{0AF40A39-3B8B-4815-8862-3DE8A9E9008E}"/>
              </a:ext>
            </a:extLst>
          </p:cNvPr>
          <p:cNvSpPr txBox="1"/>
          <p:nvPr/>
        </p:nvSpPr>
        <p:spPr>
          <a:xfrm>
            <a:off x="1143000" y="610969"/>
            <a:ext cx="13417112" cy="646331"/>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pt-BR" sz="3600" b="1" dirty="0"/>
              <a:t>Programa de Universalização do Acesso à Energia Elétrica</a:t>
            </a:r>
          </a:p>
        </p:txBody>
      </p:sp>
      <p:sp>
        <p:nvSpPr>
          <p:cNvPr id="30" name="CaixaDeTexto 29">
            <a:extLst>
              <a:ext uri="{FF2B5EF4-FFF2-40B4-BE49-F238E27FC236}">
                <a16:creationId xmlns:a16="http://schemas.microsoft.com/office/drawing/2014/main" id="{0AF40A39-3B8B-4815-8862-3DE8A9E9008E}"/>
              </a:ext>
            </a:extLst>
          </p:cNvPr>
          <p:cNvSpPr txBox="1"/>
          <p:nvPr/>
        </p:nvSpPr>
        <p:spPr>
          <a:xfrm>
            <a:off x="1143000" y="1104900"/>
            <a:ext cx="13417112" cy="584775"/>
          </a:xfrm>
          <a:prstGeom prst="rect">
            <a:avLst/>
          </a:prstGeom>
          <a:noFill/>
        </p:spPr>
        <p:txBody>
          <a:bodyPr wrap="square" rtlCol="0">
            <a:spAutoFit/>
          </a:bodyPr>
          <a:lstStyle/>
          <a:p>
            <a:pPr>
              <a:defRPr/>
            </a:pPr>
            <a:r>
              <a:rPr lang="pt-BR" sz="3200" dirty="0"/>
              <a:t>Programa </a:t>
            </a:r>
            <a:r>
              <a:rPr lang="pt-BR" sz="3200" b="1" dirty="0">
                <a:effectLst>
                  <a:outerShdw blurRad="38100" dist="38100" dir="2700000" algn="tl">
                    <a:srgbClr val="000000">
                      <a:alpha val="43137"/>
                    </a:srgbClr>
                  </a:outerShdw>
                </a:effectLst>
              </a:rPr>
              <a:t>LUZ PARA TODOS</a:t>
            </a:r>
          </a:p>
        </p:txBody>
      </p:sp>
      <p:sp>
        <p:nvSpPr>
          <p:cNvPr id="12" name="Retângulo 11"/>
          <p:cNvSpPr/>
          <p:nvPr/>
        </p:nvSpPr>
        <p:spPr>
          <a:xfrm>
            <a:off x="0" y="2450448"/>
            <a:ext cx="3657599" cy="779760"/>
          </a:xfrm>
          <a:prstGeom prst="rect">
            <a:avLst/>
          </a:prstGeom>
          <a:solidFill>
            <a:schemeClr val="accent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13" name="CaixaDeTexto 12"/>
          <p:cNvSpPr txBox="1"/>
          <p:nvPr/>
        </p:nvSpPr>
        <p:spPr>
          <a:xfrm>
            <a:off x="584675" y="2469059"/>
            <a:ext cx="3225325" cy="769441"/>
          </a:xfrm>
          <a:prstGeom prst="rect">
            <a:avLst/>
          </a:prstGeom>
          <a:noFill/>
        </p:spPr>
        <p:txBody>
          <a:bodyPr wrap="square" rtlCol="0">
            <a:spAutoFit/>
          </a:bodyPr>
          <a:lstStyle/>
          <a:p>
            <a:r>
              <a:rPr lang="pt-BR" sz="4400" b="1" dirty="0">
                <a:solidFill>
                  <a:schemeClr val="bg1"/>
                </a:solidFill>
                <a:latin typeface="Arial Black" panose="020B0A04020102020204" pitchFamily="34" charset="0"/>
                <a:cs typeface="Arial" panose="020B0604020202020204" pitchFamily="34" charset="0"/>
              </a:rPr>
              <a:t>Desafios</a:t>
            </a:r>
            <a:endParaRPr lang="pt-BR" sz="2800" b="1" dirty="0">
              <a:solidFill>
                <a:srgbClr val="00008B"/>
              </a:solidFill>
              <a:latin typeface="Arial Bold"/>
              <a:cs typeface="Arial" panose="020B0604020202020204" pitchFamily="34" charset="0"/>
            </a:endParaRPr>
          </a:p>
        </p:txBody>
      </p:sp>
      <p:pic>
        <p:nvPicPr>
          <p:cNvPr id="2" name="Imagem 1" descr="Barco no rio&#10;&#10;Descrição gerada automaticamente">
            <a:extLst>
              <a:ext uri="{FF2B5EF4-FFF2-40B4-BE49-F238E27FC236}">
                <a16:creationId xmlns:a16="http://schemas.microsoft.com/office/drawing/2014/main" id="{22E02053-250E-4D80-A1D7-72B95E65B6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0903" y="4706287"/>
            <a:ext cx="7933097" cy="4462367"/>
          </a:xfrm>
          <a:prstGeom prst="rect">
            <a:avLst/>
          </a:prstGeom>
        </p:spPr>
      </p:pic>
      <p:sp>
        <p:nvSpPr>
          <p:cNvPr id="4" name="Forma Livre 25">
            <a:extLst>
              <a:ext uri="{FF2B5EF4-FFF2-40B4-BE49-F238E27FC236}">
                <a16:creationId xmlns:a16="http://schemas.microsoft.com/office/drawing/2014/main" id="{19AC16BB-E873-C0FC-F6D4-41B3810B763F}"/>
              </a:ext>
            </a:extLst>
          </p:cNvPr>
          <p:cNvSpPr/>
          <p:nvPr/>
        </p:nvSpPr>
        <p:spPr>
          <a:xfrm>
            <a:off x="3334234" y="9248949"/>
            <a:ext cx="3230852" cy="85416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0025" tIns="200025" rIns="200025" bIns="200025" numCol="1" spcCol="1270" anchor="t" anchorCtr="0">
            <a:noAutofit/>
          </a:bodyPr>
          <a:lstStyle/>
          <a:p>
            <a:pPr algn="ctr" defTabSz="2333625">
              <a:lnSpc>
                <a:spcPct val="90000"/>
              </a:lnSpc>
              <a:spcBef>
                <a:spcPct val="0"/>
              </a:spcBef>
              <a:spcAft>
                <a:spcPct val="35000"/>
              </a:spcAft>
            </a:pPr>
            <a:r>
              <a:rPr lang="pt-BR" b="1" dirty="0"/>
              <a:t>FOTO: Amazonas Energia</a:t>
            </a:r>
          </a:p>
        </p:txBody>
      </p:sp>
      <p:sp>
        <p:nvSpPr>
          <p:cNvPr id="5" name="Forma Livre 25">
            <a:extLst>
              <a:ext uri="{FF2B5EF4-FFF2-40B4-BE49-F238E27FC236}">
                <a16:creationId xmlns:a16="http://schemas.microsoft.com/office/drawing/2014/main" id="{7F2F69EA-465D-261B-424F-04567C0F6068}"/>
              </a:ext>
            </a:extLst>
          </p:cNvPr>
          <p:cNvSpPr/>
          <p:nvPr/>
        </p:nvSpPr>
        <p:spPr>
          <a:xfrm>
            <a:off x="12395731" y="1699107"/>
            <a:ext cx="3230852" cy="85416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0025" tIns="200025" rIns="200025" bIns="200025" numCol="1" spcCol="1270" anchor="t" anchorCtr="0">
            <a:noAutofit/>
          </a:bodyPr>
          <a:lstStyle/>
          <a:p>
            <a:pPr algn="ctr" defTabSz="2333625">
              <a:lnSpc>
                <a:spcPct val="90000"/>
              </a:lnSpc>
              <a:spcBef>
                <a:spcPct val="0"/>
              </a:spcBef>
              <a:spcAft>
                <a:spcPct val="35000"/>
              </a:spcAft>
            </a:pPr>
            <a:r>
              <a:rPr lang="pt-BR" b="1" dirty="0"/>
              <a:t>FOTO: Equatorial Energia Pará</a:t>
            </a:r>
          </a:p>
        </p:txBody>
      </p:sp>
      <p:pic>
        <p:nvPicPr>
          <p:cNvPr id="6" name="Imagem 5" descr="Navio na água&#10;&#10;Descrição gerada automaticamente">
            <a:extLst>
              <a:ext uri="{FF2B5EF4-FFF2-40B4-BE49-F238E27FC236}">
                <a16:creationId xmlns:a16="http://schemas.microsoft.com/office/drawing/2014/main" id="{8E8CC1DF-C5C9-136C-D2E2-3FDABBC185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25600" y="2951880"/>
            <a:ext cx="3713433" cy="2475622"/>
          </a:xfrm>
          <a:prstGeom prst="rect">
            <a:avLst/>
          </a:prstGeom>
        </p:spPr>
      </p:pic>
      <p:pic>
        <p:nvPicPr>
          <p:cNvPr id="7" name="Imagem 6" descr="Barco ancorado na beira da água&#10;&#10;Descrição gerada automaticamente">
            <a:extLst>
              <a:ext uri="{FF2B5EF4-FFF2-40B4-BE49-F238E27FC236}">
                <a16:creationId xmlns:a16="http://schemas.microsoft.com/office/drawing/2014/main" id="{D146AD86-61B1-E099-398E-A7C700DB05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6600" y="5835132"/>
            <a:ext cx="5690641" cy="4267981"/>
          </a:xfrm>
          <a:prstGeom prst="rect">
            <a:avLst/>
          </a:prstGeom>
        </p:spPr>
      </p:pic>
      <p:pic>
        <p:nvPicPr>
          <p:cNvPr id="9" name="Imagem 8" descr="Uma imagem contendo no interior, edifício, azul, mesa&#10;&#10;Descrição gerada automaticamente">
            <a:extLst>
              <a:ext uri="{FF2B5EF4-FFF2-40B4-BE49-F238E27FC236}">
                <a16:creationId xmlns:a16="http://schemas.microsoft.com/office/drawing/2014/main" id="{E88D35A6-40DB-2E34-B53D-BE7A2A5473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53664" y="2372198"/>
            <a:ext cx="4238536" cy="3192147"/>
          </a:xfrm>
          <a:prstGeom prst="rect">
            <a:avLst/>
          </a:prstGeom>
        </p:spPr>
      </p:pic>
    </p:spTree>
    <p:extLst>
      <p:ext uri="{BB962C8B-B14F-4D97-AF65-F5344CB8AC3E}">
        <p14:creationId xmlns:p14="http://schemas.microsoft.com/office/powerpoint/2010/main" val="58959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1000"/>
                                        <p:tgtEl>
                                          <p:spTgt spid="30"/>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childTnLst>
                                </p:cTn>
                              </p:par>
                              <p:par>
                                <p:cTn id="14" presetID="42" presetClass="path" presetSubtype="0" accel="50000" decel="50000" fill="hold" grpId="0" nodeType="withEffect">
                                  <p:stCondLst>
                                    <p:cond delay="0"/>
                                  </p:stCondLst>
                                  <p:childTnLst>
                                    <p:animMotion origin="layout" path="M -0.04466 0.00393 L -0.00013 0.00116 " pathEditMode="relative" rAng="0" ptsTypes="AA">
                                      <p:cBhvr>
                                        <p:cTn id="15" dur="1000" fill="hold"/>
                                        <p:tgtEl>
                                          <p:spTgt spid="28"/>
                                        </p:tgtEl>
                                        <p:attrNameLst>
                                          <p:attrName>ppt_x</p:attrName>
                                          <p:attrName>ppt_y</p:attrName>
                                        </p:attrNameLst>
                                      </p:cBhvr>
                                      <p:rCtr x="2227" y="-139"/>
                                    </p:animMotion>
                                  </p:childTnLst>
                                </p:cTn>
                              </p:par>
                              <p:par>
                                <p:cTn id="16" presetID="42" presetClass="path" presetSubtype="0" accel="50000" decel="50000" fill="hold" grpId="0" nodeType="withEffect">
                                  <p:stCondLst>
                                    <p:cond delay="0"/>
                                  </p:stCondLst>
                                  <p:childTnLst>
                                    <p:animMotion origin="layout" path="M 0.0108 -0.0007 L -0.00013 -0.00023 " pathEditMode="relative" rAng="0" ptsTypes="AA">
                                      <p:cBhvr>
                                        <p:cTn id="17" dur="1000" fill="hold"/>
                                        <p:tgtEl>
                                          <p:spTgt spid="30"/>
                                        </p:tgtEl>
                                        <p:attrNameLst>
                                          <p:attrName>ppt_x</p:attrName>
                                          <p:attrName>ppt_y</p:attrName>
                                        </p:attrNameLst>
                                      </p:cBhvr>
                                      <p:rCtr x="-547" y="23"/>
                                    </p:animMotion>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p:bldP spid="28" grpId="1"/>
      <p:bldP spid="30" grpId="0"/>
      <p:bldP spid="30" grpId="1"/>
      <p:bldP spid="12" grpId="0" animBg="1"/>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aixaDeTexto 37">
            <a:extLst>
              <a:ext uri="{FF2B5EF4-FFF2-40B4-BE49-F238E27FC236}">
                <a16:creationId xmlns:a16="http://schemas.microsoft.com/office/drawing/2014/main" id="{159A56FC-691C-4D46-BC60-ACD888CCD1C2}"/>
              </a:ext>
            </a:extLst>
          </p:cNvPr>
          <p:cNvSpPr txBox="1"/>
          <p:nvPr/>
        </p:nvSpPr>
        <p:spPr>
          <a:xfrm>
            <a:off x="584677" y="3553064"/>
            <a:ext cx="10813145" cy="674031"/>
          </a:xfrm>
          <a:prstGeom prst="rect">
            <a:avLst/>
          </a:prstGeom>
          <a:noFill/>
        </p:spPr>
        <p:txBody>
          <a:bodyPr wrap="square" rtlCol="0">
            <a:spAutoFit/>
          </a:bodyPr>
          <a:lstStyle/>
          <a:p>
            <a:pPr defTabSz="2333625">
              <a:lnSpc>
                <a:spcPct val="90000"/>
              </a:lnSpc>
              <a:spcBef>
                <a:spcPct val="0"/>
              </a:spcBef>
              <a:spcAft>
                <a:spcPct val="35000"/>
              </a:spcAft>
              <a:defRPr/>
            </a:pPr>
            <a:r>
              <a:rPr lang="pt-BR" sz="4200" b="1" dirty="0">
                <a:solidFill>
                  <a:schemeClr val="tx1">
                    <a:hueOff val="0"/>
                    <a:satOff val="0"/>
                    <a:lumOff val="0"/>
                    <a:alphaOff val="0"/>
                  </a:schemeClr>
                </a:solidFill>
                <a:latin typeface="Segoe UI Black" panose="020B0A02040204020203" pitchFamily="34" charset="0"/>
                <a:ea typeface="Segoe UI Black" panose="020B0A02040204020203" pitchFamily="34" charset="0"/>
              </a:rPr>
              <a:t>Melhorias nas condições de vida</a:t>
            </a:r>
          </a:p>
        </p:txBody>
      </p:sp>
      <p:pic>
        <p:nvPicPr>
          <p:cNvPr id="2" name="Imagem 1"/>
          <p:cNvPicPr>
            <a:picLocks noChangeAspect="1"/>
          </p:cNvPicPr>
          <p:nvPr/>
        </p:nvPicPr>
        <p:blipFill>
          <a:blip r:embed="rId2"/>
          <a:stretch>
            <a:fillRect/>
          </a:stretch>
        </p:blipFill>
        <p:spPr>
          <a:xfrm>
            <a:off x="14379506" y="2384706"/>
            <a:ext cx="2693781" cy="1486545"/>
          </a:xfrm>
          <a:prstGeom prst="rect">
            <a:avLst/>
          </a:prstGeom>
          <a:effectLst>
            <a:outerShdw blurRad="63500" sx="102000" sy="102000" algn="ctr" rotWithShape="0">
              <a:prstClr val="black">
                <a:alpha val="40000"/>
              </a:prstClr>
            </a:outerShdw>
          </a:effectLst>
        </p:spPr>
      </p:pic>
      <p:pic>
        <p:nvPicPr>
          <p:cNvPr id="5" name="Imagem 4"/>
          <p:cNvPicPr>
            <a:picLocks noChangeAspect="1"/>
          </p:cNvPicPr>
          <p:nvPr/>
        </p:nvPicPr>
        <p:blipFill>
          <a:blip r:embed="rId3"/>
          <a:stretch>
            <a:fillRect/>
          </a:stretch>
        </p:blipFill>
        <p:spPr>
          <a:xfrm>
            <a:off x="15557158" y="545213"/>
            <a:ext cx="2335703" cy="1726154"/>
          </a:xfrm>
          <a:prstGeom prst="rect">
            <a:avLst/>
          </a:prstGeom>
          <a:effectLst>
            <a:outerShdw blurRad="63500" sx="102000" sy="102000" algn="ctr" rotWithShape="0">
              <a:prstClr val="black">
                <a:alpha val="40000"/>
              </a:prstClr>
            </a:outerShdw>
          </a:effectLst>
        </p:spPr>
      </p:pic>
      <p:pic>
        <p:nvPicPr>
          <p:cNvPr id="6" name="Imagem 5"/>
          <p:cNvPicPr>
            <a:picLocks noChangeAspect="1"/>
          </p:cNvPicPr>
          <p:nvPr/>
        </p:nvPicPr>
        <p:blipFill>
          <a:blip r:embed="rId4"/>
          <a:stretch>
            <a:fillRect/>
          </a:stretch>
        </p:blipFill>
        <p:spPr>
          <a:xfrm>
            <a:off x="12467780" y="3978308"/>
            <a:ext cx="2764466" cy="1793081"/>
          </a:xfrm>
          <a:prstGeom prst="rect">
            <a:avLst/>
          </a:prstGeom>
          <a:effectLst>
            <a:outerShdw blurRad="63500" sx="102000" sy="102000" algn="ctr" rotWithShape="0">
              <a:prstClr val="black">
                <a:alpha val="40000"/>
              </a:prstClr>
            </a:outerShdw>
          </a:effectLst>
        </p:spPr>
      </p:pic>
      <p:sp>
        <p:nvSpPr>
          <p:cNvPr id="42" name="Forma Livre 41"/>
          <p:cNvSpPr/>
          <p:nvPr/>
        </p:nvSpPr>
        <p:spPr>
          <a:xfrm>
            <a:off x="15232245" y="4102784"/>
            <a:ext cx="3055755" cy="946107"/>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0025" tIns="200025" rIns="200025" bIns="200025" numCol="1" spcCol="1270" anchor="t" anchorCtr="0">
            <a:noAutofit/>
          </a:bodyPr>
          <a:lstStyle/>
          <a:p>
            <a:pPr algn="ctr" defTabSz="2333625">
              <a:lnSpc>
                <a:spcPct val="90000"/>
              </a:lnSpc>
              <a:spcBef>
                <a:spcPct val="0"/>
              </a:spcBef>
              <a:spcAft>
                <a:spcPct val="35000"/>
              </a:spcAft>
            </a:pPr>
            <a:r>
              <a:rPr lang="pt-BR" sz="1575" b="1" dirty="0">
                <a:solidFill>
                  <a:schemeClr val="bg2">
                    <a:lumMod val="50000"/>
                  </a:schemeClr>
                </a:solidFill>
              </a:rPr>
              <a:t>Livro: Luz para Todos – Um marco histórico: 10 milhões de brasileiros saíram da escuridão</a:t>
            </a:r>
          </a:p>
        </p:txBody>
      </p:sp>
      <p:pic>
        <p:nvPicPr>
          <p:cNvPr id="7" name="Imagem 6"/>
          <p:cNvPicPr>
            <a:picLocks noChangeAspect="1"/>
          </p:cNvPicPr>
          <p:nvPr/>
        </p:nvPicPr>
        <p:blipFill>
          <a:blip r:embed="rId5"/>
          <a:stretch>
            <a:fillRect/>
          </a:stretch>
        </p:blipFill>
        <p:spPr>
          <a:xfrm>
            <a:off x="15910813" y="5280423"/>
            <a:ext cx="1982048" cy="2323131"/>
          </a:xfrm>
          <a:prstGeom prst="rect">
            <a:avLst/>
          </a:prstGeom>
          <a:effectLst>
            <a:outerShdw blurRad="63500" sx="102000" sy="102000" algn="ctr" rotWithShape="0">
              <a:prstClr val="black">
                <a:alpha val="40000"/>
              </a:prstClr>
            </a:outerShdw>
          </a:effectLst>
        </p:spPr>
      </p:pic>
      <p:pic>
        <p:nvPicPr>
          <p:cNvPr id="8" name="Imagem 7"/>
          <p:cNvPicPr>
            <a:picLocks noChangeAspect="1"/>
          </p:cNvPicPr>
          <p:nvPr/>
        </p:nvPicPr>
        <p:blipFill>
          <a:blip r:embed="rId6"/>
          <a:stretch>
            <a:fillRect/>
          </a:stretch>
        </p:blipFill>
        <p:spPr>
          <a:xfrm>
            <a:off x="12035372" y="6002921"/>
            <a:ext cx="3536157" cy="1696868"/>
          </a:xfrm>
          <a:prstGeom prst="rect">
            <a:avLst/>
          </a:prstGeom>
          <a:effectLst>
            <a:outerShdw blurRad="63500" sx="102000" sy="102000" algn="ctr" rotWithShape="0">
              <a:prstClr val="black">
                <a:alpha val="40000"/>
              </a:prstClr>
            </a:outerShdw>
          </a:effectLst>
        </p:spPr>
      </p:pic>
      <p:pic>
        <p:nvPicPr>
          <p:cNvPr id="9" name="Imagem 8"/>
          <p:cNvPicPr>
            <a:picLocks noChangeAspect="1"/>
          </p:cNvPicPr>
          <p:nvPr/>
        </p:nvPicPr>
        <p:blipFill>
          <a:blip r:embed="rId7"/>
          <a:stretch>
            <a:fillRect/>
          </a:stretch>
        </p:blipFill>
        <p:spPr>
          <a:xfrm>
            <a:off x="14187487" y="7989526"/>
            <a:ext cx="3705374" cy="1901585"/>
          </a:xfrm>
          <a:prstGeom prst="rect">
            <a:avLst/>
          </a:prstGeom>
          <a:effectLst>
            <a:outerShdw blurRad="63500" sx="102000" sy="102000" algn="ctr" rotWithShape="0">
              <a:prstClr val="black">
                <a:alpha val="40000"/>
              </a:prstClr>
            </a:outerShdw>
          </a:effectLst>
        </p:spPr>
      </p:pic>
      <p:sp>
        <p:nvSpPr>
          <p:cNvPr id="18" name="Retângulo 17"/>
          <p:cNvSpPr/>
          <p:nvPr/>
        </p:nvSpPr>
        <p:spPr>
          <a:xfrm>
            <a:off x="0" y="2450448"/>
            <a:ext cx="8257182" cy="7797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19" name="CaixaDeTexto 18"/>
          <p:cNvSpPr txBox="1"/>
          <p:nvPr/>
        </p:nvSpPr>
        <p:spPr>
          <a:xfrm>
            <a:off x="584677" y="2469061"/>
            <a:ext cx="7644926" cy="769441"/>
          </a:xfrm>
          <a:prstGeom prst="rect">
            <a:avLst/>
          </a:prstGeom>
          <a:noFill/>
        </p:spPr>
        <p:txBody>
          <a:bodyPr wrap="square" rtlCol="0">
            <a:spAutoFit/>
          </a:bodyPr>
          <a:lstStyle/>
          <a:p>
            <a:r>
              <a:rPr lang="pt-BR" sz="4400" b="1" dirty="0">
                <a:solidFill>
                  <a:schemeClr val="bg1"/>
                </a:solidFill>
                <a:latin typeface="Arial Black" panose="020B0A04020102020204" pitchFamily="34" charset="0"/>
                <a:cs typeface="Arial" panose="020B0604020202020204" pitchFamily="34" charset="0"/>
              </a:rPr>
              <a:t>Pesquisa avaliativa</a:t>
            </a:r>
            <a:endParaRPr lang="pt-BR" sz="2801" b="1" dirty="0">
              <a:solidFill>
                <a:srgbClr val="00008B"/>
              </a:solidFill>
              <a:latin typeface="Arial Bold"/>
              <a:cs typeface="Arial" panose="020B0604020202020204" pitchFamily="34" charset="0"/>
            </a:endParaRPr>
          </a:p>
        </p:txBody>
      </p:sp>
      <p:grpSp>
        <p:nvGrpSpPr>
          <p:cNvPr id="16" name="object 19">
            <a:extLst>
              <a:ext uri="{FF2B5EF4-FFF2-40B4-BE49-F238E27FC236}">
                <a16:creationId xmlns:a16="http://schemas.microsoft.com/office/drawing/2014/main" id="{0E5C3619-D745-4CC0-98D3-1432848B6230}"/>
              </a:ext>
            </a:extLst>
          </p:cNvPr>
          <p:cNvGrpSpPr/>
          <p:nvPr/>
        </p:nvGrpSpPr>
        <p:grpSpPr>
          <a:xfrm>
            <a:off x="603338" y="7836359"/>
            <a:ext cx="10505061" cy="972000"/>
            <a:chOff x="3759708" y="4656201"/>
            <a:chExt cx="6050280" cy="811530"/>
          </a:xfrm>
        </p:grpSpPr>
        <p:sp>
          <p:nvSpPr>
            <p:cNvPr id="17" name="object 20">
              <a:extLst>
                <a:ext uri="{FF2B5EF4-FFF2-40B4-BE49-F238E27FC236}">
                  <a16:creationId xmlns:a16="http://schemas.microsoft.com/office/drawing/2014/main" id="{542E8296-F985-95C2-41B0-21DFF51F9B67}"/>
                </a:ext>
              </a:extLst>
            </p:cNvPr>
            <p:cNvSpPr/>
            <p:nvPr/>
          </p:nvSpPr>
          <p:spPr>
            <a:xfrm>
              <a:off x="3759708" y="4901184"/>
              <a:ext cx="320040" cy="320040"/>
            </a:xfrm>
            <a:custGeom>
              <a:avLst/>
              <a:gdLst/>
              <a:ahLst/>
              <a:cxnLst/>
              <a:rect l="l" t="t" r="r" b="b"/>
              <a:pathLst>
                <a:path w="320039" h="320039">
                  <a:moveTo>
                    <a:pt x="160019" y="0"/>
                  </a:moveTo>
                  <a:lnTo>
                    <a:pt x="109435" y="8156"/>
                  </a:lnTo>
                  <a:lnTo>
                    <a:pt x="65507" y="30870"/>
                  </a:lnTo>
                  <a:lnTo>
                    <a:pt x="30870" y="65507"/>
                  </a:lnTo>
                  <a:lnTo>
                    <a:pt x="8156" y="109435"/>
                  </a:lnTo>
                  <a:lnTo>
                    <a:pt x="0" y="160020"/>
                  </a:lnTo>
                  <a:lnTo>
                    <a:pt x="8156" y="210604"/>
                  </a:lnTo>
                  <a:lnTo>
                    <a:pt x="30870" y="254532"/>
                  </a:lnTo>
                  <a:lnTo>
                    <a:pt x="65507" y="289169"/>
                  </a:lnTo>
                  <a:lnTo>
                    <a:pt x="109435" y="311883"/>
                  </a:lnTo>
                  <a:lnTo>
                    <a:pt x="160019" y="320040"/>
                  </a:lnTo>
                  <a:lnTo>
                    <a:pt x="210604" y="311883"/>
                  </a:lnTo>
                  <a:lnTo>
                    <a:pt x="254532" y="289169"/>
                  </a:lnTo>
                  <a:lnTo>
                    <a:pt x="289169" y="254532"/>
                  </a:lnTo>
                  <a:lnTo>
                    <a:pt x="311883" y="210604"/>
                  </a:lnTo>
                  <a:lnTo>
                    <a:pt x="320039" y="160020"/>
                  </a:lnTo>
                  <a:lnTo>
                    <a:pt x="311883" y="109435"/>
                  </a:lnTo>
                  <a:lnTo>
                    <a:pt x="289169" y="65507"/>
                  </a:lnTo>
                  <a:lnTo>
                    <a:pt x="254532" y="30870"/>
                  </a:lnTo>
                  <a:lnTo>
                    <a:pt x="210604" y="8156"/>
                  </a:lnTo>
                  <a:lnTo>
                    <a:pt x="160019" y="0"/>
                  </a:lnTo>
                  <a:close/>
                </a:path>
              </a:pathLst>
            </a:custGeom>
            <a:solidFill>
              <a:srgbClr val="498521"/>
            </a:solidFill>
          </p:spPr>
          <p:txBody>
            <a:bodyPr wrap="square" lIns="0" tIns="0" rIns="0" bIns="0" rtlCol="0"/>
            <a:lstStyle/>
            <a:p>
              <a:endParaRPr sz="2700"/>
            </a:p>
          </p:txBody>
        </p:sp>
        <p:sp>
          <p:nvSpPr>
            <p:cNvPr id="20" name="object 21">
              <a:extLst>
                <a:ext uri="{FF2B5EF4-FFF2-40B4-BE49-F238E27FC236}">
                  <a16:creationId xmlns:a16="http://schemas.microsoft.com/office/drawing/2014/main" id="{A0EAFF99-59D5-EB37-739B-75A3784A0652}"/>
                </a:ext>
              </a:extLst>
            </p:cNvPr>
            <p:cNvSpPr/>
            <p:nvPr/>
          </p:nvSpPr>
          <p:spPr>
            <a:xfrm>
              <a:off x="3957066" y="4665726"/>
              <a:ext cx="5843270" cy="792480"/>
            </a:xfrm>
            <a:custGeom>
              <a:avLst/>
              <a:gdLst/>
              <a:ahLst/>
              <a:cxnLst/>
              <a:rect l="l" t="t" r="r" b="b"/>
              <a:pathLst>
                <a:path w="5843270" h="792479">
                  <a:moveTo>
                    <a:pt x="0" y="132080"/>
                  </a:moveTo>
                  <a:lnTo>
                    <a:pt x="6738" y="90350"/>
                  </a:lnTo>
                  <a:lnTo>
                    <a:pt x="25497" y="54095"/>
                  </a:lnTo>
                  <a:lnTo>
                    <a:pt x="54095" y="25497"/>
                  </a:lnTo>
                  <a:lnTo>
                    <a:pt x="90350" y="6738"/>
                  </a:lnTo>
                  <a:lnTo>
                    <a:pt x="132080" y="0"/>
                  </a:lnTo>
                  <a:lnTo>
                    <a:pt x="5710936" y="0"/>
                  </a:lnTo>
                  <a:lnTo>
                    <a:pt x="5752665" y="6738"/>
                  </a:lnTo>
                  <a:lnTo>
                    <a:pt x="5788920" y="25497"/>
                  </a:lnTo>
                  <a:lnTo>
                    <a:pt x="5817518" y="54095"/>
                  </a:lnTo>
                  <a:lnTo>
                    <a:pt x="5836277" y="90350"/>
                  </a:lnTo>
                  <a:lnTo>
                    <a:pt x="5843016" y="132080"/>
                  </a:lnTo>
                  <a:lnTo>
                    <a:pt x="5843016" y="660400"/>
                  </a:lnTo>
                  <a:lnTo>
                    <a:pt x="5836277" y="702129"/>
                  </a:lnTo>
                  <a:lnTo>
                    <a:pt x="5817518" y="738384"/>
                  </a:lnTo>
                  <a:lnTo>
                    <a:pt x="5788920" y="766982"/>
                  </a:lnTo>
                  <a:lnTo>
                    <a:pt x="5752665" y="785741"/>
                  </a:lnTo>
                  <a:lnTo>
                    <a:pt x="5710936" y="792480"/>
                  </a:lnTo>
                  <a:lnTo>
                    <a:pt x="132080" y="792480"/>
                  </a:lnTo>
                  <a:lnTo>
                    <a:pt x="90350" y="785741"/>
                  </a:lnTo>
                  <a:lnTo>
                    <a:pt x="54095" y="766982"/>
                  </a:lnTo>
                  <a:lnTo>
                    <a:pt x="25497" y="738384"/>
                  </a:lnTo>
                  <a:lnTo>
                    <a:pt x="6738" y="702129"/>
                  </a:lnTo>
                  <a:lnTo>
                    <a:pt x="0" y="660400"/>
                  </a:lnTo>
                  <a:lnTo>
                    <a:pt x="0" y="132080"/>
                  </a:lnTo>
                  <a:close/>
                </a:path>
              </a:pathLst>
            </a:custGeom>
            <a:ln w="19050">
              <a:solidFill>
                <a:srgbClr val="498521"/>
              </a:solidFill>
            </a:ln>
          </p:spPr>
          <p:txBody>
            <a:bodyPr wrap="square" lIns="0" tIns="0" rIns="0" bIns="0" rtlCol="0"/>
            <a:lstStyle/>
            <a:p>
              <a:endParaRPr sz="2700"/>
            </a:p>
          </p:txBody>
        </p:sp>
      </p:grpSp>
      <p:grpSp>
        <p:nvGrpSpPr>
          <p:cNvPr id="22" name="object 13">
            <a:extLst>
              <a:ext uri="{FF2B5EF4-FFF2-40B4-BE49-F238E27FC236}">
                <a16:creationId xmlns:a16="http://schemas.microsoft.com/office/drawing/2014/main" id="{07614B05-DFB0-EEDE-3367-E66A0FC7DE1D}"/>
              </a:ext>
            </a:extLst>
          </p:cNvPr>
          <p:cNvGrpSpPr/>
          <p:nvPr/>
        </p:nvGrpSpPr>
        <p:grpSpPr>
          <a:xfrm>
            <a:off x="603338" y="6700580"/>
            <a:ext cx="10505061" cy="972000"/>
            <a:chOff x="3759708" y="2920364"/>
            <a:chExt cx="6050280" cy="810260"/>
          </a:xfrm>
        </p:grpSpPr>
        <p:sp>
          <p:nvSpPr>
            <p:cNvPr id="23" name="object 14">
              <a:extLst>
                <a:ext uri="{FF2B5EF4-FFF2-40B4-BE49-F238E27FC236}">
                  <a16:creationId xmlns:a16="http://schemas.microsoft.com/office/drawing/2014/main" id="{EC2D4BA2-748F-B98F-B69B-02C35AAF0BDE}"/>
                </a:ext>
              </a:extLst>
            </p:cNvPr>
            <p:cNvSpPr/>
            <p:nvPr/>
          </p:nvSpPr>
          <p:spPr>
            <a:xfrm>
              <a:off x="3759708" y="3163823"/>
              <a:ext cx="320040" cy="320040"/>
            </a:xfrm>
            <a:custGeom>
              <a:avLst/>
              <a:gdLst/>
              <a:ahLst/>
              <a:cxnLst/>
              <a:rect l="l" t="t" r="r" b="b"/>
              <a:pathLst>
                <a:path w="320039" h="320039">
                  <a:moveTo>
                    <a:pt x="160019" y="0"/>
                  </a:moveTo>
                  <a:lnTo>
                    <a:pt x="109435" y="8156"/>
                  </a:lnTo>
                  <a:lnTo>
                    <a:pt x="65507" y="30870"/>
                  </a:lnTo>
                  <a:lnTo>
                    <a:pt x="30870" y="65507"/>
                  </a:lnTo>
                  <a:lnTo>
                    <a:pt x="8156" y="109435"/>
                  </a:lnTo>
                  <a:lnTo>
                    <a:pt x="0" y="160020"/>
                  </a:lnTo>
                  <a:lnTo>
                    <a:pt x="8156" y="210604"/>
                  </a:lnTo>
                  <a:lnTo>
                    <a:pt x="30870" y="254532"/>
                  </a:lnTo>
                  <a:lnTo>
                    <a:pt x="65507" y="289169"/>
                  </a:lnTo>
                  <a:lnTo>
                    <a:pt x="109435" y="311883"/>
                  </a:lnTo>
                  <a:lnTo>
                    <a:pt x="160019" y="320039"/>
                  </a:lnTo>
                  <a:lnTo>
                    <a:pt x="210604" y="311883"/>
                  </a:lnTo>
                  <a:lnTo>
                    <a:pt x="254532" y="289169"/>
                  </a:lnTo>
                  <a:lnTo>
                    <a:pt x="289169" y="254532"/>
                  </a:lnTo>
                  <a:lnTo>
                    <a:pt x="311883" y="210604"/>
                  </a:lnTo>
                  <a:lnTo>
                    <a:pt x="320039" y="160020"/>
                  </a:lnTo>
                  <a:lnTo>
                    <a:pt x="311883" y="109435"/>
                  </a:lnTo>
                  <a:lnTo>
                    <a:pt x="289169" y="65507"/>
                  </a:lnTo>
                  <a:lnTo>
                    <a:pt x="254532" y="30870"/>
                  </a:lnTo>
                  <a:lnTo>
                    <a:pt x="210604" y="8156"/>
                  </a:lnTo>
                  <a:lnTo>
                    <a:pt x="160019" y="0"/>
                  </a:lnTo>
                  <a:close/>
                </a:path>
              </a:pathLst>
            </a:custGeom>
            <a:solidFill>
              <a:srgbClr val="2D75B6"/>
            </a:solidFill>
          </p:spPr>
          <p:txBody>
            <a:bodyPr wrap="square" lIns="0" tIns="0" rIns="0" bIns="0" rtlCol="0"/>
            <a:lstStyle/>
            <a:p>
              <a:endParaRPr sz="2700"/>
            </a:p>
          </p:txBody>
        </p:sp>
        <p:sp>
          <p:nvSpPr>
            <p:cNvPr id="25" name="object 15">
              <a:extLst>
                <a:ext uri="{FF2B5EF4-FFF2-40B4-BE49-F238E27FC236}">
                  <a16:creationId xmlns:a16="http://schemas.microsoft.com/office/drawing/2014/main" id="{3FAE01B6-37B9-FA60-D7D7-8F612C7AC355}"/>
                </a:ext>
              </a:extLst>
            </p:cNvPr>
            <p:cNvSpPr/>
            <p:nvPr/>
          </p:nvSpPr>
          <p:spPr>
            <a:xfrm>
              <a:off x="3957066" y="2929889"/>
              <a:ext cx="5843270" cy="791210"/>
            </a:xfrm>
            <a:custGeom>
              <a:avLst/>
              <a:gdLst/>
              <a:ahLst/>
              <a:cxnLst/>
              <a:rect l="l" t="t" r="r" b="b"/>
              <a:pathLst>
                <a:path w="5843270" h="791210">
                  <a:moveTo>
                    <a:pt x="0" y="131825"/>
                  </a:moveTo>
                  <a:lnTo>
                    <a:pt x="6723" y="90172"/>
                  </a:lnTo>
                  <a:lnTo>
                    <a:pt x="25444" y="53986"/>
                  </a:lnTo>
                  <a:lnTo>
                    <a:pt x="53986" y="25444"/>
                  </a:lnTo>
                  <a:lnTo>
                    <a:pt x="90172" y="6723"/>
                  </a:lnTo>
                  <a:lnTo>
                    <a:pt x="131825" y="0"/>
                  </a:lnTo>
                  <a:lnTo>
                    <a:pt x="5711190" y="0"/>
                  </a:lnTo>
                  <a:lnTo>
                    <a:pt x="5752843" y="6723"/>
                  </a:lnTo>
                  <a:lnTo>
                    <a:pt x="5789029" y="25444"/>
                  </a:lnTo>
                  <a:lnTo>
                    <a:pt x="5817571" y="53986"/>
                  </a:lnTo>
                  <a:lnTo>
                    <a:pt x="5836292" y="90172"/>
                  </a:lnTo>
                  <a:lnTo>
                    <a:pt x="5843016" y="131825"/>
                  </a:lnTo>
                  <a:lnTo>
                    <a:pt x="5843016" y="659130"/>
                  </a:lnTo>
                  <a:lnTo>
                    <a:pt x="5836292" y="700783"/>
                  </a:lnTo>
                  <a:lnTo>
                    <a:pt x="5817571" y="736969"/>
                  </a:lnTo>
                  <a:lnTo>
                    <a:pt x="5789029" y="765511"/>
                  </a:lnTo>
                  <a:lnTo>
                    <a:pt x="5752843" y="784232"/>
                  </a:lnTo>
                  <a:lnTo>
                    <a:pt x="5711190" y="790956"/>
                  </a:lnTo>
                  <a:lnTo>
                    <a:pt x="131825" y="790956"/>
                  </a:lnTo>
                  <a:lnTo>
                    <a:pt x="90172" y="784232"/>
                  </a:lnTo>
                  <a:lnTo>
                    <a:pt x="53986" y="765511"/>
                  </a:lnTo>
                  <a:lnTo>
                    <a:pt x="25444" y="736969"/>
                  </a:lnTo>
                  <a:lnTo>
                    <a:pt x="6723" y="700783"/>
                  </a:lnTo>
                  <a:lnTo>
                    <a:pt x="0" y="659130"/>
                  </a:lnTo>
                  <a:lnTo>
                    <a:pt x="0" y="131825"/>
                  </a:lnTo>
                  <a:close/>
                </a:path>
              </a:pathLst>
            </a:custGeom>
            <a:ln w="19050">
              <a:solidFill>
                <a:srgbClr val="2D75B6"/>
              </a:solidFill>
            </a:ln>
          </p:spPr>
          <p:txBody>
            <a:bodyPr wrap="square" lIns="0" tIns="0" rIns="0" bIns="0" rtlCol="0"/>
            <a:lstStyle/>
            <a:p>
              <a:endParaRPr sz="2700"/>
            </a:p>
          </p:txBody>
        </p:sp>
      </p:grpSp>
      <p:grpSp>
        <p:nvGrpSpPr>
          <p:cNvPr id="26" name="object 10">
            <a:extLst>
              <a:ext uri="{FF2B5EF4-FFF2-40B4-BE49-F238E27FC236}">
                <a16:creationId xmlns:a16="http://schemas.microsoft.com/office/drawing/2014/main" id="{04919D54-76D0-7641-749A-D2E5B336EB64}"/>
              </a:ext>
            </a:extLst>
          </p:cNvPr>
          <p:cNvGrpSpPr/>
          <p:nvPr/>
        </p:nvGrpSpPr>
        <p:grpSpPr>
          <a:xfrm>
            <a:off x="584676" y="5560221"/>
            <a:ext cx="10523724" cy="972000"/>
            <a:chOff x="3759708" y="2050160"/>
            <a:chExt cx="6050280" cy="811530"/>
          </a:xfrm>
        </p:grpSpPr>
        <p:sp>
          <p:nvSpPr>
            <p:cNvPr id="27" name="object 11">
              <a:extLst>
                <a:ext uri="{FF2B5EF4-FFF2-40B4-BE49-F238E27FC236}">
                  <a16:creationId xmlns:a16="http://schemas.microsoft.com/office/drawing/2014/main" id="{9CFA6261-E384-34FE-5DE1-D8B2584D2493}"/>
                </a:ext>
              </a:extLst>
            </p:cNvPr>
            <p:cNvSpPr/>
            <p:nvPr/>
          </p:nvSpPr>
          <p:spPr>
            <a:xfrm>
              <a:off x="3759708" y="2295143"/>
              <a:ext cx="320040" cy="320040"/>
            </a:xfrm>
            <a:custGeom>
              <a:avLst/>
              <a:gdLst/>
              <a:ahLst/>
              <a:cxnLst/>
              <a:rect l="l" t="t" r="r" b="b"/>
              <a:pathLst>
                <a:path w="320039" h="320039">
                  <a:moveTo>
                    <a:pt x="160019" y="0"/>
                  </a:moveTo>
                  <a:lnTo>
                    <a:pt x="109435" y="8156"/>
                  </a:lnTo>
                  <a:lnTo>
                    <a:pt x="65507" y="30870"/>
                  </a:lnTo>
                  <a:lnTo>
                    <a:pt x="30870" y="65507"/>
                  </a:lnTo>
                  <a:lnTo>
                    <a:pt x="8156" y="109435"/>
                  </a:lnTo>
                  <a:lnTo>
                    <a:pt x="0" y="160019"/>
                  </a:lnTo>
                  <a:lnTo>
                    <a:pt x="8156" y="210604"/>
                  </a:lnTo>
                  <a:lnTo>
                    <a:pt x="30870" y="254532"/>
                  </a:lnTo>
                  <a:lnTo>
                    <a:pt x="65507" y="289169"/>
                  </a:lnTo>
                  <a:lnTo>
                    <a:pt x="109435" y="311883"/>
                  </a:lnTo>
                  <a:lnTo>
                    <a:pt x="160019" y="320039"/>
                  </a:lnTo>
                  <a:lnTo>
                    <a:pt x="210604" y="311883"/>
                  </a:lnTo>
                  <a:lnTo>
                    <a:pt x="254532" y="289169"/>
                  </a:lnTo>
                  <a:lnTo>
                    <a:pt x="289169" y="254532"/>
                  </a:lnTo>
                  <a:lnTo>
                    <a:pt x="311883" y="210604"/>
                  </a:lnTo>
                  <a:lnTo>
                    <a:pt x="320039" y="160019"/>
                  </a:lnTo>
                  <a:lnTo>
                    <a:pt x="311883" y="109435"/>
                  </a:lnTo>
                  <a:lnTo>
                    <a:pt x="289169" y="65507"/>
                  </a:lnTo>
                  <a:lnTo>
                    <a:pt x="254532" y="30870"/>
                  </a:lnTo>
                  <a:lnTo>
                    <a:pt x="210604" y="8156"/>
                  </a:lnTo>
                  <a:lnTo>
                    <a:pt x="160019" y="0"/>
                  </a:lnTo>
                  <a:close/>
                </a:path>
              </a:pathLst>
            </a:custGeom>
            <a:solidFill>
              <a:srgbClr val="FF0000"/>
            </a:solidFill>
          </p:spPr>
          <p:txBody>
            <a:bodyPr wrap="square" lIns="0" tIns="0" rIns="0" bIns="0" rtlCol="0"/>
            <a:lstStyle/>
            <a:p>
              <a:endParaRPr sz="2700"/>
            </a:p>
          </p:txBody>
        </p:sp>
        <p:sp>
          <p:nvSpPr>
            <p:cNvPr id="28" name="object 12">
              <a:extLst>
                <a:ext uri="{FF2B5EF4-FFF2-40B4-BE49-F238E27FC236}">
                  <a16:creationId xmlns:a16="http://schemas.microsoft.com/office/drawing/2014/main" id="{4F56529D-C902-5E90-55F8-94A328B8122D}"/>
                </a:ext>
              </a:extLst>
            </p:cNvPr>
            <p:cNvSpPr/>
            <p:nvPr/>
          </p:nvSpPr>
          <p:spPr>
            <a:xfrm>
              <a:off x="3957066" y="2059685"/>
              <a:ext cx="5843270" cy="792480"/>
            </a:xfrm>
            <a:custGeom>
              <a:avLst/>
              <a:gdLst/>
              <a:ahLst/>
              <a:cxnLst/>
              <a:rect l="l" t="t" r="r" b="b"/>
              <a:pathLst>
                <a:path w="5843270" h="792480">
                  <a:moveTo>
                    <a:pt x="0" y="132079"/>
                  </a:moveTo>
                  <a:lnTo>
                    <a:pt x="6738" y="90350"/>
                  </a:lnTo>
                  <a:lnTo>
                    <a:pt x="25497" y="54095"/>
                  </a:lnTo>
                  <a:lnTo>
                    <a:pt x="54095" y="25497"/>
                  </a:lnTo>
                  <a:lnTo>
                    <a:pt x="90350" y="6738"/>
                  </a:lnTo>
                  <a:lnTo>
                    <a:pt x="132080" y="0"/>
                  </a:lnTo>
                  <a:lnTo>
                    <a:pt x="5710936" y="0"/>
                  </a:lnTo>
                  <a:lnTo>
                    <a:pt x="5752665" y="6738"/>
                  </a:lnTo>
                  <a:lnTo>
                    <a:pt x="5788920" y="25497"/>
                  </a:lnTo>
                  <a:lnTo>
                    <a:pt x="5817518" y="54095"/>
                  </a:lnTo>
                  <a:lnTo>
                    <a:pt x="5836277" y="90350"/>
                  </a:lnTo>
                  <a:lnTo>
                    <a:pt x="5843016" y="132079"/>
                  </a:lnTo>
                  <a:lnTo>
                    <a:pt x="5843016" y="660400"/>
                  </a:lnTo>
                  <a:lnTo>
                    <a:pt x="5836277" y="702129"/>
                  </a:lnTo>
                  <a:lnTo>
                    <a:pt x="5817518" y="738384"/>
                  </a:lnTo>
                  <a:lnTo>
                    <a:pt x="5788920" y="766982"/>
                  </a:lnTo>
                  <a:lnTo>
                    <a:pt x="5752665" y="785741"/>
                  </a:lnTo>
                  <a:lnTo>
                    <a:pt x="5710936" y="792479"/>
                  </a:lnTo>
                  <a:lnTo>
                    <a:pt x="132080" y="792479"/>
                  </a:lnTo>
                  <a:lnTo>
                    <a:pt x="90350" y="785741"/>
                  </a:lnTo>
                  <a:lnTo>
                    <a:pt x="54095" y="766982"/>
                  </a:lnTo>
                  <a:lnTo>
                    <a:pt x="25497" y="738384"/>
                  </a:lnTo>
                  <a:lnTo>
                    <a:pt x="6738" y="702129"/>
                  </a:lnTo>
                  <a:lnTo>
                    <a:pt x="0" y="660400"/>
                  </a:lnTo>
                  <a:lnTo>
                    <a:pt x="0" y="132079"/>
                  </a:lnTo>
                  <a:close/>
                </a:path>
              </a:pathLst>
            </a:custGeom>
            <a:ln w="19049">
              <a:solidFill>
                <a:srgbClr val="FF0000"/>
              </a:solidFill>
            </a:ln>
          </p:spPr>
          <p:txBody>
            <a:bodyPr wrap="square" lIns="0" tIns="0" rIns="0" bIns="0" rtlCol="0"/>
            <a:lstStyle/>
            <a:p>
              <a:endParaRPr sz="2700"/>
            </a:p>
          </p:txBody>
        </p:sp>
      </p:grpSp>
      <p:sp>
        <p:nvSpPr>
          <p:cNvPr id="32" name="object 22">
            <a:extLst>
              <a:ext uri="{FF2B5EF4-FFF2-40B4-BE49-F238E27FC236}">
                <a16:creationId xmlns:a16="http://schemas.microsoft.com/office/drawing/2014/main" id="{77D6B9F4-D05E-3419-0A04-08ABE00DACBD}"/>
              </a:ext>
            </a:extLst>
          </p:cNvPr>
          <p:cNvSpPr txBox="1"/>
          <p:nvPr/>
        </p:nvSpPr>
        <p:spPr>
          <a:xfrm>
            <a:off x="1404020" y="4696597"/>
            <a:ext cx="8033860" cy="557845"/>
          </a:xfrm>
          <a:prstGeom prst="rect">
            <a:avLst/>
          </a:prstGeom>
        </p:spPr>
        <p:txBody>
          <a:bodyPr vert="horz" wrap="square" lIns="0" tIns="19050" rIns="0" bIns="0" rtlCol="0">
            <a:spAutoFit/>
          </a:bodyPr>
          <a:lstStyle/>
          <a:p>
            <a:r>
              <a:rPr lang="pt-BR" sz="3000" b="1" dirty="0">
                <a:latin typeface="Segoe UI Black" panose="020B0A02040204020203" pitchFamily="34" charset="0"/>
                <a:ea typeface="Segoe UI Black" panose="020B0A02040204020203" pitchFamily="34" charset="0"/>
              </a:rPr>
              <a:t>Melhoria na qualidade de vida: </a:t>
            </a:r>
            <a:r>
              <a:rPr lang="pt-BR" sz="3500" b="1" dirty="0">
                <a:solidFill>
                  <a:schemeClr val="accent3">
                    <a:lumMod val="50000"/>
                  </a:schemeClr>
                </a:solidFill>
                <a:latin typeface="Segoe UI Black" panose="020B0A02040204020203" pitchFamily="34" charset="0"/>
                <a:ea typeface="Segoe UI Black" panose="020B0A02040204020203" pitchFamily="34" charset="0"/>
              </a:rPr>
              <a:t>92,9%</a:t>
            </a:r>
          </a:p>
        </p:txBody>
      </p:sp>
      <p:sp>
        <p:nvSpPr>
          <p:cNvPr id="33" name="object 22">
            <a:extLst>
              <a:ext uri="{FF2B5EF4-FFF2-40B4-BE49-F238E27FC236}">
                <a16:creationId xmlns:a16="http://schemas.microsoft.com/office/drawing/2014/main" id="{77D6B9F4-D05E-3419-0A04-08ABE00DACBD}"/>
              </a:ext>
            </a:extLst>
          </p:cNvPr>
          <p:cNvSpPr txBox="1"/>
          <p:nvPr/>
        </p:nvSpPr>
        <p:spPr>
          <a:xfrm>
            <a:off x="1413352" y="5827940"/>
            <a:ext cx="8024528" cy="557845"/>
          </a:xfrm>
          <a:prstGeom prst="rect">
            <a:avLst/>
          </a:prstGeom>
        </p:spPr>
        <p:txBody>
          <a:bodyPr vert="horz" wrap="square" lIns="0" tIns="19050" rIns="0" bIns="0" rtlCol="0">
            <a:spAutoFit/>
          </a:bodyPr>
          <a:lstStyle/>
          <a:p>
            <a:r>
              <a:rPr lang="pt-BR" sz="3000" b="1" dirty="0">
                <a:latin typeface="Segoe UI Black" panose="020B0A02040204020203" pitchFamily="34" charset="0"/>
                <a:ea typeface="Segoe UI Black" panose="020B0A02040204020203" pitchFamily="34" charset="0"/>
              </a:rPr>
              <a:t>Melhoria nas moradias: </a:t>
            </a:r>
            <a:r>
              <a:rPr lang="pt-BR" sz="3500" b="1" dirty="0">
                <a:solidFill>
                  <a:srgbClr val="FF0000"/>
                </a:solidFill>
                <a:latin typeface="Segoe UI Black" panose="020B0A02040204020203" pitchFamily="34" charset="0"/>
                <a:ea typeface="Segoe UI Black" panose="020B0A02040204020203" pitchFamily="34" charset="0"/>
              </a:rPr>
              <a:t>81,8%</a:t>
            </a:r>
          </a:p>
        </p:txBody>
      </p:sp>
      <p:sp>
        <p:nvSpPr>
          <p:cNvPr id="35" name="object 22">
            <a:extLst>
              <a:ext uri="{FF2B5EF4-FFF2-40B4-BE49-F238E27FC236}">
                <a16:creationId xmlns:a16="http://schemas.microsoft.com/office/drawing/2014/main" id="{77D6B9F4-D05E-3419-0A04-08ABE00DACBD}"/>
              </a:ext>
            </a:extLst>
          </p:cNvPr>
          <p:cNvSpPr txBox="1"/>
          <p:nvPr/>
        </p:nvSpPr>
        <p:spPr>
          <a:xfrm>
            <a:off x="1413350" y="6715534"/>
            <a:ext cx="8929497" cy="1019510"/>
          </a:xfrm>
          <a:prstGeom prst="rect">
            <a:avLst/>
          </a:prstGeom>
        </p:spPr>
        <p:txBody>
          <a:bodyPr vert="horz" wrap="square" lIns="0" tIns="19050" rIns="0" bIns="0" rtlCol="0">
            <a:spAutoFit/>
          </a:bodyPr>
          <a:lstStyle/>
          <a:p>
            <a:r>
              <a:rPr lang="pt-BR" sz="3000" b="1" dirty="0">
                <a:latin typeface="Segoe UI Black" panose="020B0A02040204020203" pitchFamily="34" charset="0"/>
                <a:ea typeface="Segoe UI Black" panose="020B0A02040204020203" pitchFamily="34" charset="0"/>
              </a:rPr>
              <a:t>Aumento das atividades escolares em período noturno: </a:t>
            </a:r>
            <a:r>
              <a:rPr lang="pt-BR" sz="3500" b="1" dirty="0">
                <a:solidFill>
                  <a:schemeClr val="accent1">
                    <a:lumMod val="75000"/>
                  </a:schemeClr>
                </a:solidFill>
                <a:latin typeface="Segoe UI Black" panose="020B0A02040204020203" pitchFamily="34" charset="0"/>
                <a:ea typeface="Segoe UI Black" panose="020B0A02040204020203" pitchFamily="34" charset="0"/>
              </a:rPr>
              <a:t>50,8%</a:t>
            </a:r>
          </a:p>
        </p:txBody>
      </p:sp>
      <p:sp>
        <p:nvSpPr>
          <p:cNvPr id="36" name="object 22">
            <a:extLst>
              <a:ext uri="{FF2B5EF4-FFF2-40B4-BE49-F238E27FC236}">
                <a16:creationId xmlns:a16="http://schemas.microsoft.com/office/drawing/2014/main" id="{77D6B9F4-D05E-3419-0A04-08ABE00DACBD}"/>
              </a:ext>
            </a:extLst>
          </p:cNvPr>
          <p:cNvSpPr txBox="1"/>
          <p:nvPr/>
        </p:nvSpPr>
        <p:spPr>
          <a:xfrm>
            <a:off x="1404020" y="8097283"/>
            <a:ext cx="8938827" cy="557845"/>
          </a:xfrm>
          <a:prstGeom prst="rect">
            <a:avLst/>
          </a:prstGeom>
        </p:spPr>
        <p:txBody>
          <a:bodyPr vert="horz" wrap="square" lIns="0" tIns="19050" rIns="0" bIns="0" rtlCol="0">
            <a:spAutoFit/>
          </a:bodyPr>
          <a:lstStyle/>
          <a:p>
            <a:r>
              <a:rPr lang="pt-BR" sz="3000" b="1" dirty="0">
                <a:latin typeface="Segoe UI Black" panose="020B0A02040204020203" pitchFamily="34" charset="0"/>
                <a:ea typeface="Segoe UI Black" panose="020B0A02040204020203" pitchFamily="34" charset="0"/>
              </a:rPr>
              <a:t>Aumento da renda familiar: </a:t>
            </a:r>
            <a:r>
              <a:rPr lang="pt-BR" sz="3500" b="1" dirty="0">
                <a:solidFill>
                  <a:srgbClr val="1A4626"/>
                </a:solidFill>
                <a:latin typeface="Segoe UI Black" panose="020B0A02040204020203" pitchFamily="34" charset="0"/>
                <a:ea typeface="Segoe UI Black" panose="020B0A02040204020203" pitchFamily="34" charset="0"/>
              </a:rPr>
              <a:t>41,2%</a:t>
            </a:r>
          </a:p>
        </p:txBody>
      </p:sp>
      <p:grpSp>
        <p:nvGrpSpPr>
          <p:cNvPr id="37" name="object 7">
            <a:extLst>
              <a:ext uri="{FF2B5EF4-FFF2-40B4-BE49-F238E27FC236}">
                <a16:creationId xmlns:a16="http://schemas.microsoft.com/office/drawing/2014/main" id="{F62A2E2A-5444-65E3-0758-239978C706EC}"/>
              </a:ext>
            </a:extLst>
          </p:cNvPr>
          <p:cNvGrpSpPr/>
          <p:nvPr/>
        </p:nvGrpSpPr>
        <p:grpSpPr>
          <a:xfrm>
            <a:off x="610448" y="9010443"/>
            <a:ext cx="10497951" cy="972000"/>
            <a:chOff x="3759708" y="1187958"/>
            <a:chExt cx="6040628" cy="792480"/>
          </a:xfrm>
        </p:grpSpPr>
        <p:sp>
          <p:nvSpPr>
            <p:cNvPr id="39" name="object 8">
              <a:extLst>
                <a:ext uri="{FF2B5EF4-FFF2-40B4-BE49-F238E27FC236}">
                  <a16:creationId xmlns:a16="http://schemas.microsoft.com/office/drawing/2014/main" id="{ECD2E0C1-9FF0-5227-FB82-31DDBE9914D9}"/>
                </a:ext>
              </a:extLst>
            </p:cNvPr>
            <p:cNvSpPr/>
            <p:nvPr/>
          </p:nvSpPr>
          <p:spPr>
            <a:xfrm>
              <a:off x="3759708" y="1423416"/>
              <a:ext cx="320040" cy="320040"/>
            </a:xfrm>
            <a:custGeom>
              <a:avLst/>
              <a:gdLst/>
              <a:ahLst/>
              <a:cxnLst/>
              <a:rect l="l" t="t" r="r" b="b"/>
              <a:pathLst>
                <a:path w="320039" h="320039">
                  <a:moveTo>
                    <a:pt x="160019" y="0"/>
                  </a:moveTo>
                  <a:lnTo>
                    <a:pt x="109435" y="8156"/>
                  </a:lnTo>
                  <a:lnTo>
                    <a:pt x="65507" y="30870"/>
                  </a:lnTo>
                  <a:lnTo>
                    <a:pt x="30870" y="65507"/>
                  </a:lnTo>
                  <a:lnTo>
                    <a:pt x="8156" y="109435"/>
                  </a:lnTo>
                  <a:lnTo>
                    <a:pt x="0" y="160020"/>
                  </a:lnTo>
                  <a:lnTo>
                    <a:pt x="8156" y="210604"/>
                  </a:lnTo>
                  <a:lnTo>
                    <a:pt x="30870" y="254532"/>
                  </a:lnTo>
                  <a:lnTo>
                    <a:pt x="65507" y="289169"/>
                  </a:lnTo>
                  <a:lnTo>
                    <a:pt x="109435" y="311883"/>
                  </a:lnTo>
                  <a:lnTo>
                    <a:pt x="160019" y="320039"/>
                  </a:lnTo>
                  <a:lnTo>
                    <a:pt x="210604" y="311883"/>
                  </a:lnTo>
                  <a:lnTo>
                    <a:pt x="254532" y="289169"/>
                  </a:lnTo>
                  <a:lnTo>
                    <a:pt x="289169" y="254532"/>
                  </a:lnTo>
                  <a:lnTo>
                    <a:pt x="311883" y="210604"/>
                  </a:lnTo>
                  <a:lnTo>
                    <a:pt x="320039" y="160020"/>
                  </a:lnTo>
                  <a:lnTo>
                    <a:pt x="311883" y="109435"/>
                  </a:lnTo>
                  <a:lnTo>
                    <a:pt x="289169" y="65507"/>
                  </a:lnTo>
                  <a:lnTo>
                    <a:pt x="254532" y="30870"/>
                  </a:lnTo>
                  <a:lnTo>
                    <a:pt x="210604" y="8156"/>
                  </a:lnTo>
                  <a:lnTo>
                    <a:pt x="160019" y="0"/>
                  </a:lnTo>
                  <a:close/>
                </a:path>
              </a:pathLst>
            </a:custGeom>
            <a:solidFill>
              <a:srgbClr val="FFD521"/>
            </a:solidFill>
          </p:spPr>
          <p:txBody>
            <a:bodyPr wrap="square" lIns="0" tIns="0" rIns="0" bIns="0" rtlCol="0"/>
            <a:lstStyle/>
            <a:p>
              <a:endParaRPr sz="2700"/>
            </a:p>
          </p:txBody>
        </p:sp>
        <p:sp>
          <p:nvSpPr>
            <p:cNvPr id="40" name="object 9">
              <a:extLst>
                <a:ext uri="{FF2B5EF4-FFF2-40B4-BE49-F238E27FC236}">
                  <a16:creationId xmlns:a16="http://schemas.microsoft.com/office/drawing/2014/main" id="{85D6097C-7106-F40E-7547-75290488A0DF}"/>
                </a:ext>
              </a:extLst>
            </p:cNvPr>
            <p:cNvSpPr/>
            <p:nvPr/>
          </p:nvSpPr>
          <p:spPr>
            <a:xfrm>
              <a:off x="3957066" y="1187958"/>
              <a:ext cx="5843270" cy="792480"/>
            </a:xfrm>
            <a:custGeom>
              <a:avLst/>
              <a:gdLst/>
              <a:ahLst/>
              <a:cxnLst/>
              <a:rect l="l" t="t" r="r" b="b"/>
              <a:pathLst>
                <a:path w="5843270" h="792480">
                  <a:moveTo>
                    <a:pt x="0" y="132079"/>
                  </a:moveTo>
                  <a:lnTo>
                    <a:pt x="6738" y="90350"/>
                  </a:lnTo>
                  <a:lnTo>
                    <a:pt x="25497" y="54095"/>
                  </a:lnTo>
                  <a:lnTo>
                    <a:pt x="54095" y="25497"/>
                  </a:lnTo>
                  <a:lnTo>
                    <a:pt x="90350" y="6738"/>
                  </a:lnTo>
                  <a:lnTo>
                    <a:pt x="132080" y="0"/>
                  </a:lnTo>
                  <a:lnTo>
                    <a:pt x="5710936" y="0"/>
                  </a:lnTo>
                  <a:lnTo>
                    <a:pt x="5752665" y="6738"/>
                  </a:lnTo>
                  <a:lnTo>
                    <a:pt x="5788920" y="25497"/>
                  </a:lnTo>
                  <a:lnTo>
                    <a:pt x="5817518" y="54095"/>
                  </a:lnTo>
                  <a:lnTo>
                    <a:pt x="5836277" y="90350"/>
                  </a:lnTo>
                  <a:lnTo>
                    <a:pt x="5843016" y="132079"/>
                  </a:lnTo>
                  <a:lnTo>
                    <a:pt x="5843016" y="660400"/>
                  </a:lnTo>
                  <a:lnTo>
                    <a:pt x="5836277" y="702129"/>
                  </a:lnTo>
                  <a:lnTo>
                    <a:pt x="5817518" y="738384"/>
                  </a:lnTo>
                  <a:lnTo>
                    <a:pt x="5788920" y="766982"/>
                  </a:lnTo>
                  <a:lnTo>
                    <a:pt x="5752665" y="785741"/>
                  </a:lnTo>
                  <a:lnTo>
                    <a:pt x="5710936" y="792479"/>
                  </a:lnTo>
                  <a:lnTo>
                    <a:pt x="132080" y="792479"/>
                  </a:lnTo>
                  <a:lnTo>
                    <a:pt x="90350" y="785741"/>
                  </a:lnTo>
                  <a:lnTo>
                    <a:pt x="54095" y="766982"/>
                  </a:lnTo>
                  <a:lnTo>
                    <a:pt x="25497" y="738384"/>
                  </a:lnTo>
                  <a:lnTo>
                    <a:pt x="6738" y="702129"/>
                  </a:lnTo>
                  <a:lnTo>
                    <a:pt x="0" y="660400"/>
                  </a:lnTo>
                  <a:lnTo>
                    <a:pt x="0" y="132079"/>
                  </a:lnTo>
                  <a:close/>
                </a:path>
              </a:pathLst>
            </a:custGeom>
            <a:ln w="19049">
              <a:solidFill>
                <a:srgbClr val="FFD521"/>
              </a:solidFill>
            </a:ln>
          </p:spPr>
          <p:txBody>
            <a:bodyPr wrap="square" lIns="0" tIns="0" rIns="0" bIns="0" rtlCol="0"/>
            <a:lstStyle/>
            <a:p>
              <a:endParaRPr sz="2700"/>
            </a:p>
          </p:txBody>
        </p:sp>
      </p:grpSp>
      <p:sp>
        <p:nvSpPr>
          <p:cNvPr id="41" name="object 22">
            <a:extLst>
              <a:ext uri="{FF2B5EF4-FFF2-40B4-BE49-F238E27FC236}">
                <a16:creationId xmlns:a16="http://schemas.microsoft.com/office/drawing/2014/main" id="{77D6B9F4-D05E-3419-0A04-08ABE00DACBD}"/>
              </a:ext>
            </a:extLst>
          </p:cNvPr>
          <p:cNvSpPr txBox="1"/>
          <p:nvPr/>
        </p:nvSpPr>
        <p:spPr>
          <a:xfrm>
            <a:off x="1404019" y="9278141"/>
            <a:ext cx="9704381" cy="557845"/>
          </a:xfrm>
          <a:prstGeom prst="rect">
            <a:avLst/>
          </a:prstGeom>
        </p:spPr>
        <p:txBody>
          <a:bodyPr vert="horz" wrap="square" lIns="0" tIns="19050" rIns="0" bIns="0" rtlCol="0">
            <a:spAutoFit/>
          </a:bodyPr>
          <a:lstStyle/>
          <a:p>
            <a:r>
              <a:rPr lang="pt-BR" sz="3000" b="1" dirty="0">
                <a:latin typeface="Segoe UI Black" panose="020B0A02040204020203" pitchFamily="34" charset="0"/>
                <a:ea typeface="Segoe UI Black" panose="020B0A02040204020203" pitchFamily="34" charset="0"/>
              </a:rPr>
              <a:t>Aumento nas oportunidades de trabalho: </a:t>
            </a:r>
            <a:r>
              <a:rPr lang="pt-BR" sz="3500" b="1" dirty="0">
                <a:solidFill>
                  <a:srgbClr val="FF9900"/>
                </a:solidFill>
                <a:latin typeface="Segoe UI Black" panose="020B0A02040204020203" pitchFamily="34" charset="0"/>
                <a:ea typeface="Segoe UI Black" panose="020B0A02040204020203" pitchFamily="34" charset="0"/>
              </a:rPr>
              <a:t>40,5%</a:t>
            </a:r>
          </a:p>
        </p:txBody>
      </p:sp>
      <p:grpSp>
        <p:nvGrpSpPr>
          <p:cNvPr id="46" name="object 19">
            <a:extLst>
              <a:ext uri="{FF2B5EF4-FFF2-40B4-BE49-F238E27FC236}">
                <a16:creationId xmlns:a16="http://schemas.microsoft.com/office/drawing/2014/main" id="{0E5C3619-D745-4CC0-98D3-1432848B6230}"/>
              </a:ext>
            </a:extLst>
          </p:cNvPr>
          <p:cNvGrpSpPr/>
          <p:nvPr/>
        </p:nvGrpSpPr>
        <p:grpSpPr>
          <a:xfrm>
            <a:off x="594008" y="4431095"/>
            <a:ext cx="10531192" cy="972000"/>
            <a:chOff x="3759708" y="4656201"/>
            <a:chExt cx="6050280" cy="811530"/>
          </a:xfrm>
        </p:grpSpPr>
        <p:sp>
          <p:nvSpPr>
            <p:cNvPr id="47" name="object 20">
              <a:extLst>
                <a:ext uri="{FF2B5EF4-FFF2-40B4-BE49-F238E27FC236}">
                  <a16:creationId xmlns:a16="http://schemas.microsoft.com/office/drawing/2014/main" id="{542E8296-F985-95C2-41B0-21DFF51F9B67}"/>
                </a:ext>
              </a:extLst>
            </p:cNvPr>
            <p:cNvSpPr/>
            <p:nvPr/>
          </p:nvSpPr>
          <p:spPr>
            <a:xfrm>
              <a:off x="3759708" y="4901184"/>
              <a:ext cx="320040" cy="320040"/>
            </a:xfrm>
            <a:custGeom>
              <a:avLst/>
              <a:gdLst/>
              <a:ahLst/>
              <a:cxnLst/>
              <a:rect l="l" t="t" r="r" b="b"/>
              <a:pathLst>
                <a:path w="320039" h="320039">
                  <a:moveTo>
                    <a:pt x="160019" y="0"/>
                  </a:moveTo>
                  <a:lnTo>
                    <a:pt x="109435" y="8156"/>
                  </a:lnTo>
                  <a:lnTo>
                    <a:pt x="65507" y="30870"/>
                  </a:lnTo>
                  <a:lnTo>
                    <a:pt x="30870" y="65507"/>
                  </a:lnTo>
                  <a:lnTo>
                    <a:pt x="8156" y="109435"/>
                  </a:lnTo>
                  <a:lnTo>
                    <a:pt x="0" y="160020"/>
                  </a:lnTo>
                  <a:lnTo>
                    <a:pt x="8156" y="210604"/>
                  </a:lnTo>
                  <a:lnTo>
                    <a:pt x="30870" y="254532"/>
                  </a:lnTo>
                  <a:lnTo>
                    <a:pt x="65507" y="289169"/>
                  </a:lnTo>
                  <a:lnTo>
                    <a:pt x="109435" y="311883"/>
                  </a:lnTo>
                  <a:lnTo>
                    <a:pt x="160019" y="320040"/>
                  </a:lnTo>
                  <a:lnTo>
                    <a:pt x="210604" y="311883"/>
                  </a:lnTo>
                  <a:lnTo>
                    <a:pt x="254532" y="289169"/>
                  </a:lnTo>
                  <a:lnTo>
                    <a:pt x="289169" y="254532"/>
                  </a:lnTo>
                  <a:lnTo>
                    <a:pt x="311883" y="210604"/>
                  </a:lnTo>
                  <a:lnTo>
                    <a:pt x="320039" y="160020"/>
                  </a:lnTo>
                  <a:lnTo>
                    <a:pt x="311883" y="109435"/>
                  </a:lnTo>
                  <a:lnTo>
                    <a:pt x="289169" y="65507"/>
                  </a:lnTo>
                  <a:lnTo>
                    <a:pt x="254532" y="30870"/>
                  </a:lnTo>
                  <a:lnTo>
                    <a:pt x="210604" y="8156"/>
                  </a:lnTo>
                  <a:lnTo>
                    <a:pt x="160019" y="0"/>
                  </a:lnTo>
                  <a:close/>
                </a:path>
              </a:pathLst>
            </a:custGeom>
            <a:solidFill>
              <a:srgbClr val="498521"/>
            </a:solidFill>
          </p:spPr>
          <p:txBody>
            <a:bodyPr wrap="square" lIns="0" tIns="0" rIns="0" bIns="0" rtlCol="0"/>
            <a:lstStyle/>
            <a:p>
              <a:endParaRPr sz="2700"/>
            </a:p>
          </p:txBody>
        </p:sp>
        <p:sp>
          <p:nvSpPr>
            <p:cNvPr id="48" name="object 21">
              <a:extLst>
                <a:ext uri="{FF2B5EF4-FFF2-40B4-BE49-F238E27FC236}">
                  <a16:creationId xmlns:a16="http://schemas.microsoft.com/office/drawing/2014/main" id="{A0EAFF99-59D5-EB37-739B-75A3784A0652}"/>
                </a:ext>
              </a:extLst>
            </p:cNvPr>
            <p:cNvSpPr/>
            <p:nvPr/>
          </p:nvSpPr>
          <p:spPr>
            <a:xfrm>
              <a:off x="3957066" y="4665726"/>
              <a:ext cx="5843270" cy="792480"/>
            </a:xfrm>
            <a:custGeom>
              <a:avLst/>
              <a:gdLst/>
              <a:ahLst/>
              <a:cxnLst/>
              <a:rect l="l" t="t" r="r" b="b"/>
              <a:pathLst>
                <a:path w="5843270" h="792479">
                  <a:moveTo>
                    <a:pt x="0" y="132080"/>
                  </a:moveTo>
                  <a:lnTo>
                    <a:pt x="6738" y="90350"/>
                  </a:lnTo>
                  <a:lnTo>
                    <a:pt x="25497" y="54095"/>
                  </a:lnTo>
                  <a:lnTo>
                    <a:pt x="54095" y="25497"/>
                  </a:lnTo>
                  <a:lnTo>
                    <a:pt x="90350" y="6738"/>
                  </a:lnTo>
                  <a:lnTo>
                    <a:pt x="132080" y="0"/>
                  </a:lnTo>
                  <a:lnTo>
                    <a:pt x="5710936" y="0"/>
                  </a:lnTo>
                  <a:lnTo>
                    <a:pt x="5752665" y="6738"/>
                  </a:lnTo>
                  <a:lnTo>
                    <a:pt x="5788920" y="25497"/>
                  </a:lnTo>
                  <a:lnTo>
                    <a:pt x="5817518" y="54095"/>
                  </a:lnTo>
                  <a:lnTo>
                    <a:pt x="5836277" y="90350"/>
                  </a:lnTo>
                  <a:lnTo>
                    <a:pt x="5843016" y="132080"/>
                  </a:lnTo>
                  <a:lnTo>
                    <a:pt x="5843016" y="660400"/>
                  </a:lnTo>
                  <a:lnTo>
                    <a:pt x="5836277" y="702129"/>
                  </a:lnTo>
                  <a:lnTo>
                    <a:pt x="5817518" y="738384"/>
                  </a:lnTo>
                  <a:lnTo>
                    <a:pt x="5788920" y="766982"/>
                  </a:lnTo>
                  <a:lnTo>
                    <a:pt x="5752665" y="785741"/>
                  </a:lnTo>
                  <a:lnTo>
                    <a:pt x="5710936" y="792480"/>
                  </a:lnTo>
                  <a:lnTo>
                    <a:pt x="132080" y="792480"/>
                  </a:lnTo>
                  <a:lnTo>
                    <a:pt x="90350" y="785741"/>
                  </a:lnTo>
                  <a:lnTo>
                    <a:pt x="54095" y="766982"/>
                  </a:lnTo>
                  <a:lnTo>
                    <a:pt x="25497" y="738384"/>
                  </a:lnTo>
                  <a:lnTo>
                    <a:pt x="6738" y="702129"/>
                  </a:lnTo>
                  <a:lnTo>
                    <a:pt x="0" y="660400"/>
                  </a:lnTo>
                  <a:lnTo>
                    <a:pt x="0" y="132080"/>
                  </a:lnTo>
                  <a:close/>
                </a:path>
              </a:pathLst>
            </a:custGeom>
            <a:ln w="19050">
              <a:solidFill>
                <a:srgbClr val="498521"/>
              </a:solidFill>
            </a:ln>
          </p:spPr>
          <p:txBody>
            <a:bodyPr wrap="square" lIns="0" tIns="0" rIns="0" bIns="0" rtlCol="0"/>
            <a:lstStyle/>
            <a:p>
              <a:endParaRPr sz="2700"/>
            </a:p>
          </p:txBody>
        </p:sp>
      </p:grpSp>
      <p:sp>
        <p:nvSpPr>
          <p:cNvPr id="43" name="Retângulo 42">
            <a:extLst>
              <a:ext uri="{FF2B5EF4-FFF2-40B4-BE49-F238E27FC236}">
                <a16:creationId xmlns:a16="http://schemas.microsoft.com/office/drawing/2014/main" id="{B81A2162-0D27-1BFC-1EAE-E4968E3809A2}"/>
              </a:ext>
            </a:extLst>
          </p:cNvPr>
          <p:cNvSpPr/>
          <p:nvPr/>
        </p:nvSpPr>
        <p:spPr>
          <a:xfrm>
            <a:off x="1002620" y="655480"/>
            <a:ext cx="189000" cy="104255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2700">
              <a:solidFill>
                <a:prstClr val="white"/>
              </a:solidFill>
              <a:latin typeface="Calibri" panose="020F0502020204030204"/>
            </a:endParaRPr>
          </a:p>
        </p:txBody>
      </p:sp>
      <p:sp>
        <p:nvSpPr>
          <p:cNvPr id="44" name="CaixaDeTexto 43">
            <a:extLst>
              <a:ext uri="{FF2B5EF4-FFF2-40B4-BE49-F238E27FC236}">
                <a16:creationId xmlns:a16="http://schemas.microsoft.com/office/drawing/2014/main" id="{0AF40A39-3B8B-4815-8862-3DE8A9E9008E}"/>
              </a:ext>
            </a:extLst>
          </p:cNvPr>
          <p:cNvSpPr txBox="1"/>
          <p:nvPr/>
        </p:nvSpPr>
        <p:spPr>
          <a:xfrm>
            <a:off x="1143000" y="610969"/>
            <a:ext cx="13417112" cy="646331"/>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pt-BR" sz="3600" b="1" dirty="0"/>
              <a:t>Programa de Universalização do Acesso à Energia Elétrica</a:t>
            </a:r>
          </a:p>
        </p:txBody>
      </p:sp>
      <p:sp>
        <p:nvSpPr>
          <p:cNvPr id="45" name="CaixaDeTexto 44">
            <a:extLst>
              <a:ext uri="{FF2B5EF4-FFF2-40B4-BE49-F238E27FC236}">
                <a16:creationId xmlns:a16="http://schemas.microsoft.com/office/drawing/2014/main" id="{0AF40A39-3B8B-4815-8862-3DE8A9E9008E}"/>
              </a:ext>
            </a:extLst>
          </p:cNvPr>
          <p:cNvSpPr txBox="1"/>
          <p:nvPr/>
        </p:nvSpPr>
        <p:spPr>
          <a:xfrm>
            <a:off x="1143000" y="1104900"/>
            <a:ext cx="13417112" cy="584775"/>
          </a:xfrm>
          <a:prstGeom prst="rect">
            <a:avLst/>
          </a:prstGeom>
          <a:noFill/>
        </p:spPr>
        <p:txBody>
          <a:bodyPr wrap="square" rtlCol="0">
            <a:spAutoFit/>
          </a:bodyPr>
          <a:lstStyle/>
          <a:p>
            <a:pPr>
              <a:defRPr/>
            </a:pPr>
            <a:r>
              <a:rPr lang="pt-BR" sz="3200" dirty="0"/>
              <a:t>Programa </a:t>
            </a:r>
            <a:r>
              <a:rPr lang="pt-BR" sz="3200" b="1" dirty="0">
                <a:effectLst>
                  <a:outerShdw blurRad="38100" dist="38100" dir="2700000" algn="tl">
                    <a:srgbClr val="000000">
                      <a:alpha val="43137"/>
                    </a:srgbClr>
                  </a:outerShdw>
                </a:effectLst>
              </a:rPr>
              <a:t>LUZ PARA TODOS</a:t>
            </a:r>
          </a:p>
        </p:txBody>
      </p:sp>
    </p:spTree>
    <p:extLst>
      <p:ext uri="{BB962C8B-B14F-4D97-AF65-F5344CB8AC3E}">
        <p14:creationId xmlns:p14="http://schemas.microsoft.com/office/powerpoint/2010/main" val="251764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1000"/>
                                        <p:tgtEl>
                                          <p:spTgt spid="43"/>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1000"/>
                                        <p:tgtEl>
                                          <p:spTgt spid="45"/>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1000"/>
                                        <p:tgtEl>
                                          <p:spTgt spid="44"/>
                                        </p:tgtEl>
                                      </p:cBhvr>
                                    </p:animEffect>
                                  </p:childTnLst>
                                </p:cTn>
                              </p:par>
                              <p:par>
                                <p:cTn id="44" presetID="42" presetClass="path" presetSubtype="0" accel="50000" decel="50000" fill="hold" grpId="0" nodeType="withEffect">
                                  <p:stCondLst>
                                    <p:cond delay="0"/>
                                  </p:stCondLst>
                                  <p:childTnLst>
                                    <p:animMotion origin="layout" path="M -0.04466 0.00393 L -0.00013 0.00116 " pathEditMode="relative" rAng="0" ptsTypes="AA">
                                      <p:cBhvr>
                                        <p:cTn id="45" dur="1000" fill="hold"/>
                                        <p:tgtEl>
                                          <p:spTgt spid="44"/>
                                        </p:tgtEl>
                                        <p:attrNameLst>
                                          <p:attrName>ppt_x</p:attrName>
                                          <p:attrName>ppt_y</p:attrName>
                                        </p:attrNameLst>
                                      </p:cBhvr>
                                      <p:rCtr x="2227" y="-139"/>
                                    </p:animMotion>
                                  </p:childTnLst>
                                </p:cTn>
                              </p:par>
                              <p:par>
                                <p:cTn id="46" presetID="42" presetClass="path" presetSubtype="0" accel="50000" decel="50000" fill="hold" grpId="0" nodeType="withEffect">
                                  <p:stCondLst>
                                    <p:cond delay="0"/>
                                  </p:stCondLst>
                                  <p:childTnLst>
                                    <p:animMotion origin="layout" path="M 0.0108 -0.0007 L -0.00013 -0.00023 " pathEditMode="relative" rAng="0" ptsTypes="AA">
                                      <p:cBhvr>
                                        <p:cTn id="47" dur="1000" fill="hold"/>
                                        <p:tgtEl>
                                          <p:spTgt spid="45"/>
                                        </p:tgtEl>
                                        <p:attrNameLst>
                                          <p:attrName>ppt_x</p:attrName>
                                          <p:attrName>ppt_y</p:attrName>
                                        </p:attrNameLst>
                                      </p:cBhvr>
                                      <p:rCtr x="-547"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2" grpId="0"/>
      <p:bldP spid="18" grpId="0" animBg="1"/>
      <p:bldP spid="19" grpId="0"/>
      <p:bldP spid="43" grpId="0" animBg="1"/>
      <p:bldP spid="44" grpId="0"/>
      <p:bldP spid="44" grpId="1"/>
      <p:bldP spid="45" grpId="0"/>
      <p:bldP spid="4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34DF0-A451-4365-C9CA-501FEA92CD60}"/>
            </a:ext>
          </a:extLst>
        </p:cNvPr>
        <p:cNvGrpSpPr/>
        <p:nvPr/>
      </p:nvGrpSpPr>
      <p:grpSpPr>
        <a:xfrm>
          <a:off x="0" y="0"/>
          <a:ext cx="0" cy="0"/>
          <a:chOff x="0" y="0"/>
          <a:chExt cx="0" cy="0"/>
        </a:xfrm>
      </p:grpSpPr>
      <p:pic>
        <p:nvPicPr>
          <p:cNvPr id="6" name="Imagem 5" descr="Torre alta com luz&#10;&#10;Descrição gerada automaticamente com confiança baixa">
            <a:extLst>
              <a:ext uri="{FF2B5EF4-FFF2-40B4-BE49-F238E27FC236}">
                <a16:creationId xmlns:a16="http://schemas.microsoft.com/office/drawing/2014/main" id="{9D3265CA-40A4-E341-4B50-19F57C2EA710}"/>
              </a:ext>
            </a:extLst>
          </p:cNvPr>
          <p:cNvPicPr>
            <a:picLocks noChangeAspect="1"/>
          </p:cNvPicPr>
          <p:nvPr/>
        </p:nvPicPr>
        <p:blipFill rotWithShape="1">
          <a:blip r:embed="rId2">
            <a:extLst>
              <a:ext uri="{28A0092B-C50C-407E-A947-70E740481C1C}">
                <a14:useLocalDpi xmlns:a14="http://schemas.microsoft.com/office/drawing/2010/main" val="0"/>
              </a:ext>
            </a:extLst>
          </a:blip>
          <a:srcRect t="67019" r="1" b="11144"/>
          <a:stretch/>
        </p:blipFill>
        <p:spPr>
          <a:xfrm>
            <a:off x="30" y="16"/>
            <a:ext cx="18287970" cy="5565905"/>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pic>
        <p:nvPicPr>
          <p:cNvPr id="5" name="Imagem 4">
            <a:extLst>
              <a:ext uri="{FF2B5EF4-FFF2-40B4-BE49-F238E27FC236}">
                <a16:creationId xmlns:a16="http://schemas.microsoft.com/office/drawing/2014/main" id="{33D3C91F-16C4-FFA6-975A-D1ED44708B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5537346"/>
            <a:ext cx="2057400" cy="4091812"/>
          </a:xfrm>
          <a:prstGeom prst="rect">
            <a:avLst/>
          </a:prstGeom>
        </p:spPr>
      </p:pic>
      <p:sp>
        <p:nvSpPr>
          <p:cNvPr id="7" name="Forma Livre 12">
            <a:extLst>
              <a:ext uri="{FF2B5EF4-FFF2-40B4-BE49-F238E27FC236}">
                <a16:creationId xmlns:a16="http://schemas.microsoft.com/office/drawing/2014/main" id="{62280EE7-3C83-4C76-7865-9B7B56EEB91A}"/>
              </a:ext>
            </a:extLst>
          </p:cNvPr>
          <p:cNvSpPr/>
          <p:nvPr/>
        </p:nvSpPr>
        <p:spPr>
          <a:xfrm>
            <a:off x="5715000" y="6718114"/>
            <a:ext cx="8229600" cy="879425"/>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0025" tIns="200025" rIns="200025" bIns="200025" numCol="1" spcCol="1270" anchor="t" anchorCtr="0">
            <a:noAutofit/>
          </a:bodyPr>
          <a:lstStyle/>
          <a:p>
            <a:pPr algn="ctr" defTabSz="2333625">
              <a:lnSpc>
                <a:spcPct val="90000"/>
              </a:lnSpc>
              <a:spcBef>
                <a:spcPct val="0"/>
              </a:spcBef>
              <a:spcAft>
                <a:spcPct val="35000"/>
              </a:spcAft>
            </a:pPr>
            <a:r>
              <a:rPr lang="pt-BR" sz="5000" b="1" dirty="0">
                <a:latin typeface="Segoe UI Black" panose="020B0A02040204020203" pitchFamily="34" charset="0"/>
                <a:ea typeface="Segoe UI Black" panose="020B0A02040204020203" pitchFamily="34" charset="0"/>
              </a:rPr>
              <a:t>PLANEJAMENTO – ATENDIMENTO ÀS ESCOLAS</a:t>
            </a:r>
          </a:p>
        </p:txBody>
      </p:sp>
      <p:pic>
        <p:nvPicPr>
          <p:cNvPr id="2" name="Picture 2">
            <a:extLst>
              <a:ext uri="{FF2B5EF4-FFF2-40B4-BE49-F238E27FC236}">
                <a16:creationId xmlns:a16="http://schemas.microsoft.com/office/drawing/2014/main" id="{8E31DE57-9604-A314-0006-DD1CCD8F62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11200" y="8867493"/>
            <a:ext cx="3043840" cy="1585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89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B85DE-7319-2420-AA91-3746DC24A865}"/>
            </a:ext>
          </a:extLst>
        </p:cNvPr>
        <p:cNvGrpSpPr/>
        <p:nvPr/>
      </p:nvGrpSpPr>
      <p:grpSpPr>
        <a:xfrm>
          <a:off x="0" y="0"/>
          <a:ext cx="0" cy="0"/>
          <a:chOff x="0" y="0"/>
          <a:chExt cx="0" cy="0"/>
        </a:xfrm>
      </p:grpSpPr>
      <p:sp>
        <p:nvSpPr>
          <p:cNvPr id="25" name="Retângulo 24">
            <a:extLst>
              <a:ext uri="{FF2B5EF4-FFF2-40B4-BE49-F238E27FC236}">
                <a16:creationId xmlns:a16="http://schemas.microsoft.com/office/drawing/2014/main" id="{69843E8B-8310-55C8-3A36-D6AB7244994A}"/>
              </a:ext>
            </a:extLst>
          </p:cNvPr>
          <p:cNvSpPr/>
          <p:nvPr/>
        </p:nvSpPr>
        <p:spPr>
          <a:xfrm>
            <a:off x="1002620" y="655480"/>
            <a:ext cx="189000" cy="104255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2700">
              <a:solidFill>
                <a:prstClr val="white"/>
              </a:solidFill>
              <a:latin typeface="Calibri" panose="020F0502020204030204"/>
            </a:endParaRPr>
          </a:p>
        </p:txBody>
      </p:sp>
      <p:sp>
        <p:nvSpPr>
          <p:cNvPr id="75" name="Forma Livre 74">
            <a:extLst>
              <a:ext uri="{FF2B5EF4-FFF2-40B4-BE49-F238E27FC236}">
                <a16:creationId xmlns:a16="http://schemas.microsoft.com/office/drawing/2014/main" id="{DEDC7AA6-1955-A1E3-BC4E-A1AD18E4BFB9}"/>
              </a:ext>
            </a:extLst>
          </p:cNvPr>
          <p:cNvSpPr/>
          <p:nvPr/>
        </p:nvSpPr>
        <p:spPr>
          <a:xfrm>
            <a:off x="10045838" y="5735978"/>
            <a:ext cx="2277783" cy="1493057"/>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2,4</a:t>
            </a:r>
            <a:r>
              <a:rPr lang="pt-BR" sz="2000" b="1" dirty="0">
                <a:latin typeface="Segoe UI Black" panose="020B0A02040204020203" pitchFamily="34" charset="0"/>
                <a:ea typeface="Segoe UI Black" panose="020B0A02040204020203" pitchFamily="34" charset="0"/>
              </a:rPr>
              <a:t> </a:t>
            </a:r>
            <a:r>
              <a:rPr lang="pt-BR" sz="3300" b="1" dirty="0">
                <a:solidFill>
                  <a:schemeClr val="accent3">
                    <a:lumMod val="75000"/>
                  </a:schemeClr>
                </a:solidFill>
                <a:latin typeface="Segoe UI Black" panose="020B0A02040204020203" pitchFamily="34" charset="0"/>
                <a:ea typeface="Segoe UI Black" panose="020B0A02040204020203" pitchFamily="34" charset="0"/>
              </a:rPr>
              <a:t>MILHÕES</a:t>
            </a:r>
            <a:r>
              <a:rPr lang="pt-BR" sz="2400" b="1" dirty="0">
                <a:latin typeface="Segoe UI Black" panose="020B0A02040204020203" pitchFamily="34" charset="0"/>
                <a:ea typeface="Segoe UI Black" panose="020B0A02040204020203" pitchFamily="34" charset="0"/>
              </a:rPr>
              <a:t> de pessoas beneficiadas</a:t>
            </a:r>
            <a:endParaRPr lang="pt-BR" sz="2400" b="1" dirty="0">
              <a:solidFill>
                <a:schemeClr val="accent4">
                  <a:lumMod val="75000"/>
                </a:schemeClr>
              </a:solidFill>
              <a:latin typeface="Segoe UI Black" panose="020B0A02040204020203" pitchFamily="34" charset="0"/>
              <a:ea typeface="Segoe UI Black" panose="020B0A02040204020203" pitchFamily="34" charset="0"/>
            </a:endParaRPr>
          </a:p>
        </p:txBody>
      </p:sp>
      <p:sp>
        <p:nvSpPr>
          <p:cNvPr id="76" name="Forma Livre 75">
            <a:extLst>
              <a:ext uri="{FF2B5EF4-FFF2-40B4-BE49-F238E27FC236}">
                <a16:creationId xmlns:a16="http://schemas.microsoft.com/office/drawing/2014/main" id="{F94426BC-A677-1ECA-2CFE-690DBEB20BB1}"/>
              </a:ext>
            </a:extLst>
          </p:cNvPr>
          <p:cNvSpPr/>
          <p:nvPr/>
        </p:nvSpPr>
        <p:spPr>
          <a:xfrm>
            <a:off x="9982200" y="4058452"/>
            <a:ext cx="2645540"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536.080</a:t>
            </a:r>
            <a:r>
              <a:rPr lang="pt-BR" sz="3500" b="1" dirty="0">
                <a:latin typeface="Segoe UI Black" panose="020B0A02040204020203" pitchFamily="34" charset="0"/>
                <a:ea typeface="Segoe UI Black" panose="020B0A02040204020203" pitchFamily="34" charset="0"/>
              </a:rPr>
              <a:t> </a:t>
            </a:r>
            <a:r>
              <a:rPr lang="pt-BR" sz="3300" b="1" dirty="0">
                <a:solidFill>
                  <a:schemeClr val="accent4">
                    <a:lumMod val="75000"/>
                  </a:schemeClr>
                </a:solidFill>
                <a:latin typeface="Segoe UI Black" panose="020B0A02040204020203" pitchFamily="34" charset="0"/>
                <a:ea typeface="Segoe UI Black" panose="020B0A02040204020203" pitchFamily="34" charset="0"/>
              </a:rPr>
              <a:t>FAMÍLIAS</a:t>
            </a:r>
            <a:r>
              <a:rPr lang="pt-BR" sz="2400" b="1" dirty="0">
                <a:solidFill>
                  <a:schemeClr val="tx1"/>
                </a:solidFill>
                <a:latin typeface="Segoe UI Black" panose="020B0A02040204020203" pitchFamily="34" charset="0"/>
                <a:ea typeface="Segoe UI Black" panose="020B0A02040204020203" pitchFamily="34" charset="0"/>
              </a:rPr>
              <a:t> atendidas</a:t>
            </a:r>
          </a:p>
        </p:txBody>
      </p:sp>
      <p:pic>
        <p:nvPicPr>
          <p:cNvPr id="77" name="Picture 2" descr="https://static.vecteezy.com/ti/vetor-gratis/p3/5720392-pais-e-filho-icone-familia-ilustracao-isolado-em-fundo-branco-gratis-vetor.jpg">
            <a:extLst>
              <a:ext uri="{FF2B5EF4-FFF2-40B4-BE49-F238E27FC236}">
                <a16:creationId xmlns:a16="http://schemas.microsoft.com/office/drawing/2014/main" id="{2410ECF6-D65A-9D70-E312-7E93F2E97646}"/>
              </a:ext>
            </a:extLst>
          </p:cNvPr>
          <p:cNvPicPr>
            <a:picLocks noChangeAspect="1" noChangeArrowheads="1"/>
          </p:cNvPicPr>
          <p:nvPr/>
        </p:nvPicPr>
        <p:blipFill>
          <a:blip r:embed="rId2" cstate="print">
            <a:biLevel thresh="75000"/>
            <a:extLst>
              <a:ext uri="{BEBA8EAE-BF5A-486C-A8C5-ECC9F3942E4B}">
                <a14:imgProps xmlns:a14="http://schemas.microsoft.com/office/drawing/2010/main">
                  <a14:imgLayer r:embed="rId3">
                    <a14:imgEffect>
                      <a14:backgroundRemoval t="10000" b="90000" l="10000" r="90000">
                        <a14:foregroundMark x1="36302" y1="19583" x2="36302" y2="19583"/>
                        <a14:foregroundMark x1="59635" y1="20990" x2="59635" y2="20990"/>
                        <a14:foregroundMark x1="47969" y1="80104" x2="47969" y2="80104"/>
                      </a14:backgroundRemoval>
                    </a14:imgEffect>
                  </a14:imgLayer>
                </a14:imgProps>
              </a:ext>
              <a:ext uri="{28A0092B-C50C-407E-A947-70E740481C1C}">
                <a14:useLocalDpi xmlns:a14="http://schemas.microsoft.com/office/drawing/2010/main" val="0"/>
              </a:ext>
            </a:extLst>
          </a:blip>
          <a:srcRect/>
          <a:stretch>
            <a:fillRect/>
          </a:stretch>
        </p:blipFill>
        <p:spPr bwMode="auto">
          <a:xfrm>
            <a:off x="8686799" y="8096689"/>
            <a:ext cx="1163750" cy="116375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https://i0.wp.com/imagensemoldes.com.br/wp-content/uploads/2020/05/%C3%8Dcone-Fam%C3%ADlia-PNG.png?fit=800%2C787&amp;ssl=1">
            <a:extLst>
              <a:ext uri="{FF2B5EF4-FFF2-40B4-BE49-F238E27FC236}">
                <a16:creationId xmlns:a16="http://schemas.microsoft.com/office/drawing/2014/main" id="{2E1316E4-C015-184F-9AC4-186DDCCFBA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21283" y="6195306"/>
            <a:ext cx="1069480" cy="1052101"/>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Agrupar 80">
            <a:extLst>
              <a:ext uri="{FF2B5EF4-FFF2-40B4-BE49-F238E27FC236}">
                <a16:creationId xmlns:a16="http://schemas.microsoft.com/office/drawing/2014/main" id="{949E876C-9A0A-F3DC-4A7E-2E22E9706CEA}"/>
              </a:ext>
            </a:extLst>
          </p:cNvPr>
          <p:cNvGrpSpPr/>
          <p:nvPr/>
        </p:nvGrpSpPr>
        <p:grpSpPr>
          <a:xfrm>
            <a:off x="12235623" y="2344794"/>
            <a:ext cx="3897793" cy="804379"/>
            <a:chOff x="8312816" y="1241812"/>
            <a:chExt cx="3310131" cy="752707"/>
          </a:xfrm>
          <a:solidFill>
            <a:schemeClr val="accent1">
              <a:lumMod val="50000"/>
            </a:schemeClr>
          </a:solidFill>
        </p:grpSpPr>
        <p:sp>
          <p:nvSpPr>
            <p:cNvPr id="82" name="Retângulo 81">
              <a:extLst>
                <a:ext uri="{FF2B5EF4-FFF2-40B4-BE49-F238E27FC236}">
                  <a16:creationId xmlns:a16="http://schemas.microsoft.com/office/drawing/2014/main" id="{1E09EE80-7A1D-B85E-EAAD-7206E5E3B85E}"/>
                </a:ext>
              </a:extLst>
            </p:cNvPr>
            <p:cNvSpPr/>
            <p:nvPr/>
          </p:nvSpPr>
          <p:spPr>
            <a:xfrm>
              <a:off x="8525184" y="1306253"/>
              <a:ext cx="3097763" cy="6882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a:p>
          </p:txBody>
        </p:sp>
        <p:sp>
          <p:nvSpPr>
            <p:cNvPr id="83" name="Forma Livre 82">
              <a:extLst>
                <a:ext uri="{FF2B5EF4-FFF2-40B4-BE49-F238E27FC236}">
                  <a16:creationId xmlns:a16="http://schemas.microsoft.com/office/drawing/2014/main" id="{DCE63AB0-AE01-1449-2C25-D63A7BBCFB82}"/>
                </a:ext>
              </a:extLst>
            </p:cNvPr>
            <p:cNvSpPr/>
            <p:nvPr/>
          </p:nvSpPr>
          <p:spPr>
            <a:xfrm>
              <a:off x="8312816" y="1241812"/>
              <a:ext cx="3310131" cy="586283"/>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3600" b="1" dirty="0">
                  <a:solidFill>
                    <a:schemeClr val="bg1"/>
                  </a:solidFill>
                  <a:latin typeface="Segoe UI Black" panose="020B0A02040204020203" pitchFamily="34" charset="0"/>
                  <a:ea typeface="Segoe UI Black" panose="020B0A02040204020203" pitchFamily="34" charset="0"/>
                </a:rPr>
                <a:t>Resultados</a:t>
              </a:r>
              <a:endParaRPr lang="pt-BR" sz="3600" b="1" kern="1200" dirty="0">
                <a:solidFill>
                  <a:schemeClr val="bg1"/>
                </a:solidFill>
                <a:latin typeface="Segoe UI Black" panose="020B0A02040204020203" pitchFamily="34" charset="0"/>
                <a:ea typeface="Segoe UI Black" panose="020B0A02040204020203" pitchFamily="34" charset="0"/>
              </a:endParaRPr>
            </a:p>
          </p:txBody>
        </p:sp>
      </p:grpSp>
      <p:sp>
        <p:nvSpPr>
          <p:cNvPr id="84" name="CaixaDeTexto 83">
            <a:extLst>
              <a:ext uri="{FF2B5EF4-FFF2-40B4-BE49-F238E27FC236}">
                <a16:creationId xmlns:a16="http://schemas.microsoft.com/office/drawing/2014/main" id="{37E9A466-8017-BE05-F5CB-6C447AC5B98B}"/>
              </a:ext>
            </a:extLst>
          </p:cNvPr>
          <p:cNvSpPr txBox="1"/>
          <p:nvPr/>
        </p:nvSpPr>
        <p:spPr>
          <a:xfrm>
            <a:off x="1143000" y="610969"/>
            <a:ext cx="13417112" cy="646331"/>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pt-BR" sz="3600" b="1" dirty="0"/>
              <a:t>Programa de Universalização do Acesso à Energia Elétrica</a:t>
            </a:r>
          </a:p>
        </p:txBody>
      </p:sp>
      <p:sp>
        <p:nvSpPr>
          <p:cNvPr id="85" name="CaixaDeTexto 84">
            <a:extLst>
              <a:ext uri="{FF2B5EF4-FFF2-40B4-BE49-F238E27FC236}">
                <a16:creationId xmlns:a16="http://schemas.microsoft.com/office/drawing/2014/main" id="{5B96198F-FC31-1F55-AFCA-4974FED5FEE0}"/>
              </a:ext>
            </a:extLst>
          </p:cNvPr>
          <p:cNvSpPr txBox="1"/>
          <p:nvPr/>
        </p:nvSpPr>
        <p:spPr>
          <a:xfrm>
            <a:off x="1143000" y="1104900"/>
            <a:ext cx="13417112" cy="584775"/>
          </a:xfrm>
          <a:prstGeom prst="rect">
            <a:avLst/>
          </a:prstGeom>
          <a:noFill/>
        </p:spPr>
        <p:txBody>
          <a:bodyPr wrap="square" rtlCol="0">
            <a:spAutoFit/>
          </a:bodyPr>
          <a:lstStyle/>
          <a:p>
            <a:pPr>
              <a:defRPr/>
            </a:pPr>
            <a:r>
              <a:rPr lang="pt-BR" sz="3200" dirty="0"/>
              <a:t>Programa </a:t>
            </a:r>
            <a:r>
              <a:rPr lang="pt-BR" sz="3200" b="1" dirty="0">
                <a:effectLst>
                  <a:outerShdw blurRad="38100" dist="38100" dir="2700000" algn="tl">
                    <a:srgbClr val="000000">
                      <a:alpha val="43137"/>
                    </a:srgbClr>
                  </a:outerShdw>
                </a:effectLst>
              </a:rPr>
              <a:t>LUZ PARA TODOS</a:t>
            </a:r>
          </a:p>
        </p:txBody>
      </p:sp>
      <p:sp>
        <p:nvSpPr>
          <p:cNvPr id="87" name="Retângulo 86">
            <a:extLst>
              <a:ext uri="{FF2B5EF4-FFF2-40B4-BE49-F238E27FC236}">
                <a16:creationId xmlns:a16="http://schemas.microsoft.com/office/drawing/2014/main" id="{93F21D02-8050-F641-C437-7D53B39468F4}"/>
              </a:ext>
            </a:extLst>
          </p:cNvPr>
          <p:cNvSpPr/>
          <p:nvPr/>
        </p:nvSpPr>
        <p:spPr>
          <a:xfrm>
            <a:off x="-1" y="2171700"/>
            <a:ext cx="7086601" cy="7797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88" name="CaixaDeTexto 87">
            <a:extLst>
              <a:ext uri="{FF2B5EF4-FFF2-40B4-BE49-F238E27FC236}">
                <a16:creationId xmlns:a16="http://schemas.microsoft.com/office/drawing/2014/main" id="{031A063D-5B20-C537-A1D2-FB9FC2C3BCDF}"/>
              </a:ext>
            </a:extLst>
          </p:cNvPr>
          <p:cNvSpPr txBox="1"/>
          <p:nvPr/>
        </p:nvSpPr>
        <p:spPr>
          <a:xfrm>
            <a:off x="1" y="2190311"/>
            <a:ext cx="6934200" cy="769441"/>
          </a:xfrm>
          <a:prstGeom prst="rect">
            <a:avLst/>
          </a:prstGeom>
          <a:noFill/>
        </p:spPr>
        <p:txBody>
          <a:bodyPr wrap="square" rtlCol="0">
            <a:spAutoFit/>
          </a:bodyPr>
          <a:lstStyle/>
          <a:p>
            <a:r>
              <a:rPr lang="pt-BR" sz="4400" b="1" dirty="0">
                <a:solidFill>
                  <a:schemeClr val="bg1"/>
                </a:solidFill>
                <a:latin typeface="Arial Black" panose="020B0A04020102020204" pitchFamily="34" charset="0"/>
                <a:cs typeface="Arial" panose="020B0604020202020204" pitchFamily="34" charset="0"/>
              </a:rPr>
              <a:t>Luz para Todos - Pará</a:t>
            </a:r>
            <a:endParaRPr lang="pt-BR" sz="2800" b="1" dirty="0">
              <a:solidFill>
                <a:srgbClr val="00008B"/>
              </a:solidFill>
              <a:latin typeface="Arial Bold"/>
              <a:cs typeface="Arial" panose="020B0604020202020204" pitchFamily="34" charset="0"/>
            </a:endParaRPr>
          </a:p>
        </p:txBody>
      </p:sp>
      <p:pic>
        <p:nvPicPr>
          <p:cNvPr id="5" name="Gráfico 4" descr="Sala de aula com preenchimento sólido">
            <a:extLst>
              <a:ext uri="{FF2B5EF4-FFF2-40B4-BE49-F238E27FC236}">
                <a16:creationId xmlns:a16="http://schemas.microsoft.com/office/drawing/2014/main" id="{E27C988A-6768-D726-55BE-61E6FC1C48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849423" y="4262144"/>
            <a:ext cx="1076549" cy="1076549"/>
          </a:xfrm>
          <a:prstGeom prst="rect">
            <a:avLst/>
          </a:prstGeom>
        </p:spPr>
      </p:pic>
      <p:sp>
        <p:nvSpPr>
          <p:cNvPr id="6" name="Retângulo 5">
            <a:extLst>
              <a:ext uri="{FF2B5EF4-FFF2-40B4-BE49-F238E27FC236}">
                <a16:creationId xmlns:a16="http://schemas.microsoft.com/office/drawing/2014/main" id="{31172687-6202-EFFE-5A9D-9DB9BF42B88C}"/>
              </a:ext>
            </a:extLst>
          </p:cNvPr>
          <p:cNvSpPr/>
          <p:nvPr/>
        </p:nvSpPr>
        <p:spPr>
          <a:xfrm>
            <a:off x="12573000" y="3549522"/>
            <a:ext cx="45719" cy="673747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Picture 8" descr="https://cdn-icons-png.flaticon.com/512/1416/1416832.png">
            <a:extLst>
              <a:ext uri="{FF2B5EF4-FFF2-40B4-BE49-F238E27FC236}">
                <a16:creationId xmlns:a16="http://schemas.microsoft.com/office/drawing/2014/main" id="{9FD3E317-AEAC-1CE4-0515-270CDAF2F02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68999" y="4262144"/>
            <a:ext cx="1160803" cy="1160803"/>
          </a:xfrm>
          <a:prstGeom prst="rect">
            <a:avLst/>
          </a:prstGeom>
          <a:noFill/>
          <a:extLst>
            <a:ext uri="{909E8E84-426E-40DD-AFC4-6F175D3DCCD1}">
              <a14:hiddenFill xmlns:a14="http://schemas.microsoft.com/office/drawing/2010/main">
                <a:solidFill>
                  <a:srgbClr val="FFFFFF"/>
                </a:solidFill>
              </a14:hiddenFill>
            </a:ext>
          </a:extLst>
        </p:spPr>
      </p:pic>
      <p:sp>
        <p:nvSpPr>
          <p:cNvPr id="8" name="Forma Livre 78">
            <a:extLst>
              <a:ext uri="{FF2B5EF4-FFF2-40B4-BE49-F238E27FC236}">
                <a16:creationId xmlns:a16="http://schemas.microsoft.com/office/drawing/2014/main" id="{BC81CDE2-9491-C65F-0159-378B3AFF00A5}"/>
              </a:ext>
            </a:extLst>
          </p:cNvPr>
          <p:cNvSpPr/>
          <p:nvPr/>
        </p:nvSpPr>
        <p:spPr>
          <a:xfrm>
            <a:off x="9850549" y="7352993"/>
            <a:ext cx="2462668"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spcBef>
                <a:spcPct val="0"/>
              </a:spcBef>
              <a:spcAft>
                <a:spcPct val="35000"/>
              </a:spcAft>
            </a:pPr>
            <a:r>
              <a:rPr lang="pt-BR" sz="4200" b="1" dirty="0">
                <a:latin typeface="Segoe UI Black" panose="020B0A02040204020203" pitchFamily="34" charset="0"/>
                <a:ea typeface="Segoe UI Black" panose="020B0A02040204020203" pitchFamily="34" charset="0"/>
              </a:rPr>
              <a:t>  165.270 </a:t>
            </a:r>
            <a:r>
              <a:rPr lang="pt-BR" sz="2000" b="1" dirty="0">
                <a:latin typeface="Segoe UI Black" panose="020B0A02040204020203" pitchFamily="34" charset="0"/>
                <a:ea typeface="Segoe UI Black" panose="020B0A02040204020203" pitchFamily="34" charset="0"/>
              </a:rPr>
              <a:t> </a:t>
            </a:r>
            <a:r>
              <a:rPr lang="pt-BR" sz="3300" b="1" dirty="0">
                <a:solidFill>
                  <a:schemeClr val="tx2">
                    <a:lumMod val="60000"/>
                    <a:lumOff val="40000"/>
                  </a:schemeClr>
                </a:solidFill>
                <a:latin typeface="Segoe UI Black" panose="020B0A02040204020203" pitchFamily="34" charset="0"/>
                <a:ea typeface="Segoe UI Black" panose="020B0A02040204020203" pitchFamily="34" charset="0"/>
              </a:rPr>
              <a:t>FAMÍLIAS </a:t>
            </a:r>
            <a:r>
              <a:rPr lang="pt-BR" sz="2400" b="1" dirty="0">
                <a:latin typeface="Segoe UI Black" panose="020B0A02040204020203" pitchFamily="34" charset="0"/>
                <a:ea typeface="Segoe UI Black" panose="020B0A02040204020203" pitchFamily="34" charset="0"/>
              </a:rPr>
              <a:t>a serem Atendidas</a:t>
            </a:r>
          </a:p>
        </p:txBody>
      </p:sp>
      <p:sp>
        <p:nvSpPr>
          <p:cNvPr id="9" name="Forma Livre 75">
            <a:extLst>
              <a:ext uri="{FF2B5EF4-FFF2-40B4-BE49-F238E27FC236}">
                <a16:creationId xmlns:a16="http://schemas.microsoft.com/office/drawing/2014/main" id="{38A4C493-7652-A601-B9D1-85F6BCBAD6C0}"/>
              </a:ext>
            </a:extLst>
          </p:cNvPr>
          <p:cNvSpPr/>
          <p:nvPr/>
        </p:nvSpPr>
        <p:spPr>
          <a:xfrm>
            <a:off x="13889860" y="4156556"/>
            <a:ext cx="2645540"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229 </a:t>
            </a:r>
            <a:r>
              <a:rPr lang="pt-BR" sz="3300" b="1" dirty="0">
                <a:solidFill>
                  <a:schemeClr val="accent4">
                    <a:lumMod val="75000"/>
                  </a:schemeClr>
                </a:solidFill>
                <a:latin typeface="Segoe UI Black" panose="020B0A02040204020203" pitchFamily="34" charset="0"/>
                <a:ea typeface="Segoe UI Black" panose="020B0A02040204020203" pitchFamily="34" charset="0"/>
              </a:rPr>
              <a:t>ESCOLAS </a:t>
            </a:r>
            <a:r>
              <a:rPr lang="pt-BR" sz="2400" b="1" dirty="0">
                <a:solidFill>
                  <a:schemeClr val="tx1"/>
                </a:solidFill>
                <a:latin typeface="Segoe UI Black" panose="020B0A02040204020203" pitchFamily="34" charset="0"/>
                <a:ea typeface="Segoe UI Black" panose="020B0A02040204020203" pitchFamily="34" charset="0"/>
              </a:rPr>
              <a:t>atendidas</a:t>
            </a:r>
          </a:p>
        </p:txBody>
      </p:sp>
      <p:sp>
        <p:nvSpPr>
          <p:cNvPr id="10" name="Forma Livre 75">
            <a:extLst>
              <a:ext uri="{FF2B5EF4-FFF2-40B4-BE49-F238E27FC236}">
                <a16:creationId xmlns:a16="http://schemas.microsoft.com/office/drawing/2014/main" id="{55F4E2A3-10B3-04AD-7960-7F3053FEE069}"/>
              </a:ext>
            </a:extLst>
          </p:cNvPr>
          <p:cNvSpPr/>
          <p:nvPr/>
        </p:nvSpPr>
        <p:spPr>
          <a:xfrm>
            <a:off x="14097000" y="6290156"/>
            <a:ext cx="2274497"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1.515 </a:t>
            </a:r>
            <a:r>
              <a:rPr lang="pt-BR" sz="3300" b="1" dirty="0">
                <a:solidFill>
                  <a:schemeClr val="accent4">
                    <a:lumMod val="75000"/>
                  </a:schemeClr>
                </a:solidFill>
                <a:latin typeface="Segoe UI Black" panose="020B0A02040204020203" pitchFamily="34" charset="0"/>
                <a:ea typeface="Segoe UI Black" panose="020B0A02040204020203" pitchFamily="34" charset="0"/>
              </a:rPr>
              <a:t>ESCOLAS </a:t>
            </a:r>
            <a:r>
              <a:rPr lang="pt-BR" sz="2400" b="1" dirty="0">
                <a:solidFill>
                  <a:schemeClr val="tx1"/>
                </a:solidFill>
                <a:latin typeface="Segoe UI Black" panose="020B0A02040204020203" pitchFamily="34" charset="0"/>
                <a:ea typeface="Segoe UI Black" panose="020B0A02040204020203" pitchFamily="34" charset="0"/>
              </a:rPr>
              <a:t>a serem atendidas</a:t>
            </a:r>
          </a:p>
        </p:txBody>
      </p:sp>
      <p:pic>
        <p:nvPicPr>
          <p:cNvPr id="13" name="Gráfico 12" descr="Sala de aula estrutura de tópicos">
            <a:extLst>
              <a:ext uri="{FF2B5EF4-FFF2-40B4-BE49-F238E27FC236}">
                <a16:creationId xmlns:a16="http://schemas.microsoft.com/office/drawing/2014/main" id="{1951F591-E1FB-BE7D-440A-4CFD78080B3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091163" y="6629512"/>
            <a:ext cx="914400" cy="914400"/>
          </a:xfrm>
          <a:prstGeom prst="rect">
            <a:avLst/>
          </a:prstGeom>
        </p:spPr>
      </p:pic>
      <p:pic>
        <p:nvPicPr>
          <p:cNvPr id="3" name="Gráfico 2">
            <a:extLst>
              <a:ext uri="{FF2B5EF4-FFF2-40B4-BE49-F238E27FC236}">
                <a16:creationId xmlns:a16="http://schemas.microsoft.com/office/drawing/2014/main" id="{224B1564-8B1D-F72E-4968-FEC4393BA08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77325" y="5076825"/>
            <a:ext cx="133350" cy="133350"/>
          </a:xfrm>
          <a:prstGeom prst="rect">
            <a:avLst/>
          </a:prstGeom>
        </p:spPr>
      </p:pic>
      <p:grpSp>
        <p:nvGrpSpPr>
          <p:cNvPr id="182" name="Agrupar 181">
            <a:extLst>
              <a:ext uri="{FF2B5EF4-FFF2-40B4-BE49-F238E27FC236}">
                <a16:creationId xmlns:a16="http://schemas.microsoft.com/office/drawing/2014/main" id="{DE69015F-3D4B-CF4B-71D5-8B4E561135FA}"/>
              </a:ext>
            </a:extLst>
          </p:cNvPr>
          <p:cNvGrpSpPr/>
          <p:nvPr/>
        </p:nvGrpSpPr>
        <p:grpSpPr>
          <a:xfrm>
            <a:off x="1090011" y="3193466"/>
            <a:ext cx="6973351" cy="6755981"/>
            <a:chOff x="-22824252" y="2585662"/>
            <a:chExt cx="5278780" cy="5114232"/>
          </a:xfrm>
        </p:grpSpPr>
        <p:sp>
          <p:nvSpPr>
            <p:cNvPr id="14" name="Forma Livre: Forma 13">
              <a:extLst>
                <a:ext uri="{FF2B5EF4-FFF2-40B4-BE49-F238E27FC236}">
                  <a16:creationId xmlns:a16="http://schemas.microsoft.com/office/drawing/2014/main" id="{E5CD606B-E653-E3B3-24AE-14F95D3CF1A9}"/>
                </a:ext>
              </a:extLst>
            </p:cNvPr>
            <p:cNvSpPr/>
            <p:nvPr/>
          </p:nvSpPr>
          <p:spPr>
            <a:xfrm flipV="1">
              <a:off x="-18816934" y="4277450"/>
              <a:ext cx="256530" cy="178880"/>
            </a:xfrm>
            <a:custGeom>
              <a:avLst/>
              <a:gdLst>
                <a:gd name="connsiteX0" fmla="*/ 256530 w 256530"/>
                <a:gd name="connsiteY0" fmla="*/ 105610 h 178880"/>
                <a:gd name="connsiteX1" fmla="*/ 102350 w 256530"/>
                <a:gd name="connsiteY1" fmla="*/ 3 h 178880"/>
                <a:gd name="connsiteX2" fmla="*/ 71826 w 256530"/>
                <a:gd name="connsiteY2" fmla="*/ 24772 h 178880"/>
                <a:gd name="connsiteX3" fmla="*/ 64956 w 256530"/>
                <a:gd name="connsiteY3" fmla="*/ 46102 h 178880"/>
                <a:gd name="connsiteX4" fmla="*/ 44593 w 256530"/>
                <a:gd name="connsiteY4" fmla="*/ 58142 h 178880"/>
                <a:gd name="connsiteX5" fmla="*/ 33116 w 256530"/>
                <a:gd name="connsiteY5" fmla="*/ 56419 h 178880"/>
                <a:gd name="connsiteX6" fmla="*/ 17031 w 256530"/>
                <a:gd name="connsiteY6" fmla="*/ 63642 h 178880"/>
                <a:gd name="connsiteX7" fmla="*/ 21638 w 256530"/>
                <a:gd name="connsiteY7" fmla="*/ 79813 h 178880"/>
                <a:gd name="connsiteX8" fmla="*/ 0 w 256530"/>
                <a:gd name="connsiteY8" fmla="*/ 104582 h 178880"/>
                <a:gd name="connsiteX9" fmla="*/ 37066 w 256530"/>
                <a:gd name="connsiteY9" fmla="*/ 141733 h 178880"/>
                <a:gd name="connsiteX10" fmla="*/ 58375 w 256530"/>
                <a:gd name="connsiteY10" fmla="*/ 157558 h 178880"/>
                <a:gd name="connsiteX11" fmla="*/ 84948 w 256530"/>
                <a:gd name="connsiteY11" fmla="*/ 166843 h 178880"/>
                <a:gd name="connsiteX12" fmla="*/ 130199 w 256530"/>
                <a:gd name="connsiteY12" fmla="*/ 178884 h 178880"/>
                <a:gd name="connsiteX13" fmla="*/ 138097 w 256530"/>
                <a:gd name="connsiteY13" fmla="*/ 148956 h 178880"/>
                <a:gd name="connsiteX14" fmla="*/ 168910 w 256530"/>
                <a:gd name="connsiteY14" fmla="*/ 140700 h 178880"/>
                <a:gd name="connsiteX15" fmla="*/ 185981 w 256530"/>
                <a:gd name="connsiteY15" fmla="*/ 113525 h 178880"/>
                <a:gd name="connsiteX16" fmla="*/ 203053 w 256530"/>
                <a:gd name="connsiteY16" fmla="*/ 108708 h 178880"/>
                <a:gd name="connsiteX17" fmla="*/ 256530 w 256530"/>
                <a:gd name="connsiteY17" fmla="*/ 105610 h 17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530" h="178880">
                  <a:moveTo>
                    <a:pt x="256530" y="105610"/>
                  </a:moveTo>
                  <a:lnTo>
                    <a:pt x="102350" y="3"/>
                  </a:lnTo>
                  <a:lnTo>
                    <a:pt x="71826" y="24772"/>
                  </a:lnTo>
                  <a:lnTo>
                    <a:pt x="64956" y="46102"/>
                  </a:lnTo>
                  <a:lnTo>
                    <a:pt x="44593" y="58142"/>
                  </a:lnTo>
                  <a:lnTo>
                    <a:pt x="33116" y="56419"/>
                  </a:lnTo>
                  <a:lnTo>
                    <a:pt x="17031" y="63642"/>
                  </a:lnTo>
                  <a:lnTo>
                    <a:pt x="21638" y="79813"/>
                  </a:lnTo>
                  <a:lnTo>
                    <a:pt x="0" y="104582"/>
                  </a:lnTo>
                  <a:lnTo>
                    <a:pt x="37066" y="141733"/>
                  </a:lnTo>
                  <a:lnTo>
                    <a:pt x="58375" y="157558"/>
                  </a:lnTo>
                  <a:lnTo>
                    <a:pt x="84948" y="166843"/>
                  </a:lnTo>
                  <a:lnTo>
                    <a:pt x="130199" y="178884"/>
                  </a:lnTo>
                  <a:lnTo>
                    <a:pt x="138097" y="148956"/>
                  </a:lnTo>
                  <a:lnTo>
                    <a:pt x="168910" y="140700"/>
                  </a:lnTo>
                  <a:lnTo>
                    <a:pt x="185981" y="113525"/>
                  </a:lnTo>
                  <a:lnTo>
                    <a:pt x="203053" y="108708"/>
                  </a:lnTo>
                  <a:lnTo>
                    <a:pt x="256530" y="105610"/>
                  </a:lnTo>
                  <a:close/>
                </a:path>
              </a:pathLst>
            </a:custGeom>
            <a:solidFill>
              <a:srgbClr val="1B779B"/>
            </a:solidFill>
            <a:ln w="5801" cap="flat">
              <a:noFill/>
              <a:prstDash val="solid"/>
              <a:miter/>
            </a:ln>
          </p:spPr>
          <p:txBody>
            <a:bodyPr rtlCol="0" anchor="ctr"/>
            <a:lstStyle/>
            <a:p>
              <a:endParaRPr lang="pt-BR"/>
            </a:p>
          </p:txBody>
        </p:sp>
        <p:sp>
          <p:nvSpPr>
            <p:cNvPr id="16" name="Forma Livre: Forma 15">
              <a:extLst>
                <a:ext uri="{FF2B5EF4-FFF2-40B4-BE49-F238E27FC236}">
                  <a16:creationId xmlns:a16="http://schemas.microsoft.com/office/drawing/2014/main" id="{32DF4C0F-3439-A31A-BD3A-B72E14900A74}"/>
                </a:ext>
              </a:extLst>
            </p:cNvPr>
            <p:cNvSpPr/>
            <p:nvPr/>
          </p:nvSpPr>
          <p:spPr>
            <a:xfrm flipV="1">
              <a:off x="-18594218" y="5631774"/>
              <a:ext cx="171911" cy="122806"/>
            </a:xfrm>
            <a:custGeom>
              <a:avLst/>
              <a:gdLst>
                <a:gd name="connsiteX0" fmla="*/ 171912 w 171911"/>
                <a:gd name="connsiteY0" fmla="*/ 82913 h 122806"/>
                <a:gd name="connsiteX1" fmla="*/ 164671 w 171911"/>
                <a:gd name="connsiteY1" fmla="*/ 77064 h 122806"/>
                <a:gd name="connsiteX2" fmla="*/ 66273 w 171911"/>
                <a:gd name="connsiteY2" fmla="*/ 10 h 122806"/>
                <a:gd name="connsiteX3" fmla="*/ 44305 w 171911"/>
                <a:gd name="connsiteY3" fmla="*/ 19274 h 122806"/>
                <a:gd name="connsiteX4" fmla="*/ 33814 w 171911"/>
                <a:gd name="connsiteY4" fmla="*/ 46104 h 122806"/>
                <a:gd name="connsiteX5" fmla="*/ 35420 w 171911"/>
                <a:gd name="connsiteY5" fmla="*/ 78096 h 122806"/>
                <a:gd name="connsiteX6" fmla="*/ 0 w 171911"/>
                <a:gd name="connsiteY6" fmla="*/ 122816 h 122806"/>
                <a:gd name="connsiteX7" fmla="*/ 26246 w 171911"/>
                <a:gd name="connsiteY7" fmla="*/ 116625 h 122806"/>
                <a:gd name="connsiteX8" fmla="*/ 43647 w 171911"/>
                <a:gd name="connsiteY8" fmla="*/ 118690 h 122806"/>
                <a:gd name="connsiteX9" fmla="*/ 49201 w 171911"/>
                <a:gd name="connsiteY9" fmla="*/ 104243 h 122806"/>
                <a:gd name="connsiteX10" fmla="*/ 64956 w 171911"/>
                <a:gd name="connsiteY10" fmla="*/ 90137 h 122806"/>
                <a:gd name="connsiteX11" fmla="*/ 76762 w 171911"/>
                <a:gd name="connsiteY11" fmla="*/ 102865 h 122806"/>
                <a:gd name="connsiteX12" fmla="*/ 112839 w 171911"/>
                <a:gd name="connsiteY12" fmla="*/ 93576 h 122806"/>
                <a:gd name="connsiteX13" fmla="*/ 140730 w 171911"/>
                <a:gd name="connsiteY13" fmla="*/ 77755 h 122806"/>
                <a:gd name="connsiteX14" fmla="*/ 171912 w 171911"/>
                <a:gd name="connsiteY14" fmla="*/ 82913 h 122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911" h="122806">
                  <a:moveTo>
                    <a:pt x="171912" y="82913"/>
                  </a:moveTo>
                  <a:lnTo>
                    <a:pt x="164671" y="77064"/>
                  </a:lnTo>
                  <a:lnTo>
                    <a:pt x="66273" y="10"/>
                  </a:lnTo>
                  <a:lnTo>
                    <a:pt x="44305" y="19274"/>
                  </a:lnTo>
                  <a:lnTo>
                    <a:pt x="33814" y="46104"/>
                  </a:lnTo>
                  <a:lnTo>
                    <a:pt x="35420" y="78096"/>
                  </a:lnTo>
                  <a:lnTo>
                    <a:pt x="0" y="122816"/>
                  </a:lnTo>
                  <a:lnTo>
                    <a:pt x="26246" y="116625"/>
                  </a:lnTo>
                  <a:lnTo>
                    <a:pt x="43647" y="118690"/>
                  </a:lnTo>
                  <a:lnTo>
                    <a:pt x="49201" y="104243"/>
                  </a:lnTo>
                  <a:lnTo>
                    <a:pt x="64956" y="90137"/>
                  </a:lnTo>
                  <a:lnTo>
                    <a:pt x="76762" y="102865"/>
                  </a:lnTo>
                  <a:lnTo>
                    <a:pt x="112839" y="93576"/>
                  </a:lnTo>
                  <a:lnTo>
                    <a:pt x="140730" y="77755"/>
                  </a:lnTo>
                  <a:lnTo>
                    <a:pt x="171912" y="82913"/>
                  </a:lnTo>
                  <a:close/>
                </a:path>
              </a:pathLst>
            </a:custGeom>
            <a:solidFill>
              <a:srgbClr val="7FCDBB"/>
            </a:solidFill>
            <a:ln w="5801" cap="flat">
              <a:noFill/>
              <a:prstDash val="solid"/>
              <a:miter/>
            </a:ln>
          </p:spPr>
          <p:txBody>
            <a:bodyPr rtlCol="0" anchor="ctr"/>
            <a:lstStyle/>
            <a:p>
              <a:endParaRPr lang="pt-BR"/>
            </a:p>
          </p:txBody>
        </p:sp>
        <p:sp>
          <p:nvSpPr>
            <p:cNvPr id="17" name="Forma Livre: Forma 16">
              <a:extLst>
                <a:ext uri="{FF2B5EF4-FFF2-40B4-BE49-F238E27FC236}">
                  <a16:creationId xmlns:a16="http://schemas.microsoft.com/office/drawing/2014/main" id="{BC91E9ED-D95C-9FFE-7EEF-C0B1B1428EDC}"/>
                </a:ext>
              </a:extLst>
            </p:cNvPr>
            <p:cNvSpPr/>
            <p:nvPr/>
          </p:nvSpPr>
          <p:spPr>
            <a:xfrm flipV="1">
              <a:off x="-18703437" y="4255087"/>
              <a:ext cx="343782" cy="466464"/>
            </a:xfrm>
            <a:custGeom>
              <a:avLst/>
              <a:gdLst>
                <a:gd name="connsiteX0" fmla="*/ 240775 w 343782"/>
                <a:gd name="connsiteY0" fmla="*/ 465091 h 466464"/>
                <a:gd name="connsiteX1" fmla="*/ 238142 w 343782"/>
                <a:gd name="connsiteY1" fmla="*/ 456493 h 466464"/>
                <a:gd name="connsiteX2" fmla="*/ 247973 w 343782"/>
                <a:gd name="connsiteY2" fmla="*/ 435850 h 466464"/>
                <a:gd name="connsiteX3" fmla="*/ 241432 w 343782"/>
                <a:gd name="connsiteY3" fmla="*/ 425875 h 466464"/>
                <a:gd name="connsiteX4" fmla="*/ 266362 w 343782"/>
                <a:gd name="connsiteY4" fmla="*/ 399045 h 466464"/>
                <a:gd name="connsiteX5" fmla="*/ 267678 w 343782"/>
                <a:gd name="connsiteY5" fmla="*/ 373244 h 466464"/>
                <a:gd name="connsiteX6" fmla="*/ 278826 w 343782"/>
                <a:gd name="connsiteY6" fmla="*/ 373244 h 466464"/>
                <a:gd name="connsiteX7" fmla="*/ 288000 w 343782"/>
                <a:gd name="connsiteY7" fmla="*/ 358106 h 466464"/>
                <a:gd name="connsiteX8" fmla="*/ 289646 w 343782"/>
                <a:gd name="connsiteY8" fmla="*/ 340219 h 466464"/>
                <a:gd name="connsiteX9" fmla="*/ 305072 w 343782"/>
                <a:gd name="connsiteY9" fmla="*/ 340565 h 466464"/>
                <a:gd name="connsiteX10" fmla="*/ 316549 w 343782"/>
                <a:gd name="connsiteY10" fmla="*/ 321987 h 466464"/>
                <a:gd name="connsiteX11" fmla="*/ 329014 w 343782"/>
                <a:gd name="connsiteY11" fmla="*/ 317516 h 466464"/>
                <a:gd name="connsiteX12" fmla="*/ 343782 w 343782"/>
                <a:gd name="connsiteY12" fmla="*/ 276235 h 466464"/>
                <a:gd name="connsiteX13" fmla="*/ 330001 w 343782"/>
                <a:gd name="connsiteY13" fmla="*/ 229795 h 466464"/>
                <a:gd name="connsiteX14" fmla="*/ 339175 w 343782"/>
                <a:gd name="connsiteY14" fmla="*/ 212596 h 466464"/>
                <a:gd name="connsiteX15" fmla="*/ 319840 w 343782"/>
                <a:gd name="connsiteY15" fmla="*/ 207437 h 466464"/>
                <a:gd name="connsiteX16" fmla="*/ 309679 w 343782"/>
                <a:gd name="connsiteY16" fmla="*/ 196771 h 466464"/>
                <a:gd name="connsiteX17" fmla="*/ 293924 w 343782"/>
                <a:gd name="connsiteY17" fmla="*/ 195051 h 466464"/>
                <a:gd name="connsiteX18" fmla="*/ 287013 w 343782"/>
                <a:gd name="connsiteY18" fmla="*/ 180949 h 466464"/>
                <a:gd name="connsiteX19" fmla="*/ 261754 w 343782"/>
                <a:gd name="connsiteY19" fmla="*/ 170974 h 466464"/>
                <a:gd name="connsiteX20" fmla="*/ 255543 w 343782"/>
                <a:gd name="connsiteY20" fmla="*/ 160998 h 466464"/>
                <a:gd name="connsiteX21" fmla="*/ 225677 w 343782"/>
                <a:gd name="connsiteY21" fmla="*/ 174067 h 466464"/>
                <a:gd name="connsiteX22" fmla="*/ 208276 w 343782"/>
                <a:gd name="connsiteY22" fmla="*/ 150677 h 466464"/>
                <a:gd name="connsiteX23" fmla="*/ 205355 w 343782"/>
                <a:gd name="connsiteY23" fmla="*/ 140014 h 466464"/>
                <a:gd name="connsiteX24" fmla="*/ 192233 w 343782"/>
                <a:gd name="connsiteY24" fmla="*/ 129006 h 466464"/>
                <a:gd name="connsiteX25" fmla="*/ 179769 w 343782"/>
                <a:gd name="connsiteY25" fmla="*/ 125908 h 466464"/>
                <a:gd name="connsiteX26" fmla="*/ 172858 w 343782"/>
                <a:gd name="connsiteY26" fmla="*/ 114213 h 466464"/>
                <a:gd name="connsiteX27" fmla="*/ 172528 w 343782"/>
                <a:gd name="connsiteY27" fmla="*/ 86692 h 466464"/>
                <a:gd name="connsiteX28" fmla="*/ 162367 w 343782"/>
                <a:gd name="connsiteY28" fmla="*/ 78436 h 466464"/>
                <a:gd name="connsiteX29" fmla="*/ 156486 w 343782"/>
                <a:gd name="connsiteY29" fmla="*/ 60891 h 466464"/>
                <a:gd name="connsiteX30" fmla="*/ 157430 w 343782"/>
                <a:gd name="connsiteY30" fmla="*/ 17203 h 466464"/>
                <a:gd name="connsiteX31" fmla="*/ 127936 w 343782"/>
                <a:gd name="connsiteY31" fmla="*/ 48509 h 466464"/>
                <a:gd name="connsiteX32" fmla="*/ 117116 w 343782"/>
                <a:gd name="connsiteY32" fmla="*/ 48854 h 466464"/>
                <a:gd name="connsiteX33" fmla="*/ 102678 w 343782"/>
                <a:gd name="connsiteY33" fmla="*/ 61582 h 466464"/>
                <a:gd name="connsiteX34" fmla="*/ 75774 w 343782"/>
                <a:gd name="connsiteY34" fmla="*/ 55045 h 466464"/>
                <a:gd name="connsiteX35" fmla="*/ 79065 w 343782"/>
                <a:gd name="connsiteY35" fmla="*/ 69493 h 466464"/>
                <a:gd name="connsiteX36" fmla="*/ 74787 w 343782"/>
                <a:gd name="connsiteY36" fmla="*/ 83594 h 466464"/>
                <a:gd name="connsiteX37" fmla="*/ 50845 w 343782"/>
                <a:gd name="connsiteY37" fmla="*/ 70180 h 466464"/>
                <a:gd name="connsiteX38" fmla="*/ 28877 w 343782"/>
                <a:gd name="connsiteY38" fmla="*/ 41285 h 466464"/>
                <a:gd name="connsiteX39" fmla="*/ 21966 w 343782"/>
                <a:gd name="connsiteY39" fmla="*/ 26838 h 466464"/>
                <a:gd name="connsiteX40" fmla="*/ 25916 w 343782"/>
                <a:gd name="connsiteY40" fmla="*/ 15142 h 466464"/>
                <a:gd name="connsiteX41" fmla="*/ 20651 w 343782"/>
                <a:gd name="connsiteY41" fmla="*/ 4 h 466464"/>
                <a:gd name="connsiteX42" fmla="*/ 9502 w 343782"/>
                <a:gd name="connsiteY42" fmla="*/ 9293 h 466464"/>
                <a:gd name="connsiteX43" fmla="*/ 7528 w 343782"/>
                <a:gd name="connsiteY43" fmla="*/ 27525 h 466464"/>
                <a:gd name="connsiteX44" fmla="*/ 0 w 343782"/>
                <a:gd name="connsiteY44" fmla="*/ 41627 h 466464"/>
                <a:gd name="connsiteX45" fmla="*/ 7857 w 343782"/>
                <a:gd name="connsiteY45" fmla="*/ 86005 h 466464"/>
                <a:gd name="connsiteX46" fmla="*/ 30812 w 343782"/>
                <a:gd name="connsiteY46" fmla="*/ 91851 h 466464"/>
                <a:gd name="connsiteX47" fmla="*/ 37394 w 343782"/>
                <a:gd name="connsiteY47" fmla="*/ 114213 h 466464"/>
                <a:gd name="connsiteX48" fmla="*/ 53806 w 343782"/>
                <a:gd name="connsiteY48" fmla="*/ 129006 h 466464"/>
                <a:gd name="connsiteX49" fmla="*/ 54136 w 343782"/>
                <a:gd name="connsiteY49" fmla="*/ 139668 h 466464"/>
                <a:gd name="connsiteX50" fmla="*/ 69193 w 343782"/>
                <a:gd name="connsiteY50" fmla="*/ 149990 h 466464"/>
                <a:gd name="connsiteX51" fmla="*/ 68863 w 343782"/>
                <a:gd name="connsiteY51" fmla="*/ 166502 h 466464"/>
                <a:gd name="connsiteX52" fmla="*/ 79723 w 343782"/>
                <a:gd name="connsiteY52" fmla="*/ 167189 h 466464"/>
                <a:gd name="connsiteX53" fmla="*/ 101691 w 343782"/>
                <a:gd name="connsiteY53" fmla="*/ 183010 h 466464"/>
                <a:gd name="connsiteX54" fmla="*/ 104981 w 343782"/>
                <a:gd name="connsiteY54" fmla="*/ 197462 h 466464"/>
                <a:gd name="connsiteX55" fmla="*/ 115800 w 343782"/>
                <a:gd name="connsiteY55" fmla="*/ 206059 h 466464"/>
                <a:gd name="connsiteX56" fmla="*/ 120366 w 343782"/>
                <a:gd name="connsiteY56" fmla="*/ 228076 h 466464"/>
                <a:gd name="connsiteX57" fmla="*/ 137768 w 343782"/>
                <a:gd name="connsiteY57" fmla="*/ 238051 h 466464"/>
                <a:gd name="connsiteX58" fmla="*/ 151219 w 343782"/>
                <a:gd name="connsiteY58" fmla="*/ 256283 h 466464"/>
                <a:gd name="connsiteX59" fmla="*/ 159077 w 343782"/>
                <a:gd name="connsiteY59" fmla="*/ 284837 h 466464"/>
                <a:gd name="connsiteX60" fmla="*/ 169895 w 343782"/>
                <a:gd name="connsiteY60" fmla="*/ 298597 h 466464"/>
                <a:gd name="connsiteX61" fmla="*/ 167304 w 343782"/>
                <a:gd name="connsiteY61" fmla="*/ 314077 h 466464"/>
                <a:gd name="connsiteX62" fmla="*/ 175819 w 343782"/>
                <a:gd name="connsiteY62" fmla="*/ 331618 h 466464"/>
                <a:gd name="connsiteX63" fmla="*/ 179769 w 343782"/>
                <a:gd name="connsiteY63" fmla="*/ 388724 h 466464"/>
                <a:gd name="connsiteX64" fmla="*/ 153193 w 343782"/>
                <a:gd name="connsiteY64" fmla="*/ 442042 h 466464"/>
                <a:gd name="connsiteX65" fmla="*/ 192563 w 343782"/>
                <a:gd name="connsiteY65" fmla="*/ 449265 h 466464"/>
                <a:gd name="connsiteX66" fmla="*/ 224690 w 343782"/>
                <a:gd name="connsiteY66" fmla="*/ 466469 h 466464"/>
                <a:gd name="connsiteX67" fmla="*/ 240775 w 343782"/>
                <a:gd name="connsiteY67" fmla="*/ 465091 h 46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43782" h="466464">
                  <a:moveTo>
                    <a:pt x="240775" y="465091"/>
                  </a:moveTo>
                  <a:lnTo>
                    <a:pt x="238142" y="456493"/>
                  </a:lnTo>
                  <a:lnTo>
                    <a:pt x="247973" y="435850"/>
                  </a:lnTo>
                  <a:lnTo>
                    <a:pt x="241432" y="425875"/>
                  </a:lnTo>
                  <a:lnTo>
                    <a:pt x="266362" y="399045"/>
                  </a:lnTo>
                  <a:lnTo>
                    <a:pt x="267678" y="373244"/>
                  </a:lnTo>
                  <a:lnTo>
                    <a:pt x="278826" y="373244"/>
                  </a:lnTo>
                  <a:lnTo>
                    <a:pt x="288000" y="358106"/>
                  </a:lnTo>
                  <a:lnTo>
                    <a:pt x="289646" y="340219"/>
                  </a:lnTo>
                  <a:lnTo>
                    <a:pt x="305072" y="340565"/>
                  </a:lnTo>
                  <a:lnTo>
                    <a:pt x="316549" y="321987"/>
                  </a:lnTo>
                  <a:lnTo>
                    <a:pt x="329014" y="317516"/>
                  </a:lnTo>
                  <a:lnTo>
                    <a:pt x="343782" y="276235"/>
                  </a:lnTo>
                  <a:lnTo>
                    <a:pt x="330001" y="229795"/>
                  </a:lnTo>
                  <a:lnTo>
                    <a:pt x="339175" y="212596"/>
                  </a:lnTo>
                  <a:lnTo>
                    <a:pt x="319840" y="207437"/>
                  </a:lnTo>
                  <a:lnTo>
                    <a:pt x="309679" y="196771"/>
                  </a:lnTo>
                  <a:lnTo>
                    <a:pt x="293924" y="195051"/>
                  </a:lnTo>
                  <a:lnTo>
                    <a:pt x="287013" y="180949"/>
                  </a:lnTo>
                  <a:lnTo>
                    <a:pt x="261754" y="170974"/>
                  </a:lnTo>
                  <a:lnTo>
                    <a:pt x="255543" y="160998"/>
                  </a:lnTo>
                  <a:lnTo>
                    <a:pt x="225677" y="174067"/>
                  </a:lnTo>
                  <a:lnTo>
                    <a:pt x="208276" y="150677"/>
                  </a:lnTo>
                  <a:lnTo>
                    <a:pt x="205355" y="140014"/>
                  </a:lnTo>
                  <a:lnTo>
                    <a:pt x="192233" y="129006"/>
                  </a:lnTo>
                  <a:lnTo>
                    <a:pt x="179769" y="125908"/>
                  </a:lnTo>
                  <a:lnTo>
                    <a:pt x="172858" y="114213"/>
                  </a:lnTo>
                  <a:lnTo>
                    <a:pt x="172528" y="86692"/>
                  </a:lnTo>
                  <a:lnTo>
                    <a:pt x="162367" y="78436"/>
                  </a:lnTo>
                  <a:lnTo>
                    <a:pt x="156486" y="60891"/>
                  </a:lnTo>
                  <a:lnTo>
                    <a:pt x="157430" y="17203"/>
                  </a:lnTo>
                  <a:lnTo>
                    <a:pt x="127936" y="48509"/>
                  </a:lnTo>
                  <a:lnTo>
                    <a:pt x="117116" y="48854"/>
                  </a:lnTo>
                  <a:lnTo>
                    <a:pt x="102678" y="61582"/>
                  </a:lnTo>
                  <a:lnTo>
                    <a:pt x="75774" y="55045"/>
                  </a:lnTo>
                  <a:lnTo>
                    <a:pt x="79065" y="69493"/>
                  </a:lnTo>
                  <a:lnTo>
                    <a:pt x="74787" y="83594"/>
                  </a:lnTo>
                  <a:lnTo>
                    <a:pt x="50845" y="70180"/>
                  </a:lnTo>
                  <a:lnTo>
                    <a:pt x="28877" y="41285"/>
                  </a:lnTo>
                  <a:lnTo>
                    <a:pt x="21966" y="26838"/>
                  </a:lnTo>
                  <a:lnTo>
                    <a:pt x="25916" y="15142"/>
                  </a:lnTo>
                  <a:lnTo>
                    <a:pt x="20651" y="4"/>
                  </a:lnTo>
                  <a:lnTo>
                    <a:pt x="9502" y="9293"/>
                  </a:lnTo>
                  <a:lnTo>
                    <a:pt x="7528" y="27525"/>
                  </a:lnTo>
                  <a:lnTo>
                    <a:pt x="0" y="41627"/>
                  </a:lnTo>
                  <a:lnTo>
                    <a:pt x="7857" y="86005"/>
                  </a:lnTo>
                  <a:lnTo>
                    <a:pt x="30812" y="91851"/>
                  </a:lnTo>
                  <a:lnTo>
                    <a:pt x="37394" y="114213"/>
                  </a:lnTo>
                  <a:lnTo>
                    <a:pt x="53806" y="129006"/>
                  </a:lnTo>
                  <a:lnTo>
                    <a:pt x="54136" y="139668"/>
                  </a:lnTo>
                  <a:lnTo>
                    <a:pt x="69193" y="149990"/>
                  </a:lnTo>
                  <a:lnTo>
                    <a:pt x="68863" y="166502"/>
                  </a:lnTo>
                  <a:lnTo>
                    <a:pt x="79723" y="167189"/>
                  </a:lnTo>
                  <a:lnTo>
                    <a:pt x="101691" y="183010"/>
                  </a:lnTo>
                  <a:lnTo>
                    <a:pt x="104981" y="197462"/>
                  </a:lnTo>
                  <a:lnTo>
                    <a:pt x="115800" y="206059"/>
                  </a:lnTo>
                  <a:lnTo>
                    <a:pt x="120366" y="228076"/>
                  </a:lnTo>
                  <a:lnTo>
                    <a:pt x="137768" y="238051"/>
                  </a:lnTo>
                  <a:lnTo>
                    <a:pt x="151219" y="256283"/>
                  </a:lnTo>
                  <a:lnTo>
                    <a:pt x="159077" y="284837"/>
                  </a:lnTo>
                  <a:lnTo>
                    <a:pt x="169895" y="298597"/>
                  </a:lnTo>
                  <a:lnTo>
                    <a:pt x="167304" y="314077"/>
                  </a:lnTo>
                  <a:lnTo>
                    <a:pt x="175819" y="331618"/>
                  </a:lnTo>
                  <a:lnTo>
                    <a:pt x="179769" y="388724"/>
                  </a:lnTo>
                  <a:lnTo>
                    <a:pt x="153193" y="442042"/>
                  </a:lnTo>
                  <a:lnTo>
                    <a:pt x="192563" y="449265"/>
                  </a:lnTo>
                  <a:lnTo>
                    <a:pt x="224690" y="466469"/>
                  </a:lnTo>
                  <a:lnTo>
                    <a:pt x="240775" y="465091"/>
                  </a:lnTo>
                  <a:close/>
                </a:path>
              </a:pathLst>
            </a:custGeom>
            <a:solidFill>
              <a:srgbClr val="1B779B"/>
            </a:solidFill>
            <a:ln w="5801" cap="flat">
              <a:noFill/>
              <a:prstDash val="solid"/>
              <a:miter/>
            </a:ln>
          </p:spPr>
          <p:txBody>
            <a:bodyPr rtlCol="0" anchor="ctr"/>
            <a:lstStyle/>
            <a:p>
              <a:endParaRPr lang="pt-BR"/>
            </a:p>
          </p:txBody>
        </p:sp>
        <p:sp>
          <p:nvSpPr>
            <p:cNvPr id="18" name="Forma Livre: Forma 17">
              <a:extLst>
                <a:ext uri="{FF2B5EF4-FFF2-40B4-BE49-F238E27FC236}">
                  <a16:creationId xmlns:a16="http://schemas.microsoft.com/office/drawing/2014/main" id="{BA3F94AB-AC4A-EC95-B859-509D524BBBFB}"/>
                </a:ext>
              </a:extLst>
            </p:cNvPr>
            <p:cNvSpPr/>
            <p:nvPr/>
          </p:nvSpPr>
          <p:spPr>
            <a:xfrm flipV="1">
              <a:off x="-19754157" y="3548859"/>
              <a:ext cx="545187" cy="400414"/>
            </a:xfrm>
            <a:custGeom>
              <a:avLst/>
              <a:gdLst>
                <a:gd name="connsiteX0" fmla="*/ 545188 w 545187"/>
                <a:gd name="connsiteY0" fmla="*/ 103888 h 400414"/>
                <a:gd name="connsiteX1" fmla="*/ 493068 w 545187"/>
                <a:gd name="connsiteY1" fmla="*/ 169248 h 400414"/>
                <a:gd name="connsiteX2" fmla="*/ 477311 w 545187"/>
                <a:gd name="connsiteY2" fmla="*/ 151016 h 400414"/>
                <a:gd name="connsiteX3" fmla="*/ 477641 w 545187"/>
                <a:gd name="connsiteY3" fmla="*/ 132784 h 400414"/>
                <a:gd name="connsiteX4" fmla="*/ 471059 w 545187"/>
                <a:gd name="connsiteY4" fmla="*/ 121088 h 400414"/>
                <a:gd name="connsiteX5" fmla="*/ 470730 w 545187"/>
                <a:gd name="connsiteY5" fmla="*/ 103544 h 400414"/>
                <a:gd name="connsiteX6" fmla="*/ 456621 w 545187"/>
                <a:gd name="connsiteY6" fmla="*/ 94256 h 400414"/>
                <a:gd name="connsiteX7" fmla="*/ 458265 w 545187"/>
                <a:gd name="connsiteY7" fmla="*/ 57104 h 400414"/>
                <a:gd name="connsiteX8" fmla="*/ 454686 w 545187"/>
                <a:gd name="connsiteY8" fmla="*/ 37152 h 400414"/>
                <a:gd name="connsiteX9" fmla="*/ 430046 w 545187"/>
                <a:gd name="connsiteY9" fmla="*/ 34744 h 400414"/>
                <a:gd name="connsiteX10" fmla="*/ 422188 w 545187"/>
                <a:gd name="connsiteY10" fmla="*/ 24080 h 400414"/>
                <a:gd name="connsiteX11" fmla="*/ 422188 w 545187"/>
                <a:gd name="connsiteY11" fmla="*/ 9288 h 400414"/>
                <a:gd name="connsiteX12" fmla="*/ 399563 w 545187"/>
                <a:gd name="connsiteY12" fmla="*/ 16168 h 400414"/>
                <a:gd name="connsiteX13" fmla="*/ 392981 w 545187"/>
                <a:gd name="connsiteY13" fmla="*/ 0 h 400414"/>
                <a:gd name="connsiteX14" fmla="*/ 366406 w 545187"/>
                <a:gd name="connsiteY14" fmla="*/ 20984 h 400414"/>
                <a:gd name="connsiteX15" fmla="*/ 340203 w 545187"/>
                <a:gd name="connsiteY15" fmla="*/ 22016 h 400414"/>
                <a:gd name="connsiteX16" fmla="*/ 332305 w 545187"/>
                <a:gd name="connsiteY16" fmla="*/ 33024 h 400414"/>
                <a:gd name="connsiteX17" fmla="*/ 307704 w 545187"/>
                <a:gd name="connsiteY17" fmla="*/ 41624 h 400414"/>
                <a:gd name="connsiteX18" fmla="*/ 296885 w 545187"/>
                <a:gd name="connsiteY18" fmla="*/ 68456 h 400414"/>
                <a:gd name="connsiteX19" fmla="*/ 274260 w 545187"/>
                <a:gd name="connsiteY19" fmla="*/ 89096 h 400414"/>
                <a:gd name="connsiteX20" fmla="*/ 195194 w 545187"/>
                <a:gd name="connsiteY20" fmla="*/ 61576 h 400414"/>
                <a:gd name="connsiteX21" fmla="*/ 173228 w 545187"/>
                <a:gd name="connsiteY21" fmla="*/ 38184 h 400414"/>
                <a:gd name="connsiteX22" fmla="*/ 159447 w 545187"/>
                <a:gd name="connsiteY22" fmla="*/ 28896 h 400414"/>
                <a:gd name="connsiteX23" fmla="*/ 139084 w 545187"/>
                <a:gd name="connsiteY23" fmla="*/ 25456 h 400414"/>
                <a:gd name="connsiteX24" fmla="*/ 127936 w 545187"/>
                <a:gd name="connsiteY24" fmla="*/ 40592 h 400414"/>
                <a:gd name="connsiteX25" fmla="*/ 139742 w 545187"/>
                <a:gd name="connsiteY25" fmla="*/ 66048 h 400414"/>
                <a:gd name="connsiteX26" fmla="*/ 134847 w 545187"/>
                <a:gd name="connsiteY26" fmla="*/ 74992 h 400414"/>
                <a:gd name="connsiteX27" fmla="*/ 118433 w 545187"/>
                <a:gd name="connsiteY27" fmla="*/ 72240 h 400414"/>
                <a:gd name="connsiteX28" fmla="*/ 103335 w 545187"/>
                <a:gd name="connsiteY28" fmla="*/ 89784 h 400414"/>
                <a:gd name="connsiteX29" fmla="*/ 116129 w 545187"/>
                <a:gd name="connsiteY29" fmla="*/ 97696 h 400414"/>
                <a:gd name="connsiteX30" fmla="*/ 118763 w 545187"/>
                <a:gd name="connsiteY30" fmla="*/ 124528 h 400414"/>
                <a:gd name="connsiteX31" fmla="*/ 114155 w 545187"/>
                <a:gd name="connsiteY31" fmla="*/ 132096 h 400414"/>
                <a:gd name="connsiteX32" fmla="*/ 83672 w 545187"/>
                <a:gd name="connsiteY32" fmla="*/ 121088 h 400414"/>
                <a:gd name="connsiteX33" fmla="*/ 57756 w 545187"/>
                <a:gd name="connsiteY33" fmla="*/ 119024 h 400414"/>
                <a:gd name="connsiteX34" fmla="*/ 24929 w 545187"/>
                <a:gd name="connsiteY34" fmla="*/ 106984 h 400414"/>
                <a:gd name="connsiteX35" fmla="*/ 0 w 545187"/>
                <a:gd name="connsiteY35" fmla="*/ 103200 h 400414"/>
                <a:gd name="connsiteX36" fmla="*/ 3620 w 545187"/>
                <a:gd name="connsiteY36" fmla="*/ 117992 h 400414"/>
                <a:gd name="connsiteX37" fmla="*/ 28877 w 545187"/>
                <a:gd name="connsiteY37" fmla="*/ 146200 h 400414"/>
                <a:gd name="connsiteX38" fmla="*/ 34801 w 545187"/>
                <a:gd name="connsiteY38" fmla="*/ 174408 h 400414"/>
                <a:gd name="connsiteX39" fmla="*/ 53477 w 545187"/>
                <a:gd name="connsiteY39" fmla="*/ 193672 h 400414"/>
                <a:gd name="connsiteX40" fmla="*/ 81369 w 545187"/>
                <a:gd name="connsiteY40" fmla="*/ 238736 h 400414"/>
                <a:gd name="connsiteX41" fmla="*/ 92187 w 545187"/>
                <a:gd name="connsiteY41" fmla="*/ 249744 h 400414"/>
                <a:gd name="connsiteX42" fmla="*/ 129251 w 545187"/>
                <a:gd name="connsiteY42" fmla="*/ 257656 h 400414"/>
                <a:gd name="connsiteX43" fmla="*/ 149573 w 545187"/>
                <a:gd name="connsiteY43" fmla="*/ 265224 h 400414"/>
                <a:gd name="connsiteX44" fmla="*/ 188284 w 545187"/>
                <a:gd name="connsiteY44" fmla="*/ 315103 h 400414"/>
                <a:gd name="connsiteX45" fmla="*/ 210292 w 545187"/>
                <a:gd name="connsiteY45" fmla="*/ 329207 h 400414"/>
                <a:gd name="connsiteX46" fmla="*/ 266362 w 545187"/>
                <a:gd name="connsiteY46" fmla="*/ 343999 h 400414"/>
                <a:gd name="connsiteX47" fmla="*/ 283434 w 545187"/>
                <a:gd name="connsiteY47" fmla="*/ 351567 h 400414"/>
                <a:gd name="connsiteX48" fmla="*/ 324118 w 545187"/>
                <a:gd name="connsiteY48" fmla="*/ 383559 h 400414"/>
                <a:gd name="connsiteX49" fmla="*/ 342466 w 545187"/>
                <a:gd name="connsiteY49" fmla="*/ 400415 h 400414"/>
                <a:gd name="connsiteX50" fmla="*/ 374306 w 545187"/>
                <a:gd name="connsiteY50" fmla="*/ 375303 h 400414"/>
                <a:gd name="connsiteX51" fmla="*/ 395615 w 545187"/>
                <a:gd name="connsiteY51" fmla="*/ 370831 h 400414"/>
                <a:gd name="connsiteX52" fmla="*/ 411370 w 545187"/>
                <a:gd name="connsiteY52" fmla="*/ 359135 h 400414"/>
                <a:gd name="connsiteX53" fmla="*/ 433007 w 545187"/>
                <a:gd name="connsiteY53" fmla="*/ 308223 h 400414"/>
                <a:gd name="connsiteX54" fmla="*/ 452712 w 545187"/>
                <a:gd name="connsiteY54" fmla="*/ 292399 h 400414"/>
                <a:gd name="connsiteX55" fmla="*/ 466493 w 545187"/>
                <a:gd name="connsiteY55" fmla="*/ 269696 h 400414"/>
                <a:gd name="connsiteX56" fmla="*/ 466493 w 545187"/>
                <a:gd name="connsiteY56" fmla="*/ 255935 h 400414"/>
                <a:gd name="connsiteX57" fmla="*/ 508781 w 545187"/>
                <a:gd name="connsiteY57" fmla="*/ 209840 h 400414"/>
                <a:gd name="connsiteX58" fmla="*/ 545188 w 545187"/>
                <a:gd name="connsiteY58" fmla="*/ 103888 h 40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45187" h="400414">
                  <a:moveTo>
                    <a:pt x="545188" y="103888"/>
                  </a:moveTo>
                  <a:lnTo>
                    <a:pt x="493068" y="169248"/>
                  </a:lnTo>
                  <a:lnTo>
                    <a:pt x="477311" y="151016"/>
                  </a:lnTo>
                  <a:lnTo>
                    <a:pt x="477641" y="132784"/>
                  </a:lnTo>
                  <a:lnTo>
                    <a:pt x="471059" y="121088"/>
                  </a:lnTo>
                  <a:lnTo>
                    <a:pt x="470730" y="103544"/>
                  </a:lnTo>
                  <a:lnTo>
                    <a:pt x="456621" y="94256"/>
                  </a:lnTo>
                  <a:lnTo>
                    <a:pt x="458265" y="57104"/>
                  </a:lnTo>
                  <a:lnTo>
                    <a:pt x="454686" y="37152"/>
                  </a:lnTo>
                  <a:lnTo>
                    <a:pt x="430046" y="34744"/>
                  </a:lnTo>
                  <a:lnTo>
                    <a:pt x="422188" y="24080"/>
                  </a:lnTo>
                  <a:lnTo>
                    <a:pt x="422188" y="9288"/>
                  </a:lnTo>
                  <a:lnTo>
                    <a:pt x="399563" y="16168"/>
                  </a:lnTo>
                  <a:lnTo>
                    <a:pt x="392981" y="0"/>
                  </a:lnTo>
                  <a:lnTo>
                    <a:pt x="366406" y="20984"/>
                  </a:lnTo>
                  <a:lnTo>
                    <a:pt x="340203" y="22016"/>
                  </a:lnTo>
                  <a:lnTo>
                    <a:pt x="332305" y="33024"/>
                  </a:lnTo>
                  <a:lnTo>
                    <a:pt x="307704" y="41624"/>
                  </a:lnTo>
                  <a:lnTo>
                    <a:pt x="296885" y="68456"/>
                  </a:lnTo>
                  <a:lnTo>
                    <a:pt x="274260" y="89096"/>
                  </a:lnTo>
                  <a:lnTo>
                    <a:pt x="195194" y="61576"/>
                  </a:lnTo>
                  <a:lnTo>
                    <a:pt x="173228" y="38184"/>
                  </a:lnTo>
                  <a:lnTo>
                    <a:pt x="159447" y="28896"/>
                  </a:lnTo>
                  <a:lnTo>
                    <a:pt x="139084" y="25456"/>
                  </a:lnTo>
                  <a:lnTo>
                    <a:pt x="127936" y="40592"/>
                  </a:lnTo>
                  <a:lnTo>
                    <a:pt x="139742" y="66048"/>
                  </a:lnTo>
                  <a:lnTo>
                    <a:pt x="134847" y="74992"/>
                  </a:lnTo>
                  <a:lnTo>
                    <a:pt x="118433" y="72240"/>
                  </a:lnTo>
                  <a:lnTo>
                    <a:pt x="103335" y="89784"/>
                  </a:lnTo>
                  <a:lnTo>
                    <a:pt x="116129" y="97696"/>
                  </a:lnTo>
                  <a:lnTo>
                    <a:pt x="118763" y="124528"/>
                  </a:lnTo>
                  <a:lnTo>
                    <a:pt x="114155" y="132096"/>
                  </a:lnTo>
                  <a:lnTo>
                    <a:pt x="83672" y="121088"/>
                  </a:lnTo>
                  <a:lnTo>
                    <a:pt x="57756" y="119024"/>
                  </a:lnTo>
                  <a:lnTo>
                    <a:pt x="24929" y="106984"/>
                  </a:lnTo>
                  <a:lnTo>
                    <a:pt x="0" y="103200"/>
                  </a:lnTo>
                  <a:lnTo>
                    <a:pt x="3620" y="117992"/>
                  </a:lnTo>
                  <a:lnTo>
                    <a:pt x="28877" y="146200"/>
                  </a:lnTo>
                  <a:lnTo>
                    <a:pt x="34801" y="174408"/>
                  </a:lnTo>
                  <a:lnTo>
                    <a:pt x="53477" y="193672"/>
                  </a:lnTo>
                  <a:lnTo>
                    <a:pt x="81369" y="238736"/>
                  </a:lnTo>
                  <a:lnTo>
                    <a:pt x="92187" y="249744"/>
                  </a:lnTo>
                  <a:lnTo>
                    <a:pt x="129251" y="257656"/>
                  </a:lnTo>
                  <a:lnTo>
                    <a:pt x="149573" y="265224"/>
                  </a:lnTo>
                  <a:lnTo>
                    <a:pt x="188284" y="315103"/>
                  </a:lnTo>
                  <a:lnTo>
                    <a:pt x="210292" y="329207"/>
                  </a:lnTo>
                  <a:lnTo>
                    <a:pt x="266362" y="343999"/>
                  </a:lnTo>
                  <a:lnTo>
                    <a:pt x="283434" y="351567"/>
                  </a:lnTo>
                  <a:lnTo>
                    <a:pt x="324118" y="383559"/>
                  </a:lnTo>
                  <a:lnTo>
                    <a:pt x="342466" y="400415"/>
                  </a:lnTo>
                  <a:lnTo>
                    <a:pt x="374306" y="375303"/>
                  </a:lnTo>
                  <a:lnTo>
                    <a:pt x="395615" y="370831"/>
                  </a:lnTo>
                  <a:lnTo>
                    <a:pt x="411370" y="359135"/>
                  </a:lnTo>
                  <a:lnTo>
                    <a:pt x="433007" y="308223"/>
                  </a:lnTo>
                  <a:lnTo>
                    <a:pt x="452712" y="292399"/>
                  </a:lnTo>
                  <a:lnTo>
                    <a:pt x="466493" y="269696"/>
                  </a:lnTo>
                  <a:lnTo>
                    <a:pt x="466493" y="255935"/>
                  </a:lnTo>
                  <a:lnTo>
                    <a:pt x="508781" y="209840"/>
                  </a:lnTo>
                  <a:lnTo>
                    <a:pt x="545188" y="103888"/>
                  </a:lnTo>
                  <a:close/>
                </a:path>
              </a:pathLst>
            </a:custGeom>
            <a:solidFill>
              <a:srgbClr val="308BC9"/>
            </a:solidFill>
            <a:ln w="5801" cap="flat">
              <a:noFill/>
              <a:prstDash val="solid"/>
              <a:miter/>
            </a:ln>
          </p:spPr>
          <p:txBody>
            <a:bodyPr rtlCol="0" anchor="ctr"/>
            <a:lstStyle/>
            <a:p>
              <a:endParaRPr lang="pt-BR" dirty="0"/>
            </a:p>
          </p:txBody>
        </p:sp>
        <p:sp>
          <p:nvSpPr>
            <p:cNvPr id="19" name="Forma Livre: Forma 18">
              <a:extLst>
                <a:ext uri="{FF2B5EF4-FFF2-40B4-BE49-F238E27FC236}">
                  <a16:creationId xmlns:a16="http://schemas.microsoft.com/office/drawing/2014/main" id="{F3E2BEB8-22F9-40F2-1073-006E73C8E9FE}"/>
                </a:ext>
              </a:extLst>
            </p:cNvPr>
            <p:cNvSpPr/>
            <p:nvPr/>
          </p:nvSpPr>
          <p:spPr>
            <a:xfrm flipV="1">
              <a:off x="-19601951" y="6231707"/>
              <a:ext cx="548150" cy="403508"/>
            </a:xfrm>
            <a:custGeom>
              <a:avLst/>
              <a:gdLst>
                <a:gd name="connsiteX0" fmla="*/ 238512 w 548150"/>
                <a:gd name="connsiteY0" fmla="*/ 304106 h 403508"/>
                <a:gd name="connsiteX1" fmla="*/ 264428 w 548150"/>
                <a:gd name="connsiteY1" fmla="*/ 305484 h 403508"/>
                <a:gd name="connsiteX2" fmla="*/ 270641 w 548150"/>
                <a:gd name="connsiteY2" fmla="*/ 318899 h 403508"/>
                <a:gd name="connsiteX3" fmla="*/ 287383 w 548150"/>
                <a:gd name="connsiteY3" fmla="*/ 317867 h 403508"/>
                <a:gd name="connsiteX4" fmla="*/ 291291 w 548150"/>
                <a:gd name="connsiteY4" fmla="*/ 295163 h 403508"/>
                <a:gd name="connsiteX5" fmla="*/ 308363 w 548150"/>
                <a:gd name="connsiteY5" fmla="*/ 275899 h 403508"/>
                <a:gd name="connsiteX6" fmla="*/ 313300 w 548150"/>
                <a:gd name="connsiteY6" fmla="*/ 256980 h 403508"/>
                <a:gd name="connsiteX7" fmla="*/ 326422 w 548150"/>
                <a:gd name="connsiteY7" fmla="*/ 270395 h 403508"/>
                <a:gd name="connsiteX8" fmla="*/ 341807 w 548150"/>
                <a:gd name="connsiteY8" fmla="*/ 278305 h 403508"/>
                <a:gd name="connsiteX9" fmla="*/ 351680 w 548150"/>
                <a:gd name="connsiteY9" fmla="*/ 273492 h 403508"/>
                <a:gd name="connsiteX10" fmla="*/ 381176 w 548150"/>
                <a:gd name="connsiteY10" fmla="*/ 276931 h 403508"/>
                <a:gd name="connsiteX11" fmla="*/ 408079 w 548150"/>
                <a:gd name="connsiteY11" fmla="*/ 294131 h 403508"/>
                <a:gd name="connsiteX12" fmla="*/ 437945 w 548150"/>
                <a:gd name="connsiteY12" fmla="*/ 289313 h 403508"/>
                <a:gd name="connsiteX13" fmla="*/ 454358 w 548150"/>
                <a:gd name="connsiteY13" fmla="*/ 272460 h 403508"/>
                <a:gd name="connsiteX14" fmla="*/ 501253 w 548150"/>
                <a:gd name="connsiteY14" fmla="*/ 244593 h 403508"/>
                <a:gd name="connsiteX15" fmla="*/ 522892 w 548150"/>
                <a:gd name="connsiteY15" fmla="*/ 251130 h 403508"/>
                <a:gd name="connsiteX16" fmla="*/ 544901 w 548150"/>
                <a:gd name="connsiteY16" fmla="*/ 237370 h 403508"/>
                <a:gd name="connsiteX17" fmla="*/ 548151 w 548150"/>
                <a:gd name="connsiteY17" fmla="*/ 221548 h 403508"/>
                <a:gd name="connsiteX18" fmla="*/ 546834 w 548150"/>
                <a:gd name="connsiteY18" fmla="*/ 220170 h 403508"/>
                <a:gd name="connsiteX19" fmla="*/ 407750 w 548150"/>
                <a:gd name="connsiteY19" fmla="*/ 103901 h 403508"/>
                <a:gd name="connsiteX20" fmla="*/ 282117 w 548150"/>
                <a:gd name="connsiteY20" fmla="*/ 14 h 403508"/>
                <a:gd name="connsiteX21" fmla="*/ 271628 w 548150"/>
                <a:gd name="connsiteY21" fmla="*/ 13083 h 403508"/>
                <a:gd name="connsiteX22" fmla="*/ 261138 w 548150"/>
                <a:gd name="connsiteY22" fmla="*/ 9298 h 403508"/>
                <a:gd name="connsiteX23" fmla="*/ 227651 w 548150"/>
                <a:gd name="connsiteY23" fmla="*/ 24778 h 403508"/>
                <a:gd name="connsiteX24" fmla="*/ 218479 w 548150"/>
                <a:gd name="connsiteY24" fmla="*/ 45762 h 403508"/>
                <a:gd name="connsiteX25" fmla="*/ 215516 w 548150"/>
                <a:gd name="connsiteY25" fmla="*/ 63994 h 403508"/>
                <a:gd name="connsiteX26" fmla="*/ 205685 w 548150"/>
                <a:gd name="connsiteY26" fmla="*/ 72596 h 403508"/>
                <a:gd name="connsiteX27" fmla="*/ 170595 w 548150"/>
                <a:gd name="connsiteY27" fmla="*/ 80852 h 403508"/>
                <a:gd name="connsiteX28" fmla="*/ 169278 w 548150"/>
                <a:gd name="connsiteY28" fmla="*/ 86697 h 403508"/>
                <a:gd name="connsiteX29" fmla="*/ 134847 w 548150"/>
                <a:gd name="connsiteY29" fmla="*/ 104588 h 403508"/>
                <a:gd name="connsiteX30" fmla="*/ 122383 w 548150"/>
                <a:gd name="connsiteY30" fmla="*/ 106307 h 403508"/>
                <a:gd name="connsiteX31" fmla="*/ 126949 w 548150"/>
                <a:gd name="connsiteY31" fmla="*/ 131417 h 403508"/>
                <a:gd name="connsiteX32" fmla="*/ 126949 w 548150"/>
                <a:gd name="connsiteY32" fmla="*/ 156186 h 403508"/>
                <a:gd name="connsiteX33" fmla="*/ 96467 w 548150"/>
                <a:gd name="connsiteY33" fmla="*/ 175109 h 403508"/>
                <a:gd name="connsiteX34" fmla="*/ 84660 w 548150"/>
                <a:gd name="connsiteY34" fmla="*/ 200564 h 403508"/>
                <a:gd name="connsiteX35" fmla="*/ 67917 w 548150"/>
                <a:gd name="connsiteY35" fmla="*/ 208130 h 403508"/>
                <a:gd name="connsiteX36" fmla="*/ 66271 w 548150"/>
                <a:gd name="connsiteY36" fmla="*/ 223268 h 403508"/>
                <a:gd name="connsiteX37" fmla="*/ 47266 w 548150"/>
                <a:gd name="connsiteY37" fmla="*/ 228081 h 403508"/>
                <a:gd name="connsiteX38" fmla="*/ 27890 w 548150"/>
                <a:gd name="connsiteY38" fmla="*/ 241154 h 403508"/>
                <a:gd name="connsiteX39" fmla="*/ 20363 w 548150"/>
                <a:gd name="connsiteY39" fmla="*/ 253541 h 403508"/>
                <a:gd name="connsiteX40" fmla="*/ 21679 w 548150"/>
                <a:gd name="connsiteY40" fmla="*/ 272460 h 403508"/>
                <a:gd name="connsiteX41" fmla="*/ 5924 w 548150"/>
                <a:gd name="connsiteY41" fmla="*/ 286907 h 403508"/>
                <a:gd name="connsiteX42" fmla="*/ 0 w 548150"/>
                <a:gd name="connsiteY42" fmla="*/ 299980 h 403508"/>
                <a:gd name="connsiteX43" fmla="*/ 10490 w 548150"/>
                <a:gd name="connsiteY43" fmla="*/ 319932 h 403508"/>
                <a:gd name="connsiteX44" fmla="*/ 15098 w 548150"/>
                <a:gd name="connsiteY44" fmla="*/ 327497 h 403508"/>
                <a:gd name="connsiteX45" fmla="*/ 40684 w 548150"/>
                <a:gd name="connsiteY45" fmla="*/ 338164 h 403508"/>
                <a:gd name="connsiteX46" fmla="*/ 51832 w 548150"/>
                <a:gd name="connsiteY46" fmla="*/ 348826 h 403508"/>
                <a:gd name="connsiteX47" fmla="*/ 47595 w 548150"/>
                <a:gd name="connsiteY47" fmla="*/ 362241 h 403508"/>
                <a:gd name="connsiteX48" fmla="*/ 50845 w 548150"/>
                <a:gd name="connsiteY48" fmla="*/ 380132 h 403508"/>
                <a:gd name="connsiteX49" fmla="*/ 69563 w 548150"/>
                <a:gd name="connsiteY49" fmla="*/ 391827 h 403508"/>
                <a:gd name="connsiteX50" fmla="*/ 101033 w 548150"/>
                <a:gd name="connsiteY50" fmla="*/ 403522 h 403508"/>
                <a:gd name="connsiteX51" fmla="*/ 107944 w 548150"/>
                <a:gd name="connsiteY51" fmla="*/ 389420 h 403508"/>
                <a:gd name="connsiteX52" fmla="*/ 98770 w 548150"/>
                <a:gd name="connsiteY52" fmla="*/ 383225 h 403508"/>
                <a:gd name="connsiteX53" fmla="*/ 97124 w 548150"/>
                <a:gd name="connsiteY53" fmla="*/ 360867 h 403508"/>
                <a:gd name="connsiteX54" fmla="*/ 111563 w 548150"/>
                <a:gd name="connsiteY54" fmla="*/ 336444 h 403508"/>
                <a:gd name="connsiteX55" fmla="*/ 123040 w 548150"/>
                <a:gd name="connsiteY55" fmla="*/ 326123 h 403508"/>
                <a:gd name="connsiteX56" fmla="*/ 125303 w 548150"/>
                <a:gd name="connsiteY56" fmla="*/ 310643 h 403508"/>
                <a:gd name="connsiteX57" fmla="*/ 139084 w 548150"/>
                <a:gd name="connsiteY57" fmla="*/ 312362 h 403508"/>
                <a:gd name="connsiteX58" fmla="*/ 142375 w 548150"/>
                <a:gd name="connsiteY58" fmla="*/ 292411 h 403508"/>
                <a:gd name="connsiteX59" fmla="*/ 189271 w 548150"/>
                <a:gd name="connsiteY59" fmla="*/ 295163 h 403508"/>
                <a:gd name="connsiteX60" fmla="*/ 194207 w 548150"/>
                <a:gd name="connsiteY60" fmla="*/ 300667 h 403508"/>
                <a:gd name="connsiteX61" fmla="*/ 213913 w 548150"/>
                <a:gd name="connsiteY61" fmla="*/ 296883 h 403508"/>
                <a:gd name="connsiteX62" fmla="*/ 222099 w 548150"/>
                <a:gd name="connsiteY62" fmla="*/ 306513 h 403508"/>
                <a:gd name="connsiteX63" fmla="*/ 238512 w 548150"/>
                <a:gd name="connsiteY63" fmla="*/ 304106 h 40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48150" h="403508">
                  <a:moveTo>
                    <a:pt x="238512" y="304106"/>
                  </a:moveTo>
                  <a:lnTo>
                    <a:pt x="264428" y="305484"/>
                  </a:lnTo>
                  <a:lnTo>
                    <a:pt x="270641" y="318899"/>
                  </a:lnTo>
                  <a:lnTo>
                    <a:pt x="287383" y="317867"/>
                  </a:lnTo>
                  <a:lnTo>
                    <a:pt x="291291" y="295163"/>
                  </a:lnTo>
                  <a:lnTo>
                    <a:pt x="308363" y="275899"/>
                  </a:lnTo>
                  <a:lnTo>
                    <a:pt x="313300" y="256980"/>
                  </a:lnTo>
                  <a:lnTo>
                    <a:pt x="326422" y="270395"/>
                  </a:lnTo>
                  <a:lnTo>
                    <a:pt x="341807" y="278305"/>
                  </a:lnTo>
                  <a:lnTo>
                    <a:pt x="351680" y="273492"/>
                  </a:lnTo>
                  <a:lnTo>
                    <a:pt x="381176" y="276931"/>
                  </a:lnTo>
                  <a:lnTo>
                    <a:pt x="408079" y="294131"/>
                  </a:lnTo>
                  <a:lnTo>
                    <a:pt x="437945" y="289313"/>
                  </a:lnTo>
                  <a:lnTo>
                    <a:pt x="454358" y="272460"/>
                  </a:lnTo>
                  <a:lnTo>
                    <a:pt x="501253" y="244593"/>
                  </a:lnTo>
                  <a:lnTo>
                    <a:pt x="522892" y="251130"/>
                  </a:lnTo>
                  <a:lnTo>
                    <a:pt x="544901" y="237370"/>
                  </a:lnTo>
                  <a:lnTo>
                    <a:pt x="548151" y="221548"/>
                  </a:lnTo>
                  <a:lnTo>
                    <a:pt x="546834" y="220170"/>
                  </a:lnTo>
                  <a:lnTo>
                    <a:pt x="407750" y="103901"/>
                  </a:lnTo>
                  <a:lnTo>
                    <a:pt x="282117" y="14"/>
                  </a:lnTo>
                  <a:lnTo>
                    <a:pt x="271628" y="13083"/>
                  </a:lnTo>
                  <a:lnTo>
                    <a:pt x="261138" y="9298"/>
                  </a:lnTo>
                  <a:lnTo>
                    <a:pt x="227651" y="24778"/>
                  </a:lnTo>
                  <a:lnTo>
                    <a:pt x="218479" y="45762"/>
                  </a:lnTo>
                  <a:lnTo>
                    <a:pt x="215516" y="63994"/>
                  </a:lnTo>
                  <a:lnTo>
                    <a:pt x="205685" y="72596"/>
                  </a:lnTo>
                  <a:lnTo>
                    <a:pt x="170595" y="80852"/>
                  </a:lnTo>
                  <a:lnTo>
                    <a:pt x="169278" y="86697"/>
                  </a:lnTo>
                  <a:lnTo>
                    <a:pt x="134847" y="104588"/>
                  </a:lnTo>
                  <a:lnTo>
                    <a:pt x="122383" y="106307"/>
                  </a:lnTo>
                  <a:lnTo>
                    <a:pt x="126949" y="131417"/>
                  </a:lnTo>
                  <a:lnTo>
                    <a:pt x="126949" y="156186"/>
                  </a:lnTo>
                  <a:lnTo>
                    <a:pt x="96467" y="175109"/>
                  </a:lnTo>
                  <a:lnTo>
                    <a:pt x="84660" y="200564"/>
                  </a:lnTo>
                  <a:lnTo>
                    <a:pt x="67917" y="208130"/>
                  </a:lnTo>
                  <a:lnTo>
                    <a:pt x="66271" y="223268"/>
                  </a:lnTo>
                  <a:lnTo>
                    <a:pt x="47266" y="228081"/>
                  </a:lnTo>
                  <a:lnTo>
                    <a:pt x="27890" y="241154"/>
                  </a:lnTo>
                  <a:lnTo>
                    <a:pt x="20363" y="253541"/>
                  </a:lnTo>
                  <a:lnTo>
                    <a:pt x="21679" y="272460"/>
                  </a:lnTo>
                  <a:lnTo>
                    <a:pt x="5924" y="286907"/>
                  </a:lnTo>
                  <a:lnTo>
                    <a:pt x="0" y="299980"/>
                  </a:lnTo>
                  <a:lnTo>
                    <a:pt x="10490" y="319932"/>
                  </a:lnTo>
                  <a:lnTo>
                    <a:pt x="15098" y="327497"/>
                  </a:lnTo>
                  <a:lnTo>
                    <a:pt x="40684" y="338164"/>
                  </a:lnTo>
                  <a:lnTo>
                    <a:pt x="51832" y="348826"/>
                  </a:lnTo>
                  <a:lnTo>
                    <a:pt x="47595" y="362241"/>
                  </a:lnTo>
                  <a:lnTo>
                    <a:pt x="50845" y="380132"/>
                  </a:lnTo>
                  <a:lnTo>
                    <a:pt x="69563" y="391827"/>
                  </a:lnTo>
                  <a:lnTo>
                    <a:pt x="101033" y="403522"/>
                  </a:lnTo>
                  <a:lnTo>
                    <a:pt x="107944" y="389420"/>
                  </a:lnTo>
                  <a:lnTo>
                    <a:pt x="98770" y="383225"/>
                  </a:lnTo>
                  <a:lnTo>
                    <a:pt x="97124" y="360867"/>
                  </a:lnTo>
                  <a:lnTo>
                    <a:pt x="111563" y="336444"/>
                  </a:lnTo>
                  <a:lnTo>
                    <a:pt x="123040" y="326123"/>
                  </a:lnTo>
                  <a:lnTo>
                    <a:pt x="125303" y="310643"/>
                  </a:lnTo>
                  <a:lnTo>
                    <a:pt x="139084" y="312362"/>
                  </a:lnTo>
                  <a:lnTo>
                    <a:pt x="142375" y="292411"/>
                  </a:lnTo>
                  <a:lnTo>
                    <a:pt x="189271" y="295163"/>
                  </a:lnTo>
                  <a:lnTo>
                    <a:pt x="194207" y="300667"/>
                  </a:lnTo>
                  <a:lnTo>
                    <a:pt x="213913" y="296883"/>
                  </a:lnTo>
                  <a:lnTo>
                    <a:pt x="222099" y="306513"/>
                  </a:lnTo>
                  <a:lnTo>
                    <a:pt x="238512" y="304106"/>
                  </a:lnTo>
                  <a:close/>
                </a:path>
              </a:pathLst>
            </a:custGeom>
            <a:solidFill>
              <a:srgbClr val="7FCDBB"/>
            </a:solidFill>
            <a:ln w="5801" cap="flat">
              <a:noFill/>
              <a:prstDash val="solid"/>
              <a:miter/>
            </a:ln>
          </p:spPr>
          <p:txBody>
            <a:bodyPr rtlCol="0" anchor="ctr"/>
            <a:lstStyle/>
            <a:p>
              <a:endParaRPr lang="pt-BR"/>
            </a:p>
          </p:txBody>
        </p:sp>
        <p:sp>
          <p:nvSpPr>
            <p:cNvPr id="20" name="Forma Livre: Forma 19">
              <a:extLst>
                <a:ext uri="{FF2B5EF4-FFF2-40B4-BE49-F238E27FC236}">
                  <a16:creationId xmlns:a16="http://schemas.microsoft.com/office/drawing/2014/main" id="{BBD62D46-7967-C4C3-B08A-EA8D296B0FB2}"/>
                </a:ext>
              </a:extLst>
            </p:cNvPr>
            <p:cNvSpPr/>
            <p:nvPr/>
          </p:nvSpPr>
          <p:spPr>
            <a:xfrm flipV="1">
              <a:off x="-21391698" y="3015659"/>
              <a:ext cx="432349" cy="1527358"/>
            </a:xfrm>
            <a:custGeom>
              <a:avLst/>
              <a:gdLst>
                <a:gd name="connsiteX0" fmla="*/ 226664 w 432349"/>
                <a:gd name="connsiteY0" fmla="*/ 1044727 h 1527358"/>
                <a:gd name="connsiteX1" fmla="*/ 209264 w 432349"/>
                <a:gd name="connsiteY1" fmla="*/ 1026495 h 1527358"/>
                <a:gd name="connsiteX2" fmla="*/ 211239 w 432349"/>
                <a:gd name="connsiteY2" fmla="*/ 992783 h 1527358"/>
                <a:gd name="connsiteX3" fmla="*/ 209592 w 432349"/>
                <a:gd name="connsiteY3" fmla="*/ 963887 h 1527358"/>
                <a:gd name="connsiteX4" fmla="*/ 200420 w 432349"/>
                <a:gd name="connsiteY4" fmla="*/ 949783 h 1527358"/>
                <a:gd name="connsiteX5" fmla="*/ 215188 w 432349"/>
                <a:gd name="connsiteY5" fmla="*/ 911599 h 1527358"/>
                <a:gd name="connsiteX6" fmla="*/ 230614 w 432349"/>
                <a:gd name="connsiteY6" fmla="*/ 902655 h 1527358"/>
                <a:gd name="connsiteX7" fmla="*/ 224033 w 432349"/>
                <a:gd name="connsiteY7" fmla="*/ 885799 h 1527358"/>
                <a:gd name="connsiteX8" fmla="*/ 223374 w 432349"/>
                <a:gd name="connsiteY8" fmla="*/ 869287 h 1527358"/>
                <a:gd name="connsiteX9" fmla="*/ 206631 w 432349"/>
                <a:gd name="connsiteY9" fmla="*/ 851055 h 1527358"/>
                <a:gd name="connsiteX10" fmla="*/ 201407 w 432349"/>
                <a:gd name="connsiteY10" fmla="*/ 825943 h 1527358"/>
                <a:gd name="connsiteX11" fmla="*/ 204698 w 432349"/>
                <a:gd name="connsiteY11" fmla="*/ 799800 h 1527358"/>
                <a:gd name="connsiteX12" fmla="*/ 200420 w 432349"/>
                <a:gd name="connsiteY12" fmla="*/ 787072 h 1527358"/>
                <a:gd name="connsiteX13" fmla="*/ 213213 w 432349"/>
                <a:gd name="connsiteY13" fmla="*/ 774688 h 1527358"/>
                <a:gd name="connsiteX14" fmla="*/ 228640 w 432349"/>
                <a:gd name="connsiteY14" fmla="*/ 737536 h 1527358"/>
                <a:gd name="connsiteX15" fmla="*/ 245012 w 432349"/>
                <a:gd name="connsiteY15" fmla="*/ 733752 h 1527358"/>
                <a:gd name="connsiteX16" fmla="*/ 242749 w 432349"/>
                <a:gd name="connsiteY16" fmla="*/ 714832 h 1527358"/>
                <a:gd name="connsiteX17" fmla="*/ 252582 w 432349"/>
                <a:gd name="connsiteY17" fmla="*/ 694192 h 1527358"/>
                <a:gd name="connsiteX18" fmla="*/ 253240 w 432349"/>
                <a:gd name="connsiteY18" fmla="*/ 681808 h 1527358"/>
                <a:gd name="connsiteX19" fmla="*/ 270928 w 432349"/>
                <a:gd name="connsiteY19" fmla="*/ 658760 h 1527358"/>
                <a:gd name="connsiteX20" fmla="*/ 302768 w 432349"/>
                <a:gd name="connsiteY20" fmla="*/ 635712 h 1527358"/>
                <a:gd name="connsiteX21" fmla="*/ 297174 w 432349"/>
                <a:gd name="connsiteY21" fmla="*/ 605096 h 1527358"/>
                <a:gd name="connsiteX22" fmla="*/ 302768 w 432349"/>
                <a:gd name="connsiteY22" fmla="*/ 577232 h 1527358"/>
                <a:gd name="connsiteX23" fmla="*/ 310955 w 432349"/>
                <a:gd name="connsiteY23" fmla="*/ 562440 h 1527358"/>
                <a:gd name="connsiteX24" fmla="*/ 315233 w 432349"/>
                <a:gd name="connsiteY24" fmla="*/ 538360 h 1527358"/>
                <a:gd name="connsiteX25" fmla="*/ 332305 w 432349"/>
                <a:gd name="connsiteY25" fmla="*/ 528729 h 1527358"/>
                <a:gd name="connsiteX26" fmla="*/ 333908 w 432349"/>
                <a:gd name="connsiteY26" fmla="*/ 501553 h 1527358"/>
                <a:gd name="connsiteX27" fmla="*/ 328027 w 432349"/>
                <a:gd name="connsiteY27" fmla="*/ 476441 h 1527358"/>
                <a:gd name="connsiteX28" fmla="*/ 307376 w 432349"/>
                <a:gd name="connsiteY28" fmla="*/ 470591 h 1527358"/>
                <a:gd name="connsiteX29" fmla="*/ 298161 w 432349"/>
                <a:gd name="connsiteY29" fmla="*/ 441697 h 1527358"/>
                <a:gd name="connsiteX30" fmla="*/ 299148 w 432349"/>
                <a:gd name="connsiteY30" fmla="*/ 415896 h 1527358"/>
                <a:gd name="connsiteX31" fmla="*/ 293924 w 432349"/>
                <a:gd name="connsiteY31" fmla="*/ 406607 h 1527358"/>
                <a:gd name="connsiteX32" fmla="*/ 295857 w 432349"/>
                <a:gd name="connsiteY32" fmla="*/ 389753 h 1527358"/>
                <a:gd name="connsiteX33" fmla="*/ 305401 w 432349"/>
                <a:gd name="connsiteY33" fmla="*/ 377371 h 1527358"/>
                <a:gd name="connsiteX34" fmla="*/ 324736 w 432349"/>
                <a:gd name="connsiteY34" fmla="*/ 374619 h 1527358"/>
                <a:gd name="connsiteX35" fmla="*/ 319511 w 432349"/>
                <a:gd name="connsiteY35" fmla="*/ 331618 h 1527358"/>
                <a:gd name="connsiteX36" fmla="*/ 322103 w 432349"/>
                <a:gd name="connsiteY36" fmla="*/ 314760 h 1527358"/>
                <a:gd name="connsiteX37" fmla="*/ 315890 w 432349"/>
                <a:gd name="connsiteY37" fmla="*/ 303411 h 1527358"/>
                <a:gd name="connsiteX38" fmla="*/ 330331 w 432349"/>
                <a:gd name="connsiteY38" fmla="*/ 284833 h 1527358"/>
                <a:gd name="connsiteX39" fmla="*/ 345099 w 432349"/>
                <a:gd name="connsiteY39" fmla="*/ 281049 h 1527358"/>
                <a:gd name="connsiteX40" fmla="*/ 353284 w 432349"/>
                <a:gd name="connsiteY40" fmla="*/ 265914 h 1527358"/>
                <a:gd name="connsiteX41" fmla="*/ 374593 w 432349"/>
                <a:gd name="connsiteY41" fmla="*/ 266947 h 1527358"/>
                <a:gd name="connsiteX42" fmla="*/ 401826 w 432349"/>
                <a:gd name="connsiteY42" fmla="*/ 277264 h 1527358"/>
                <a:gd name="connsiteX43" fmla="*/ 412974 w 432349"/>
                <a:gd name="connsiteY43" fmla="*/ 260410 h 1527358"/>
                <a:gd name="connsiteX44" fmla="*/ 426097 w 432349"/>
                <a:gd name="connsiteY44" fmla="*/ 250434 h 1527358"/>
                <a:gd name="connsiteX45" fmla="*/ 430705 w 432349"/>
                <a:gd name="connsiteY45" fmla="*/ 230483 h 1527358"/>
                <a:gd name="connsiteX46" fmla="*/ 423794 w 432349"/>
                <a:gd name="connsiteY46" fmla="*/ 217410 h 1527358"/>
                <a:gd name="connsiteX47" fmla="*/ 430046 w 432349"/>
                <a:gd name="connsiteY47" fmla="*/ 204682 h 1527358"/>
                <a:gd name="connsiteX48" fmla="*/ 432349 w 432349"/>
                <a:gd name="connsiteY48" fmla="*/ 183352 h 1527358"/>
                <a:gd name="connsiteX49" fmla="*/ 418570 w 432349"/>
                <a:gd name="connsiteY49" fmla="*/ 182665 h 1527358"/>
                <a:gd name="connsiteX50" fmla="*/ 417253 w 432349"/>
                <a:gd name="connsiteY50" fmla="*/ 160994 h 1527358"/>
                <a:gd name="connsiteX51" fmla="*/ 421201 w 432349"/>
                <a:gd name="connsiteY51" fmla="*/ 151360 h 1527358"/>
                <a:gd name="connsiteX52" fmla="*/ 408737 w 432349"/>
                <a:gd name="connsiteY52" fmla="*/ 141384 h 1527358"/>
                <a:gd name="connsiteX53" fmla="*/ 412974 w 432349"/>
                <a:gd name="connsiteY53" fmla="*/ 116274 h 1527358"/>
                <a:gd name="connsiteX54" fmla="*/ 398865 w 432349"/>
                <a:gd name="connsiteY54" fmla="*/ 103201 h 1527358"/>
                <a:gd name="connsiteX55" fmla="*/ 386729 w 432349"/>
                <a:gd name="connsiteY55" fmla="*/ 84282 h 1527358"/>
                <a:gd name="connsiteX56" fmla="*/ 377885 w 432349"/>
                <a:gd name="connsiteY56" fmla="*/ 61579 h 1527358"/>
                <a:gd name="connsiteX57" fmla="*/ 361141 w 432349"/>
                <a:gd name="connsiteY57" fmla="*/ 44379 h 1527358"/>
                <a:gd name="connsiteX58" fmla="*/ 371015 w 432349"/>
                <a:gd name="connsiteY58" fmla="*/ 38875 h 1527358"/>
                <a:gd name="connsiteX59" fmla="*/ 370685 w 432349"/>
                <a:gd name="connsiteY59" fmla="*/ 23737 h 1527358"/>
                <a:gd name="connsiteX60" fmla="*/ 354601 w 432349"/>
                <a:gd name="connsiteY60" fmla="*/ 32338 h 1527358"/>
                <a:gd name="connsiteX61" fmla="*/ 328027 w 432349"/>
                <a:gd name="connsiteY61" fmla="*/ 36464 h 1527358"/>
                <a:gd name="connsiteX62" fmla="*/ 296515 w 432349"/>
                <a:gd name="connsiteY62" fmla="*/ 34745 h 1527358"/>
                <a:gd name="connsiteX63" fmla="*/ 277510 w 432349"/>
                <a:gd name="connsiteY63" fmla="*/ 39217 h 1527358"/>
                <a:gd name="connsiteX64" fmla="*/ 258793 w 432349"/>
                <a:gd name="connsiteY64" fmla="*/ 20298 h 1527358"/>
                <a:gd name="connsiteX65" fmla="*/ 234522 w 432349"/>
                <a:gd name="connsiteY65" fmla="*/ 10667 h 1527358"/>
                <a:gd name="connsiteX66" fmla="*/ 216175 w 432349"/>
                <a:gd name="connsiteY66" fmla="*/ 15481 h 1527358"/>
                <a:gd name="connsiteX67" fmla="*/ 194824 w 432349"/>
                <a:gd name="connsiteY67" fmla="*/ 14452 h 1527358"/>
                <a:gd name="connsiteX68" fmla="*/ 174504 w 432349"/>
                <a:gd name="connsiteY68" fmla="*/ 2411 h 1527358"/>
                <a:gd name="connsiteX69" fmla="*/ 130857 w 432349"/>
                <a:gd name="connsiteY69" fmla="*/ 1 h 1527358"/>
                <a:gd name="connsiteX70" fmla="*/ 143651 w 432349"/>
                <a:gd name="connsiteY70" fmla="*/ 11009 h 1527358"/>
                <a:gd name="connsiteX71" fmla="*/ 155786 w 432349"/>
                <a:gd name="connsiteY71" fmla="*/ 40249 h 1527358"/>
                <a:gd name="connsiteX72" fmla="*/ 168250 w 432349"/>
                <a:gd name="connsiteY72" fmla="*/ 54696 h 1527358"/>
                <a:gd name="connsiteX73" fmla="*/ 191246 w 432349"/>
                <a:gd name="connsiteY73" fmla="*/ 61920 h 1527358"/>
                <a:gd name="connsiteX74" fmla="*/ 223374 w 432349"/>
                <a:gd name="connsiteY74" fmla="*/ 78432 h 1527358"/>
                <a:gd name="connsiteX75" fmla="*/ 210251 w 432349"/>
                <a:gd name="connsiteY75" fmla="*/ 83937 h 1527358"/>
                <a:gd name="connsiteX76" fmla="*/ 184006 w 432349"/>
                <a:gd name="connsiteY76" fmla="*/ 83595 h 1527358"/>
                <a:gd name="connsiteX77" fmla="*/ 177795 w 432349"/>
                <a:gd name="connsiteY77" fmla="*/ 103888 h 1527358"/>
                <a:gd name="connsiteX78" fmla="*/ 190259 w 432349"/>
                <a:gd name="connsiteY78" fmla="*/ 108705 h 1527358"/>
                <a:gd name="connsiteX79" fmla="*/ 198444 w 432349"/>
                <a:gd name="connsiteY79" fmla="*/ 134848 h 1527358"/>
                <a:gd name="connsiteX80" fmla="*/ 190587 w 432349"/>
                <a:gd name="connsiteY80" fmla="*/ 145169 h 1527358"/>
                <a:gd name="connsiteX81" fmla="*/ 163026 w 432349"/>
                <a:gd name="connsiteY81" fmla="*/ 153771 h 1527358"/>
                <a:gd name="connsiteX82" fmla="*/ 139414 w 432349"/>
                <a:gd name="connsiteY82" fmla="*/ 168218 h 1527358"/>
                <a:gd name="connsiteX83" fmla="*/ 146942 w 432349"/>
                <a:gd name="connsiteY83" fmla="*/ 194361 h 1527358"/>
                <a:gd name="connsiteX84" fmla="*/ 136451 w 432349"/>
                <a:gd name="connsiteY84" fmla="*/ 219129 h 1527358"/>
                <a:gd name="connsiteX85" fmla="*/ 97413 w 432349"/>
                <a:gd name="connsiteY85" fmla="*/ 259723 h 1527358"/>
                <a:gd name="connsiteX86" fmla="*/ 88239 w 432349"/>
                <a:gd name="connsiteY86" fmla="*/ 280362 h 1527358"/>
                <a:gd name="connsiteX87" fmla="*/ 78408 w 432349"/>
                <a:gd name="connsiteY87" fmla="*/ 275890 h 1527358"/>
                <a:gd name="connsiteX88" fmla="*/ 60349 w 432349"/>
                <a:gd name="connsiteY88" fmla="*/ 289650 h 1527358"/>
                <a:gd name="connsiteX89" fmla="*/ 52779 w 432349"/>
                <a:gd name="connsiteY89" fmla="*/ 286898 h 1527358"/>
                <a:gd name="connsiteX90" fmla="*/ 39697 w 432349"/>
                <a:gd name="connsiteY90" fmla="*/ 297561 h 1527358"/>
                <a:gd name="connsiteX91" fmla="*/ 11148 w 432349"/>
                <a:gd name="connsiteY91" fmla="*/ 305817 h 1527358"/>
                <a:gd name="connsiteX92" fmla="*/ 0 w 432349"/>
                <a:gd name="connsiteY92" fmla="*/ 315793 h 1527358"/>
                <a:gd name="connsiteX93" fmla="*/ 0 w 432349"/>
                <a:gd name="connsiteY93" fmla="*/ 513248 h 1527358"/>
                <a:gd name="connsiteX94" fmla="*/ 0 w 432349"/>
                <a:gd name="connsiteY94" fmla="*/ 737880 h 1527358"/>
                <a:gd name="connsiteX95" fmla="*/ 0 w 432349"/>
                <a:gd name="connsiteY95" fmla="*/ 979023 h 1527358"/>
                <a:gd name="connsiteX96" fmla="*/ 0 w 432349"/>
                <a:gd name="connsiteY96" fmla="*/ 1216382 h 1527358"/>
                <a:gd name="connsiteX97" fmla="*/ 0 w 432349"/>
                <a:gd name="connsiteY97" fmla="*/ 1303068 h 1527358"/>
                <a:gd name="connsiteX98" fmla="*/ 0 w 432349"/>
                <a:gd name="connsiteY98" fmla="*/ 1527359 h 1527358"/>
                <a:gd name="connsiteX99" fmla="*/ 21309 w 432349"/>
                <a:gd name="connsiteY99" fmla="*/ 1527359 h 1527358"/>
                <a:gd name="connsiteX100" fmla="*/ 19005 w 432349"/>
                <a:gd name="connsiteY100" fmla="*/ 1507062 h 1527358"/>
                <a:gd name="connsiteX101" fmla="*/ 33773 w 432349"/>
                <a:gd name="connsiteY101" fmla="*/ 1498806 h 1527358"/>
                <a:gd name="connsiteX102" fmla="*/ 29166 w 432349"/>
                <a:gd name="connsiteY102" fmla="*/ 1488830 h 1527358"/>
                <a:gd name="connsiteX103" fmla="*/ 41301 w 432349"/>
                <a:gd name="connsiteY103" fmla="*/ 1459590 h 1527358"/>
                <a:gd name="connsiteX104" fmla="*/ 52779 w 432349"/>
                <a:gd name="connsiteY104" fmla="*/ 1455460 h 1527358"/>
                <a:gd name="connsiteX105" fmla="*/ 68206 w 432349"/>
                <a:gd name="connsiteY105" fmla="*/ 1438261 h 1527358"/>
                <a:gd name="connsiteX106" fmla="*/ 69851 w 432349"/>
                <a:gd name="connsiteY106" fmla="*/ 1412118 h 1527358"/>
                <a:gd name="connsiteX107" fmla="*/ 62652 w 432349"/>
                <a:gd name="connsiteY107" fmla="*/ 1398358 h 1527358"/>
                <a:gd name="connsiteX108" fmla="*/ 86265 w 432349"/>
                <a:gd name="connsiteY108" fmla="*/ 1384252 h 1527358"/>
                <a:gd name="connsiteX109" fmla="*/ 84948 w 432349"/>
                <a:gd name="connsiteY109" fmla="*/ 1361894 h 1527358"/>
                <a:gd name="connsiteX110" fmla="*/ 75774 w 432349"/>
                <a:gd name="connsiteY110" fmla="*/ 1340565 h 1527358"/>
                <a:gd name="connsiteX111" fmla="*/ 80998 w 432349"/>
                <a:gd name="connsiteY111" fmla="*/ 1332999 h 1527358"/>
                <a:gd name="connsiteX112" fmla="*/ 110205 w 432349"/>
                <a:gd name="connsiteY112" fmla="*/ 1325085 h 1527358"/>
                <a:gd name="connsiteX113" fmla="*/ 127936 w 432349"/>
                <a:gd name="connsiteY113" fmla="*/ 1328869 h 1527358"/>
                <a:gd name="connsiteX114" fmla="*/ 143321 w 432349"/>
                <a:gd name="connsiteY114" fmla="*/ 1303068 h 1527358"/>
                <a:gd name="connsiteX115" fmla="*/ 132831 w 432349"/>
                <a:gd name="connsiteY115" fmla="*/ 1282430 h 1527358"/>
                <a:gd name="connsiteX116" fmla="*/ 133490 w 432349"/>
                <a:gd name="connsiteY116" fmla="*/ 1272454 h 1527358"/>
                <a:gd name="connsiteX117" fmla="*/ 158747 w 432349"/>
                <a:gd name="connsiteY117" fmla="*/ 1255942 h 1527358"/>
                <a:gd name="connsiteX118" fmla="*/ 161051 w 432349"/>
                <a:gd name="connsiteY118" fmla="*/ 1244590 h 1527358"/>
                <a:gd name="connsiteX119" fmla="*/ 156443 w 432349"/>
                <a:gd name="connsiteY119" fmla="*/ 1224294 h 1527358"/>
                <a:gd name="connsiteX120" fmla="*/ 160393 w 432349"/>
                <a:gd name="connsiteY120" fmla="*/ 1214318 h 1527358"/>
                <a:gd name="connsiteX121" fmla="*/ 155456 w 432349"/>
                <a:gd name="connsiteY121" fmla="*/ 1191615 h 1527358"/>
                <a:gd name="connsiteX122" fmla="*/ 145955 w 432349"/>
                <a:gd name="connsiteY122" fmla="*/ 1186454 h 1527358"/>
                <a:gd name="connsiteX123" fmla="*/ 149575 w 432349"/>
                <a:gd name="connsiteY123" fmla="*/ 1171662 h 1527358"/>
                <a:gd name="connsiteX124" fmla="*/ 142664 w 432349"/>
                <a:gd name="connsiteY124" fmla="*/ 1160311 h 1527358"/>
                <a:gd name="connsiteX125" fmla="*/ 158419 w 432349"/>
                <a:gd name="connsiteY125" fmla="*/ 1140703 h 1527358"/>
                <a:gd name="connsiteX126" fmla="*/ 174174 w 432349"/>
                <a:gd name="connsiteY126" fmla="*/ 1137950 h 1527358"/>
                <a:gd name="connsiteX127" fmla="*/ 179769 w 432349"/>
                <a:gd name="connsiteY127" fmla="*/ 1127630 h 1527358"/>
                <a:gd name="connsiteX128" fmla="*/ 166975 w 432349"/>
                <a:gd name="connsiteY128" fmla="*/ 1100455 h 1527358"/>
                <a:gd name="connsiteX129" fmla="*/ 169567 w 432349"/>
                <a:gd name="connsiteY129" fmla="*/ 1089791 h 1527358"/>
                <a:gd name="connsiteX130" fmla="*/ 196141 w 432349"/>
                <a:gd name="connsiteY130" fmla="*/ 1098735 h 1527358"/>
                <a:gd name="connsiteX131" fmla="*/ 227323 w 432349"/>
                <a:gd name="connsiteY131" fmla="*/ 1087383 h 1527358"/>
                <a:gd name="connsiteX132" fmla="*/ 232877 w 432349"/>
                <a:gd name="connsiteY132" fmla="*/ 1069839 h 1527358"/>
                <a:gd name="connsiteX133" fmla="*/ 226664 w 432349"/>
                <a:gd name="connsiteY133" fmla="*/ 1044727 h 1527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432349" h="1527358">
                  <a:moveTo>
                    <a:pt x="226664" y="1044727"/>
                  </a:moveTo>
                  <a:lnTo>
                    <a:pt x="209264" y="1026495"/>
                  </a:lnTo>
                  <a:lnTo>
                    <a:pt x="211239" y="992783"/>
                  </a:lnTo>
                  <a:lnTo>
                    <a:pt x="209592" y="963887"/>
                  </a:lnTo>
                  <a:lnTo>
                    <a:pt x="200420" y="949783"/>
                  </a:lnTo>
                  <a:lnTo>
                    <a:pt x="215188" y="911599"/>
                  </a:lnTo>
                  <a:lnTo>
                    <a:pt x="230614" y="902655"/>
                  </a:lnTo>
                  <a:lnTo>
                    <a:pt x="224033" y="885799"/>
                  </a:lnTo>
                  <a:lnTo>
                    <a:pt x="223374" y="869287"/>
                  </a:lnTo>
                  <a:lnTo>
                    <a:pt x="206631" y="851055"/>
                  </a:lnTo>
                  <a:lnTo>
                    <a:pt x="201407" y="825943"/>
                  </a:lnTo>
                  <a:lnTo>
                    <a:pt x="204698" y="799800"/>
                  </a:lnTo>
                  <a:lnTo>
                    <a:pt x="200420" y="787072"/>
                  </a:lnTo>
                  <a:lnTo>
                    <a:pt x="213213" y="774688"/>
                  </a:lnTo>
                  <a:lnTo>
                    <a:pt x="228640" y="737536"/>
                  </a:lnTo>
                  <a:lnTo>
                    <a:pt x="245012" y="733752"/>
                  </a:lnTo>
                  <a:lnTo>
                    <a:pt x="242749" y="714832"/>
                  </a:lnTo>
                  <a:lnTo>
                    <a:pt x="252582" y="694192"/>
                  </a:lnTo>
                  <a:lnTo>
                    <a:pt x="253240" y="681808"/>
                  </a:lnTo>
                  <a:lnTo>
                    <a:pt x="270928" y="658760"/>
                  </a:lnTo>
                  <a:lnTo>
                    <a:pt x="302768" y="635712"/>
                  </a:lnTo>
                  <a:lnTo>
                    <a:pt x="297174" y="605096"/>
                  </a:lnTo>
                  <a:lnTo>
                    <a:pt x="302768" y="577232"/>
                  </a:lnTo>
                  <a:lnTo>
                    <a:pt x="310955" y="562440"/>
                  </a:lnTo>
                  <a:lnTo>
                    <a:pt x="315233" y="538360"/>
                  </a:lnTo>
                  <a:lnTo>
                    <a:pt x="332305" y="528729"/>
                  </a:lnTo>
                  <a:lnTo>
                    <a:pt x="333908" y="501553"/>
                  </a:lnTo>
                  <a:lnTo>
                    <a:pt x="328027" y="476441"/>
                  </a:lnTo>
                  <a:lnTo>
                    <a:pt x="307376" y="470591"/>
                  </a:lnTo>
                  <a:lnTo>
                    <a:pt x="298161" y="441697"/>
                  </a:lnTo>
                  <a:lnTo>
                    <a:pt x="299148" y="415896"/>
                  </a:lnTo>
                  <a:lnTo>
                    <a:pt x="293924" y="406607"/>
                  </a:lnTo>
                  <a:lnTo>
                    <a:pt x="295857" y="389753"/>
                  </a:lnTo>
                  <a:lnTo>
                    <a:pt x="305401" y="377371"/>
                  </a:lnTo>
                  <a:lnTo>
                    <a:pt x="324736" y="374619"/>
                  </a:lnTo>
                  <a:lnTo>
                    <a:pt x="319511" y="331618"/>
                  </a:lnTo>
                  <a:lnTo>
                    <a:pt x="322103" y="314760"/>
                  </a:lnTo>
                  <a:lnTo>
                    <a:pt x="315890" y="303411"/>
                  </a:lnTo>
                  <a:lnTo>
                    <a:pt x="330331" y="284833"/>
                  </a:lnTo>
                  <a:lnTo>
                    <a:pt x="345099" y="281049"/>
                  </a:lnTo>
                  <a:lnTo>
                    <a:pt x="353284" y="265914"/>
                  </a:lnTo>
                  <a:lnTo>
                    <a:pt x="374593" y="266947"/>
                  </a:lnTo>
                  <a:lnTo>
                    <a:pt x="401826" y="277264"/>
                  </a:lnTo>
                  <a:lnTo>
                    <a:pt x="412974" y="260410"/>
                  </a:lnTo>
                  <a:lnTo>
                    <a:pt x="426097" y="250434"/>
                  </a:lnTo>
                  <a:lnTo>
                    <a:pt x="430705" y="230483"/>
                  </a:lnTo>
                  <a:lnTo>
                    <a:pt x="423794" y="217410"/>
                  </a:lnTo>
                  <a:lnTo>
                    <a:pt x="430046" y="204682"/>
                  </a:lnTo>
                  <a:lnTo>
                    <a:pt x="432349" y="183352"/>
                  </a:lnTo>
                  <a:lnTo>
                    <a:pt x="418570" y="182665"/>
                  </a:lnTo>
                  <a:lnTo>
                    <a:pt x="417253" y="160994"/>
                  </a:lnTo>
                  <a:lnTo>
                    <a:pt x="421201" y="151360"/>
                  </a:lnTo>
                  <a:lnTo>
                    <a:pt x="408737" y="141384"/>
                  </a:lnTo>
                  <a:lnTo>
                    <a:pt x="412974" y="116274"/>
                  </a:lnTo>
                  <a:lnTo>
                    <a:pt x="398865" y="103201"/>
                  </a:lnTo>
                  <a:lnTo>
                    <a:pt x="386729" y="84282"/>
                  </a:lnTo>
                  <a:lnTo>
                    <a:pt x="377885" y="61579"/>
                  </a:lnTo>
                  <a:lnTo>
                    <a:pt x="361141" y="44379"/>
                  </a:lnTo>
                  <a:lnTo>
                    <a:pt x="371015" y="38875"/>
                  </a:lnTo>
                  <a:lnTo>
                    <a:pt x="370685" y="23737"/>
                  </a:lnTo>
                  <a:lnTo>
                    <a:pt x="354601" y="32338"/>
                  </a:lnTo>
                  <a:lnTo>
                    <a:pt x="328027" y="36464"/>
                  </a:lnTo>
                  <a:lnTo>
                    <a:pt x="296515" y="34745"/>
                  </a:lnTo>
                  <a:lnTo>
                    <a:pt x="277510" y="39217"/>
                  </a:lnTo>
                  <a:lnTo>
                    <a:pt x="258793" y="20298"/>
                  </a:lnTo>
                  <a:lnTo>
                    <a:pt x="234522" y="10667"/>
                  </a:lnTo>
                  <a:lnTo>
                    <a:pt x="216175" y="15481"/>
                  </a:lnTo>
                  <a:lnTo>
                    <a:pt x="194824" y="14452"/>
                  </a:lnTo>
                  <a:lnTo>
                    <a:pt x="174504" y="2411"/>
                  </a:lnTo>
                  <a:lnTo>
                    <a:pt x="130857" y="1"/>
                  </a:lnTo>
                  <a:lnTo>
                    <a:pt x="143651" y="11009"/>
                  </a:lnTo>
                  <a:lnTo>
                    <a:pt x="155786" y="40249"/>
                  </a:lnTo>
                  <a:lnTo>
                    <a:pt x="168250" y="54696"/>
                  </a:lnTo>
                  <a:lnTo>
                    <a:pt x="191246" y="61920"/>
                  </a:lnTo>
                  <a:lnTo>
                    <a:pt x="223374" y="78432"/>
                  </a:lnTo>
                  <a:lnTo>
                    <a:pt x="210251" y="83937"/>
                  </a:lnTo>
                  <a:lnTo>
                    <a:pt x="184006" y="83595"/>
                  </a:lnTo>
                  <a:lnTo>
                    <a:pt x="177795" y="103888"/>
                  </a:lnTo>
                  <a:lnTo>
                    <a:pt x="190259" y="108705"/>
                  </a:lnTo>
                  <a:lnTo>
                    <a:pt x="198444" y="134848"/>
                  </a:lnTo>
                  <a:lnTo>
                    <a:pt x="190587" y="145169"/>
                  </a:lnTo>
                  <a:lnTo>
                    <a:pt x="163026" y="153771"/>
                  </a:lnTo>
                  <a:lnTo>
                    <a:pt x="139414" y="168218"/>
                  </a:lnTo>
                  <a:lnTo>
                    <a:pt x="146942" y="194361"/>
                  </a:lnTo>
                  <a:lnTo>
                    <a:pt x="136451" y="219129"/>
                  </a:lnTo>
                  <a:lnTo>
                    <a:pt x="97413" y="259723"/>
                  </a:lnTo>
                  <a:lnTo>
                    <a:pt x="88239" y="280362"/>
                  </a:lnTo>
                  <a:lnTo>
                    <a:pt x="78408" y="275890"/>
                  </a:lnTo>
                  <a:lnTo>
                    <a:pt x="60349" y="289650"/>
                  </a:lnTo>
                  <a:lnTo>
                    <a:pt x="52779" y="286898"/>
                  </a:lnTo>
                  <a:lnTo>
                    <a:pt x="39697" y="297561"/>
                  </a:lnTo>
                  <a:lnTo>
                    <a:pt x="11148" y="305817"/>
                  </a:lnTo>
                  <a:lnTo>
                    <a:pt x="0" y="315793"/>
                  </a:lnTo>
                  <a:lnTo>
                    <a:pt x="0" y="513248"/>
                  </a:lnTo>
                  <a:lnTo>
                    <a:pt x="0" y="737880"/>
                  </a:lnTo>
                  <a:lnTo>
                    <a:pt x="0" y="979023"/>
                  </a:lnTo>
                  <a:lnTo>
                    <a:pt x="0" y="1216382"/>
                  </a:lnTo>
                  <a:lnTo>
                    <a:pt x="0" y="1303068"/>
                  </a:lnTo>
                  <a:lnTo>
                    <a:pt x="0" y="1527359"/>
                  </a:lnTo>
                  <a:lnTo>
                    <a:pt x="21309" y="1527359"/>
                  </a:lnTo>
                  <a:lnTo>
                    <a:pt x="19005" y="1507062"/>
                  </a:lnTo>
                  <a:lnTo>
                    <a:pt x="33773" y="1498806"/>
                  </a:lnTo>
                  <a:lnTo>
                    <a:pt x="29166" y="1488830"/>
                  </a:lnTo>
                  <a:lnTo>
                    <a:pt x="41301" y="1459590"/>
                  </a:lnTo>
                  <a:lnTo>
                    <a:pt x="52779" y="1455460"/>
                  </a:lnTo>
                  <a:lnTo>
                    <a:pt x="68206" y="1438261"/>
                  </a:lnTo>
                  <a:lnTo>
                    <a:pt x="69851" y="1412118"/>
                  </a:lnTo>
                  <a:lnTo>
                    <a:pt x="62652" y="1398358"/>
                  </a:lnTo>
                  <a:lnTo>
                    <a:pt x="86265" y="1384252"/>
                  </a:lnTo>
                  <a:lnTo>
                    <a:pt x="84948" y="1361894"/>
                  </a:lnTo>
                  <a:lnTo>
                    <a:pt x="75774" y="1340565"/>
                  </a:lnTo>
                  <a:lnTo>
                    <a:pt x="80998" y="1332999"/>
                  </a:lnTo>
                  <a:lnTo>
                    <a:pt x="110205" y="1325085"/>
                  </a:lnTo>
                  <a:lnTo>
                    <a:pt x="127936" y="1328869"/>
                  </a:lnTo>
                  <a:lnTo>
                    <a:pt x="143321" y="1303068"/>
                  </a:lnTo>
                  <a:lnTo>
                    <a:pt x="132831" y="1282430"/>
                  </a:lnTo>
                  <a:lnTo>
                    <a:pt x="133490" y="1272454"/>
                  </a:lnTo>
                  <a:lnTo>
                    <a:pt x="158747" y="1255942"/>
                  </a:lnTo>
                  <a:lnTo>
                    <a:pt x="161051" y="1244590"/>
                  </a:lnTo>
                  <a:lnTo>
                    <a:pt x="156443" y="1224294"/>
                  </a:lnTo>
                  <a:lnTo>
                    <a:pt x="160393" y="1214318"/>
                  </a:lnTo>
                  <a:lnTo>
                    <a:pt x="155456" y="1191615"/>
                  </a:lnTo>
                  <a:lnTo>
                    <a:pt x="145955" y="1186454"/>
                  </a:lnTo>
                  <a:lnTo>
                    <a:pt x="149575" y="1171662"/>
                  </a:lnTo>
                  <a:lnTo>
                    <a:pt x="142664" y="1160311"/>
                  </a:lnTo>
                  <a:lnTo>
                    <a:pt x="158419" y="1140703"/>
                  </a:lnTo>
                  <a:lnTo>
                    <a:pt x="174174" y="1137950"/>
                  </a:lnTo>
                  <a:lnTo>
                    <a:pt x="179769" y="1127630"/>
                  </a:lnTo>
                  <a:lnTo>
                    <a:pt x="166975" y="1100455"/>
                  </a:lnTo>
                  <a:lnTo>
                    <a:pt x="169567" y="1089791"/>
                  </a:lnTo>
                  <a:lnTo>
                    <a:pt x="196141" y="1098735"/>
                  </a:lnTo>
                  <a:lnTo>
                    <a:pt x="227323" y="1087383"/>
                  </a:lnTo>
                  <a:lnTo>
                    <a:pt x="232877" y="1069839"/>
                  </a:lnTo>
                  <a:lnTo>
                    <a:pt x="226664" y="1044727"/>
                  </a:lnTo>
                  <a:close/>
                </a:path>
              </a:pathLst>
            </a:custGeom>
            <a:solidFill>
              <a:srgbClr val="1B779B"/>
            </a:solidFill>
            <a:ln w="5801" cap="flat">
              <a:noFill/>
              <a:prstDash val="solid"/>
              <a:miter/>
            </a:ln>
          </p:spPr>
          <p:txBody>
            <a:bodyPr rtlCol="0" anchor="ctr"/>
            <a:lstStyle/>
            <a:p>
              <a:endParaRPr lang="pt-BR"/>
            </a:p>
          </p:txBody>
        </p:sp>
        <p:sp>
          <p:nvSpPr>
            <p:cNvPr id="21" name="Forma Livre: Forma 20">
              <a:extLst>
                <a:ext uri="{FF2B5EF4-FFF2-40B4-BE49-F238E27FC236}">
                  <a16:creationId xmlns:a16="http://schemas.microsoft.com/office/drawing/2014/main" id="{0E66A2A5-3E43-A791-18A7-00F4DD69C387}"/>
                </a:ext>
              </a:extLst>
            </p:cNvPr>
            <p:cNvSpPr/>
            <p:nvPr/>
          </p:nvSpPr>
          <p:spPr>
            <a:xfrm flipV="1">
              <a:off x="-21512764" y="2585662"/>
              <a:ext cx="1616231" cy="1798426"/>
            </a:xfrm>
            <a:custGeom>
              <a:avLst/>
              <a:gdLst>
                <a:gd name="connsiteX0" fmla="*/ 1616232 w 1616231"/>
                <a:gd name="connsiteY0" fmla="*/ 263502 h 1798426"/>
                <a:gd name="connsiteX1" fmla="*/ 1611336 w 1616231"/>
                <a:gd name="connsiteY1" fmla="*/ 239425 h 1798426"/>
                <a:gd name="connsiteX2" fmla="*/ 1581471 w 1616231"/>
                <a:gd name="connsiteY2" fmla="*/ 221534 h 1798426"/>
                <a:gd name="connsiteX3" fmla="*/ 1570651 w 1616231"/>
                <a:gd name="connsiteY3" fmla="*/ 208119 h 1798426"/>
                <a:gd name="connsiteX4" fmla="*/ 1562465 w 1616231"/>
                <a:gd name="connsiteY4" fmla="*/ 176127 h 1798426"/>
                <a:gd name="connsiteX5" fmla="*/ 1528650 w 1616231"/>
                <a:gd name="connsiteY5" fmla="*/ 142070 h 1798426"/>
                <a:gd name="connsiteX6" fmla="*/ 1499814 w 1616231"/>
                <a:gd name="connsiteY6" fmla="*/ 136224 h 1798426"/>
                <a:gd name="connsiteX7" fmla="*/ 1479122 w 1616231"/>
                <a:gd name="connsiteY7" fmla="*/ 127968 h 1798426"/>
                <a:gd name="connsiteX8" fmla="*/ 1430580 w 1616231"/>
                <a:gd name="connsiteY8" fmla="*/ 121431 h 1798426"/>
                <a:gd name="connsiteX9" fmla="*/ 1421406 w 1616231"/>
                <a:gd name="connsiteY9" fmla="*/ 113862 h 1798426"/>
                <a:gd name="connsiteX10" fmla="*/ 1405980 w 1616231"/>
                <a:gd name="connsiteY10" fmla="*/ 105606 h 1798426"/>
                <a:gd name="connsiteX11" fmla="*/ 1354148 w 1616231"/>
                <a:gd name="connsiteY11" fmla="*/ 89439 h 1798426"/>
                <a:gd name="connsiteX12" fmla="*/ 1261302 w 1616231"/>
                <a:gd name="connsiteY12" fmla="*/ 83248 h 1798426"/>
                <a:gd name="connsiteX13" fmla="*/ 1244271 w 1616231"/>
                <a:gd name="connsiteY13" fmla="*/ 80837 h 1798426"/>
                <a:gd name="connsiteX14" fmla="*/ 1191451 w 1616231"/>
                <a:gd name="connsiteY14" fmla="*/ 61577 h 1798426"/>
                <a:gd name="connsiteX15" fmla="*/ 1138960 w 1616231"/>
                <a:gd name="connsiteY15" fmla="*/ 51256 h 1798426"/>
                <a:gd name="connsiteX16" fmla="*/ 1114031 w 1616231"/>
                <a:gd name="connsiteY16" fmla="*/ 15479 h 1798426"/>
                <a:gd name="connsiteX17" fmla="*/ 1094327 w 1616231"/>
                <a:gd name="connsiteY17" fmla="*/ 4816 h 1798426"/>
                <a:gd name="connsiteX18" fmla="*/ 1065161 w 1616231"/>
                <a:gd name="connsiteY18" fmla="*/ -1 h 1798426"/>
                <a:gd name="connsiteX19" fmla="*/ 1024804 w 1616231"/>
                <a:gd name="connsiteY19" fmla="*/ 9288 h 1798426"/>
                <a:gd name="connsiteX20" fmla="*/ 985766 w 1616231"/>
                <a:gd name="connsiteY20" fmla="*/ 4816 h 1798426"/>
                <a:gd name="connsiteX21" fmla="*/ 968365 w 1616231"/>
                <a:gd name="connsiteY21" fmla="*/ 13073 h 1798426"/>
                <a:gd name="connsiteX22" fmla="*/ 965074 w 1616231"/>
                <a:gd name="connsiteY22" fmla="*/ 38183 h 1798426"/>
                <a:gd name="connsiteX23" fmla="*/ 956230 w 1616231"/>
                <a:gd name="connsiteY23" fmla="*/ 63638 h 1798426"/>
                <a:gd name="connsiteX24" fmla="*/ 922786 w 1616231"/>
                <a:gd name="connsiteY24" fmla="*/ 134159 h 1798426"/>
                <a:gd name="connsiteX25" fmla="*/ 914558 w 1616231"/>
                <a:gd name="connsiteY25" fmla="*/ 143448 h 1798426"/>
                <a:gd name="connsiteX26" fmla="*/ 909992 w 1616231"/>
                <a:gd name="connsiteY26" fmla="*/ 180599 h 1798426"/>
                <a:gd name="connsiteX27" fmla="*/ 887366 w 1616231"/>
                <a:gd name="connsiteY27" fmla="*/ 213624 h 1798426"/>
                <a:gd name="connsiteX28" fmla="*/ 881442 w 1616231"/>
                <a:gd name="connsiteY28" fmla="*/ 229445 h 1798426"/>
                <a:gd name="connsiteX29" fmla="*/ 853552 w 1616231"/>
                <a:gd name="connsiteY29" fmla="*/ 243896 h 1798426"/>
                <a:gd name="connsiteX30" fmla="*/ 855197 w 1616231"/>
                <a:gd name="connsiteY30" fmla="*/ 257998 h 1798426"/>
                <a:gd name="connsiteX31" fmla="*/ 835863 w 1616231"/>
                <a:gd name="connsiteY31" fmla="*/ 283454 h 1798426"/>
                <a:gd name="connsiteX32" fmla="*/ 832243 w 1616231"/>
                <a:gd name="connsiteY32" fmla="*/ 314413 h 1798426"/>
                <a:gd name="connsiteX33" fmla="*/ 823399 w 1616231"/>
                <a:gd name="connsiteY33" fmla="*/ 329207 h 1798426"/>
                <a:gd name="connsiteX34" fmla="*/ 786292 w 1616231"/>
                <a:gd name="connsiteY34" fmla="*/ 341590 h 1798426"/>
                <a:gd name="connsiteX35" fmla="*/ 777448 w 1616231"/>
                <a:gd name="connsiteY35" fmla="*/ 341247 h 1798426"/>
                <a:gd name="connsiteX36" fmla="*/ 737421 w 1616231"/>
                <a:gd name="connsiteY36" fmla="*/ 322670 h 1798426"/>
                <a:gd name="connsiteX37" fmla="*/ 719075 w 1616231"/>
                <a:gd name="connsiteY37" fmla="*/ 323359 h 1798426"/>
                <a:gd name="connsiteX38" fmla="*/ 687892 w 1616231"/>
                <a:gd name="connsiteY38" fmla="*/ 361542 h 1798426"/>
                <a:gd name="connsiteX39" fmla="*/ 670204 w 1616231"/>
                <a:gd name="connsiteY39" fmla="*/ 366703 h 1798426"/>
                <a:gd name="connsiteX40" fmla="*/ 652474 w 1616231"/>
                <a:gd name="connsiteY40" fmla="*/ 383214 h 1798426"/>
                <a:gd name="connsiteX41" fmla="*/ 651487 w 1616231"/>
                <a:gd name="connsiteY41" fmla="*/ 392158 h 1798426"/>
                <a:gd name="connsiteX42" fmla="*/ 673124 w 1616231"/>
                <a:gd name="connsiteY42" fmla="*/ 410390 h 1798426"/>
                <a:gd name="connsiteX43" fmla="*/ 690526 w 1616231"/>
                <a:gd name="connsiteY43" fmla="*/ 460270 h 1798426"/>
                <a:gd name="connsiteX44" fmla="*/ 691842 w 1616231"/>
                <a:gd name="connsiteY44" fmla="*/ 473686 h 1798426"/>
                <a:gd name="connsiteX45" fmla="*/ 675100 w 1616231"/>
                <a:gd name="connsiteY45" fmla="*/ 473686 h 1798426"/>
                <a:gd name="connsiteX46" fmla="*/ 651487 w 1616231"/>
                <a:gd name="connsiteY46" fmla="*/ 491574 h 1798426"/>
                <a:gd name="connsiteX47" fmla="*/ 628532 w 1616231"/>
                <a:gd name="connsiteY47" fmla="*/ 487446 h 1798426"/>
                <a:gd name="connsiteX48" fmla="*/ 626886 w 1616231"/>
                <a:gd name="connsiteY48" fmla="*/ 512558 h 1798426"/>
                <a:gd name="connsiteX49" fmla="*/ 614422 w 1616231"/>
                <a:gd name="connsiteY49" fmla="*/ 519438 h 1798426"/>
                <a:gd name="connsiteX50" fmla="*/ 606564 w 1616231"/>
                <a:gd name="connsiteY50" fmla="*/ 535950 h 1798426"/>
                <a:gd name="connsiteX51" fmla="*/ 590809 w 1616231"/>
                <a:gd name="connsiteY51" fmla="*/ 530790 h 1798426"/>
                <a:gd name="connsiteX52" fmla="*/ 570776 w 1616231"/>
                <a:gd name="connsiteY52" fmla="*/ 539046 h 1798426"/>
                <a:gd name="connsiteX53" fmla="*/ 567197 w 1616231"/>
                <a:gd name="connsiteY53" fmla="*/ 569662 h 1798426"/>
                <a:gd name="connsiteX54" fmla="*/ 571106 w 1616231"/>
                <a:gd name="connsiteY54" fmla="*/ 585485 h 1798426"/>
                <a:gd name="connsiteX55" fmla="*/ 558311 w 1616231"/>
                <a:gd name="connsiteY55" fmla="*/ 609565 h 1798426"/>
                <a:gd name="connsiteX56" fmla="*/ 541939 w 1616231"/>
                <a:gd name="connsiteY56" fmla="*/ 628829 h 1798426"/>
                <a:gd name="connsiteX57" fmla="*/ 550784 w 1616231"/>
                <a:gd name="connsiteY57" fmla="*/ 640869 h 1798426"/>
                <a:gd name="connsiteX58" fmla="*/ 545189 w 1616231"/>
                <a:gd name="connsiteY58" fmla="*/ 662542 h 1798426"/>
                <a:gd name="connsiteX59" fmla="*/ 528158 w 1616231"/>
                <a:gd name="connsiteY59" fmla="*/ 686621 h 1798426"/>
                <a:gd name="connsiteX60" fmla="*/ 523551 w 1616231"/>
                <a:gd name="connsiteY60" fmla="*/ 703821 h 1798426"/>
                <a:gd name="connsiteX61" fmla="*/ 537003 w 1616231"/>
                <a:gd name="connsiteY61" fmla="*/ 703133 h 1798426"/>
                <a:gd name="connsiteX62" fmla="*/ 542927 w 1616231"/>
                <a:gd name="connsiteY62" fmla="*/ 729277 h 1798426"/>
                <a:gd name="connsiteX63" fmla="*/ 536016 w 1616231"/>
                <a:gd name="connsiteY63" fmla="*/ 746477 h 1798426"/>
                <a:gd name="connsiteX64" fmla="*/ 520588 w 1616231"/>
                <a:gd name="connsiteY64" fmla="*/ 753357 h 1798426"/>
                <a:gd name="connsiteX65" fmla="*/ 518614 w 1616231"/>
                <a:gd name="connsiteY65" fmla="*/ 767805 h 1798426"/>
                <a:gd name="connsiteX66" fmla="*/ 481879 w 1616231"/>
                <a:gd name="connsiteY66" fmla="*/ 768149 h 1798426"/>
                <a:gd name="connsiteX67" fmla="*/ 454647 w 1616231"/>
                <a:gd name="connsiteY67" fmla="*/ 789477 h 1798426"/>
                <a:gd name="connsiteX68" fmla="*/ 438932 w 1616231"/>
                <a:gd name="connsiteY68" fmla="*/ 787413 h 1798426"/>
                <a:gd name="connsiteX69" fmla="*/ 420873 w 1616231"/>
                <a:gd name="connsiteY69" fmla="*/ 833165 h 1798426"/>
                <a:gd name="connsiteX70" fmla="*/ 395944 w 1616231"/>
                <a:gd name="connsiteY70" fmla="*/ 857933 h 1798426"/>
                <a:gd name="connsiteX71" fmla="*/ 374635 w 1616231"/>
                <a:gd name="connsiteY71" fmla="*/ 868253 h 1798426"/>
                <a:gd name="connsiteX72" fmla="*/ 367724 w 1616231"/>
                <a:gd name="connsiteY72" fmla="*/ 879605 h 1798426"/>
                <a:gd name="connsiteX73" fmla="*/ 347730 w 1616231"/>
                <a:gd name="connsiteY73" fmla="*/ 885797 h 1798426"/>
                <a:gd name="connsiteX74" fmla="*/ 353943 w 1616231"/>
                <a:gd name="connsiteY74" fmla="*/ 910909 h 1798426"/>
                <a:gd name="connsiteX75" fmla="*/ 348390 w 1616231"/>
                <a:gd name="connsiteY75" fmla="*/ 928453 h 1798426"/>
                <a:gd name="connsiteX76" fmla="*/ 317207 w 1616231"/>
                <a:gd name="connsiteY76" fmla="*/ 939805 h 1798426"/>
                <a:gd name="connsiteX77" fmla="*/ 290633 w 1616231"/>
                <a:gd name="connsiteY77" fmla="*/ 930861 h 1798426"/>
                <a:gd name="connsiteX78" fmla="*/ 288041 w 1616231"/>
                <a:gd name="connsiteY78" fmla="*/ 941524 h 1798426"/>
                <a:gd name="connsiteX79" fmla="*/ 300835 w 1616231"/>
                <a:gd name="connsiteY79" fmla="*/ 968700 h 1798426"/>
                <a:gd name="connsiteX80" fmla="*/ 295241 w 1616231"/>
                <a:gd name="connsiteY80" fmla="*/ 979020 h 1798426"/>
                <a:gd name="connsiteX81" fmla="*/ 279485 w 1616231"/>
                <a:gd name="connsiteY81" fmla="*/ 981772 h 1798426"/>
                <a:gd name="connsiteX82" fmla="*/ 263730 w 1616231"/>
                <a:gd name="connsiteY82" fmla="*/ 1001380 h 1798426"/>
                <a:gd name="connsiteX83" fmla="*/ 270641 w 1616231"/>
                <a:gd name="connsiteY83" fmla="*/ 1012732 h 1798426"/>
                <a:gd name="connsiteX84" fmla="*/ 267021 w 1616231"/>
                <a:gd name="connsiteY84" fmla="*/ 1027524 h 1798426"/>
                <a:gd name="connsiteX85" fmla="*/ 276523 w 1616231"/>
                <a:gd name="connsiteY85" fmla="*/ 1032684 h 1798426"/>
                <a:gd name="connsiteX86" fmla="*/ 281459 w 1616231"/>
                <a:gd name="connsiteY86" fmla="*/ 1055388 h 1798426"/>
                <a:gd name="connsiteX87" fmla="*/ 277510 w 1616231"/>
                <a:gd name="connsiteY87" fmla="*/ 1065364 h 1798426"/>
                <a:gd name="connsiteX88" fmla="*/ 282117 w 1616231"/>
                <a:gd name="connsiteY88" fmla="*/ 1085660 h 1798426"/>
                <a:gd name="connsiteX89" fmla="*/ 279813 w 1616231"/>
                <a:gd name="connsiteY89" fmla="*/ 1097012 h 1798426"/>
                <a:gd name="connsiteX90" fmla="*/ 254556 w 1616231"/>
                <a:gd name="connsiteY90" fmla="*/ 1113524 h 1798426"/>
                <a:gd name="connsiteX91" fmla="*/ 253897 w 1616231"/>
                <a:gd name="connsiteY91" fmla="*/ 1123500 h 1798426"/>
                <a:gd name="connsiteX92" fmla="*/ 264388 w 1616231"/>
                <a:gd name="connsiteY92" fmla="*/ 1144138 h 1798426"/>
                <a:gd name="connsiteX93" fmla="*/ 249003 w 1616231"/>
                <a:gd name="connsiteY93" fmla="*/ 1169939 h 1798426"/>
                <a:gd name="connsiteX94" fmla="*/ 231272 w 1616231"/>
                <a:gd name="connsiteY94" fmla="*/ 1166155 h 1798426"/>
                <a:gd name="connsiteX95" fmla="*/ 202065 w 1616231"/>
                <a:gd name="connsiteY95" fmla="*/ 1174069 h 1798426"/>
                <a:gd name="connsiteX96" fmla="*/ 196841 w 1616231"/>
                <a:gd name="connsiteY96" fmla="*/ 1181634 h 1798426"/>
                <a:gd name="connsiteX97" fmla="*/ 206014 w 1616231"/>
                <a:gd name="connsiteY97" fmla="*/ 1202964 h 1798426"/>
                <a:gd name="connsiteX98" fmla="*/ 207331 w 1616231"/>
                <a:gd name="connsiteY98" fmla="*/ 1225322 h 1798426"/>
                <a:gd name="connsiteX99" fmla="*/ 183719 w 1616231"/>
                <a:gd name="connsiteY99" fmla="*/ 1239428 h 1798426"/>
                <a:gd name="connsiteX100" fmla="*/ 190917 w 1616231"/>
                <a:gd name="connsiteY100" fmla="*/ 1253188 h 1798426"/>
                <a:gd name="connsiteX101" fmla="*/ 189272 w 1616231"/>
                <a:gd name="connsiteY101" fmla="*/ 1279331 h 1798426"/>
                <a:gd name="connsiteX102" fmla="*/ 173845 w 1616231"/>
                <a:gd name="connsiteY102" fmla="*/ 1296530 h 1798426"/>
                <a:gd name="connsiteX103" fmla="*/ 162367 w 1616231"/>
                <a:gd name="connsiteY103" fmla="*/ 1300660 h 1798426"/>
                <a:gd name="connsiteX104" fmla="*/ 150232 w 1616231"/>
                <a:gd name="connsiteY104" fmla="*/ 1329900 h 1798426"/>
                <a:gd name="connsiteX105" fmla="*/ 154840 w 1616231"/>
                <a:gd name="connsiteY105" fmla="*/ 1339876 h 1798426"/>
                <a:gd name="connsiteX106" fmla="*/ 140071 w 1616231"/>
                <a:gd name="connsiteY106" fmla="*/ 1348132 h 1798426"/>
                <a:gd name="connsiteX107" fmla="*/ 142375 w 1616231"/>
                <a:gd name="connsiteY107" fmla="*/ 1368429 h 1798426"/>
                <a:gd name="connsiteX108" fmla="*/ 121066 w 1616231"/>
                <a:gd name="connsiteY108" fmla="*/ 1368429 h 1798426"/>
                <a:gd name="connsiteX109" fmla="*/ 107944 w 1616231"/>
                <a:gd name="connsiteY109" fmla="*/ 1371177 h 1798426"/>
                <a:gd name="connsiteX110" fmla="*/ 97742 w 1616231"/>
                <a:gd name="connsiteY110" fmla="*/ 1384596 h 1798426"/>
                <a:gd name="connsiteX111" fmla="*/ 113168 w 1616231"/>
                <a:gd name="connsiteY111" fmla="*/ 1408674 h 1798426"/>
                <a:gd name="connsiteX112" fmla="*/ 115142 w 1616231"/>
                <a:gd name="connsiteY112" fmla="*/ 1418995 h 1798426"/>
                <a:gd name="connsiteX113" fmla="*/ 103994 w 1616231"/>
                <a:gd name="connsiteY113" fmla="*/ 1440324 h 1798426"/>
                <a:gd name="connsiteX114" fmla="*/ 110535 w 1616231"/>
                <a:gd name="connsiteY114" fmla="*/ 1459243 h 1798426"/>
                <a:gd name="connsiteX115" fmla="*/ 101033 w 1616231"/>
                <a:gd name="connsiteY115" fmla="*/ 1484699 h 1798426"/>
                <a:gd name="connsiteX116" fmla="*/ 64297 w 1616231"/>
                <a:gd name="connsiteY116" fmla="*/ 1500524 h 1798426"/>
                <a:gd name="connsiteX117" fmla="*/ 50188 w 1616231"/>
                <a:gd name="connsiteY117" fmla="*/ 1513939 h 1798426"/>
                <a:gd name="connsiteX118" fmla="*/ 50845 w 1616231"/>
                <a:gd name="connsiteY118" fmla="*/ 1538708 h 1798426"/>
                <a:gd name="connsiteX119" fmla="*/ 78408 w 1616231"/>
                <a:gd name="connsiteY119" fmla="*/ 1564850 h 1798426"/>
                <a:gd name="connsiteX120" fmla="*/ 80382 w 1616231"/>
                <a:gd name="connsiteY120" fmla="*/ 1578610 h 1798426"/>
                <a:gd name="connsiteX121" fmla="*/ 62980 w 1616231"/>
                <a:gd name="connsiteY121" fmla="*/ 1587554 h 1798426"/>
                <a:gd name="connsiteX122" fmla="*/ 62323 w 1616231"/>
                <a:gd name="connsiteY122" fmla="*/ 1597529 h 1798426"/>
                <a:gd name="connsiteX123" fmla="*/ 38051 w 1616231"/>
                <a:gd name="connsiteY123" fmla="*/ 1610948 h 1798426"/>
                <a:gd name="connsiteX124" fmla="*/ 41344 w 1616231"/>
                <a:gd name="connsiteY124" fmla="*/ 1622644 h 1798426"/>
                <a:gd name="connsiteX125" fmla="*/ 32827 w 1616231"/>
                <a:gd name="connsiteY125" fmla="*/ 1646721 h 1798426"/>
                <a:gd name="connsiteX126" fmla="*/ 20035 w 1616231"/>
                <a:gd name="connsiteY126" fmla="*/ 1664612 h 1798426"/>
                <a:gd name="connsiteX127" fmla="*/ 7241 w 1616231"/>
                <a:gd name="connsiteY127" fmla="*/ 1695226 h 1798426"/>
                <a:gd name="connsiteX128" fmla="*/ 0 w 1616231"/>
                <a:gd name="connsiteY128" fmla="*/ 1721027 h 1798426"/>
                <a:gd name="connsiteX129" fmla="*/ 3620 w 1616231"/>
                <a:gd name="connsiteY129" fmla="*/ 1728596 h 1798426"/>
                <a:gd name="connsiteX130" fmla="*/ 26903 w 1616231"/>
                <a:gd name="connsiteY130" fmla="*/ 1726531 h 1798426"/>
                <a:gd name="connsiteX131" fmla="*/ 53479 w 1616231"/>
                <a:gd name="connsiteY131" fmla="*/ 1734442 h 1798426"/>
                <a:gd name="connsiteX132" fmla="*/ 56440 w 1616231"/>
                <a:gd name="connsiteY132" fmla="*/ 1729624 h 1798426"/>
                <a:gd name="connsiteX133" fmla="*/ 85278 w 1616231"/>
                <a:gd name="connsiteY133" fmla="*/ 1737539 h 1798426"/>
                <a:gd name="connsiteX134" fmla="*/ 114485 w 1616231"/>
                <a:gd name="connsiteY134" fmla="*/ 1735820 h 1798426"/>
                <a:gd name="connsiteX135" fmla="*/ 132544 w 1616231"/>
                <a:gd name="connsiteY135" fmla="*/ 1727563 h 1798426"/>
                <a:gd name="connsiteX136" fmla="*/ 148916 w 1616231"/>
                <a:gd name="connsiteY136" fmla="*/ 1739600 h 1798426"/>
                <a:gd name="connsiteX137" fmla="*/ 144679 w 1616231"/>
                <a:gd name="connsiteY137" fmla="*/ 1750954 h 1798426"/>
                <a:gd name="connsiteX138" fmla="*/ 159447 w 1616231"/>
                <a:gd name="connsiteY138" fmla="*/ 1767466 h 1798426"/>
                <a:gd name="connsiteX139" fmla="*/ 194537 w 1616231"/>
                <a:gd name="connsiteY139" fmla="*/ 1762308 h 1798426"/>
                <a:gd name="connsiteX140" fmla="*/ 219796 w 1616231"/>
                <a:gd name="connsiteY140" fmla="*/ 1785353 h 1798426"/>
                <a:gd name="connsiteX141" fmla="*/ 240117 w 1616231"/>
                <a:gd name="connsiteY141" fmla="*/ 1788796 h 1798426"/>
                <a:gd name="connsiteX142" fmla="*/ 248673 w 1616231"/>
                <a:gd name="connsiteY142" fmla="*/ 1771592 h 1798426"/>
                <a:gd name="connsiteX143" fmla="*/ 289317 w 1616231"/>
                <a:gd name="connsiteY143" fmla="*/ 1798426 h 1798426"/>
                <a:gd name="connsiteX144" fmla="*/ 310009 w 1616231"/>
                <a:gd name="connsiteY144" fmla="*/ 1795328 h 1798426"/>
                <a:gd name="connsiteX145" fmla="*/ 317536 w 1616231"/>
                <a:gd name="connsiteY145" fmla="*/ 1768499 h 1798426"/>
                <a:gd name="connsiteX146" fmla="*/ 343453 w 1616231"/>
                <a:gd name="connsiteY146" fmla="*/ 1733755 h 1798426"/>
                <a:gd name="connsiteX147" fmla="*/ 342466 w 1616231"/>
                <a:gd name="connsiteY147" fmla="*/ 1726185 h 1798426"/>
                <a:gd name="connsiteX148" fmla="*/ 370028 w 1616231"/>
                <a:gd name="connsiteY148" fmla="*/ 1695913 h 1798426"/>
                <a:gd name="connsiteX149" fmla="*/ 374963 w 1616231"/>
                <a:gd name="connsiteY149" fmla="*/ 1686282 h 1798426"/>
                <a:gd name="connsiteX150" fmla="*/ 368711 w 1616231"/>
                <a:gd name="connsiteY150" fmla="*/ 1664953 h 1798426"/>
                <a:gd name="connsiteX151" fmla="*/ 388415 w 1616231"/>
                <a:gd name="connsiteY151" fmla="*/ 1638465 h 1798426"/>
                <a:gd name="connsiteX152" fmla="*/ 386441 w 1616231"/>
                <a:gd name="connsiteY152" fmla="*/ 1629867 h 1798426"/>
                <a:gd name="connsiteX153" fmla="*/ 370685 w 1616231"/>
                <a:gd name="connsiteY153" fmla="*/ 1612322 h 1798426"/>
                <a:gd name="connsiteX154" fmla="*/ 371673 w 1616231"/>
                <a:gd name="connsiteY154" fmla="*/ 1565883 h 1798426"/>
                <a:gd name="connsiteX155" fmla="*/ 391337 w 1616231"/>
                <a:gd name="connsiteY155" fmla="*/ 1544553 h 1798426"/>
                <a:gd name="connsiteX156" fmla="*/ 385454 w 1616231"/>
                <a:gd name="connsiteY156" fmla="*/ 1524602 h 1798426"/>
                <a:gd name="connsiteX157" fmla="*/ 398576 w 1616231"/>
                <a:gd name="connsiteY157" fmla="*/ 1483325 h 1798426"/>
                <a:gd name="connsiteX158" fmla="*/ 395944 w 1616231"/>
                <a:gd name="connsiteY158" fmla="*/ 1463028 h 1798426"/>
                <a:gd name="connsiteX159" fmla="*/ 437616 w 1616231"/>
                <a:gd name="connsiteY159" fmla="*/ 1460276 h 1798426"/>
                <a:gd name="connsiteX160" fmla="*/ 454647 w 1616231"/>
                <a:gd name="connsiteY160" fmla="*/ 1466813 h 1798426"/>
                <a:gd name="connsiteX161" fmla="*/ 484183 w 1616231"/>
                <a:gd name="connsiteY161" fmla="*/ 1459589 h 1798426"/>
                <a:gd name="connsiteX162" fmla="*/ 498292 w 1616231"/>
                <a:gd name="connsiteY162" fmla="*/ 1451333 h 1798426"/>
                <a:gd name="connsiteX163" fmla="*/ 514377 w 1616231"/>
                <a:gd name="connsiteY163" fmla="*/ 1455804 h 1798426"/>
                <a:gd name="connsiteX164" fmla="*/ 557654 w 1616231"/>
                <a:gd name="connsiteY164" fmla="*/ 1454085 h 1798426"/>
                <a:gd name="connsiteX165" fmla="*/ 591468 w 1616231"/>
                <a:gd name="connsiteY165" fmla="*/ 1433788 h 1798426"/>
                <a:gd name="connsiteX166" fmla="*/ 594429 w 1616231"/>
                <a:gd name="connsiteY166" fmla="*/ 1427251 h 1798426"/>
                <a:gd name="connsiteX167" fmla="*/ 619688 w 1616231"/>
                <a:gd name="connsiteY167" fmla="*/ 1409365 h 1798426"/>
                <a:gd name="connsiteX168" fmla="*/ 643301 w 1616231"/>
                <a:gd name="connsiteY168" fmla="*/ 1407300 h 1798426"/>
                <a:gd name="connsiteX169" fmla="*/ 660332 w 1616231"/>
                <a:gd name="connsiteY169" fmla="*/ 1384251 h 1798426"/>
                <a:gd name="connsiteX170" fmla="*/ 661648 w 1616231"/>
                <a:gd name="connsiteY170" fmla="*/ 1370490 h 1798426"/>
                <a:gd name="connsiteX171" fmla="*/ 673783 w 1616231"/>
                <a:gd name="connsiteY171" fmla="*/ 1350197 h 1798426"/>
                <a:gd name="connsiteX172" fmla="*/ 694146 w 1616231"/>
                <a:gd name="connsiteY172" fmla="*/ 1356043 h 1798426"/>
                <a:gd name="connsiteX173" fmla="*/ 701674 w 1616231"/>
                <a:gd name="connsiteY173" fmla="*/ 1342970 h 1798426"/>
                <a:gd name="connsiteX174" fmla="*/ 716112 w 1616231"/>
                <a:gd name="connsiteY174" fmla="*/ 1343315 h 1798426"/>
                <a:gd name="connsiteX175" fmla="*/ 745321 w 1616231"/>
                <a:gd name="connsiteY175" fmla="*/ 1331274 h 1798426"/>
                <a:gd name="connsiteX176" fmla="*/ 748571 w 1616231"/>
                <a:gd name="connsiteY176" fmla="*/ 1311668 h 1798426"/>
                <a:gd name="connsiteX177" fmla="*/ 774815 w 1616231"/>
                <a:gd name="connsiteY177" fmla="*/ 1304099 h 1798426"/>
                <a:gd name="connsiteX178" fmla="*/ 791229 w 1616231"/>
                <a:gd name="connsiteY178" fmla="*/ 1309603 h 1798426"/>
                <a:gd name="connsiteX179" fmla="*/ 825332 w 1616231"/>
                <a:gd name="connsiteY179" fmla="*/ 1299282 h 1798426"/>
                <a:gd name="connsiteX180" fmla="*/ 840100 w 1616231"/>
                <a:gd name="connsiteY180" fmla="*/ 1298250 h 1798426"/>
                <a:gd name="connsiteX181" fmla="*/ 853222 w 1616231"/>
                <a:gd name="connsiteY181" fmla="*/ 1286900 h 1798426"/>
                <a:gd name="connsiteX182" fmla="*/ 868978 w 1616231"/>
                <a:gd name="connsiteY182" fmla="*/ 1291371 h 1798426"/>
                <a:gd name="connsiteX183" fmla="*/ 892261 w 1616231"/>
                <a:gd name="connsiteY183" fmla="*/ 1284148 h 1798426"/>
                <a:gd name="connsiteX184" fmla="*/ 882429 w 1616231"/>
                <a:gd name="connsiteY184" fmla="*/ 1270042 h 1798426"/>
                <a:gd name="connsiteX185" fmla="*/ 898514 w 1616231"/>
                <a:gd name="connsiteY185" fmla="*/ 1251469 h 1798426"/>
                <a:gd name="connsiteX186" fmla="*/ 888970 w 1616231"/>
                <a:gd name="connsiteY186" fmla="*/ 1238050 h 1798426"/>
                <a:gd name="connsiteX187" fmla="*/ 897857 w 1616231"/>
                <a:gd name="connsiteY187" fmla="*/ 1231172 h 1798426"/>
                <a:gd name="connsiteX188" fmla="*/ 918836 w 1616231"/>
                <a:gd name="connsiteY188" fmla="*/ 1242525 h 1798426"/>
                <a:gd name="connsiteX189" fmla="*/ 938541 w 1616231"/>
                <a:gd name="connsiteY189" fmla="*/ 1237021 h 1798426"/>
                <a:gd name="connsiteX190" fmla="*/ 951006 w 1616231"/>
                <a:gd name="connsiteY190" fmla="*/ 1217757 h 1798426"/>
                <a:gd name="connsiteX191" fmla="*/ 948372 w 1616231"/>
                <a:gd name="connsiteY191" fmla="*/ 1207436 h 1798426"/>
                <a:gd name="connsiteX192" fmla="*/ 930971 w 1616231"/>
                <a:gd name="connsiteY192" fmla="*/ 1206062 h 1798426"/>
                <a:gd name="connsiteX193" fmla="*/ 924760 w 1616231"/>
                <a:gd name="connsiteY193" fmla="*/ 1198834 h 1798426"/>
                <a:gd name="connsiteX194" fmla="*/ 926364 w 1616231"/>
                <a:gd name="connsiteY194" fmla="*/ 1175789 h 1798426"/>
                <a:gd name="connsiteX195" fmla="*/ 940145 w 1616231"/>
                <a:gd name="connsiteY195" fmla="*/ 1157898 h 1798426"/>
                <a:gd name="connsiteX196" fmla="*/ 944752 w 1616231"/>
                <a:gd name="connsiteY196" fmla="*/ 1136572 h 1798426"/>
                <a:gd name="connsiteX197" fmla="*/ 944423 w 1616231"/>
                <a:gd name="connsiteY197" fmla="*/ 1114900 h 1798426"/>
                <a:gd name="connsiteX198" fmla="*/ 995598 w 1616231"/>
                <a:gd name="connsiteY198" fmla="*/ 1080500 h 1798426"/>
                <a:gd name="connsiteX199" fmla="*/ 1008720 w 1616231"/>
                <a:gd name="connsiteY199" fmla="*/ 1065364 h 1798426"/>
                <a:gd name="connsiteX200" fmla="*/ 1035624 w 1616231"/>
                <a:gd name="connsiteY200" fmla="*/ 1048508 h 1798426"/>
                <a:gd name="connsiteX201" fmla="*/ 1053354 w 1616231"/>
                <a:gd name="connsiteY201" fmla="*/ 1020301 h 1798426"/>
                <a:gd name="connsiteX202" fmla="*/ 1070385 w 1616231"/>
                <a:gd name="connsiteY202" fmla="*/ 1012044 h 1798426"/>
                <a:gd name="connsiteX203" fmla="*/ 1063185 w 1616231"/>
                <a:gd name="connsiteY203" fmla="*/ 991749 h 1798426"/>
                <a:gd name="connsiteX204" fmla="*/ 1053354 w 1616231"/>
                <a:gd name="connsiteY204" fmla="*/ 979364 h 1798426"/>
                <a:gd name="connsiteX205" fmla="*/ 1051380 w 1616231"/>
                <a:gd name="connsiteY205" fmla="*/ 951501 h 1798426"/>
                <a:gd name="connsiteX206" fmla="*/ 1043810 w 1616231"/>
                <a:gd name="connsiteY206" fmla="*/ 935676 h 1798426"/>
                <a:gd name="connsiteX207" fmla="*/ 1047430 w 1616231"/>
                <a:gd name="connsiteY207" fmla="*/ 896461 h 1798426"/>
                <a:gd name="connsiteX208" fmla="*/ 1041506 w 1616231"/>
                <a:gd name="connsiteY208" fmla="*/ 889581 h 1798426"/>
                <a:gd name="connsiteX209" fmla="*/ 1057591 w 1616231"/>
                <a:gd name="connsiteY209" fmla="*/ 866533 h 1798426"/>
                <a:gd name="connsiteX210" fmla="*/ 1059565 w 1616231"/>
                <a:gd name="connsiteY210" fmla="*/ 854493 h 1798426"/>
                <a:gd name="connsiteX211" fmla="*/ 1074992 w 1616231"/>
                <a:gd name="connsiteY211" fmla="*/ 839013 h 1798426"/>
                <a:gd name="connsiteX212" fmla="*/ 1070055 w 1616231"/>
                <a:gd name="connsiteY212" fmla="*/ 830069 h 1798426"/>
                <a:gd name="connsiteX213" fmla="*/ 1074992 w 1616231"/>
                <a:gd name="connsiteY213" fmla="*/ 812869 h 1798426"/>
                <a:gd name="connsiteX214" fmla="*/ 1092351 w 1616231"/>
                <a:gd name="connsiteY214" fmla="*/ 797389 h 1798426"/>
                <a:gd name="connsiteX215" fmla="*/ 1107449 w 1616231"/>
                <a:gd name="connsiteY215" fmla="*/ 757141 h 1798426"/>
                <a:gd name="connsiteX216" fmla="*/ 1120571 w 1616231"/>
                <a:gd name="connsiteY216" fmla="*/ 746477 h 1798426"/>
                <a:gd name="connsiteX217" fmla="*/ 1126495 w 1616231"/>
                <a:gd name="connsiteY217" fmla="*/ 712077 h 1798426"/>
                <a:gd name="connsiteX218" fmla="*/ 1141593 w 1616231"/>
                <a:gd name="connsiteY218" fmla="*/ 673893 h 1798426"/>
                <a:gd name="connsiteX219" fmla="*/ 1153398 w 1616231"/>
                <a:gd name="connsiteY219" fmla="*/ 668734 h 1798426"/>
                <a:gd name="connsiteX220" fmla="*/ 1174709 w 1616231"/>
                <a:gd name="connsiteY220" fmla="*/ 670797 h 1798426"/>
                <a:gd name="connsiteX221" fmla="*/ 1181290 w 1616231"/>
                <a:gd name="connsiteY221" fmla="*/ 656005 h 1798426"/>
                <a:gd name="connsiteX222" fmla="*/ 1212430 w 1616231"/>
                <a:gd name="connsiteY222" fmla="*/ 634677 h 1798426"/>
                <a:gd name="connsiteX223" fmla="*/ 1214734 w 1616231"/>
                <a:gd name="connsiteY223" fmla="*/ 624701 h 1798426"/>
                <a:gd name="connsiteX224" fmla="*/ 1243613 w 1616231"/>
                <a:gd name="connsiteY224" fmla="*/ 603373 h 1798426"/>
                <a:gd name="connsiteX225" fmla="*/ 1238347 w 1616231"/>
                <a:gd name="connsiteY225" fmla="*/ 571038 h 1798426"/>
                <a:gd name="connsiteX226" fmla="*/ 1245874 w 1616231"/>
                <a:gd name="connsiteY226" fmla="*/ 558310 h 1798426"/>
                <a:gd name="connsiteX227" fmla="*/ 1236043 w 1616231"/>
                <a:gd name="connsiteY227" fmla="*/ 543518 h 1798426"/>
                <a:gd name="connsiteX228" fmla="*/ 1239006 w 1616231"/>
                <a:gd name="connsiteY228" fmla="*/ 528382 h 1798426"/>
                <a:gd name="connsiteX229" fmla="*/ 1261959 w 1616231"/>
                <a:gd name="connsiteY229" fmla="*/ 491918 h 1798426"/>
                <a:gd name="connsiteX230" fmla="*/ 1273107 w 1616231"/>
                <a:gd name="connsiteY230" fmla="*/ 487790 h 1798426"/>
                <a:gd name="connsiteX231" fmla="*/ 1288205 w 1616231"/>
                <a:gd name="connsiteY231" fmla="*/ 495358 h 1798426"/>
                <a:gd name="connsiteX232" fmla="*/ 1304947 w 1616231"/>
                <a:gd name="connsiteY232" fmla="*/ 496390 h 1798426"/>
                <a:gd name="connsiteX233" fmla="*/ 1314121 w 1616231"/>
                <a:gd name="connsiteY233" fmla="*/ 477814 h 1798426"/>
                <a:gd name="connsiteX234" fmla="*/ 1315108 w 1616231"/>
                <a:gd name="connsiteY234" fmla="*/ 453046 h 1798426"/>
                <a:gd name="connsiteX235" fmla="*/ 1320702 w 1616231"/>
                <a:gd name="connsiteY235" fmla="*/ 439974 h 1798426"/>
                <a:gd name="connsiteX236" fmla="*/ 1311817 w 1616231"/>
                <a:gd name="connsiteY236" fmla="*/ 413486 h 1798426"/>
                <a:gd name="connsiteX237" fmla="*/ 1312476 w 1616231"/>
                <a:gd name="connsiteY237" fmla="*/ 399726 h 1798426"/>
                <a:gd name="connsiteX238" fmla="*/ 1302316 w 1616231"/>
                <a:gd name="connsiteY238" fmla="*/ 388374 h 1798426"/>
                <a:gd name="connsiteX239" fmla="*/ 1314780 w 1616231"/>
                <a:gd name="connsiteY239" fmla="*/ 380118 h 1798426"/>
                <a:gd name="connsiteX240" fmla="*/ 1337734 w 1616231"/>
                <a:gd name="connsiteY240" fmla="*/ 391126 h 1798426"/>
                <a:gd name="connsiteX241" fmla="*/ 1355465 w 1616231"/>
                <a:gd name="connsiteY241" fmla="*/ 377710 h 1798426"/>
                <a:gd name="connsiteX242" fmla="*/ 1358755 w 1616231"/>
                <a:gd name="connsiteY242" fmla="*/ 357070 h 1798426"/>
                <a:gd name="connsiteX243" fmla="*/ 1344645 w 1616231"/>
                <a:gd name="connsiteY243" fmla="*/ 344343 h 1798426"/>
                <a:gd name="connsiteX244" fmla="*/ 1352831 w 1616231"/>
                <a:gd name="connsiteY244" fmla="*/ 332646 h 1798426"/>
                <a:gd name="connsiteX245" fmla="*/ 1353818 w 1616231"/>
                <a:gd name="connsiteY245" fmla="*/ 310629 h 1798426"/>
                <a:gd name="connsiteX246" fmla="*/ 1377760 w 1616231"/>
                <a:gd name="connsiteY246" fmla="*/ 295494 h 1798426"/>
                <a:gd name="connsiteX247" fmla="*/ 1388249 w 1616231"/>
                <a:gd name="connsiteY247" fmla="*/ 273478 h 1798426"/>
                <a:gd name="connsiteX248" fmla="*/ 1436791 w 1616231"/>
                <a:gd name="connsiteY248" fmla="*/ 265567 h 1798426"/>
                <a:gd name="connsiteX249" fmla="*/ 1451559 w 1616231"/>
                <a:gd name="connsiteY249" fmla="*/ 267974 h 1798426"/>
                <a:gd name="connsiteX250" fmla="*/ 1475501 w 1616231"/>
                <a:gd name="connsiteY250" fmla="*/ 261096 h 1798426"/>
                <a:gd name="connsiteX251" fmla="*/ 1479451 w 1616231"/>
                <a:gd name="connsiteY251" fmla="*/ 232888 h 1798426"/>
                <a:gd name="connsiteX252" fmla="*/ 1496193 w 1616231"/>
                <a:gd name="connsiteY252" fmla="*/ 223941 h 1798426"/>
                <a:gd name="connsiteX253" fmla="*/ 1505697 w 1616231"/>
                <a:gd name="connsiteY253" fmla="*/ 232888 h 1798426"/>
                <a:gd name="connsiteX254" fmla="*/ 1502405 w 1616231"/>
                <a:gd name="connsiteY254" fmla="*/ 248368 h 1798426"/>
                <a:gd name="connsiteX255" fmla="*/ 1530626 w 1616231"/>
                <a:gd name="connsiteY255" fmla="*/ 253526 h 1798426"/>
                <a:gd name="connsiteX256" fmla="*/ 1546052 w 1616231"/>
                <a:gd name="connsiteY256" fmla="*/ 251807 h 1798426"/>
                <a:gd name="connsiteX257" fmla="*/ 1556870 w 1616231"/>
                <a:gd name="connsiteY257" fmla="*/ 266600 h 1798426"/>
                <a:gd name="connsiteX258" fmla="*/ 1573614 w 1616231"/>
                <a:gd name="connsiteY258" fmla="*/ 252839 h 1798426"/>
                <a:gd name="connsiteX259" fmla="*/ 1603767 w 1616231"/>
                <a:gd name="connsiteY259" fmla="*/ 256624 h 1798426"/>
                <a:gd name="connsiteX260" fmla="*/ 1616232 w 1616231"/>
                <a:gd name="connsiteY260" fmla="*/ 263502 h 179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Lst>
              <a:rect l="l" t="t" r="r" b="b"/>
              <a:pathLst>
                <a:path w="1616231" h="1798426">
                  <a:moveTo>
                    <a:pt x="1616232" y="263502"/>
                  </a:moveTo>
                  <a:lnTo>
                    <a:pt x="1611336" y="239425"/>
                  </a:lnTo>
                  <a:lnTo>
                    <a:pt x="1581471" y="221534"/>
                  </a:lnTo>
                  <a:lnTo>
                    <a:pt x="1570651" y="208119"/>
                  </a:lnTo>
                  <a:lnTo>
                    <a:pt x="1562465" y="176127"/>
                  </a:lnTo>
                  <a:lnTo>
                    <a:pt x="1528650" y="142070"/>
                  </a:lnTo>
                  <a:lnTo>
                    <a:pt x="1499814" y="136224"/>
                  </a:lnTo>
                  <a:lnTo>
                    <a:pt x="1479122" y="127968"/>
                  </a:lnTo>
                  <a:lnTo>
                    <a:pt x="1430580" y="121431"/>
                  </a:lnTo>
                  <a:lnTo>
                    <a:pt x="1421406" y="113862"/>
                  </a:lnTo>
                  <a:lnTo>
                    <a:pt x="1405980" y="105606"/>
                  </a:lnTo>
                  <a:lnTo>
                    <a:pt x="1354148" y="89439"/>
                  </a:lnTo>
                  <a:lnTo>
                    <a:pt x="1261302" y="83248"/>
                  </a:lnTo>
                  <a:lnTo>
                    <a:pt x="1244271" y="80837"/>
                  </a:lnTo>
                  <a:lnTo>
                    <a:pt x="1191451" y="61577"/>
                  </a:lnTo>
                  <a:lnTo>
                    <a:pt x="1138960" y="51256"/>
                  </a:lnTo>
                  <a:lnTo>
                    <a:pt x="1114031" y="15479"/>
                  </a:lnTo>
                  <a:lnTo>
                    <a:pt x="1094327" y="4816"/>
                  </a:lnTo>
                  <a:lnTo>
                    <a:pt x="1065161" y="-1"/>
                  </a:lnTo>
                  <a:lnTo>
                    <a:pt x="1024804" y="9288"/>
                  </a:lnTo>
                  <a:lnTo>
                    <a:pt x="985766" y="4816"/>
                  </a:lnTo>
                  <a:lnTo>
                    <a:pt x="968365" y="13073"/>
                  </a:lnTo>
                  <a:lnTo>
                    <a:pt x="965074" y="38183"/>
                  </a:lnTo>
                  <a:lnTo>
                    <a:pt x="956230" y="63638"/>
                  </a:lnTo>
                  <a:lnTo>
                    <a:pt x="922786" y="134159"/>
                  </a:lnTo>
                  <a:lnTo>
                    <a:pt x="914558" y="143448"/>
                  </a:lnTo>
                  <a:lnTo>
                    <a:pt x="909992" y="180599"/>
                  </a:lnTo>
                  <a:lnTo>
                    <a:pt x="887366" y="213624"/>
                  </a:lnTo>
                  <a:lnTo>
                    <a:pt x="881442" y="229445"/>
                  </a:lnTo>
                  <a:lnTo>
                    <a:pt x="853552" y="243896"/>
                  </a:lnTo>
                  <a:lnTo>
                    <a:pt x="855197" y="257998"/>
                  </a:lnTo>
                  <a:lnTo>
                    <a:pt x="835863" y="283454"/>
                  </a:lnTo>
                  <a:lnTo>
                    <a:pt x="832243" y="314413"/>
                  </a:lnTo>
                  <a:lnTo>
                    <a:pt x="823399" y="329207"/>
                  </a:lnTo>
                  <a:lnTo>
                    <a:pt x="786292" y="341590"/>
                  </a:lnTo>
                  <a:lnTo>
                    <a:pt x="777448" y="341247"/>
                  </a:lnTo>
                  <a:lnTo>
                    <a:pt x="737421" y="322670"/>
                  </a:lnTo>
                  <a:lnTo>
                    <a:pt x="719075" y="323359"/>
                  </a:lnTo>
                  <a:lnTo>
                    <a:pt x="687892" y="361542"/>
                  </a:lnTo>
                  <a:lnTo>
                    <a:pt x="670204" y="366703"/>
                  </a:lnTo>
                  <a:lnTo>
                    <a:pt x="652474" y="383214"/>
                  </a:lnTo>
                  <a:lnTo>
                    <a:pt x="651487" y="392158"/>
                  </a:lnTo>
                  <a:lnTo>
                    <a:pt x="673124" y="410390"/>
                  </a:lnTo>
                  <a:lnTo>
                    <a:pt x="690526" y="460270"/>
                  </a:lnTo>
                  <a:lnTo>
                    <a:pt x="691842" y="473686"/>
                  </a:lnTo>
                  <a:lnTo>
                    <a:pt x="675100" y="473686"/>
                  </a:lnTo>
                  <a:lnTo>
                    <a:pt x="651487" y="491574"/>
                  </a:lnTo>
                  <a:lnTo>
                    <a:pt x="628532" y="487446"/>
                  </a:lnTo>
                  <a:lnTo>
                    <a:pt x="626886" y="512558"/>
                  </a:lnTo>
                  <a:lnTo>
                    <a:pt x="614422" y="519438"/>
                  </a:lnTo>
                  <a:lnTo>
                    <a:pt x="606564" y="535950"/>
                  </a:lnTo>
                  <a:lnTo>
                    <a:pt x="590809" y="530790"/>
                  </a:lnTo>
                  <a:lnTo>
                    <a:pt x="570776" y="539046"/>
                  </a:lnTo>
                  <a:lnTo>
                    <a:pt x="567197" y="569662"/>
                  </a:lnTo>
                  <a:lnTo>
                    <a:pt x="571106" y="585485"/>
                  </a:lnTo>
                  <a:lnTo>
                    <a:pt x="558311" y="609565"/>
                  </a:lnTo>
                  <a:lnTo>
                    <a:pt x="541939" y="628829"/>
                  </a:lnTo>
                  <a:lnTo>
                    <a:pt x="550784" y="640869"/>
                  </a:lnTo>
                  <a:lnTo>
                    <a:pt x="545189" y="662542"/>
                  </a:lnTo>
                  <a:lnTo>
                    <a:pt x="528158" y="686621"/>
                  </a:lnTo>
                  <a:lnTo>
                    <a:pt x="523551" y="703821"/>
                  </a:lnTo>
                  <a:lnTo>
                    <a:pt x="537003" y="703133"/>
                  </a:lnTo>
                  <a:lnTo>
                    <a:pt x="542927" y="729277"/>
                  </a:lnTo>
                  <a:lnTo>
                    <a:pt x="536016" y="746477"/>
                  </a:lnTo>
                  <a:lnTo>
                    <a:pt x="520588" y="753357"/>
                  </a:lnTo>
                  <a:lnTo>
                    <a:pt x="518614" y="767805"/>
                  </a:lnTo>
                  <a:lnTo>
                    <a:pt x="481879" y="768149"/>
                  </a:lnTo>
                  <a:lnTo>
                    <a:pt x="454647" y="789477"/>
                  </a:lnTo>
                  <a:lnTo>
                    <a:pt x="438932" y="787413"/>
                  </a:lnTo>
                  <a:lnTo>
                    <a:pt x="420873" y="833165"/>
                  </a:lnTo>
                  <a:lnTo>
                    <a:pt x="395944" y="857933"/>
                  </a:lnTo>
                  <a:lnTo>
                    <a:pt x="374635" y="868253"/>
                  </a:lnTo>
                  <a:lnTo>
                    <a:pt x="367724" y="879605"/>
                  </a:lnTo>
                  <a:lnTo>
                    <a:pt x="347730" y="885797"/>
                  </a:lnTo>
                  <a:lnTo>
                    <a:pt x="353943" y="910909"/>
                  </a:lnTo>
                  <a:lnTo>
                    <a:pt x="348390" y="928453"/>
                  </a:lnTo>
                  <a:lnTo>
                    <a:pt x="317207" y="939805"/>
                  </a:lnTo>
                  <a:lnTo>
                    <a:pt x="290633" y="930861"/>
                  </a:lnTo>
                  <a:lnTo>
                    <a:pt x="288041" y="941524"/>
                  </a:lnTo>
                  <a:lnTo>
                    <a:pt x="300835" y="968700"/>
                  </a:lnTo>
                  <a:lnTo>
                    <a:pt x="295241" y="979020"/>
                  </a:lnTo>
                  <a:lnTo>
                    <a:pt x="279485" y="981772"/>
                  </a:lnTo>
                  <a:lnTo>
                    <a:pt x="263730" y="1001380"/>
                  </a:lnTo>
                  <a:lnTo>
                    <a:pt x="270641" y="1012732"/>
                  </a:lnTo>
                  <a:lnTo>
                    <a:pt x="267021" y="1027524"/>
                  </a:lnTo>
                  <a:lnTo>
                    <a:pt x="276523" y="1032684"/>
                  </a:lnTo>
                  <a:lnTo>
                    <a:pt x="281459" y="1055388"/>
                  </a:lnTo>
                  <a:lnTo>
                    <a:pt x="277510" y="1065364"/>
                  </a:lnTo>
                  <a:lnTo>
                    <a:pt x="282117" y="1085660"/>
                  </a:lnTo>
                  <a:lnTo>
                    <a:pt x="279813" y="1097012"/>
                  </a:lnTo>
                  <a:lnTo>
                    <a:pt x="254556" y="1113524"/>
                  </a:lnTo>
                  <a:lnTo>
                    <a:pt x="253897" y="1123500"/>
                  </a:lnTo>
                  <a:lnTo>
                    <a:pt x="264388" y="1144138"/>
                  </a:lnTo>
                  <a:lnTo>
                    <a:pt x="249003" y="1169939"/>
                  </a:lnTo>
                  <a:lnTo>
                    <a:pt x="231272" y="1166155"/>
                  </a:lnTo>
                  <a:lnTo>
                    <a:pt x="202065" y="1174069"/>
                  </a:lnTo>
                  <a:lnTo>
                    <a:pt x="196841" y="1181634"/>
                  </a:lnTo>
                  <a:lnTo>
                    <a:pt x="206014" y="1202964"/>
                  </a:lnTo>
                  <a:lnTo>
                    <a:pt x="207331" y="1225322"/>
                  </a:lnTo>
                  <a:lnTo>
                    <a:pt x="183719" y="1239428"/>
                  </a:lnTo>
                  <a:lnTo>
                    <a:pt x="190917" y="1253188"/>
                  </a:lnTo>
                  <a:lnTo>
                    <a:pt x="189272" y="1279331"/>
                  </a:lnTo>
                  <a:lnTo>
                    <a:pt x="173845" y="1296530"/>
                  </a:lnTo>
                  <a:lnTo>
                    <a:pt x="162367" y="1300660"/>
                  </a:lnTo>
                  <a:lnTo>
                    <a:pt x="150232" y="1329900"/>
                  </a:lnTo>
                  <a:lnTo>
                    <a:pt x="154840" y="1339876"/>
                  </a:lnTo>
                  <a:lnTo>
                    <a:pt x="140071" y="1348132"/>
                  </a:lnTo>
                  <a:lnTo>
                    <a:pt x="142375" y="1368429"/>
                  </a:lnTo>
                  <a:lnTo>
                    <a:pt x="121066" y="1368429"/>
                  </a:lnTo>
                  <a:lnTo>
                    <a:pt x="107944" y="1371177"/>
                  </a:lnTo>
                  <a:lnTo>
                    <a:pt x="97742" y="1384596"/>
                  </a:lnTo>
                  <a:lnTo>
                    <a:pt x="113168" y="1408674"/>
                  </a:lnTo>
                  <a:lnTo>
                    <a:pt x="115142" y="1418995"/>
                  </a:lnTo>
                  <a:lnTo>
                    <a:pt x="103994" y="1440324"/>
                  </a:lnTo>
                  <a:lnTo>
                    <a:pt x="110535" y="1459243"/>
                  </a:lnTo>
                  <a:lnTo>
                    <a:pt x="101033" y="1484699"/>
                  </a:lnTo>
                  <a:lnTo>
                    <a:pt x="64297" y="1500524"/>
                  </a:lnTo>
                  <a:lnTo>
                    <a:pt x="50188" y="1513939"/>
                  </a:lnTo>
                  <a:lnTo>
                    <a:pt x="50845" y="1538708"/>
                  </a:lnTo>
                  <a:lnTo>
                    <a:pt x="78408" y="1564850"/>
                  </a:lnTo>
                  <a:lnTo>
                    <a:pt x="80382" y="1578610"/>
                  </a:lnTo>
                  <a:lnTo>
                    <a:pt x="62980" y="1587554"/>
                  </a:lnTo>
                  <a:lnTo>
                    <a:pt x="62323" y="1597529"/>
                  </a:lnTo>
                  <a:lnTo>
                    <a:pt x="38051" y="1610948"/>
                  </a:lnTo>
                  <a:lnTo>
                    <a:pt x="41344" y="1622644"/>
                  </a:lnTo>
                  <a:lnTo>
                    <a:pt x="32827" y="1646721"/>
                  </a:lnTo>
                  <a:lnTo>
                    <a:pt x="20035" y="1664612"/>
                  </a:lnTo>
                  <a:lnTo>
                    <a:pt x="7241" y="1695226"/>
                  </a:lnTo>
                  <a:lnTo>
                    <a:pt x="0" y="1721027"/>
                  </a:lnTo>
                  <a:lnTo>
                    <a:pt x="3620" y="1728596"/>
                  </a:lnTo>
                  <a:lnTo>
                    <a:pt x="26903" y="1726531"/>
                  </a:lnTo>
                  <a:lnTo>
                    <a:pt x="53479" y="1734442"/>
                  </a:lnTo>
                  <a:lnTo>
                    <a:pt x="56440" y="1729624"/>
                  </a:lnTo>
                  <a:lnTo>
                    <a:pt x="85278" y="1737539"/>
                  </a:lnTo>
                  <a:lnTo>
                    <a:pt x="114485" y="1735820"/>
                  </a:lnTo>
                  <a:lnTo>
                    <a:pt x="132544" y="1727563"/>
                  </a:lnTo>
                  <a:lnTo>
                    <a:pt x="148916" y="1739600"/>
                  </a:lnTo>
                  <a:lnTo>
                    <a:pt x="144679" y="1750954"/>
                  </a:lnTo>
                  <a:lnTo>
                    <a:pt x="159447" y="1767466"/>
                  </a:lnTo>
                  <a:lnTo>
                    <a:pt x="194537" y="1762308"/>
                  </a:lnTo>
                  <a:lnTo>
                    <a:pt x="219796" y="1785353"/>
                  </a:lnTo>
                  <a:lnTo>
                    <a:pt x="240117" y="1788796"/>
                  </a:lnTo>
                  <a:lnTo>
                    <a:pt x="248673" y="1771592"/>
                  </a:lnTo>
                  <a:lnTo>
                    <a:pt x="289317" y="1798426"/>
                  </a:lnTo>
                  <a:lnTo>
                    <a:pt x="310009" y="1795328"/>
                  </a:lnTo>
                  <a:lnTo>
                    <a:pt x="317536" y="1768499"/>
                  </a:lnTo>
                  <a:lnTo>
                    <a:pt x="343453" y="1733755"/>
                  </a:lnTo>
                  <a:lnTo>
                    <a:pt x="342466" y="1726185"/>
                  </a:lnTo>
                  <a:lnTo>
                    <a:pt x="370028" y="1695913"/>
                  </a:lnTo>
                  <a:lnTo>
                    <a:pt x="374963" y="1686282"/>
                  </a:lnTo>
                  <a:lnTo>
                    <a:pt x="368711" y="1664953"/>
                  </a:lnTo>
                  <a:lnTo>
                    <a:pt x="388415" y="1638465"/>
                  </a:lnTo>
                  <a:lnTo>
                    <a:pt x="386441" y="1629867"/>
                  </a:lnTo>
                  <a:lnTo>
                    <a:pt x="370685" y="1612322"/>
                  </a:lnTo>
                  <a:lnTo>
                    <a:pt x="371673" y="1565883"/>
                  </a:lnTo>
                  <a:lnTo>
                    <a:pt x="391337" y="1544553"/>
                  </a:lnTo>
                  <a:lnTo>
                    <a:pt x="385454" y="1524602"/>
                  </a:lnTo>
                  <a:lnTo>
                    <a:pt x="398576" y="1483325"/>
                  </a:lnTo>
                  <a:lnTo>
                    <a:pt x="395944" y="1463028"/>
                  </a:lnTo>
                  <a:lnTo>
                    <a:pt x="437616" y="1460276"/>
                  </a:lnTo>
                  <a:lnTo>
                    <a:pt x="454647" y="1466813"/>
                  </a:lnTo>
                  <a:lnTo>
                    <a:pt x="484183" y="1459589"/>
                  </a:lnTo>
                  <a:lnTo>
                    <a:pt x="498292" y="1451333"/>
                  </a:lnTo>
                  <a:lnTo>
                    <a:pt x="514377" y="1455804"/>
                  </a:lnTo>
                  <a:lnTo>
                    <a:pt x="557654" y="1454085"/>
                  </a:lnTo>
                  <a:lnTo>
                    <a:pt x="591468" y="1433788"/>
                  </a:lnTo>
                  <a:lnTo>
                    <a:pt x="594429" y="1427251"/>
                  </a:lnTo>
                  <a:lnTo>
                    <a:pt x="619688" y="1409365"/>
                  </a:lnTo>
                  <a:lnTo>
                    <a:pt x="643301" y="1407300"/>
                  </a:lnTo>
                  <a:lnTo>
                    <a:pt x="660332" y="1384251"/>
                  </a:lnTo>
                  <a:lnTo>
                    <a:pt x="661648" y="1370490"/>
                  </a:lnTo>
                  <a:lnTo>
                    <a:pt x="673783" y="1350197"/>
                  </a:lnTo>
                  <a:lnTo>
                    <a:pt x="694146" y="1356043"/>
                  </a:lnTo>
                  <a:lnTo>
                    <a:pt x="701674" y="1342970"/>
                  </a:lnTo>
                  <a:lnTo>
                    <a:pt x="716112" y="1343315"/>
                  </a:lnTo>
                  <a:lnTo>
                    <a:pt x="745321" y="1331274"/>
                  </a:lnTo>
                  <a:lnTo>
                    <a:pt x="748571" y="1311668"/>
                  </a:lnTo>
                  <a:lnTo>
                    <a:pt x="774815" y="1304099"/>
                  </a:lnTo>
                  <a:lnTo>
                    <a:pt x="791229" y="1309603"/>
                  </a:lnTo>
                  <a:lnTo>
                    <a:pt x="825332" y="1299282"/>
                  </a:lnTo>
                  <a:lnTo>
                    <a:pt x="840100" y="1298250"/>
                  </a:lnTo>
                  <a:lnTo>
                    <a:pt x="853222" y="1286900"/>
                  </a:lnTo>
                  <a:lnTo>
                    <a:pt x="868978" y="1291371"/>
                  </a:lnTo>
                  <a:lnTo>
                    <a:pt x="892261" y="1284148"/>
                  </a:lnTo>
                  <a:lnTo>
                    <a:pt x="882429" y="1270042"/>
                  </a:lnTo>
                  <a:lnTo>
                    <a:pt x="898514" y="1251469"/>
                  </a:lnTo>
                  <a:lnTo>
                    <a:pt x="888970" y="1238050"/>
                  </a:lnTo>
                  <a:lnTo>
                    <a:pt x="897857" y="1231172"/>
                  </a:lnTo>
                  <a:lnTo>
                    <a:pt x="918836" y="1242525"/>
                  </a:lnTo>
                  <a:lnTo>
                    <a:pt x="938541" y="1237021"/>
                  </a:lnTo>
                  <a:lnTo>
                    <a:pt x="951006" y="1217757"/>
                  </a:lnTo>
                  <a:lnTo>
                    <a:pt x="948372" y="1207436"/>
                  </a:lnTo>
                  <a:lnTo>
                    <a:pt x="930971" y="1206062"/>
                  </a:lnTo>
                  <a:lnTo>
                    <a:pt x="924760" y="1198834"/>
                  </a:lnTo>
                  <a:lnTo>
                    <a:pt x="926364" y="1175789"/>
                  </a:lnTo>
                  <a:lnTo>
                    <a:pt x="940145" y="1157898"/>
                  </a:lnTo>
                  <a:lnTo>
                    <a:pt x="944752" y="1136572"/>
                  </a:lnTo>
                  <a:lnTo>
                    <a:pt x="944423" y="1114900"/>
                  </a:lnTo>
                  <a:lnTo>
                    <a:pt x="995598" y="1080500"/>
                  </a:lnTo>
                  <a:lnTo>
                    <a:pt x="1008720" y="1065364"/>
                  </a:lnTo>
                  <a:lnTo>
                    <a:pt x="1035624" y="1048508"/>
                  </a:lnTo>
                  <a:lnTo>
                    <a:pt x="1053354" y="1020301"/>
                  </a:lnTo>
                  <a:lnTo>
                    <a:pt x="1070385" y="1012044"/>
                  </a:lnTo>
                  <a:lnTo>
                    <a:pt x="1063185" y="991749"/>
                  </a:lnTo>
                  <a:lnTo>
                    <a:pt x="1053354" y="979364"/>
                  </a:lnTo>
                  <a:lnTo>
                    <a:pt x="1051380" y="951501"/>
                  </a:lnTo>
                  <a:lnTo>
                    <a:pt x="1043810" y="935676"/>
                  </a:lnTo>
                  <a:lnTo>
                    <a:pt x="1047430" y="896461"/>
                  </a:lnTo>
                  <a:lnTo>
                    <a:pt x="1041506" y="889581"/>
                  </a:lnTo>
                  <a:lnTo>
                    <a:pt x="1057591" y="866533"/>
                  </a:lnTo>
                  <a:lnTo>
                    <a:pt x="1059565" y="854493"/>
                  </a:lnTo>
                  <a:lnTo>
                    <a:pt x="1074992" y="839013"/>
                  </a:lnTo>
                  <a:lnTo>
                    <a:pt x="1070055" y="830069"/>
                  </a:lnTo>
                  <a:lnTo>
                    <a:pt x="1074992" y="812869"/>
                  </a:lnTo>
                  <a:lnTo>
                    <a:pt x="1092351" y="797389"/>
                  </a:lnTo>
                  <a:lnTo>
                    <a:pt x="1107449" y="757141"/>
                  </a:lnTo>
                  <a:lnTo>
                    <a:pt x="1120571" y="746477"/>
                  </a:lnTo>
                  <a:lnTo>
                    <a:pt x="1126495" y="712077"/>
                  </a:lnTo>
                  <a:lnTo>
                    <a:pt x="1141593" y="673893"/>
                  </a:lnTo>
                  <a:lnTo>
                    <a:pt x="1153398" y="668734"/>
                  </a:lnTo>
                  <a:lnTo>
                    <a:pt x="1174709" y="670797"/>
                  </a:lnTo>
                  <a:lnTo>
                    <a:pt x="1181290" y="656005"/>
                  </a:lnTo>
                  <a:lnTo>
                    <a:pt x="1212430" y="634677"/>
                  </a:lnTo>
                  <a:lnTo>
                    <a:pt x="1214734" y="624701"/>
                  </a:lnTo>
                  <a:lnTo>
                    <a:pt x="1243613" y="603373"/>
                  </a:lnTo>
                  <a:lnTo>
                    <a:pt x="1238347" y="571038"/>
                  </a:lnTo>
                  <a:lnTo>
                    <a:pt x="1245874" y="558310"/>
                  </a:lnTo>
                  <a:lnTo>
                    <a:pt x="1236043" y="543518"/>
                  </a:lnTo>
                  <a:lnTo>
                    <a:pt x="1239006" y="528382"/>
                  </a:lnTo>
                  <a:lnTo>
                    <a:pt x="1261959" y="491918"/>
                  </a:lnTo>
                  <a:lnTo>
                    <a:pt x="1273107" y="487790"/>
                  </a:lnTo>
                  <a:lnTo>
                    <a:pt x="1288205" y="495358"/>
                  </a:lnTo>
                  <a:lnTo>
                    <a:pt x="1304947" y="496390"/>
                  </a:lnTo>
                  <a:lnTo>
                    <a:pt x="1314121" y="477814"/>
                  </a:lnTo>
                  <a:lnTo>
                    <a:pt x="1315108" y="453046"/>
                  </a:lnTo>
                  <a:lnTo>
                    <a:pt x="1320702" y="439974"/>
                  </a:lnTo>
                  <a:lnTo>
                    <a:pt x="1311817" y="413486"/>
                  </a:lnTo>
                  <a:lnTo>
                    <a:pt x="1312476" y="399726"/>
                  </a:lnTo>
                  <a:lnTo>
                    <a:pt x="1302316" y="388374"/>
                  </a:lnTo>
                  <a:lnTo>
                    <a:pt x="1314780" y="380118"/>
                  </a:lnTo>
                  <a:lnTo>
                    <a:pt x="1337734" y="391126"/>
                  </a:lnTo>
                  <a:lnTo>
                    <a:pt x="1355465" y="377710"/>
                  </a:lnTo>
                  <a:lnTo>
                    <a:pt x="1358755" y="357070"/>
                  </a:lnTo>
                  <a:lnTo>
                    <a:pt x="1344645" y="344343"/>
                  </a:lnTo>
                  <a:lnTo>
                    <a:pt x="1352831" y="332646"/>
                  </a:lnTo>
                  <a:lnTo>
                    <a:pt x="1353818" y="310629"/>
                  </a:lnTo>
                  <a:lnTo>
                    <a:pt x="1377760" y="295494"/>
                  </a:lnTo>
                  <a:lnTo>
                    <a:pt x="1388249" y="273478"/>
                  </a:lnTo>
                  <a:lnTo>
                    <a:pt x="1436791" y="265567"/>
                  </a:lnTo>
                  <a:lnTo>
                    <a:pt x="1451559" y="267974"/>
                  </a:lnTo>
                  <a:lnTo>
                    <a:pt x="1475501" y="261096"/>
                  </a:lnTo>
                  <a:lnTo>
                    <a:pt x="1479451" y="232888"/>
                  </a:lnTo>
                  <a:lnTo>
                    <a:pt x="1496193" y="223941"/>
                  </a:lnTo>
                  <a:lnTo>
                    <a:pt x="1505697" y="232888"/>
                  </a:lnTo>
                  <a:lnTo>
                    <a:pt x="1502405" y="248368"/>
                  </a:lnTo>
                  <a:lnTo>
                    <a:pt x="1530626" y="253526"/>
                  </a:lnTo>
                  <a:lnTo>
                    <a:pt x="1546052" y="251807"/>
                  </a:lnTo>
                  <a:lnTo>
                    <a:pt x="1556870" y="266600"/>
                  </a:lnTo>
                  <a:lnTo>
                    <a:pt x="1573614" y="252839"/>
                  </a:lnTo>
                  <a:lnTo>
                    <a:pt x="1603767" y="256624"/>
                  </a:lnTo>
                  <a:lnTo>
                    <a:pt x="1616232" y="263502"/>
                  </a:lnTo>
                  <a:close/>
                </a:path>
              </a:pathLst>
            </a:custGeom>
            <a:solidFill>
              <a:srgbClr val="308BC9"/>
            </a:solidFill>
            <a:ln w="5801" cap="flat">
              <a:noFill/>
              <a:prstDash val="solid"/>
              <a:miter/>
            </a:ln>
          </p:spPr>
          <p:txBody>
            <a:bodyPr rtlCol="0" anchor="ctr"/>
            <a:lstStyle/>
            <a:p>
              <a:endParaRPr lang="pt-BR"/>
            </a:p>
          </p:txBody>
        </p:sp>
        <p:sp>
          <p:nvSpPr>
            <p:cNvPr id="22" name="Forma Livre: Forma 21">
              <a:extLst>
                <a:ext uri="{FF2B5EF4-FFF2-40B4-BE49-F238E27FC236}">
                  <a16:creationId xmlns:a16="http://schemas.microsoft.com/office/drawing/2014/main" id="{90361DBB-1D86-76E4-976B-C5D863D0BC3A}"/>
                </a:ext>
              </a:extLst>
            </p:cNvPr>
            <p:cNvSpPr/>
            <p:nvPr/>
          </p:nvSpPr>
          <p:spPr>
            <a:xfrm flipV="1">
              <a:off x="-21478331" y="4881509"/>
              <a:ext cx="1629722" cy="2737888"/>
            </a:xfrm>
            <a:custGeom>
              <a:avLst/>
              <a:gdLst>
                <a:gd name="connsiteX0" fmla="*/ 1507999 w 1629722"/>
                <a:gd name="connsiteY0" fmla="*/ 2537692 h 2737888"/>
                <a:gd name="connsiteX1" fmla="*/ 1493890 w 1629722"/>
                <a:gd name="connsiteY1" fmla="*/ 2527371 h 2737888"/>
                <a:gd name="connsiteX2" fmla="*/ 1475872 w 1629722"/>
                <a:gd name="connsiteY2" fmla="*/ 2529090 h 2737888"/>
                <a:gd name="connsiteX3" fmla="*/ 1465998 w 1629722"/>
                <a:gd name="connsiteY3" fmla="*/ 2516708 h 2737888"/>
                <a:gd name="connsiteX4" fmla="*/ 1445019 w 1629722"/>
                <a:gd name="connsiteY4" fmla="*/ 2503635 h 2737888"/>
                <a:gd name="connsiteX5" fmla="*/ 1421734 w 1629722"/>
                <a:gd name="connsiteY5" fmla="*/ 2501915 h 2737888"/>
                <a:gd name="connsiteX6" fmla="*/ 1406638 w 1629722"/>
                <a:gd name="connsiteY6" fmla="*/ 2469581 h 2737888"/>
                <a:gd name="connsiteX7" fmla="*/ 1398781 w 1629722"/>
                <a:gd name="connsiteY7" fmla="*/ 2445845 h 2737888"/>
                <a:gd name="connsiteX8" fmla="*/ 1384670 w 1629722"/>
                <a:gd name="connsiteY8" fmla="*/ 2444126 h 2737888"/>
                <a:gd name="connsiteX9" fmla="*/ 1366281 w 1629722"/>
                <a:gd name="connsiteY9" fmla="*/ 2425203 h 2737888"/>
                <a:gd name="connsiteX10" fmla="*/ 1367928 w 1629722"/>
                <a:gd name="connsiteY10" fmla="*/ 2384958 h 2737888"/>
                <a:gd name="connsiteX11" fmla="*/ 1375168 w 1629722"/>
                <a:gd name="connsiteY11" fmla="*/ 2373605 h 2737888"/>
                <a:gd name="connsiteX12" fmla="*/ 1376155 w 1629722"/>
                <a:gd name="connsiteY12" fmla="*/ 2342299 h 2737888"/>
                <a:gd name="connsiteX13" fmla="*/ 1371218 w 1629722"/>
                <a:gd name="connsiteY13" fmla="*/ 2334389 h 2737888"/>
                <a:gd name="connsiteX14" fmla="*/ 1352172 w 1629722"/>
                <a:gd name="connsiteY14" fmla="*/ 2327165 h 2737888"/>
                <a:gd name="connsiteX15" fmla="*/ 1355463 w 1629722"/>
                <a:gd name="connsiteY15" fmla="*/ 2317876 h 2737888"/>
                <a:gd name="connsiteX16" fmla="*/ 1376772 w 1629722"/>
                <a:gd name="connsiteY16" fmla="*/ 2309279 h 2737888"/>
                <a:gd name="connsiteX17" fmla="*/ 1423380 w 1629722"/>
                <a:gd name="connsiteY17" fmla="*/ 2297579 h 2737888"/>
                <a:gd name="connsiteX18" fmla="*/ 1463078 w 1629722"/>
                <a:gd name="connsiteY18" fmla="*/ 2291734 h 2737888"/>
                <a:gd name="connsiteX19" fmla="*/ 1467315 w 1629722"/>
                <a:gd name="connsiteY19" fmla="*/ 2271091 h 2737888"/>
                <a:gd name="connsiteX20" fmla="*/ 1486690 w 1629722"/>
                <a:gd name="connsiteY20" fmla="*/ 2249420 h 2737888"/>
                <a:gd name="connsiteX21" fmla="*/ 1520134 w 1629722"/>
                <a:gd name="connsiteY21" fmla="*/ 2234973 h 2737888"/>
                <a:gd name="connsiteX22" fmla="*/ 1525728 w 1629722"/>
                <a:gd name="connsiteY22" fmla="*/ 2213989 h 2737888"/>
                <a:gd name="connsiteX23" fmla="*/ 1534902 w 1629722"/>
                <a:gd name="connsiteY23" fmla="*/ 2208139 h 2737888"/>
                <a:gd name="connsiteX24" fmla="*/ 1541813 w 1629722"/>
                <a:gd name="connsiteY24" fmla="*/ 2224997 h 2737888"/>
                <a:gd name="connsiteX25" fmla="*/ 1556541 w 1629722"/>
                <a:gd name="connsiteY25" fmla="*/ 2233940 h 2737888"/>
                <a:gd name="connsiteX26" fmla="*/ 1566085 w 1629722"/>
                <a:gd name="connsiteY26" fmla="*/ 2226717 h 2737888"/>
                <a:gd name="connsiteX27" fmla="*/ 1559174 w 1629722"/>
                <a:gd name="connsiteY27" fmla="*/ 2205046 h 2737888"/>
                <a:gd name="connsiteX28" fmla="*/ 1572625 w 1629722"/>
                <a:gd name="connsiteY28" fmla="*/ 2184062 h 2737888"/>
                <a:gd name="connsiteX29" fmla="*/ 1592001 w 1629722"/>
                <a:gd name="connsiteY29" fmla="*/ 2189907 h 2737888"/>
                <a:gd name="connsiteX30" fmla="*/ 1611993 w 1629722"/>
                <a:gd name="connsiteY30" fmla="*/ 2187155 h 2737888"/>
                <a:gd name="connsiteX31" fmla="*/ 1613639 w 1629722"/>
                <a:gd name="connsiteY31" fmla="*/ 2169269 h 2737888"/>
                <a:gd name="connsiteX32" fmla="*/ 1625774 w 1629722"/>
                <a:gd name="connsiteY32" fmla="*/ 2169956 h 2737888"/>
                <a:gd name="connsiteX33" fmla="*/ 1629723 w 1629722"/>
                <a:gd name="connsiteY33" fmla="*/ 2154135 h 2737888"/>
                <a:gd name="connsiteX34" fmla="*/ 1606728 w 1629722"/>
                <a:gd name="connsiteY34" fmla="*/ 2135212 h 2737888"/>
                <a:gd name="connsiteX35" fmla="*/ 1584103 w 1629722"/>
                <a:gd name="connsiteY35" fmla="*/ 2127301 h 2737888"/>
                <a:gd name="connsiteX36" fmla="*/ 1561148 w 1629722"/>
                <a:gd name="connsiteY36" fmla="*/ 2142781 h 2737888"/>
                <a:gd name="connsiteX37" fmla="*/ 1546709 w 1629722"/>
                <a:gd name="connsiteY37" fmla="*/ 2146220 h 2737888"/>
                <a:gd name="connsiteX38" fmla="*/ 1539839 w 1629722"/>
                <a:gd name="connsiteY38" fmla="*/ 2132805 h 2737888"/>
                <a:gd name="connsiteX39" fmla="*/ 1521780 w 1629722"/>
                <a:gd name="connsiteY39" fmla="*/ 2112167 h 2737888"/>
                <a:gd name="connsiteX40" fmla="*/ 1508328 w 1629722"/>
                <a:gd name="connsiteY40" fmla="*/ 2084646 h 2737888"/>
                <a:gd name="connsiteX41" fmla="*/ 1488007 w 1629722"/>
                <a:gd name="connsiteY41" fmla="*/ 2066069 h 2737888"/>
                <a:gd name="connsiteX42" fmla="*/ 1469948 w 1629722"/>
                <a:gd name="connsiteY42" fmla="*/ 2060564 h 2737888"/>
                <a:gd name="connsiteX43" fmla="*/ 1457811 w 1629722"/>
                <a:gd name="connsiteY43" fmla="*/ 2043710 h 2737888"/>
                <a:gd name="connsiteX44" fmla="*/ 1451930 w 1629722"/>
                <a:gd name="connsiteY44" fmla="*/ 1982133 h 2737888"/>
                <a:gd name="connsiteX45" fmla="*/ 1443044 w 1629722"/>
                <a:gd name="connsiteY45" fmla="*/ 1955303 h 2737888"/>
                <a:gd name="connsiteX46" fmla="*/ 1456824 w 1629722"/>
                <a:gd name="connsiteY46" fmla="*/ 1947734 h 2737888"/>
                <a:gd name="connsiteX47" fmla="*/ 1473238 w 1629722"/>
                <a:gd name="connsiteY47" fmla="*/ 1904388 h 2737888"/>
                <a:gd name="connsiteX48" fmla="*/ 1460774 w 1629722"/>
                <a:gd name="connsiteY48" fmla="*/ 1871367 h 2737888"/>
                <a:gd name="connsiteX49" fmla="*/ 1460444 w 1629722"/>
                <a:gd name="connsiteY49" fmla="*/ 1854855 h 2737888"/>
                <a:gd name="connsiteX50" fmla="*/ 1469618 w 1629722"/>
                <a:gd name="connsiteY50" fmla="*/ 1848664 h 2737888"/>
                <a:gd name="connsiteX51" fmla="*/ 1459457 w 1629722"/>
                <a:gd name="connsiteY51" fmla="*/ 1822517 h 2737888"/>
                <a:gd name="connsiteX52" fmla="*/ 1462418 w 1629722"/>
                <a:gd name="connsiteY52" fmla="*/ 1811167 h 2737888"/>
                <a:gd name="connsiteX53" fmla="*/ 1447322 w 1629722"/>
                <a:gd name="connsiteY53" fmla="*/ 1799472 h 2737888"/>
                <a:gd name="connsiteX54" fmla="*/ 1441398 w 1629722"/>
                <a:gd name="connsiteY54" fmla="*/ 1781927 h 2737888"/>
                <a:gd name="connsiteX55" fmla="*/ 1429591 w 1629722"/>
                <a:gd name="connsiteY55" fmla="*/ 1780895 h 2737888"/>
                <a:gd name="connsiteX56" fmla="*/ 1373851 w 1629722"/>
                <a:gd name="connsiteY56" fmla="*/ 1804976 h 2737888"/>
                <a:gd name="connsiteX57" fmla="*/ 1378088 w 1629722"/>
                <a:gd name="connsiteY57" fmla="*/ 1816671 h 2737888"/>
                <a:gd name="connsiteX58" fmla="*/ 1369244 w 1629722"/>
                <a:gd name="connsiteY58" fmla="*/ 1831119 h 2737888"/>
                <a:gd name="connsiteX59" fmla="*/ 1348265 w 1629722"/>
                <a:gd name="connsiteY59" fmla="*/ 1836964 h 2737888"/>
                <a:gd name="connsiteX60" fmla="*/ 1336458 w 1629722"/>
                <a:gd name="connsiteY60" fmla="*/ 1826989 h 2737888"/>
                <a:gd name="connsiteX61" fmla="*/ 1323006 w 1629722"/>
                <a:gd name="connsiteY61" fmla="*/ 1835590 h 2737888"/>
                <a:gd name="connsiteX62" fmla="*/ 1305605 w 1629722"/>
                <a:gd name="connsiteY62" fmla="*/ 1834903 h 2737888"/>
                <a:gd name="connsiteX63" fmla="*/ 1273805 w 1629722"/>
                <a:gd name="connsiteY63" fmla="*/ 1816326 h 2737888"/>
                <a:gd name="connsiteX64" fmla="*/ 1260026 w 1629722"/>
                <a:gd name="connsiteY64" fmla="*/ 1821830 h 2737888"/>
                <a:gd name="connsiteX65" fmla="*/ 1239004 w 1629722"/>
                <a:gd name="connsiteY65" fmla="*/ 1811167 h 2737888"/>
                <a:gd name="connsiteX66" fmla="*/ 1219999 w 1629722"/>
                <a:gd name="connsiteY66" fmla="*/ 1788464 h 2737888"/>
                <a:gd name="connsiteX67" fmla="*/ 1226540 w 1629722"/>
                <a:gd name="connsiteY67" fmla="*/ 1764728 h 2737888"/>
                <a:gd name="connsiteX68" fmla="*/ 1225553 w 1629722"/>
                <a:gd name="connsiteY68" fmla="*/ 1747870 h 2737888"/>
                <a:gd name="connsiteX69" fmla="*/ 1214075 w 1629722"/>
                <a:gd name="connsiteY69" fmla="*/ 1732735 h 2737888"/>
                <a:gd name="connsiteX70" fmla="*/ 1214075 w 1629722"/>
                <a:gd name="connsiteY70" fmla="*/ 1715191 h 2737888"/>
                <a:gd name="connsiteX71" fmla="*/ 1206218 w 1629722"/>
                <a:gd name="connsiteY71" fmla="*/ 1698678 h 2737888"/>
                <a:gd name="connsiteX72" fmla="*/ 1209838 w 1629722"/>
                <a:gd name="connsiteY72" fmla="*/ 1671503 h 2737888"/>
                <a:gd name="connsiteX73" fmla="*/ 1202927 w 1629722"/>
                <a:gd name="connsiteY73" fmla="*/ 1654645 h 2737888"/>
                <a:gd name="connsiteX74" fmla="*/ 1206877 w 1629722"/>
                <a:gd name="connsiteY74" fmla="*/ 1642263 h 2737888"/>
                <a:gd name="connsiteX75" fmla="*/ 1185198 w 1629722"/>
                <a:gd name="connsiteY75" fmla="*/ 1629535 h 2737888"/>
                <a:gd name="connsiteX76" fmla="*/ 1173391 w 1629722"/>
                <a:gd name="connsiteY76" fmla="*/ 1614055 h 2737888"/>
                <a:gd name="connsiteX77" fmla="*/ 1148461 w 1629722"/>
                <a:gd name="connsiteY77" fmla="*/ 1627129 h 2737888"/>
                <a:gd name="connsiteX78" fmla="*/ 1140604 w 1629722"/>
                <a:gd name="connsiteY78" fmla="*/ 1618873 h 2737888"/>
                <a:gd name="connsiteX79" fmla="*/ 1121888 w 1629722"/>
                <a:gd name="connsiteY79" fmla="*/ 1620592 h 2737888"/>
                <a:gd name="connsiteX80" fmla="*/ 1104198 w 1629722"/>
                <a:gd name="connsiteY80" fmla="*/ 1605112 h 2737888"/>
                <a:gd name="connsiteX81" fmla="*/ 1107490 w 1629722"/>
                <a:gd name="connsiteY81" fmla="*/ 1585502 h 2737888"/>
                <a:gd name="connsiteX82" fmla="*/ 1098933 w 1629722"/>
                <a:gd name="connsiteY82" fmla="*/ 1582409 h 2737888"/>
                <a:gd name="connsiteX83" fmla="*/ 1089101 w 1629722"/>
                <a:gd name="connsiteY83" fmla="*/ 1563486 h 2737888"/>
                <a:gd name="connsiteX84" fmla="*/ 1071370 w 1629722"/>
                <a:gd name="connsiteY84" fmla="*/ 1558673 h 2737888"/>
                <a:gd name="connsiteX85" fmla="*/ 1054998 w 1629722"/>
                <a:gd name="connsiteY85" fmla="*/ 1546632 h 2737888"/>
                <a:gd name="connsiteX86" fmla="*/ 1034306 w 1629722"/>
                <a:gd name="connsiteY86" fmla="*/ 1552477 h 2737888"/>
                <a:gd name="connsiteX87" fmla="*/ 1017934 w 1629722"/>
                <a:gd name="connsiteY87" fmla="*/ 1525302 h 2737888"/>
                <a:gd name="connsiteX88" fmla="*/ 995925 w 1629722"/>
                <a:gd name="connsiteY88" fmla="*/ 1516705 h 2737888"/>
                <a:gd name="connsiteX89" fmla="*/ 989714 w 1629722"/>
                <a:gd name="connsiteY89" fmla="*/ 1523237 h 2737888"/>
                <a:gd name="connsiteX90" fmla="*/ 964456 w 1629722"/>
                <a:gd name="connsiteY90" fmla="*/ 1507070 h 2737888"/>
                <a:gd name="connsiteX91" fmla="*/ 967746 w 1629722"/>
                <a:gd name="connsiteY91" fmla="*/ 1491591 h 2737888"/>
                <a:gd name="connsiteX92" fmla="*/ 927721 w 1629722"/>
                <a:gd name="connsiteY92" fmla="*/ 1475769 h 2737888"/>
                <a:gd name="connsiteX93" fmla="*/ 921797 w 1629722"/>
                <a:gd name="connsiteY93" fmla="*/ 1466135 h 2737888"/>
                <a:gd name="connsiteX94" fmla="*/ 926734 w 1629722"/>
                <a:gd name="connsiteY94" fmla="*/ 1451342 h 2737888"/>
                <a:gd name="connsiteX95" fmla="*/ 939199 w 1629722"/>
                <a:gd name="connsiteY95" fmla="*/ 1445497 h 2737888"/>
                <a:gd name="connsiteX96" fmla="*/ 934919 w 1629722"/>
                <a:gd name="connsiteY96" fmla="*/ 1428984 h 2737888"/>
                <a:gd name="connsiteX97" fmla="*/ 952978 w 1629722"/>
                <a:gd name="connsiteY97" fmla="*/ 1431391 h 2737888"/>
                <a:gd name="connsiteX98" fmla="*/ 969352 w 1629722"/>
                <a:gd name="connsiteY98" fmla="*/ 1394927 h 2737888"/>
                <a:gd name="connsiteX99" fmla="*/ 972313 w 1629722"/>
                <a:gd name="connsiteY99" fmla="*/ 1380825 h 2737888"/>
                <a:gd name="connsiteX100" fmla="*/ 986094 w 1629722"/>
                <a:gd name="connsiteY100" fmla="*/ 1378414 h 2737888"/>
                <a:gd name="connsiteX101" fmla="*/ 1000862 w 1629722"/>
                <a:gd name="connsiteY101" fmla="*/ 1334727 h 2737888"/>
                <a:gd name="connsiteX102" fmla="*/ 991688 w 1629722"/>
                <a:gd name="connsiteY102" fmla="*/ 1325097 h 2737888"/>
                <a:gd name="connsiteX103" fmla="*/ 1004483 w 1629722"/>
                <a:gd name="connsiteY103" fmla="*/ 1310991 h 2737888"/>
                <a:gd name="connsiteX104" fmla="*/ 991031 w 1629722"/>
                <a:gd name="connsiteY104" fmla="*/ 1306519 h 2737888"/>
                <a:gd name="connsiteX105" fmla="*/ 981816 w 1629722"/>
                <a:gd name="connsiteY105" fmla="*/ 1293791 h 2737888"/>
                <a:gd name="connsiteX106" fmla="*/ 973300 w 1629722"/>
                <a:gd name="connsiteY106" fmla="*/ 1308239 h 2737888"/>
                <a:gd name="connsiteX107" fmla="*/ 957215 w 1629722"/>
                <a:gd name="connsiteY107" fmla="*/ 1310991 h 2737888"/>
                <a:gd name="connsiteX108" fmla="*/ 950017 w 1629722"/>
                <a:gd name="connsiteY108" fmla="*/ 1294137 h 2737888"/>
                <a:gd name="connsiteX109" fmla="*/ 925417 w 1629722"/>
                <a:gd name="connsiteY109" fmla="*/ 1255263 h 2737888"/>
                <a:gd name="connsiteX110" fmla="*/ 911966 w 1629722"/>
                <a:gd name="connsiteY110" fmla="*/ 1268682 h 2737888"/>
                <a:gd name="connsiteX111" fmla="*/ 897526 w 1629722"/>
                <a:gd name="connsiteY111" fmla="*/ 1268682 h 2737888"/>
                <a:gd name="connsiteX112" fmla="*/ 886707 w 1629722"/>
                <a:gd name="connsiteY112" fmla="*/ 1238409 h 2737888"/>
                <a:gd name="connsiteX113" fmla="*/ 894235 w 1629722"/>
                <a:gd name="connsiteY113" fmla="*/ 1217425 h 2737888"/>
                <a:gd name="connsiteX114" fmla="*/ 903449 w 1629722"/>
                <a:gd name="connsiteY114" fmla="*/ 1222583 h 2737888"/>
                <a:gd name="connsiteX115" fmla="*/ 916901 w 1629722"/>
                <a:gd name="connsiteY115" fmla="*/ 1204352 h 2737888"/>
                <a:gd name="connsiteX116" fmla="*/ 937882 w 1629722"/>
                <a:gd name="connsiteY116" fmla="*/ 1191278 h 2737888"/>
                <a:gd name="connsiteX117" fmla="*/ 966759 w 1629722"/>
                <a:gd name="connsiteY117" fmla="*/ 1184055 h 2737888"/>
                <a:gd name="connsiteX118" fmla="*/ 977579 w 1629722"/>
                <a:gd name="connsiteY118" fmla="*/ 1175798 h 2737888"/>
                <a:gd name="connsiteX119" fmla="*/ 977250 w 1629722"/>
                <a:gd name="connsiteY119" fmla="*/ 1157566 h 2737888"/>
                <a:gd name="connsiteX120" fmla="*/ 960507 w 1629722"/>
                <a:gd name="connsiteY120" fmla="*/ 1143806 h 2737888"/>
                <a:gd name="connsiteX121" fmla="*/ 951334 w 1629722"/>
                <a:gd name="connsiteY121" fmla="*/ 1122826 h 2737888"/>
                <a:gd name="connsiteX122" fmla="*/ 963139 w 1629722"/>
                <a:gd name="connsiteY122" fmla="*/ 1114225 h 2737888"/>
                <a:gd name="connsiteX123" fmla="*/ 964785 w 1629722"/>
                <a:gd name="connsiteY123" fmla="*/ 1102529 h 2737888"/>
                <a:gd name="connsiteX124" fmla="*/ 948700 w 1629722"/>
                <a:gd name="connsiteY124" fmla="*/ 1077074 h 2737888"/>
                <a:gd name="connsiteX125" fmla="*/ 952978 w 1629722"/>
                <a:gd name="connsiteY125" fmla="*/ 1057464 h 2737888"/>
                <a:gd name="connsiteX126" fmla="*/ 974946 w 1629722"/>
                <a:gd name="connsiteY126" fmla="*/ 1041297 h 2737888"/>
                <a:gd name="connsiteX127" fmla="*/ 967746 w 1629722"/>
                <a:gd name="connsiteY127" fmla="*/ 1022719 h 2737888"/>
                <a:gd name="connsiteX128" fmla="*/ 949687 w 1629722"/>
                <a:gd name="connsiteY128" fmla="*/ 1004833 h 2737888"/>
                <a:gd name="connsiteX129" fmla="*/ 963469 w 1629722"/>
                <a:gd name="connsiteY129" fmla="*/ 992447 h 2737888"/>
                <a:gd name="connsiteX130" fmla="*/ 982803 w 1629722"/>
                <a:gd name="connsiteY130" fmla="*/ 965617 h 2737888"/>
                <a:gd name="connsiteX131" fmla="*/ 1011353 w 1629722"/>
                <a:gd name="connsiteY131" fmla="*/ 941535 h 2737888"/>
                <a:gd name="connsiteX132" fmla="*/ 1006127 w 1629722"/>
                <a:gd name="connsiteY132" fmla="*/ 931905 h 2737888"/>
                <a:gd name="connsiteX133" fmla="*/ 1030069 w 1629722"/>
                <a:gd name="connsiteY133" fmla="*/ 925714 h 2737888"/>
                <a:gd name="connsiteX134" fmla="*/ 1028095 w 1629722"/>
                <a:gd name="connsiteY134" fmla="*/ 905072 h 2737888"/>
                <a:gd name="connsiteX135" fmla="*/ 1041217 w 1629722"/>
                <a:gd name="connsiteY135" fmla="*/ 892002 h 2737888"/>
                <a:gd name="connsiteX136" fmla="*/ 1022501 w 1629722"/>
                <a:gd name="connsiteY136" fmla="*/ 863449 h 2737888"/>
                <a:gd name="connsiteX137" fmla="*/ 1010036 w 1629722"/>
                <a:gd name="connsiteY137" fmla="*/ 860352 h 2737888"/>
                <a:gd name="connsiteX138" fmla="*/ 1032990 w 1629722"/>
                <a:gd name="connsiteY138" fmla="*/ 829738 h 2737888"/>
                <a:gd name="connsiteX139" fmla="*/ 1038256 w 1629722"/>
                <a:gd name="connsiteY139" fmla="*/ 807721 h 2737888"/>
                <a:gd name="connsiteX140" fmla="*/ 1055328 w 1629722"/>
                <a:gd name="connsiteY140" fmla="*/ 805314 h 2737888"/>
                <a:gd name="connsiteX141" fmla="*/ 1064172 w 1629722"/>
                <a:gd name="connsiteY141" fmla="*/ 791554 h 2737888"/>
                <a:gd name="connsiteX142" fmla="*/ 1065159 w 1629722"/>
                <a:gd name="connsiteY142" fmla="*/ 769192 h 2737888"/>
                <a:gd name="connsiteX143" fmla="*/ 1080915 w 1629722"/>
                <a:gd name="connsiteY143" fmla="*/ 760595 h 2737888"/>
                <a:gd name="connsiteX144" fmla="*/ 1082561 w 1629722"/>
                <a:gd name="connsiteY144" fmla="*/ 747867 h 2737888"/>
                <a:gd name="connsiteX145" fmla="*/ 1066805 w 1629722"/>
                <a:gd name="connsiteY145" fmla="*/ 734448 h 2737888"/>
                <a:gd name="connsiteX146" fmla="*/ 1068120 w 1629722"/>
                <a:gd name="connsiteY146" fmla="*/ 725850 h 2737888"/>
                <a:gd name="connsiteX147" fmla="*/ 1052037 w 1629722"/>
                <a:gd name="connsiteY147" fmla="*/ 713122 h 2737888"/>
                <a:gd name="connsiteX148" fmla="*/ 1063843 w 1629722"/>
                <a:gd name="connsiteY148" fmla="*/ 705553 h 2737888"/>
                <a:gd name="connsiteX149" fmla="*/ 1075320 w 1629722"/>
                <a:gd name="connsiteY149" fmla="*/ 677691 h 2737888"/>
                <a:gd name="connsiteX150" fmla="*/ 1097287 w 1629722"/>
                <a:gd name="connsiteY150" fmla="*/ 647760 h 2737888"/>
                <a:gd name="connsiteX151" fmla="*/ 1093709 w 1629722"/>
                <a:gd name="connsiteY151" fmla="*/ 626776 h 2737888"/>
                <a:gd name="connsiteX152" fmla="*/ 1110081 w 1629722"/>
                <a:gd name="connsiteY152" fmla="*/ 609922 h 2737888"/>
                <a:gd name="connsiteX153" fmla="*/ 1094696 w 1629722"/>
                <a:gd name="connsiteY153" fmla="*/ 579649 h 2737888"/>
                <a:gd name="connsiteX154" fmla="*/ 1083177 w 1629722"/>
                <a:gd name="connsiteY154" fmla="*/ 550409 h 2737888"/>
                <a:gd name="connsiteX155" fmla="*/ 1087785 w 1629722"/>
                <a:gd name="connsiteY155" fmla="*/ 538027 h 2737888"/>
                <a:gd name="connsiteX156" fmla="*/ 1103540 w 1629722"/>
                <a:gd name="connsiteY156" fmla="*/ 534242 h 2737888"/>
                <a:gd name="connsiteX157" fmla="*/ 1102883 w 1629722"/>
                <a:gd name="connsiteY157" fmla="*/ 517384 h 2737888"/>
                <a:gd name="connsiteX158" fmla="*/ 1113701 w 1629722"/>
                <a:gd name="connsiteY158" fmla="*/ 506722 h 2737888"/>
                <a:gd name="connsiteX159" fmla="*/ 1097616 w 1629722"/>
                <a:gd name="connsiteY159" fmla="*/ 495372 h 2737888"/>
                <a:gd name="connsiteX160" fmla="*/ 1101894 w 1629722"/>
                <a:gd name="connsiteY160" fmla="*/ 476794 h 2737888"/>
                <a:gd name="connsiteX161" fmla="*/ 1112055 w 1629722"/>
                <a:gd name="connsiteY161" fmla="*/ 473010 h 2737888"/>
                <a:gd name="connsiteX162" fmla="*/ 1114358 w 1629722"/>
                <a:gd name="connsiteY162" fmla="*/ 458217 h 2737888"/>
                <a:gd name="connsiteX163" fmla="*/ 1125178 w 1629722"/>
                <a:gd name="connsiteY163" fmla="*/ 436891 h 2737888"/>
                <a:gd name="connsiteX164" fmla="*/ 1121888 w 1629722"/>
                <a:gd name="connsiteY164" fmla="*/ 418660 h 2737888"/>
                <a:gd name="connsiteX165" fmla="*/ 1108477 w 1629722"/>
                <a:gd name="connsiteY165" fmla="*/ 417969 h 2737888"/>
                <a:gd name="connsiteX166" fmla="*/ 1102553 w 1629722"/>
                <a:gd name="connsiteY166" fmla="*/ 394233 h 2737888"/>
                <a:gd name="connsiteX167" fmla="*/ 1107490 w 1629722"/>
                <a:gd name="connsiteY167" fmla="*/ 376692 h 2737888"/>
                <a:gd name="connsiteX168" fmla="*/ 1076637 w 1629722"/>
                <a:gd name="connsiteY168" fmla="*/ 387009 h 2737888"/>
                <a:gd name="connsiteX169" fmla="*/ 1064172 w 1629722"/>
                <a:gd name="connsiteY169" fmla="*/ 377033 h 2737888"/>
                <a:gd name="connsiteX170" fmla="*/ 1064830 w 1629722"/>
                <a:gd name="connsiteY170" fmla="*/ 367744 h 2737888"/>
                <a:gd name="connsiteX171" fmla="*/ 1079598 w 1629722"/>
                <a:gd name="connsiteY171" fmla="*/ 346073 h 2737888"/>
                <a:gd name="connsiteX172" fmla="*/ 1082561 w 1629722"/>
                <a:gd name="connsiteY172" fmla="*/ 326809 h 2737888"/>
                <a:gd name="connsiteX173" fmla="*/ 1072029 w 1629722"/>
                <a:gd name="connsiteY173" fmla="*/ 297569 h 2737888"/>
                <a:gd name="connsiteX174" fmla="*/ 1056645 w 1629722"/>
                <a:gd name="connsiteY174" fmla="*/ 284500 h 2737888"/>
                <a:gd name="connsiteX175" fmla="*/ 1063513 w 1629722"/>
                <a:gd name="connsiteY175" fmla="*/ 248036 h 2737888"/>
                <a:gd name="connsiteX176" fmla="*/ 1072687 w 1629722"/>
                <a:gd name="connsiteY176" fmla="*/ 239093 h 2737888"/>
                <a:gd name="connsiteX177" fmla="*/ 1044508 w 1629722"/>
                <a:gd name="connsiteY177" fmla="*/ 217763 h 2737888"/>
                <a:gd name="connsiteX178" fmla="*/ 1045784 w 1629722"/>
                <a:gd name="connsiteY178" fmla="*/ 206409 h 2737888"/>
                <a:gd name="connsiteX179" fmla="*/ 1069767 w 1629722"/>
                <a:gd name="connsiteY179" fmla="*/ 201251 h 2737888"/>
                <a:gd name="connsiteX180" fmla="*/ 1090746 w 1629722"/>
                <a:gd name="connsiteY180" fmla="*/ 178893 h 2737888"/>
                <a:gd name="connsiteX181" fmla="*/ 1089431 w 1629722"/>
                <a:gd name="connsiteY181" fmla="*/ 165132 h 2737888"/>
                <a:gd name="connsiteX182" fmla="*/ 1111068 w 1629722"/>
                <a:gd name="connsiteY182" fmla="*/ 109059 h 2737888"/>
                <a:gd name="connsiteX183" fmla="*/ 1104198 w 1629722"/>
                <a:gd name="connsiteY183" fmla="*/ 92205 h 2737888"/>
                <a:gd name="connsiteX184" fmla="*/ 1081244 w 1629722"/>
                <a:gd name="connsiteY184" fmla="*/ 70188 h 2737888"/>
                <a:gd name="connsiteX185" fmla="*/ 1061869 w 1629722"/>
                <a:gd name="connsiteY185" fmla="*/ 69156 h 2737888"/>
                <a:gd name="connsiteX186" fmla="*/ 1055985 w 1629722"/>
                <a:gd name="connsiteY186" fmla="*/ 47485 h 2737888"/>
                <a:gd name="connsiteX187" fmla="*/ 1032990 w 1629722"/>
                <a:gd name="connsiteY187" fmla="*/ 38196 h 2737888"/>
                <a:gd name="connsiteX188" fmla="*/ 1024475 w 1629722"/>
                <a:gd name="connsiteY188" fmla="*/ 13 h 2737888"/>
                <a:gd name="connsiteX189" fmla="*/ 837178 w 1629722"/>
                <a:gd name="connsiteY189" fmla="*/ 14114 h 2737888"/>
                <a:gd name="connsiteX190" fmla="*/ 623966 w 1629722"/>
                <a:gd name="connsiteY190" fmla="*/ 30285 h 2737888"/>
                <a:gd name="connsiteX191" fmla="*/ 415648 w 1629722"/>
                <a:gd name="connsiteY191" fmla="*/ 45074 h 2737888"/>
                <a:gd name="connsiteX192" fmla="*/ 407750 w 1629722"/>
                <a:gd name="connsiteY192" fmla="*/ 58834 h 2737888"/>
                <a:gd name="connsiteX193" fmla="*/ 391706 w 1629722"/>
                <a:gd name="connsiteY193" fmla="*/ 65717 h 2737888"/>
                <a:gd name="connsiteX194" fmla="*/ 386441 w 1629722"/>
                <a:gd name="connsiteY194" fmla="*/ 99083 h 2737888"/>
                <a:gd name="connsiteX195" fmla="*/ 372660 w 1629722"/>
                <a:gd name="connsiteY195" fmla="*/ 112156 h 2737888"/>
                <a:gd name="connsiteX196" fmla="*/ 366776 w 1629722"/>
                <a:gd name="connsiteY196" fmla="*/ 135205 h 2737888"/>
                <a:gd name="connsiteX197" fmla="*/ 350364 w 1629722"/>
                <a:gd name="connsiteY197" fmla="*/ 142083 h 2737888"/>
                <a:gd name="connsiteX198" fmla="*/ 371673 w 1629722"/>
                <a:gd name="connsiteY198" fmla="*/ 167194 h 2737888"/>
                <a:gd name="connsiteX199" fmla="*/ 375621 w 1629722"/>
                <a:gd name="connsiteY199" fmla="*/ 178893 h 2737888"/>
                <a:gd name="connsiteX200" fmla="*/ 390389 w 1629722"/>
                <a:gd name="connsiteY200" fmla="*/ 188869 h 2737888"/>
                <a:gd name="connsiteX201" fmla="*/ 387757 w 1629722"/>
                <a:gd name="connsiteY201" fmla="*/ 202629 h 2737888"/>
                <a:gd name="connsiteX202" fmla="*/ 372660 w 1629722"/>
                <a:gd name="connsiteY202" fmla="*/ 201596 h 2737888"/>
                <a:gd name="connsiteX203" fmla="*/ 358878 w 1629722"/>
                <a:gd name="connsiteY203" fmla="*/ 220515 h 2737888"/>
                <a:gd name="connsiteX204" fmla="*/ 334279 w 1629722"/>
                <a:gd name="connsiteY204" fmla="*/ 227739 h 2737888"/>
                <a:gd name="connsiteX205" fmla="*/ 308363 w 1629722"/>
                <a:gd name="connsiteY205" fmla="*/ 239434 h 2737888"/>
                <a:gd name="connsiteX206" fmla="*/ 279525 w 1629722"/>
                <a:gd name="connsiteY206" fmla="*/ 244597 h 2737888"/>
                <a:gd name="connsiteX207" fmla="*/ 263441 w 1629722"/>
                <a:gd name="connsiteY207" fmla="*/ 243906 h 2737888"/>
                <a:gd name="connsiteX208" fmla="*/ 210620 w 1629722"/>
                <a:gd name="connsiteY208" fmla="*/ 249755 h 2737888"/>
                <a:gd name="connsiteX209" fmla="*/ 207989 w 1629722"/>
                <a:gd name="connsiteY209" fmla="*/ 271081 h 2737888"/>
                <a:gd name="connsiteX210" fmla="*/ 185691 w 1629722"/>
                <a:gd name="connsiteY210" fmla="*/ 279337 h 2737888"/>
                <a:gd name="connsiteX211" fmla="*/ 190298 w 1629722"/>
                <a:gd name="connsiteY211" fmla="*/ 300666 h 2737888"/>
                <a:gd name="connsiteX212" fmla="*/ 181413 w 1629722"/>
                <a:gd name="connsiteY212" fmla="*/ 319585 h 2737888"/>
                <a:gd name="connsiteX213" fmla="*/ 157143 w 1629722"/>
                <a:gd name="connsiteY213" fmla="*/ 336785 h 2737888"/>
                <a:gd name="connsiteX214" fmla="*/ 159775 w 1629722"/>
                <a:gd name="connsiteY214" fmla="*/ 355708 h 2737888"/>
                <a:gd name="connsiteX215" fmla="*/ 145007 w 1629722"/>
                <a:gd name="connsiteY215" fmla="*/ 373249 h 2737888"/>
                <a:gd name="connsiteX216" fmla="*/ 150601 w 1629722"/>
                <a:gd name="connsiteY216" fmla="*/ 382196 h 2737888"/>
                <a:gd name="connsiteX217" fmla="*/ 170923 w 1629722"/>
                <a:gd name="connsiteY217" fmla="*/ 375659 h 2737888"/>
                <a:gd name="connsiteX218" fmla="*/ 183717 w 1629722"/>
                <a:gd name="connsiteY218" fmla="*/ 388387 h 2737888"/>
                <a:gd name="connsiteX219" fmla="*/ 207659 w 1629722"/>
                <a:gd name="connsiteY219" fmla="*/ 358801 h 2737888"/>
                <a:gd name="connsiteX220" fmla="*/ 219794 w 1629722"/>
                <a:gd name="connsiteY220" fmla="*/ 357769 h 2737888"/>
                <a:gd name="connsiteX221" fmla="*/ 228351 w 1629722"/>
                <a:gd name="connsiteY221" fmla="*/ 381505 h 2737888"/>
                <a:gd name="connsiteX222" fmla="*/ 207330 w 1629722"/>
                <a:gd name="connsiteY222" fmla="*/ 405586 h 2737888"/>
                <a:gd name="connsiteX223" fmla="*/ 186350 w 1629722"/>
                <a:gd name="connsiteY223" fmla="*/ 416940 h 2737888"/>
                <a:gd name="connsiteX224" fmla="*/ 188324 w 1629722"/>
                <a:gd name="connsiteY224" fmla="*/ 449274 h 2737888"/>
                <a:gd name="connsiteX225" fmla="*/ 183717 w 1629722"/>
                <a:gd name="connsiteY225" fmla="*/ 465099 h 2737888"/>
                <a:gd name="connsiteX226" fmla="*/ 170923 w 1629722"/>
                <a:gd name="connsiteY226" fmla="*/ 481612 h 2737888"/>
                <a:gd name="connsiteX227" fmla="*/ 178452 w 1629722"/>
                <a:gd name="connsiteY227" fmla="*/ 503628 h 2737888"/>
                <a:gd name="connsiteX228" fmla="*/ 168291 w 1629722"/>
                <a:gd name="connsiteY228" fmla="*/ 519795 h 2737888"/>
                <a:gd name="connsiteX229" fmla="*/ 176519 w 1629722"/>
                <a:gd name="connsiteY229" fmla="*/ 534242 h 2737888"/>
                <a:gd name="connsiteX230" fmla="*/ 167962 w 1629722"/>
                <a:gd name="connsiteY230" fmla="*/ 552129 h 2737888"/>
                <a:gd name="connsiteX231" fmla="*/ 174215 w 1629722"/>
                <a:gd name="connsiteY231" fmla="*/ 560385 h 2737888"/>
                <a:gd name="connsiteX232" fmla="*/ 158788 w 1629722"/>
                <a:gd name="connsiteY232" fmla="*/ 581369 h 2737888"/>
                <a:gd name="connsiteX233" fmla="*/ 173227 w 1629722"/>
                <a:gd name="connsiteY233" fmla="*/ 607515 h 2737888"/>
                <a:gd name="connsiteX234" fmla="*/ 168949 w 1629722"/>
                <a:gd name="connsiteY234" fmla="*/ 618178 h 2737888"/>
                <a:gd name="connsiteX235" fmla="*/ 185691 w 1629722"/>
                <a:gd name="connsiteY235" fmla="*/ 630219 h 2737888"/>
                <a:gd name="connsiteX236" fmla="*/ 204039 w 1629722"/>
                <a:gd name="connsiteY236" fmla="*/ 651544 h 2737888"/>
                <a:gd name="connsiteX237" fmla="*/ 197169 w 1629722"/>
                <a:gd name="connsiteY237" fmla="*/ 674939 h 2737888"/>
                <a:gd name="connsiteX238" fmla="*/ 209633 w 1629722"/>
                <a:gd name="connsiteY238" fmla="*/ 689041 h 2737888"/>
                <a:gd name="connsiteX239" fmla="*/ 223085 w 1629722"/>
                <a:gd name="connsiteY239" fmla="*/ 691451 h 2737888"/>
                <a:gd name="connsiteX240" fmla="*/ 230285 w 1629722"/>
                <a:gd name="connsiteY240" fmla="*/ 704179 h 2737888"/>
                <a:gd name="connsiteX241" fmla="*/ 220453 w 1629722"/>
                <a:gd name="connsiteY241" fmla="*/ 727570 h 2737888"/>
                <a:gd name="connsiteX242" fmla="*/ 239829 w 1629722"/>
                <a:gd name="connsiteY242" fmla="*/ 746147 h 2737888"/>
                <a:gd name="connsiteX243" fmla="*/ 253608 w 1629722"/>
                <a:gd name="connsiteY243" fmla="*/ 751993 h 2737888"/>
                <a:gd name="connsiteX244" fmla="*/ 250318 w 1629722"/>
                <a:gd name="connsiteY244" fmla="*/ 778826 h 2737888"/>
                <a:gd name="connsiteX245" fmla="*/ 224072 w 1629722"/>
                <a:gd name="connsiteY245" fmla="*/ 788802 h 2737888"/>
                <a:gd name="connsiteX246" fmla="*/ 210620 w 1629722"/>
                <a:gd name="connsiteY246" fmla="*/ 802217 h 2737888"/>
                <a:gd name="connsiteX247" fmla="*/ 223744 w 1629722"/>
                <a:gd name="connsiteY247" fmla="*/ 819416 h 2737888"/>
                <a:gd name="connsiteX248" fmla="*/ 230285 w 1629722"/>
                <a:gd name="connsiteY248" fmla="*/ 846591 h 2737888"/>
                <a:gd name="connsiteX249" fmla="*/ 229955 w 1629722"/>
                <a:gd name="connsiteY249" fmla="*/ 872051 h 2737888"/>
                <a:gd name="connsiteX250" fmla="*/ 211937 w 1629722"/>
                <a:gd name="connsiteY250" fmla="*/ 887872 h 2737888"/>
                <a:gd name="connsiteX251" fmla="*/ 196182 w 1629722"/>
                <a:gd name="connsiteY251" fmla="*/ 886498 h 2737888"/>
                <a:gd name="connsiteX252" fmla="*/ 184376 w 1629722"/>
                <a:gd name="connsiteY252" fmla="*/ 899913 h 2737888"/>
                <a:gd name="connsiteX253" fmla="*/ 194207 w 1629722"/>
                <a:gd name="connsiteY253" fmla="*/ 907824 h 2737888"/>
                <a:gd name="connsiteX254" fmla="*/ 169936 w 1629722"/>
                <a:gd name="connsiteY254" fmla="*/ 924336 h 2737888"/>
                <a:gd name="connsiteX255" fmla="*/ 177176 w 1629722"/>
                <a:gd name="connsiteY255" fmla="*/ 943255 h 2737888"/>
                <a:gd name="connsiteX256" fmla="*/ 169936 w 1629722"/>
                <a:gd name="connsiteY256" fmla="*/ 952202 h 2737888"/>
                <a:gd name="connsiteX257" fmla="*/ 175530 w 1629722"/>
                <a:gd name="connsiteY257" fmla="*/ 965272 h 2737888"/>
                <a:gd name="connsiteX258" fmla="*/ 174543 w 1629722"/>
                <a:gd name="connsiteY258" fmla="*/ 987288 h 2737888"/>
                <a:gd name="connsiteX259" fmla="*/ 152864 w 1629722"/>
                <a:gd name="connsiteY259" fmla="*/ 1022719 h 2737888"/>
                <a:gd name="connsiteX260" fmla="*/ 157801 w 1629722"/>
                <a:gd name="connsiteY260" fmla="*/ 1043703 h 2737888"/>
                <a:gd name="connsiteX261" fmla="*/ 152864 w 1629722"/>
                <a:gd name="connsiteY261" fmla="*/ 1097025 h 2737888"/>
                <a:gd name="connsiteX262" fmla="*/ 163725 w 1629722"/>
                <a:gd name="connsiteY262" fmla="*/ 1099777 h 2737888"/>
                <a:gd name="connsiteX263" fmla="*/ 159447 w 1629722"/>
                <a:gd name="connsiteY263" fmla="*/ 1117664 h 2737888"/>
                <a:gd name="connsiteX264" fmla="*/ 176847 w 1629722"/>
                <a:gd name="connsiteY264" fmla="*/ 1133143 h 2737888"/>
                <a:gd name="connsiteX265" fmla="*/ 165988 w 1629722"/>
                <a:gd name="connsiteY265" fmla="*/ 1151034 h 2737888"/>
                <a:gd name="connsiteX266" fmla="*/ 173227 w 1629722"/>
                <a:gd name="connsiteY266" fmla="*/ 1155506 h 2737888"/>
                <a:gd name="connsiteX267" fmla="*/ 172569 w 1629722"/>
                <a:gd name="connsiteY267" fmla="*/ 1181302 h 2737888"/>
                <a:gd name="connsiteX268" fmla="*/ 178123 w 1629722"/>
                <a:gd name="connsiteY268" fmla="*/ 1181994 h 2737888"/>
                <a:gd name="connsiteX269" fmla="*/ 187667 w 1629722"/>
                <a:gd name="connsiteY269" fmla="*/ 1217766 h 2737888"/>
                <a:gd name="connsiteX270" fmla="*/ 179110 w 1629722"/>
                <a:gd name="connsiteY270" fmla="*/ 1228774 h 2737888"/>
                <a:gd name="connsiteX271" fmla="*/ 184704 w 1629722"/>
                <a:gd name="connsiteY271" fmla="*/ 1241848 h 2737888"/>
                <a:gd name="connsiteX272" fmla="*/ 176189 w 1629722"/>
                <a:gd name="connsiteY272" fmla="*/ 1251478 h 2737888"/>
                <a:gd name="connsiteX273" fmla="*/ 177506 w 1629722"/>
                <a:gd name="connsiteY273" fmla="*/ 1274186 h 2737888"/>
                <a:gd name="connsiteX274" fmla="*/ 151590 w 1629722"/>
                <a:gd name="connsiteY274" fmla="*/ 1317873 h 2737888"/>
                <a:gd name="connsiteX275" fmla="*/ 156814 w 1629722"/>
                <a:gd name="connsiteY275" fmla="*/ 1353304 h 2737888"/>
                <a:gd name="connsiteX276" fmla="*/ 132214 w 1629722"/>
                <a:gd name="connsiteY276" fmla="*/ 1370849 h 2737888"/>
                <a:gd name="connsiteX277" fmla="*/ 118763 w 1629722"/>
                <a:gd name="connsiteY277" fmla="*/ 1396992 h 2737888"/>
                <a:gd name="connsiteX278" fmla="*/ 120078 w 1629722"/>
                <a:gd name="connsiteY278" fmla="*/ 1418321 h 2737888"/>
                <a:gd name="connsiteX279" fmla="*/ 135175 w 1629722"/>
                <a:gd name="connsiteY279" fmla="*/ 1427952 h 2737888"/>
                <a:gd name="connsiteX280" fmla="*/ 124027 w 1629722"/>
                <a:gd name="connsiteY280" fmla="*/ 1442399 h 2737888"/>
                <a:gd name="connsiteX281" fmla="*/ 117116 w 1629722"/>
                <a:gd name="connsiteY281" fmla="*/ 1459944 h 2737888"/>
                <a:gd name="connsiteX282" fmla="*/ 124357 w 1629722"/>
                <a:gd name="connsiteY282" fmla="*/ 1482647 h 2737888"/>
                <a:gd name="connsiteX283" fmla="*/ 153851 w 1629722"/>
                <a:gd name="connsiteY283" fmla="*/ 1466822 h 2737888"/>
                <a:gd name="connsiteX284" fmla="*/ 174543 w 1629722"/>
                <a:gd name="connsiteY284" fmla="*/ 1459598 h 2737888"/>
                <a:gd name="connsiteX285" fmla="*/ 187995 w 1629722"/>
                <a:gd name="connsiteY285" fmla="*/ 1466822 h 2737888"/>
                <a:gd name="connsiteX286" fmla="*/ 201776 w 1629722"/>
                <a:gd name="connsiteY286" fmla="*/ 1483680 h 2737888"/>
                <a:gd name="connsiteX287" fmla="*/ 227692 w 1629722"/>
                <a:gd name="connsiteY287" fmla="*/ 1496062 h 2737888"/>
                <a:gd name="connsiteX288" fmla="*/ 238512 w 1629722"/>
                <a:gd name="connsiteY288" fmla="*/ 1495030 h 2737888"/>
                <a:gd name="connsiteX289" fmla="*/ 246697 w 1629722"/>
                <a:gd name="connsiteY289" fmla="*/ 1525989 h 2737888"/>
                <a:gd name="connsiteX290" fmla="*/ 237196 w 1629722"/>
                <a:gd name="connsiteY290" fmla="*/ 1530806 h 2737888"/>
                <a:gd name="connsiteX291" fmla="*/ 220453 w 1629722"/>
                <a:gd name="connsiteY291" fmla="*/ 1563144 h 2737888"/>
                <a:gd name="connsiteX292" fmla="*/ 169278 w 1629722"/>
                <a:gd name="connsiteY292" fmla="*/ 1607519 h 2737888"/>
                <a:gd name="connsiteX293" fmla="*/ 165658 w 1629722"/>
                <a:gd name="connsiteY293" fmla="*/ 1622653 h 2737888"/>
                <a:gd name="connsiteX294" fmla="*/ 145994 w 1629722"/>
                <a:gd name="connsiteY294" fmla="*/ 1657743 h 2737888"/>
                <a:gd name="connsiteX295" fmla="*/ 140729 w 1629722"/>
                <a:gd name="connsiteY295" fmla="*/ 1672190 h 2737888"/>
                <a:gd name="connsiteX296" fmla="*/ 145007 w 1629722"/>
                <a:gd name="connsiteY296" fmla="*/ 1685263 h 2737888"/>
                <a:gd name="connsiteX297" fmla="*/ 141386 w 1629722"/>
                <a:gd name="connsiteY297" fmla="*/ 1699024 h 2737888"/>
                <a:gd name="connsiteX298" fmla="*/ 124685 w 1629722"/>
                <a:gd name="connsiteY298" fmla="*/ 1725512 h 2737888"/>
                <a:gd name="connsiteX299" fmla="*/ 127607 w 1629722"/>
                <a:gd name="connsiteY299" fmla="*/ 1733423 h 2737888"/>
                <a:gd name="connsiteX300" fmla="*/ 113209 w 1629722"/>
                <a:gd name="connsiteY300" fmla="*/ 1753374 h 2737888"/>
                <a:gd name="connsiteX301" fmla="*/ 96137 w 1629722"/>
                <a:gd name="connsiteY301" fmla="*/ 1751309 h 2737888"/>
                <a:gd name="connsiteX302" fmla="*/ 85317 w 1629722"/>
                <a:gd name="connsiteY302" fmla="*/ 1738240 h 2737888"/>
                <a:gd name="connsiteX303" fmla="*/ 61375 w 1629722"/>
                <a:gd name="connsiteY303" fmla="*/ 1753374 h 2737888"/>
                <a:gd name="connsiteX304" fmla="*/ 55123 w 1629722"/>
                <a:gd name="connsiteY304" fmla="*/ 1780895 h 2737888"/>
                <a:gd name="connsiteX305" fmla="*/ 49570 w 1629722"/>
                <a:gd name="connsiteY305" fmla="*/ 1788464 h 2737888"/>
                <a:gd name="connsiteX306" fmla="*/ 31181 w 1629722"/>
                <a:gd name="connsiteY306" fmla="*/ 1793968 h 2737888"/>
                <a:gd name="connsiteX307" fmla="*/ 17072 w 1629722"/>
                <a:gd name="connsiteY307" fmla="*/ 1789151 h 2737888"/>
                <a:gd name="connsiteX308" fmla="*/ 0 w 1629722"/>
                <a:gd name="connsiteY308" fmla="*/ 1807383 h 2737888"/>
                <a:gd name="connsiteX309" fmla="*/ 12465 w 1629722"/>
                <a:gd name="connsiteY309" fmla="*/ 1830432 h 2737888"/>
                <a:gd name="connsiteX310" fmla="*/ 71536 w 1629722"/>
                <a:gd name="connsiteY310" fmla="*/ 1837997 h 2737888"/>
                <a:gd name="connsiteX311" fmla="*/ 82026 w 1629722"/>
                <a:gd name="connsiteY311" fmla="*/ 1860013 h 2737888"/>
                <a:gd name="connsiteX312" fmla="*/ 96465 w 1629722"/>
                <a:gd name="connsiteY312" fmla="*/ 1867924 h 2737888"/>
                <a:gd name="connsiteX313" fmla="*/ 97782 w 1629722"/>
                <a:gd name="connsiteY313" fmla="*/ 1880997 h 2737888"/>
                <a:gd name="connsiteX314" fmla="*/ 109589 w 1629722"/>
                <a:gd name="connsiteY314" fmla="*/ 1888908 h 2737888"/>
                <a:gd name="connsiteX315" fmla="*/ 106955 w 1629722"/>
                <a:gd name="connsiteY315" fmla="*/ 1905079 h 2737888"/>
                <a:gd name="connsiteX316" fmla="*/ 86963 w 1629722"/>
                <a:gd name="connsiteY316" fmla="*/ 1935006 h 2737888"/>
                <a:gd name="connsiteX317" fmla="*/ 80382 w 1629722"/>
                <a:gd name="connsiteY317" fmla="*/ 1938445 h 2737888"/>
                <a:gd name="connsiteX318" fmla="*/ 73182 w 1629722"/>
                <a:gd name="connsiteY318" fmla="*/ 1976287 h 2737888"/>
                <a:gd name="connsiteX319" fmla="*/ 39038 w 1629722"/>
                <a:gd name="connsiteY319" fmla="*/ 1994519 h 2737888"/>
                <a:gd name="connsiteX320" fmla="*/ 58084 w 1629722"/>
                <a:gd name="connsiteY320" fmla="*/ 2019629 h 2737888"/>
                <a:gd name="connsiteX321" fmla="*/ 64954 w 1629722"/>
                <a:gd name="connsiteY321" fmla="*/ 2038207 h 2737888"/>
                <a:gd name="connsiteX322" fmla="*/ 53806 w 1629722"/>
                <a:gd name="connsiteY322" fmla="*/ 2055060 h 2737888"/>
                <a:gd name="connsiteX323" fmla="*/ 51832 w 1629722"/>
                <a:gd name="connsiteY323" fmla="*/ 2067101 h 2737888"/>
                <a:gd name="connsiteX324" fmla="*/ 66929 w 1629722"/>
                <a:gd name="connsiteY324" fmla="*/ 2071918 h 2737888"/>
                <a:gd name="connsiteX325" fmla="*/ 100744 w 1629722"/>
                <a:gd name="connsiteY325" fmla="*/ 2059532 h 2737888"/>
                <a:gd name="connsiteX326" fmla="*/ 117446 w 1629722"/>
                <a:gd name="connsiteY326" fmla="*/ 2063317 h 2737888"/>
                <a:gd name="connsiteX327" fmla="*/ 129251 w 1629722"/>
                <a:gd name="connsiteY327" fmla="*/ 2048869 h 2737888"/>
                <a:gd name="connsiteX328" fmla="*/ 145994 w 1629722"/>
                <a:gd name="connsiteY328" fmla="*/ 2047837 h 2737888"/>
                <a:gd name="connsiteX329" fmla="*/ 165041 w 1629722"/>
                <a:gd name="connsiteY329" fmla="*/ 2057812 h 2737888"/>
                <a:gd name="connsiteX330" fmla="*/ 192561 w 1629722"/>
                <a:gd name="connsiteY330" fmla="*/ 2058503 h 2737888"/>
                <a:gd name="connsiteX331" fmla="*/ 203709 w 1629722"/>
                <a:gd name="connsiteY331" fmla="*/ 2073983 h 2737888"/>
                <a:gd name="connsiteX332" fmla="*/ 232918 w 1629722"/>
                <a:gd name="connsiteY332" fmla="*/ 2076044 h 2737888"/>
                <a:gd name="connsiteX333" fmla="*/ 254555 w 1629722"/>
                <a:gd name="connsiteY333" fmla="*/ 2084646 h 2737888"/>
                <a:gd name="connsiteX334" fmla="*/ 264428 w 1629722"/>
                <a:gd name="connsiteY334" fmla="*/ 2079142 h 2737888"/>
                <a:gd name="connsiteX335" fmla="*/ 289357 w 1629722"/>
                <a:gd name="connsiteY335" fmla="*/ 2101500 h 2737888"/>
                <a:gd name="connsiteX336" fmla="*/ 285737 w 1629722"/>
                <a:gd name="connsiteY336" fmla="*/ 2120764 h 2737888"/>
                <a:gd name="connsiteX337" fmla="*/ 297215 w 1629722"/>
                <a:gd name="connsiteY337" fmla="*/ 2133151 h 2737888"/>
                <a:gd name="connsiteX338" fmla="*/ 315931 w 1629722"/>
                <a:gd name="connsiteY338" fmla="*/ 2141407 h 2737888"/>
                <a:gd name="connsiteX339" fmla="*/ 321485 w 1629722"/>
                <a:gd name="connsiteY339" fmla="*/ 2153789 h 2737888"/>
                <a:gd name="connsiteX340" fmla="*/ 333620 w 1629722"/>
                <a:gd name="connsiteY340" fmla="*/ 2146220 h 2737888"/>
                <a:gd name="connsiteX341" fmla="*/ 340203 w 1629722"/>
                <a:gd name="connsiteY341" fmla="*/ 2131773 h 2737888"/>
                <a:gd name="connsiteX342" fmla="*/ 365460 w 1629722"/>
                <a:gd name="connsiteY342" fmla="*/ 2147939 h 2737888"/>
                <a:gd name="connsiteX343" fmla="*/ 370356 w 1629722"/>
                <a:gd name="connsiteY343" fmla="*/ 2164452 h 2737888"/>
                <a:gd name="connsiteX344" fmla="*/ 390389 w 1629722"/>
                <a:gd name="connsiteY344" fmla="*/ 2192318 h 2737888"/>
                <a:gd name="connsiteX345" fmla="*/ 403513 w 1629722"/>
                <a:gd name="connsiteY345" fmla="*/ 2187846 h 2737888"/>
                <a:gd name="connsiteX346" fmla="*/ 428770 w 1629722"/>
                <a:gd name="connsiteY346" fmla="*/ 2160667 h 2737888"/>
                <a:gd name="connsiteX347" fmla="*/ 460899 w 1629722"/>
                <a:gd name="connsiteY347" fmla="*/ 2174773 h 2737888"/>
                <a:gd name="connsiteX348" fmla="*/ 448104 w 1629722"/>
                <a:gd name="connsiteY348" fmla="*/ 2185436 h 2737888"/>
                <a:gd name="connsiteX349" fmla="*/ 455673 w 1629722"/>
                <a:gd name="connsiteY349" fmla="*/ 2207111 h 2737888"/>
                <a:gd name="connsiteX350" fmla="*/ 466493 w 1629722"/>
                <a:gd name="connsiteY350" fmla="*/ 2219148 h 2737888"/>
                <a:gd name="connsiteX351" fmla="*/ 482578 w 1629722"/>
                <a:gd name="connsiteY351" fmla="*/ 2222245 h 2737888"/>
                <a:gd name="connsiteX352" fmla="*/ 497963 w 1629722"/>
                <a:gd name="connsiteY352" fmla="*/ 2202635 h 2737888"/>
                <a:gd name="connsiteX353" fmla="*/ 507177 w 1629722"/>
                <a:gd name="connsiteY353" fmla="*/ 2200916 h 2737888"/>
                <a:gd name="connsiteX354" fmla="*/ 517338 w 1629722"/>
                <a:gd name="connsiteY354" fmla="*/ 2213643 h 2737888"/>
                <a:gd name="connsiteX355" fmla="*/ 542597 w 1629722"/>
                <a:gd name="connsiteY355" fmla="*/ 2207111 h 2737888"/>
                <a:gd name="connsiteX356" fmla="*/ 543912 w 1629722"/>
                <a:gd name="connsiteY356" fmla="*/ 2194038 h 2737888"/>
                <a:gd name="connsiteX357" fmla="*/ 575054 w 1629722"/>
                <a:gd name="connsiteY357" fmla="*/ 2197131 h 2737888"/>
                <a:gd name="connsiteX358" fmla="*/ 585585 w 1629722"/>
                <a:gd name="connsiteY358" fmla="*/ 2239099 h 2737888"/>
                <a:gd name="connsiteX359" fmla="*/ 597720 w 1629722"/>
                <a:gd name="connsiteY359" fmla="*/ 2243916 h 2737888"/>
                <a:gd name="connsiteX360" fmla="*/ 626886 w 1629722"/>
                <a:gd name="connsiteY360" fmla="*/ 2227062 h 2737888"/>
                <a:gd name="connsiteX361" fmla="*/ 650169 w 1629722"/>
                <a:gd name="connsiteY361" fmla="*/ 2232221 h 2737888"/>
                <a:gd name="connsiteX362" fmla="*/ 648236 w 1629722"/>
                <a:gd name="connsiteY362" fmla="*/ 2219839 h 2737888"/>
                <a:gd name="connsiteX363" fmla="*/ 658067 w 1629722"/>
                <a:gd name="connsiteY363" fmla="*/ 2212615 h 2737888"/>
                <a:gd name="connsiteX364" fmla="*/ 673495 w 1629722"/>
                <a:gd name="connsiteY364" fmla="*/ 2222591 h 2737888"/>
                <a:gd name="connsiteX365" fmla="*/ 673495 w 1629722"/>
                <a:gd name="connsiteY365" fmla="*/ 2233940 h 2737888"/>
                <a:gd name="connsiteX366" fmla="*/ 690196 w 1629722"/>
                <a:gd name="connsiteY366" fmla="*/ 2231875 h 2737888"/>
                <a:gd name="connsiteX367" fmla="*/ 708255 w 1629722"/>
                <a:gd name="connsiteY367" fmla="*/ 2247014 h 2737888"/>
                <a:gd name="connsiteX368" fmla="*/ 728577 w 1629722"/>
                <a:gd name="connsiteY368" fmla="*/ 2241164 h 2737888"/>
                <a:gd name="connsiteX369" fmla="*/ 732525 w 1629722"/>
                <a:gd name="connsiteY369" fmla="*/ 2260774 h 2737888"/>
                <a:gd name="connsiteX370" fmla="*/ 767615 w 1629722"/>
                <a:gd name="connsiteY370" fmla="*/ 2273502 h 2737888"/>
                <a:gd name="connsiteX371" fmla="*/ 816157 w 1629722"/>
                <a:gd name="connsiteY371" fmla="*/ 2282791 h 2737888"/>
                <a:gd name="connsiteX372" fmla="*/ 817144 w 1629722"/>
                <a:gd name="connsiteY372" fmla="*/ 2275908 h 2737888"/>
                <a:gd name="connsiteX373" fmla="*/ 842402 w 1629722"/>
                <a:gd name="connsiteY373" fmla="*/ 2279347 h 2737888"/>
                <a:gd name="connsiteX374" fmla="*/ 844377 w 1629722"/>
                <a:gd name="connsiteY374" fmla="*/ 2288295 h 2737888"/>
                <a:gd name="connsiteX375" fmla="*/ 870952 w 1629722"/>
                <a:gd name="connsiteY375" fmla="*/ 2299644 h 2737888"/>
                <a:gd name="connsiteX376" fmla="*/ 863752 w 1629722"/>
                <a:gd name="connsiteY376" fmla="*/ 2318563 h 2737888"/>
                <a:gd name="connsiteX377" fmla="*/ 865728 w 1629722"/>
                <a:gd name="connsiteY377" fmla="*/ 2336795 h 2737888"/>
                <a:gd name="connsiteX378" fmla="*/ 880454 w 1629722"/>
                <a:gd name="connsiteY378" fmla="*/ 2338173 h 2737888"/>
                <a:gd name="connsiteX379" fmla="*/ 899829 w 1629722"/>
                <a:gd name="connsiteY379" fmla="*/ 2331982 h 2737888"/>
                <a:gd name="connsiteX380" fmla="*/ 907029 w 1629722"/>
                <a:gd name="connsiteY380" fmla="*/ 2340925 h 2737888"/>
                <a:gd name="connsiteX381" fmla="*/ 902133 w 1629722"/>
                <a:gd name="connsiteY381" fmla="*/ 2352275 h 2737888"/>
                <a:gd name="connsiteX382" fmla="*/ 911307 w 1629722"/>
                <a:gd name="connsiteY382" fmla="*/ 2362942 h 2737888"/>
                <a:gd name="connsiteX383" fmla="*/ 941502 w 1629722"/>
                <a:gd name="connsiteY383" fmla="*/ 2374979 h 2737888"/>
                <a:gd name="connsiteX384" fmla="*/ 946067 w 1629722"/>
                <a:gd name="connsiteY384" fmla="*/ 2385987 h 2737888"/>
                <a:gd name="connsiteX385" fmla="*/ 969022 w 1629722"/>
                <a:gd name="connsiteY385" fmla="*/ 2395621 h 2737888"/>
                <a:gd name="connsiteX386" fmla="*/ 982144 w 1629722"/>
                <a:gd name="connsiteY386" fmla="*/ 2409036 h 2737888"/>
                <a:gd name="connsiteX387" fmla="*/ 978237 w 1629722"/>
                <a:gd name="connsiteY387" fmla="*/ 2431052 h 2737888"/>
                <a:gd name="connsiteX388" fmla="*/ 1005799 w 1629722"/>
                <a:gd name="connsiteY388" fmla="*/ 2456508 h 2737888"/>
                <a:gd name="connsiteX389" fmla="*/ 1008720 w 1629722"/>
                <a:gd name="connsiteY389" fmla="*/ 2439309 h 2737888"/>
                <a:gd name="connsiteX390" fmla="*/ 993335 w 1629722"/>
                <a:gd name="connsiteY390" fmla="*/ 2427268 h 2737888"/>
                <a:gd name="connsiteX391" fmla="*/ 993663 w 1629722"/>
                <a:gd name="connsiteY391" fmla="*/ 2410414 h 2737888"/>
                <a:gd name="connsiteX392" fmla="*/ 1010364 w 1629722"/>
                <a:gd name="connsiteY392" fmla="*/ 2401467 h 2737888"/>
                <a:gd name="connsiteX393" fmla="*/ 1012010 w 1629722"/>
                <a:gd name="connsiteY393" fmla="*/ 2380483 h 2737888"/>
                <a:gd name="connsiteX394" fmla="*/ 1028425 w 1629722"/>
                <a:gd name="connsiteY394" fmla="*/ 2378422 h 2737888"/>
                <a:gd name="connsiteX395" fmla="*/ 1039901 w 1629722"/>
                <a:gd name="connsiteY395" fmla="*/ 2365003 h 2737888"/>
                <a:gd name="connsiteX396" fmla="*/ 1050062 w 1629722"/>
                <a:gd name="connsiteY396" fmla="*/ 2364316 h 2737888"/>
                <a:gd name="connsiteX397" fmla="*/ 1060552 w 1629722"/>
                <a:gd name="connsiteY397" fmla="*/ 2352966 h 2737888"/>
                <a:gd name="connsiteX398" fmla="*/ 1078611 w 1629722"/>
                <a:gd name="connsiteY398" fmla="*/ 2348836 h 2737888"/>
                <a:gd name="connsiteX399" fmla="*/ 1104857 w 1629722"/>
                <a:gd name="connsiteY399" fmla="*/ 2359844 h 2737888"/>
                <a:gd name="connsiteX400" fmla="*/ 1107490 w 1629722"/>
                <a:gd name="connsiteY400" fmla="*/ 2373259 h 2737888"/>
                <a:gd name="connsiteX401" fmla="*/ 1135997 w 1629722"/>
                <a:gd name="connsiteY401" fmla="*/ 2395963 h 2737888"/>
                <a:gd name="connsiteX402" fmla="*/ 1147145 w 1629722"/>
                <a:gd name="connsiteY402" fmla="*/ 2383235 h 2737888"/>
                <a:gd name="connsiteX403" fmla="*/ 1166192 w 1629722"/>
                <a:gd name="connsiteY403" fmla="*/ 2380828 h 2737888"/>
                <a:gd name="connsiteX404" fmla="*/ 1191450 w 1629722"/>
                <a:gd name="connsiteY404" fmla="*/ 2387710 h 2737888"/>
                <a:gd name="connsiteX405" fmla="*/ 1203257 w 1629722"/>
                <a:gd name="connsiteY405" fmla="*/ 2396995 h 2737888"/>
                <a:gd name="connsiteX406" fmla="*/ 1223578 w 1629722"/>
                <a:gd name="connsiteY406" fmla="*/ 2396308 h 2737888"/>
                <a:gd name="connsiteX407" fmla="*/ 1238347 w 1629722"/>
                <a:gd name="connsiteY407" fmla="*/ 2411788 h 2737888"/>
                <a:gd name="connsiteX408" fmla="*/ 1258380 w 1629722"/>
                <a:gd name="connsiteY408" fmla="*/ 2425203 h 2737888"/>
                <a:gd name="connsiteX409" fmla="*/ 1264920 w 1629722"/>
                <a:gd name="connsiteY409" fmla="*/ 2437589 h 2737888"/>
                <a:gd name="connsiteX410" fmla="*/ 1289520 w 1629722"/>
                <a:gd name="connsiteY410" fmla="*/ 2447906 h 2737888"/>
                <a:gd name="connsiteX411" fmla="*/ 1304947 w 1629722"/>
                <a:gd name="connsiteY411" fmla="*/ 2460980 h 2737888"/>
                <a:gd name="connsiteX412" fmla="*/ 1306921 w 1629722"/>
                <a:gd name="connsiteY412" fmla="*/ 2481277 h 2737888"/>
                <a:gd name="connsiteX413" fmla="*/ 1315766 w 1629722"/>
                <a:gd name="connsiteY413" fmla="*/ 2498130 h 2737888"/>
                <a:gd name="connsiteX414" fmla="*/ 1334154 w 1629722"/>
                <a:gd name="connsiteY414" fmla="*/ 2514643 h 2737888"/>
                <a:gd name="connsiteX415" fmla="*/ 1336128 w 1629722"/>
                <a:gd name="connsiteY415" fmla="*/ 2532533 h 2737888"/>
                <a:gd name="connsiteX416" fmla="*/ 1324980 w 1629722"/>
                <a:gd name="connsiteY416" fmla="*/ 2554550 h 2737888"/>
                <a:gd name="connsiteX417" fmla="*/ 1297090 w 1629722"/>
                <a:gd name="connsiteY417" fmla="*/ 2564180 h 2737888"/>
                <a:gd name="connsiteX418" fmla="*/ 1285283 w 1629722"/>
                <a:gd name="connsiteY418" fmla="*/ 2583099 h 2737888"/>
                <a:gd name="connsiteX419" fmla="*/ 1286270 w 1629722"/>
                <a:gd name="connsiteY419" fmla="*/ 2625412 h 2737888"/>
                <a:gd name="connsiteX420" fmla="*/ 1292153 w 1629722"/>
                <a:gd name="connsiteY420" fmla="*/ 2641579 h 2737888"/>
                <a:gd name="connsiteX421" fmla="*/ 1309555 w 1629722"/>
                <a:gd name="connsiteY421" fmla="*/ 2666693 h 2737888"/>
                <a:gd name="connsiteX422" fmla="*/ 1326256 w 1629722"/>
                <a:gd name="connsiteY422" fmla="*/ 2667380 h 2737888"/>
                <a:gd name="connsiteX423" fmla="*/ 1338391 w 1629722"/>
                <a:gd name="connsiteY423" fmla="*/ 2684580 h 2737888"/>
                <a:gd name="connsiteX424" fmla="*/ 1342998 w 1629722"/>
                <a:gd name="connsiteY424" fmla="*/ 2702812 h 2737888"/>
                <a:gd name="connsiteX425" fmla="*/ 1348922 w 1629722"/>
                <a:gd name="connsiteY425" fmla="*/ 2711413 h 2737888"/>
                <a:gd name="connsiteX426" fmla="*/ 1367928 w 1629722"/>
                <a:gd name="connsiteY426" fmla="*/ 2720011 h 2737888"/>
                <a:gd name="connsiteX427" fmla="*/ 1384012 w 1629722"/>
                <a:gd name="connsiteY427" fmla="*/ 2737901 h 2737888"/>
                <a:gd name="connsiteX428" fmla="*/ 1396806 w 1629722"/>
                <a:gd name="connsiteY428" fmla="*/ 2734117 h 2737888"/>
                <a:gd name="connsiteX429" fmla="*/ 1400097 w 1629722"/>
                <a:gd name="connsiteY429" fmla="*/ 2706596 h 2737888"/>
                <a:gd name="connsiteX430" fmla="*/ 1423710 w 1629722"/>
                <a:gd name="connsiteY430" fmla="*/ 2685954 h 2737888"/>
                <a:gd name="connsiteX431" fmla="*/ 1422064 w 1629722"/>
                <a:gd name="connsiteY431" fmla="*/ 2672197 h 2737888"/>
                <a:gd name="connsiteX432" fmla="*/ 1437161 w 1629722"/>
                <a:gd name="connsiteY432" fmla="*/ 2661189 h 2737888"/>
                <a:gd name="connsiteX433" fmla="*/ 1443044 w 1629722"/>
                <a:gd name="connsiteY433" fmla="*/ 2643299 h 2737888"/>
                <a:gd name="connsiteX434" fmla="*/ 1466657 w 1629722"/>
                <a:gd name="connsiteY434" fmla="*/ 2624034 h 2737888"/>
                <a:gd name="connsiteX435" fmla="*/ 1500471 w 1629722"/>
                <a:gd name="connsiteY435" fmla="*/ 2573123 h 2737888"/>
                <a:gd name="connsiteX436" fmla="*/ 1510960 w 1629722"/>
                <a:gd name="connsiteY436" fmla="*/ 2563493 h 2737888"/>
                <a:gd name="connsiteX437" fmla="*/ 1507999 w 1629722"/>
                <a:gd name="connsiteY437" fmla="*/ 2537692 h 2737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Lst>
              <a:rect l="l" t="t" r="r" b="b"/>
              <a:pathLst>
                <a:path w="1629722" h="2737888">
                  <a:moveTo>
                    <a:pt x="1507999" y="2537692"/>
                  </a:moveTo>
                  <a:lnTo>
                    <a:pt x="1493890" y="2527371"/>
                  </a:lnTo>
                  <a:lnTo>
                    <a:pt x="1475872" y="2529090"/>
                  </a:lnTo>
                  <a:lnTo>
                    <a:pt x="1465998" y="2516708"/>
                  </a:lnTo>
                  <a:lnTo>
                    <a:pt x="1445019" y="2503635"/>
                  </a:lnTo>
                  <a:lnTo>
                    <a:pt x="1421734" y="2501915"/>
                  </a:lnTo>
                  <a:lnTo>
                    <a:pt x="1406638" y="2469581"/>
                  </a:lnTo>
                  <a:lnTo>
                    <a:pt x="1398781" y="2445845"/>
                  </a:lnTo>
                  <a:lnTo>
                    <a:pt x="1384670" y="2444126"/>
                  </a:lnTo>
                  <a:lnTo>
                    <a:pt x="1366281" y="2425203"/>
                  </a:lnTo>
                  <a:lnTo>
                    <a:pt x="1367928" y="2384958"/>
                  </a:lnTo>
                  <a:lnTo>
                    <a:pt x="1375168" y="2373605"/>
                  </a:lnTo>
                  <a:lnTo>
                    <a:pt x="1376155" y="2342299"/>
                  </a:lnTo>
                  <a:lnTo>
                    <a:pt x="1371218" y="2334389"/>
                  </a:lnTo>
                  <a:lnTo>
                    <a:pt x="1352172" y="2327165"/>
                  </a:lnTo>
                  <a:lnTo>
                    <a:pt x="1355463" y="2317876"/>
                  </a:lnTo>
                  <a:lnTo>
                    <a:pt x="1376772" y="2309279"/>
                  </a:lnTo>
                  <a:lnTo>
                    <a:pt x="1423380" y="2297579"/>
                  </a:lnTo>
                  <a:lnTo>
                    <a:pt x="1463078" y="2291734"/>
                  </a:lnTo>
                  <a:lnTo>
                    <a:pt x="1467315" y="2271091"/>
                  </a:lnTo>
                  <a:lnTo>
                    <a:pt x="1486690" y="2249420"/>
                  </a:lnTo>
                  <a:lnTo>
                    <a:pt x="1520134" y="2234973"/>
                  </a:lnTo>
                  <a:lnTo>
                    <a:pt x="1525728" y="2213989"/>
                  </a:lnTo>
                  <a:lnTo>
                    <a:pt x="1534902" y="2208139"/>
                  </a:lnTo>
                  <a:lnTo>
                    <a:pt x="1541813" y="2224997"/>
                  </a:lnTo>
                  <a:lnTo>
                    <a:pt x="1556541" y="2233940"/>
                  </a:lnTo>
                  <a:lnTo>
                    <a:pt x="1566085" y="2226717"/>
                  </a:lnTo>
                  <a:lnTo>
                    <a:pt x="1559174" y="2205046"/>
                  </a:lnTo>
                  <a:lnTo>
                    <a:pt x="1572625" y="2184062"/>
                  </a:lnTo>
                  <a:lnTo>
                    <a:pt x="1592001" y="2189907"/>
                  </a:lnTo>
                  <a:lnTo>
                    <a:pt x="1611993" y="2187155"/>
                  </a:lnTo>
                  <a:lnTo>
                    <a:pt x="1613639" y="2169269"/>
                  </a:lnTo>
                  <a:lnTo>
                    <a:pt x="1625774" y="2169956"/>
                  </a:lnTo>
                  <a:lnTo>
                    <a:pt x="1629723" y="2154135"/>
                  </a:lnTo>
                  <a:lnTo>
                    <a:pt x="1606728" y="2135212"/>
                  </a:lnTo>
                  <a:lnTo>
                    <a:pt x="1584103" y="2127301"/>
                  </a:lnTo>
                  <a:lnTo>
                    <a:pt x="1561148" y="2142781"/>
                  </a:lnTo>
                  <a:lnTo>
                    <a:pt x="1546709" y="2146220"/>
                  </a:lnTo>
                  <a:lnTo>
                    <a:pt x="1539839" y="2132805"/>
                  </a:lnTo>
                  <a:lnTo>
                    <a:pt x="1521780" y="2112167"/>
                  </a:lnTo>
                  <a:lnTo>
                    <a:pt x="1508328" y="2084646"/>
                  </a:lnTo>
                  <a:lnTo>
                    <a:pt x="1488007" y="2066069"/>
                  </a:lnTo>
                  <a:lnTo>
                    <a:pt x="1469948" y="2060564"/>
                  </a:lnTo>
                  <a:lnTo>
                    <a:pt x="1457811" y="2043710"/>
                  </a:lnTo>
                  <a:lnTo>
                    <a:pt x="1451930" y="1982133"/>
                  </a:lnTo>
                  <a:lnTo>
                    <a:pt x="1443044" y="1955303"/>
                  </a:lnTo>
                  <a:lnTo>
                    <a:pt x="1456824" y="1947734"/>
                  </a:lnTo>
                  <a:lnTo>
                    <a:pt x="1473238" y="1904388"/>
                  </a:lnTo>
                  <a:lnTo>
                    <a:pt x="1460774" y="1871367"/>
                  </a:lnTo>
                  <a:lnTo>
                    <a:pt x="1460444" y="1854855"/>
                  </a:lnTo>
                  <a:lnTo>
                    <a:pt x="1469618" y="1848664"/>
                  </a:lnTo>
                  <a:lnTo>
                    <a:pt x="1459457" y="1822517"/>
                  </a:lnTo>
                  <a:lnTo>
                    <a:pt x="1462418" y="1811167"/>
                  </a:lnTo>
                  <a:lnTo>
                    <a:pt x="1447322" y="1799472"/>
                  </a:lnTo>
                  <a:lnTo>
                    <a:pt x="1441398" y="1781927"/>
                  </a:lnTo>
                  <a:lnTo>
                    <a:pt x="1429591" y="1780895"/>
                  </a:lnTo>
                  <a:lnTo>
                    <a:pt x="1373851" y="1804976"/>
                  </a:lnTo>
                  <a:lnTo>
                    <a:pt x="1378088" y="1816671"/>
                  </a:lnTo>
                  <a:lnTo>
                    <a:pt x="1369244" y="1831119"/>
                  </a:lnTo>
                  <a:lnTo>
                    <a:pt x="1348265" y="1836964"/>
                  </a:lnTo>
                  <a:lnTo>
                    <a:pt x="1336458" y="1826989"/>
                  </a:lnTo>
                  <a:lnTo>
                    <a:pt x="1323006" y="1835590"/>
                  </a:lnTo>
                  <a:lnTo>
                    <a:pt x="1305605" y="1834903"/>
                  </a:lnTo>
                  <a:lnTo>
                    <a:pt x="1273805" y="1816326"/>
                  </a:lnTo>
                  <a:lnTo>
                    <a:pt x="1260026" y="1821830"/>
                  </a:lnTo>
                  <a:lnTo>
                    <a:pt x="1239004" y="1811167"/>
                  </a:lnTo>
                  <a:lnTo>
                    <a:pt x="1219999" y="1788464"/>
                  </a:lnTo>
                  <a:lnTo>
                    <a:pt x="1226540" y="1764728"/>
                  </a:lnTo>
                  <a:lnTo>
                    <a:pt x="1225553" y="1747870"/>
                  </a:lnTo>
                  <a:lnTo>
                    <a:pt x="1214075" y="1732735"/>
                  </a:lnTo>
                  <a:lnTo>
                    <a:pt x="1214075" y="1715191"/>
                  </a:lnTo>
                  <a:lnTo>
                    <a:pt x="1206218" y="1698678"/>
                  </a:lnTo>
                  <a:lnTo>
                    <a:pt x="1209838" y="1671503"/>
                  </a:lnTo>
                  <a:lnTo>
                    <a:pt x="1202927" y="1654645"/>
                  </a:lnTo>
                  <a:lnTo>
                    <a:pt x="1206877" y="1642263"/>
                  </a:lnTo>
                  <a:lnTo>
                    <a:pt x="1185198" y="1629535"/>
                  </a:lnTo>
                  <a:lnTo>
                    <a:pt x="1173391" y="1614055"/>
                  </a:lnTo>
                  <a:lnTo>
                    <a:pt x="1148461" y="1627129"/>
                  </a:lnTo>
                  <a:lnTo>
                    <a:pt x="1140604" y="1618873"/>
                  </a:lnTo>
                  <a:lnTo>
                    <a:pt x="1121888" y="1620592"/>
                  </a:lnTo>
                  <a:lnTo>
                    <a:pt x="1104198" y="1605112"/>
                  </a:lnTo>
                  <a:lnTo>
                    <a:pt x="1107490" y="1585502"/>
                  </a:lnTo>
                  <a:lnTo>
                    <a:pt x="1098933" y="1582409"/>
                  </a:lnTo>
                  <a:lnTo>
                    <a:pt x="1089101" y="1563486"/>
                  </a:lnTo>
                  <a:lnTo>
                    <a:pt x="1071370" y="1558673"/>
                  </a:lnTo>
                  <a:lnTo>
                    <a:pt x="1054998" y="1546632"/>
                  </a:lnTo>
                  <a:lnTo>
                    <a:pt x="1034306" y="1552477"/>
                  </a:lnTo>
                  <a:lnTo>
                    <a:pt x="1017934" y="1525302"/>
                  </a:lnTo>
                  <a:lnTo>
                    <a:pt x="995925" y="1516705"/>
                  </a:lnTo>
                  <a:lnTo>
                    <a:pt x="989714" y="1523237"/>
                  </a:lnTo>
                  <a:lnTo>
                    <a:pt x="964456" y="1507070"/>
                  </a:lnTo>
                  <a:lnTo>
                    <a:pt x="967746" y="1491591"/>
                  </a:lnTo>
                  <a:lnTo>
                    <a:pt x="927721" y="1475769"/>
                  </a:lnTo>
                  <a:lnTo>
                    <a:pt x="921797" y="1466135"/>
                  </a:lnTo>
                  <a:lnTo>
                    <a:pt x="926734" y="1451342"/>
                  </a:lnTo>
                  <a:lnTo>
                    <a:pt x="939199" y="1445497"/>
                  </a:lnTo>
                  <a:lnTo>
                    <a:pt x="934919" y="1428984"/>
                  </a:lnTo>
                  <a:lnTo>
                    <a:pt x="952978" y="1431391"/>
                  </a:lnTo>
                  <a:lnTo>
                    <a:pt x="969352" y="1394927"/>
                  </a:lnTo>
                  <a:lnTo>
                    <a:pt x="972313" y="1380825"/>
                  </a:lnTo>
                  <a:lnTo>
                    <a:pt x="986094" y="1378414"/>
                  </a:lnTo>
                  <a:lnTo>
                    <a:pt x="1000862" y="1334727"/>
                  </a:lnTo>
                  <a:lnTo>
                    <a:pt x="991688" y="1325097"/>
                  </a:lnTo>
                  <a:lnTo>
                    <a:pt x="1004483" y="1310991"/>
                  </a:lnTo>
                  <a:lnTo>
                    <a:pt x="991031" y="1306519"/>
                  </a:lnTo>
                  <a:lnTo>
                    <a:pt x="981816" y="1293791"/>
                  </a:lnTo>
                  <a:lnTo>
                    <a:pt x="973300" y="1308239"/>
                  </a:lnTo>
                  <a:lnTo>
                    <a:pt x="957215" y="1310991"/>
                  </a:lnTo>
                  <a:lnTo>
                    <a:pt x="950017" y="1294137"/>
                  </a:lnTo>
                  <a:lnTo>
                    <a:pt x="925417" y="1255263"/>
                  </a:lnTo>
                  <a:lnTo>
                    <a:pt x="911966" y="1268682"/>
                  </a:lnTo>
                  <a:lnTo>
                    <a:pt x="897526" y="1268682"/>
                  </a:lnTo>
                  <a:lnTo>
                    <a:pt x="886707" y="1238409"/>
                  </a:lnTo>
                  <a:lnTo>
                    <a:pt x="894235" y="1217425"/>
                  </a:lnTo>
                  <a:lnTo>
                    <a:pt x="903449" y="1222583"/>
                  </a:lnTo>
                  <a:lnTo>
                    <a:pt x="916901" y="1204352"/>
                  </a:lnTo>
                  <a:lnTo>
                    <a:pt x="937882" y="1191278"/>
                  </a:lnTo>
                  <a:lnTo>
                    <a:pt x="966759" y="1184055"/>
                  </a:lnTo>
                  <a:lnTo>
                    <a:pt x="977579" y="1175798"/>
                  </a:lnTo>
                  <a:lnTo>
                    <a:pt x="977250" y="1157566"/>
                  </a:lnTo>
                  <a:lnTo>
                    <a:pt x="960507" y="1143806"/>
                  </a:lnTo>
                  <a:lnTo>
                    <a:pt x="951334" y="1122826"/>
                  </a:lnTo>
                  <a:lnTo>
                    <a:pt x="963139" y="1114225"/>
                  </a:lnTo>
                  <a:lnTo>
                    <a:pt x="964785" y="1102529"/>
                  </a:lnTo>
                  <a:lnTo>
                    <a:pt x="948700" y="1077074"/>
                  </a:lnTo>
                  <a:lnTo>
                    <a:pt x="952978" y="1057464"/>
                  </a:lnTo>
                  <a:lnTo>
                    <a:pt x="974946" y="1041297"/>
                  </a:lnTo>
                  <a:lnTo>
                    <a:pt x="967746" y="1022719"/>
                  </a:lnTo>
                  <a:lnTo>
                    <a:pt x="949687" y="1004833"/>
                  </a:lnTo>
                  <a:lnTo>
                    <a:pt x="963469" y="992447"/>
                  </a:lnTo>
                  <a:lnTo>
                    <a:pt x="982803" y="965617"/>
                  </a:lnTo>
                  <a:lnTo>
                    <a:pt x="1011353" y="941535"/>
                  </a:lnTo>
                  <a:lnTo>
                    <a:pt x="1006127" y="931905"/>
                  </a:lnTo>
                  <a:lnTo>
                    <a:pt x="1030069" y="925714"/>
                  </a:lnTo>
                  <a:lnTo>
                    <a:pt x="1028095" y="905072"/>
                  </a:lnTo>
                  <a:lnTo>
                    <a:pt x="1041217" y="892002"/>
                  </a:lnTo>
                  <a:lnTo>
                    <a:pt x="1022501" y="863449"/>
                  </a:lnTo>
                  <a:lnTo>
                    <a:pt x="1010036" y="860352"/>
                  </a:lnTo>
                  <a:lnTo>
                    <a:pt x="1032990" y="829738"/>
                  </a:lnTo>
                  <a:lnTo>
                    <a:pt x="1038256" y="807721"/>
                  </a:lnTo>
                  <a:lnTo>
                    <a:pt x="1055328" y="805314"/>
                  </a:lnTo>
                  <a:lnTo>
                    <a:pt x="1064172" y="791554"/>
                  </a:lnTo>
                  <a:lnTo>
                    <a:pt x="1065159" y="769192"/>
                  </a:lnTo>
                  <a:lnTo>
                    <a:pt x="1080915" y="760595"/>
                  </a:lnTo>
                  <a:lnTo>
                    <a:pt x="1082561" y="747867"/>
                  </a:lnTo>
                  <a:lnTo>
                    <a:pt x="1066805" y="734448"/>
                  </a:lnTo>
                  <a:lnTo>
                    <a:pt x="1068120" y="725850"/>
                  </a:lnTo>
                  <a:lnTo>
                    <a:pt x="1052037" y="713122"/>
                  </a:lnTo>
                  <a:lnTo>
                    <a:pt x="1063843" y="705553"/>
                  </a:lnTo>
                  <a:lnTo>
                    <a:pt x="1075320" y="677691"/>
                  </a:lnTo>
                  <a:lnTo>
                    <a:pt x="1097287" y="647760"/>
                  </a:lnTo>
                  <a:lnTo>
                    <a:pt x="1093709" y="626776"/>
                  </a:lnTo>
                  <a:lnTo>
                    <a:pt x="1110081" y="609922"/>
                  </a:lnTo>
                  <a:lnTo>
                    <a:pt x="1094696" y="579649"/>
                  </a:lnTo>
                  <a:lnTo>
                    <a:pt x="1083177" y="550409"/>
                  </a:lnTo>
                  <a:lnTo>
                    <a:pt x="1087785" y="538027"/>
                  </a:lnTo>
                  <a:lnTo>
                    <a:pt x="1103540" y="534242"/>
                  </a:lnTo>
                  <a:lnTo>
                    <a:pt x="1102883" y="517384"/>
                  </a:lnTo>
                  <a:lnTo>
                    <a:pt x="1113701" y="506722"/>
                  </a:lnTo>
                  <a:lnTo>
                    <a:pt x="1097616" y="495372"/>
                  </a:lnTo>
                  <a:lnTo>
                    <a:pt x="1101894" y="476794"/>
                  </a:lnTo>
                  <a:lnTo>
                    <a:pt x="1112055" y="473010"/>
                  </a:lnTo>
                  <a:lnTo>
                    <a:pt x="1114358" y="458217"/>
                  </a:lnTo>
                  <a:lnTo>
                    <a:pt x="1125178" y="436891"/>
                  </a:lnTo>
                  <a:lnTo>
                    <a:pt x="1121888" y="418660"/>
                  </a:lnTo>
                  <a:lnTo>
                    <a:pt x="1108477" y="417969"/>
                  </a:lnTo>
                  <a:lnTo>
                    <a:pt x="1102553" y="394233"/>
                  </a:lnTo>
                  <a:lnTo>
                    <a:pt x="1107490" y="376692"/>
                  </a:lnTo>
                  <a:lnTo>
                    <a:pt x="1076637" y="387009"/>
                  </a:lnTo>
                  <a:lnTo>
                    <a:pt x="1064172" y="377033"/>
                  </a:lnTo>
                  <a:lnTo>
                    <a:pt x="1064830" y="367744"/>
                  </a:lnTo>
                  <a:lnTo>
                    <a:pt x="1079598" y="346073"/>
                  </a:lnTo>
                  <a:lnTo>
                    <a:pt x="1082561" y="326809"/>
                  </a:lnTo>
                  <a:lnTo>
                    <a:pt x="1072029" y="297569"/>
                  </a:lnTo>
                  <a:lnTo>
                    <a:pt x="1056645" y="284500"/>
                  </a:lnTo>
                  <a:lnTo>
                    <a:pt x="1063513" y="248036"/>
                  </a:lnTo>
                  <a:lnTo>
                    <a:pt x="1072687" y="239093"/>
                  </a:lnTo>
                  <a:lnTo>
                    <a:pt x="1044508" y="217763"/>
                  </a:lnTo>
                  <a:lnTo>
                    <a:pt x="1045784" y="206409"/>
                  </a:lnTo>
                  <a:lnTo>
                    <a:pt x="1069767" y="201251"/>
                  </a:lnTo>
                  <a:lnTo>
                    <a:pt x="1090746" y="178893"/>
                  </a:lnTo>
                  <a:lnTo>
                    <a:pt x="1089431" y="165132"/>
                  </a:lnTo>
                  <a:lnTo>
                    <a:pt x="1111068" y="109059"/>
                  </a:lnTo>
                  <a:lnTo>
                    <a:pt x="1104198" y="92205"/>
                  </a:lnTo>
                  <a:lnTo>
                    <a:pt x="1081244" y="70188"/>
                  </a:lnTo>
                  <a:lnTo>
                    <a:pt x="1061869" y="69156"/>
                  </a:lnTo>
                  <a:lnTo>
                    <a:pt x="1055985" y="47485"/>
                  </a:lnTo>
                  <a:lnTo>
                    <a:pt x="1032990" y="38196"/>
                  </a:lnTo>
                  <a:lnTo>
                    <a:pt x="1024475" y="13"/>
                  </a:lnTo>
                  <a:lnTo>
                    <a:pt x="837178" y="14114"/>
                  </a:lnTo>
                  <a:lnTo>
                    <a:pt x="623966" y="30285"/>
                  </a:lnTo>
                  <a:lnTo>
                    <a:pt x="415648" y="45074"/>
                  </a:lnTo>
                  <a:lnTo>
                    <a:pt x="407750" y="58834"/>
                  </a:lnTo>
                  <a:lnTo>
                    <a:pt x="391706" y="65717"/>
                  </a:lnTo>
                  <a:lnTo>
                    <a:pt x="386441" y="99083"/>
                  </a:lnTo>
                  <a:lnTo>
                    <a:pt x="372660" y="112156"/>
                  </a:lnTo>
                  <a:lnTo>
                    <a:pt x="366776" y="135205"/>
                  </a:lnTo>
                  <a:lnTo>
                    <a:pt x="350364" y="142083"/>
                  </a:lnTo>
                  <a:lnTo>
                    <a:pt x="371673" y="167194"/>
                  </a:lnTo>
                  <a:lnTo>
                    <a:pt x="375621" y="178893"/>
                  </a:lnTo>
                  <a:lnTo>
                    <a:pt x="390389" y="188869"/>
                  </a:lnTo>
                  <a:lnTo>
                    <a:pt x="387757" y="202629"/>
                  </a:lnTo>
                  <a:lnTo>
                    <a:pt x="372660" y="201596"/>
                  </a:lnTo>
                  <a:lnTo>
                    <a:pt x="358878" y="220515"/>
                  </a:lnTo>
                  <a:lnTo>
                    <a:pt x="334279" y="227739"/>
                  </a:lnTo>
                  <a:lnTo>
                    <a:pt x="308363" y="239434"/>
                  </a:lnTo>
                  <a:lnTo>
                    <a:pt x="279525" y="244597"/>
                  </a:lnTo>
                  <a:lnTo>
                    <a:pt x="263441" y="243906"/>
                  </a:lnTo>
                  <a:lnTo>
                    <a:pt x="210620" y="249755"/>
                  </a:lnTo>
                  <a:lnTo>
                    <a:pt x="207989" y="271081"/>
                  </a:lnTo>
                  <a:lnTo>
                    <a:pt x="185691" y="279337"/>
                  </a:lnTo>
                  <a:lnTo>
                    <a:pt x="190298" y="300666"/>
                  </a:lnTo>
                  <a:lnTo>
                    <a:pt x="181413" y="319585"/>
                  </a:lnTo>
                  <a:lnTo>
                    <a:pt x="157143" y="336785"/>
                  </a:lnTo>
                  <a:lnTo>
                    <a:pt x="159775" y="355708"/>
                  </a:lnTo>
                  <a:lnTo>
                    <a:pt x="145007" y="373249"/>
                  </a:lnTo>
                  <a:lnTo>
                    <a:pt x="150601" y="382196"/>
                  </a:lnTo>
                  <a:lnTo>
                    <a:pt x="170923" y="375659"/>
                  </a:lnTo>
                  <a:lnTo>
                    <a:pt x="183717" y="388387"/>
                  </a:lnTo>
                  <a:lnTo>
                    <a:pt x="207659" y="358801"/>
                  </a:lnTo>
                  <a:lnTo>
                    <a:pt x="219794" y="357769"/>
                  </a:lnTo>
                  <a:lnTo>
                    <a:pt x="228351" y="381505"/>
                  </a:lnTo>
                  <a:lnTo>
                    <a:pt x="207330" y="405586"/>
                  </a:lnTo>
                  <a:lnTo>
                    <a:pt x="186350" y="416940"/>
                  </a:lnTo>
                  <a:lnTo>
                    <a:pt x="188324" y="449274"/>
                  </a:lnTo>
                  <a:lnTo>
                    <a:pt x="183717" y="465099"/>
                  </a:lnTo>
                  <a:lnTo>
                    <a:pt x="170923" y="481612"/>
                  </a:lnTo>
                  <a:lnTo>
                    <a:pt x="178452" y="503628"/>
                  </a:lnTo>
                  <a:lnTo>
                    <a:pt x="168291" y="519795"/>
                  </a:lnTo>
                  <a:lnTo>
                    <a:pt x="176519" y="534242"/>
                  </a:lnTo>
                  <a:lnTo>
                    <a:pt x="167962" y="552129"/>
                  </a:lnTo>
                  <a:lnTo>
                    <a:pt x="174215" y="560385"/>
                  </a:lnTo>
                  <a:lnTo>
                    <a:pt x="158788" y="581369"/>
                  </a:lnTo>
                  <a:lnTo>
                    <a:pt x="173227" y="607515"/>
                  </a:lnTo>
                  <a:lnTo>
                    <a:pt x="168949" y="618178"/>
                  </a:lnTo>
                  <a:lnTo>
                    <a:pt x="185691" y="630219"/>
                  </a:lnTo>
                  <a:lnTo>
                    <a:pt x="204039" y="651544"/>
                  </a:lnTo>
                  <a:lnTo>
                    <a:pt x="197169" y="674939"/>
                  </a:lnTo>
                  <a:lnTo>
                    <a:pt x="209633" y="689041"/>
                  </a:lnTo>
                  <a:lnTo>
                    <a:pt x="223085" y="691451"/>
                  </a:lnTo>
                  <a:lnTo>
                    <a:pt x="230285" y="704179"/>
                  </a:lnTo>
                  <a:lnTo>
                    <a:pt x="220453" y="727570"/>
                  </a:lnTo>
                  <a:lnTo>
                    <a:pt x="239829" y="746147"/>
                  </a:lnTo>
                  <a:lnTo>
                    <a:pt x="253608" y="751993"/>
                  </a:lnTo>
                  <a:lnTo>
                    <a:pt x="250318" y="778826"/>
                  </a:lnTo>
                  <a:lnTo>
                    <a:pt x="224072" y="788802"/>
                  </a:lnTo>
                  <a:lnTo>
                    <a:pt x="210620" y="802217"/>
                  </a:lnTo>
                  <a:lnTo>
                    <a:pt x="223744" y="819416"/>
                  </a:lnTo>
                  <a:lnTo>
                    <a:pt x="230285" y="846591"/>
                  </a:lnTo>
                  <a:lnTo>
                    <a:pt x="229955" y="872051"/>
                  </a:lnTo>
                  <a:lnTo>
                    <a:pt x="211937" y="887872"/>
                  </a:lnTo>
                  <a:lnTo>
                    <a:pt x="196182" y="886498"/>
                  </a:lnTo>
                  <a:lnTo>
                    <a:pt x="184376" y="899913"/>
                  </a:lnTo>
                  <a:lnTo>
                    <a:pt x="194207" y="907824"/>
                  </a:lnTo>
                  <a:lnTo>
                    <a:pt x="169936" y="924336"/>
                  </a:lnTo>
                  <a:lnTo>
                    <a:pt x="177176" y="943255"/>
                  </a:lnTo>
                  <a:lnTo>
                    <a:pt x="169936" y="952202"/>
                  </a:lnTo>
                  <a:lnTo>
                    <a:pt x="175530" y="965272"/>
                  </a:lnTo>
                  <a:lnTo>
                    <a:pt x="174543" y="987288"/>
                  </a:lnTo>
                  <a:lnTo>
                    <a:pt x="152864" y="1022719"/>
                  </a:lnTo>
                  <a:lnTo>
                    <a:pt x="157801" y="1043703"/>
                  </a:lnTo>
                  <a:lnTo>
                    <a:pt x="152864" y="1097025"/>
                  </a:lnTo>
                  <a:lnTo>
                    <a:pt x="163725" y="1099777"/>
                  </a:lnTo>
                  <a:lnTo>
                    <a:pt x="159447" y="1117664"/>
                  </a:lnTo>
                  <a:lnTo>
                    <a:pt x="176847" y="1133143"/>
                  </a:lnTo>
                  <a:lnTo>
                    <a:pt x="165988" y="1151034"/>
                  </a:lnTo>
                  <a:lnTo>
                    <a:pt x="173227" y="1155506"/>
                  </a:lnTo>
                  <a:lnTo>
                    <a:pt x="172569" y="1181302"/>
                  </a:lnTo>
                  <a:lnTo>
                    <a:pt x="178123" y="1181994"/>
                  </a:lnTo>
                  <a:lnTo>
                    <a:pt x="187667" y="1217766"/>
                  </a:lnTo>
                  <a:lnTo>
                    <a:pt x="179110" y="1228774"/>
                  </a:lnTo>
                  <a:lnTo>
                    <a:pt x="184704" y="1241848"/>
                  </a:lnTo>
                  <a:lnTo>
                    <a:pt x="176189" y="1251478"/>
                  </a:lnTo>
                  <a:lnTo>
                    <a:pt x="177506" y="1274186"/>
                  </a:lnTo>
                  <a:lnTo>
                    <a:pt x="151590" y="1317873"/>
                  </a:lnTo>
                  <a:lnTo>
                    <a:pt x="156814" y="1353304"/>
                  </a:lnTo>
                  <a:lnTo>
                    <a:pt x="132214" y="1370849"/>
                  </a:lnTo>
                  <a:lnTo>
                    <a:pt x="118763" y="1396992"/>
                  </a:lnTo>
                  <a:lnTo>
                    <a:pt x="120078" y="1418321"/>
                  </a:lnTo>
                  <a:lnTo>
                    <a:pt x="135175" y="1427952"/>
                  </a:lnTo>
                  <a:lnTo>
                    <a:pt x="124027" y="1442399"/>
                  </a:lnTo>
                  <a:lnTo>
                    <a:pt x="117116" y="1459944"/>
                  </a:lnTo>
                  <a:lnTo>
                    <a:pt x="124357" y="1482647"/>
                  </a:lnTo>
                  <a:lnTo>
                    <a:pt x="153851" y="1466822"/>
                  </a:lnTo>
                  <a:lnTo>
                    <a:pt x="174543" y="1459598"/>
                  </a:lnTo>
                  <a:lnTo>
                    <a:pt x="187995" y="1466822"/>
                  </a:lnTo>
                  <a:lnTo>
                    <a:pt x="201776" y="1483680"/>
                  </a:lnTo>
                  <a:lnTo>
                    <a:pt x="227692" y="1496062"/>
                  </a:lnTo>
                  <a:lnTo>
                    <a:pt x="238512" y="1495030"/>
                  </a:lnTo>
                  <a:lnTo>
                    <a:pt x="246697" y="1525989"/>
                  </a:lnTo>
                  <a:lnTo>
                    <a:pt x="237196" y="1530806"/>
                  </a:lnTo>
                  <a:lnTo>
                    <a:pt x="220453" y="1563144"/>
                  </a:lnTo>
                  <a:lnTo>
                    <a:pt x="169278" y="1607519"/>
                  </a:lnTo>
                  <a:lnTo>
                    <a:pt x="165658" y="1622653"/>
                  </a:lnTo>
                  <a:lnTo>
                    <a:pt x="145994" y="1657743"/>
                  </a:lnTo>
                  <a:lnTo>
                    <a:pt x="140729" y="1672190"/>
                  </a:lnTo>
                  <a:lnTo>
                    <a:pt x="145007" y="1685263"/>
                  </a:lnTo>
                  <a:lnTo>
                    <a:pt x="141386" y="1699024"/>
                  </a:lnTo>
                  <a:lnTo>
                    <a:pt x="124685" y="1725512"/>
                  </a:lnTo>
                  <a:lnTo>
                    <a:pt x="127607" y="1733423"/>
                  </a:lnTo>
                  <a:lnTo>
                    <a:pt x="113209" y="1753374"/>
                  </a:lnTo>
                  <a:lnTo>
                    <a:pt x="96137" y="1751309"/>
                  </a:lnTo>
                  <a:lnTo>
                    <a:pt x="85317" y="1738240"/>
                  </a:lnTo>
                  <a:lnTo>
                    <a:pt x="61375" y="1753374"/>
                  </a:lnTo>
                  <a:lnTo>
                    <a:pt x="55123" y="1780895"/>
                  </a:lnTo>
                  <a:lnTo>
                    <a:pt x="49570" y="1788464"/>
                  </a:lnTo>
                  <a:lnTo>
                    <a:pt x="31181" y="1793968"/>
                  </a:lnTo>
                  <a:lnTo>
                    <a:pt x="17072" y="1789151"/>
                  </a:lnTo>
                  <a:lnTo>
                    <a:pt x="0" y="1807383"/>
                  </a:lnTo>
                  <a:lnTo>
                    <a:pt x="12465" y="1830432"/>
                  </a:lnTo>
                  <a:lnTo>
                    <a:pt x="71536" y="1837997"/>
                  </a:lnTo>
                  <a:lnTo>
                    <a:pt x="82026" y="1860013"/>
                  </a:lnTo>
                  <a:lnTo>
                    <a:pt x="96465" y="1867924"/>
                  </a:lnTo>
                  <a:lnTo>
                    <a:pt x="97782" y="1880997"/>
                  </a:lnTo>
                  <a:lnTo>
                    <a:pt x="109589" y="1888908"/>
                  </a:lnTo>
                  <a:lnTo>
                    <a:pt x="106955" y="1905079"/>
                  </a:lnTo>
                  <a:lnTo>
                    <a:pt x="86963" y="1935006"/>
                  </a:lnTo>
                  <a:lnTo>
                    <a:pt x="80382" y="1938445"/>
                  </a:lnTo>
                  <a:lnTo>
                    <a:pt x="73182" y="1976287"/>
                  </a:lnTo>
                  <a:lnTo>
                    <a:pt x="39038" y="1994519"/>
                  </a:lnTo>
                  <a:lnTo>
                    <a:pt x="58084" y="2019629"/>
                  </a:lnTo>
                  <a:lnTo>
                    <a:pt x="64954" y="2038207"/>
                  </a:lnTo>
                  <a:lnTo>
                    <a:pt x="53806" y="2055060"/>
                  </a:lnTo>
                  <a:lnTo>
                    <a:pt x="51832" y="2067101"/>
                  </a:lnTo>
                  <a:lnTo>
                    <a:pt x="66929" y="2071918"/>
                  </a:lnTo>
                  <a:lnTo>
                    <a:pt x="100744" y="2059532"/>
                  </a:lnTo>
                  <a:lnTo>
                    <a:pt x="117446" y="2063317"/>
                  </a:lnTo>
                  <a:lnTo>
                    <a:pt x="129251" y="2048869"/>
                  </a:lnTo>
                  <a:lnTo>
                    <a:pt x="145994" y="2047837"/>
                  </a:lnTo>
                  <a:lnTo>
                    <a:pt x="165041" y="2057812"/>
                  </a:lnTo>
                  <a:lnTo>
                    <a:pt x="192561" y="2058503"/>
                  </a:lnTo>
                  <a:lnTo>
                    <a:pt x="203709" y="2073983"/>
                  </a:lnTo>
                  <a:lnTo>
                    <a:pt x="232918" y="2076044"/>
                  </a:lnTo>
                  <a:lnTo>
                    <a:pt x="254555" y="2084646"/>
                  </a:lnTo>
                  <a:lnTo>
                    <a:pt x="264428" y="2079142"/>
                  </a:lnTo>
                  <a:lnTo>
                    <a:pt x="289357" y="2101500"/>
                  </a:lnTo>
                  <a:lnTo>
                    <a:pt x="285737" y="2120764"/>
                  </a:lnTo>
                  <a:lnTo>
                    <a:pt x="297215" y="2133151"/>
                  </a:lnTo>
                  <a:lnTo>
                    <a:pt x="315931" y="2141407"/>
                  </a:lnTo>
                  <a:lnTo>
                    <a:pt x="321485" y="2153789"/>
                  </a:lnTo>
                  <a:lnTo>
                    <a:pt x="333620" y="2146220"/>
                  </a:lnTo>
                  <a:lnTo>
                    <a:pt x="340203" y="2131773"/>
                  </a:lnTo>
                  <a:lnTo>
                    <a:pt x="365460" y="2147939"/>
                  </a:lnTo>
                  <a:lnTo>
                    <a:pt x="370356" y="2164452"/>
                  </a:lnTo>
                  <a:lnTo>
                    <a:pt x="390389" y="2192318"/>
                  </a:lnTo>
                  <a:lnTo>
                    <a:pt x="403513" y="2187846"/>
                  </a:lnTo>
                  <a:lnTo>
                    <a:pt x="428770" y="2160667"/>
                  </a:lnTo>
                  <a:lnTo>
                    <a:pt x="460899" y="2174773"/>
                  </a:lnTo>
                  <a:lnTo>
                    <a:pt x="448104" y="2185436"/>
                  </a:lnTo>
                  <a:lnTo>
                    <a:pt x="455673" y="2207111"/>
                  </a:lnTo>
                  <a:lnTo>
                    <a:pt x="466493" y="2219148"/>
                  </a:lnTo>
                  <a:lnTo>
                    <a:pt x="482578" y="2222245"/>
                  </a:lnTo>
                  <a:lnTo>
                    <a:pt x="497963" y="2202635"/>
                  </a:lnTo>
                  <a:lnTo>
                    <a:pt x="507177" y="2200916"/>
                  </a:lnTo>
                  <a:lnTo>
                    <a:pt x="517338" y="2213643"/>
                  </a:lnTo>
                  <a:lnTo>
                    <a:pt x="542597" y="2207111"/>
                  </a:lnTo>
                  <a:lnTo>
                    <a:pt x="543912" y="2194038"/>
                  </a:lnTo>
                  <a:lnTo>
                    <a:pt x="575054" y="2197131"/>
                  </a:lnTo>
                  <a:lnTo>
                    <a:pt x="585585" y="2239099"/>
                  </a:lnTo>
                  <a:lnTo>
                    <a:pt x="597720" y="2243916"/>
                  </a:lnTo>
                  <a:lnTo>
                    <a:pt x="626886" y="2227062"/>
                  </a:lnTo>
                  <a:lnTo>
                    <a:pt x="650169" y="2232221"/>
                  </a:lnTo>
                  <a:lnTo>
                    <a:pt x="648236" y="2219839"/>
                  </a:lnTo>
                  <a:lnTo>
                    <a:pt x="658067" y="2212615"/>
                  </a:lnTo>
                  <a:lnTo>
                    <a:pt x="673495" y="2222591"/>
                  </a:lnTo>
                  <a:lnTo>
                    <a:pt x="673495" y="2233940"/>
                  </a:lnTo>
                  <a:lnTo>
                    <a:pt x="690196" y="2231875"/>
                  </a:lnTo>
                  <a:lnTo>
                    <a:pt x="708255" y="2247014"/>
                  </a:lnTo>
                  <a:lnTo>
                    <a:pt x="728577" y="2241164"/>
                  </a:lnTo>
                  <a:lnTo>
                    <a:pt x="732525" y="2260774"/>
                  </a:lnTo>
                  <a:lnTo>
                    <a:pt x="767615" y="2273502"/>
                  </a:lnTo>
                  <a:lnTo>
                    <a:pt x="816157" y="2282791"/>
                  </a:lnTo>
                  <a:lnTo>
                    <a:pt x="817144" y="2275908"/>
                  </a:lnTo>
                  <a:lnTo>
                    <a:pt x="842402" y="2279347"/>
                  </a:lnTo>
                  <a:lnTo>
                    <a:pt x="844377" y="2288295"/>
                  </a:lnTo>
                  <a:lnTo>
                    <a:pt x="870952" y="2299644"/>
                  </a:lnTo>
                  <a:lnTo>
                    <a:pt x="863752" y="2318563"/>
                  </a:lnTo>
                  <a:lnTo>
                    <a:pt x="865728" y="2336795"/>
                  </a:lnTo>
                  <a:lnTo>
                    <a:pt x="880454" y="2338173"/>
                  </a:lnTo>
                  <a:lnTo>
                    <a:pt x="899829" y="2331982"/>
                  </a:lnTo>
                  <a:lnTo>
                    <a:pt x="907029" y="2340925"/>
                  </a:lnTo>
                  <a:lnTo>
                    <a:pt x="902133" y="2352275"/>
                  </a:lnTo>
                  <a:lnTo>
                    <a:pt x="911307" y="2362942"/>
                  </a:lnTo>
                  <a:lnTo>
                    <a:pt x="941502" y="2374979"/>
                  </a:lnTo>
                  <a:lnTo>
                    <a:pt x="946067" y="2385987"/>
                  </a:lnTo>
                  <a:lnTo>
                    <a:pt x="969022" y="2395621"/>
                  </a:lnTo>
                  <a:lnTo>
                    <a:pt x="982144" y="2409036"/>
                  </a:lnTo>
                  <a:lnTo>
                    <a:pt x="978237" y="2431052"/>
                  </a:lnTo>
                  <a:lnTo>
                    <a:pt x="1005799" y="2456508"/>
                  </a:lnTo>
                  <a:lnTo>
                    <a:pt x="1008720" y="2439309"/>
                  </a:lnTo>
                  <a:lnTo>
                    <a:pt x="993335" y="2427268"/>
                  </a:lnTo>
                  <a:lnTo>
                    <a:pt x="993663" y="2410414"/>
                  </a:lnTo>
                  <a:lnTo>
                    <a:pt x="1010364" y="2401467"/>
                  </a:lnTo>
                  <a:lnTo>
                    <a:pt x="1012010" y="2380483"/>
                  </a:lnTo>
                  <a:lnTo>
                    <a:pt x="1028425" y="2378422"/>
                  </a:lnTo>
                  <a:lnTo>
                    <a:pt x="1039901" y="2365003"/>
                  </a:lnTo>
                  <a:lnTo>
                    <a:pt x="1050062" y="2364316"/>
                  </a:lnTo>
                  <a:lnTo>
                    <a:pt x="1060552" y="2352966"/>
                  </a:lnTo>
                  <a:lnTo>
                    <a:pt x="1078611" y="2348836"/>
                  </a:lnTo>
                  <a:lnTo>
                    <a:pt x="1104857" y="2359844"/>
                  </a:lnTo>
                  <a:lnTo>
                    <a:pt x="1107490" y="2373259"/>
                  </a:lnTo>
                  <a:lnTo>
                    <a:pt x="1135997" y="2395963"/>
                  </a:lnTo>
                  <a:lnTo>
                    <a:pt x="1147145" y="2383235"/>
                  </a:lnTo>
                  <a:lnTo>
                    <a:pt x="1166192" y="2380828"/>
                  </a:lnTo>
                  <a:lnTo>
                    <a:pt x="1191450" y="2387710"/>
                  </a:lnTo>
                  <a:lnTo>
                    <a:pt x="1203257" y="2396995"/>
                  </a:lnTo>
                  <a:lnTo>
                    <a:pt x="1223578" y="2396308"/>
                  </a:lnTo>
                  <a:lnTo>
                    <a:pt x="1238347" y="2411788"/>
                  </a:lnTo>
                  <a:lnTo>
                    <a:pt x="1258380" y="2425203"/>
                  </a:lnTo>
                  <a:lnTo>
                    <a:pt x="1264920" y="2437589"/>
                  </a:lnTo>
                  <a:lnTo>
                    <a:pt x="1289520" y="2447906"/>
                  </a:lnTo>
                  <a:lnTo>
                    <a:pt x="1304947" y="2460980"/>
                  </a:lnTo>
                  <a:lnTo>
                    <a:pt x="1306921" y="2481277"/>
                  </a:lnTo>
                  <a:lnTo>
                    <a:pt x="1315766" y="2498130"/>
                  </a:lnTo>
                  <a:lnTo>
                    <a:pt x="1334154" y="2514643"/>
                  </a:lnTo>
                  <a:lnTo>
                    <a:pt x="1336128" y="2532533"/>
                  </a:lnTo>
                  <a:lnTo>
                    <a:pt x="1324980" y="2554550"/>
                  </a:lnTo>
                  <a:lnTo>
                    <a:pt x="1297090" y="2564180"/>
                  </a:lnTo>
                  <a:lnTo>
                    <a:pt x="1285283" y="2583099"/>
                  </a:lnTo>
                  <a:lnTo>
                    <a:pt x="1286270" y="2625412"/>
                  </a:lnTo>
                  <a:lnTo>
                    <a:pt x="1292153" y="2641579"/>
                  </a:lnTo>
                  <a:lnTo>
                    <a:pt x="1309555" y="2666693"/>
                  </a:lnTo>
                  <a:lnTo>
                    <a:pt x="1326256" y="2667380"/>
                  </a:lnTo>
                  <a:lnTo>
                    <a:pt x="1338391" y="2684580"/>
                  </a:lnTo>
                  <a:lnTo>
                    <a:pt x="1342998" y="2702812"/>
                  </a:lnTo>
                  <a:lnTo>
                    <a:pt x="1348922" y="2711413"/>
                  </a:lnTo>
                  <a:lnTo>
                    <a:pt x="1367928" y="2720011"/>
                  </a:lnTo>
                  <a:lnTo>
                    <a:pt x="1384012" y="2737901"/>
                  </a:lnTo>
                  <a:lnTo>
                    <a:pt x="1396806" y="2734117"/>
                  </a:lnTo>
                  <a:lnTo>
                    <a:pt x="1400097" y="2706596"/>
                  </a:lnTo>
                  <a:lnTo>
                    <a:pt x="1423710" y="2685954"/>
                  </a:lnTo>
                  <a:lnTo>
                    <a:pt x="1422064" y="2672197"/>
                  </a:lnTo>
                  <a:lnTo>
                    <a:pt x="1437161" y="2661189"/>
                  </a:lnTo>
                  <a:lnTo>
                    <a:pt x="1443044" y="2643299"/>
                  </a:lnTo>
                  <a:lnTo>
                    <a:pt x="1466657" y="2624034"/>
                  </a:lnTo>
                  <a:lnTo>
                    <a:pt x="1500471" y="2573123"/>
                  </a:lnTo>
                  <a:lnTo>
                    <a:pt x="1510960" y="2563493"/>
                  </a:lnTo>
                  <a:lnTo>
                    <a:pt x="1507999" y="2537692"/>
                  </a:lnTo>
                  <a:close/>
                </a:path>
              </a:pathLst>
            </a:custGeom>
            <a:solidFill>
              <a:srgbClr val="1B779B"/>
            </a:solidFill>
            <a:ln w="5801" cap="flat">
              <a:noFill/>
              <a:prstDash val="solid"/>
              <a:miter/>
            </a:ln>
          </p:spPr>
          <p:txBody>
            <a:bodyPr rtlCol="0" anchor="ctr"/>
            <a:lstStyle/>
            <a:p>
              <a:endParaRPr lang="pt-BR"/>
            </a:p>
          </p:txBody>
        </p:sp>
        <p:sp>
          <p:nvSpPr>
            <p:cNvPr id="23" name="Forma Livre: Forma 22">
              <a:extLst>
                <a:ext uri="{FF2B5EF4-FFF2-40B4-BE49-F238E27FC236}">
                  <a16:creationId xmlns:a16="http://schemas.microsoft.com/office/drawing/2014/main" id="{652CF1FA-23B1-AA9B-C64E-0BF272626709}"/>
                </a:ext>
              </a:extLst>
            </p:cNvPr>
            <p:cNvSpPr/>
            <p:nvPr/>
          </p:nvSpPr>
          <p:spPr>
            <a:xfrm flipV="1">
              <a:off x="-19381498" y="3780026"/>
              <a:ext cx="433336" cy="392848"/>
            </a:xfrm>
            <a:custGeom>
              <a:avLst/>
              <a:gdLst>
                <a:gd name="connsiteX0" fmla="*/ 172528 w 433336"/>
                <a:gd name="connsiteY0" fmla="*/ 327490 h 392848"/>
                <a:gd name="connsiteX1" fmla="*/ 183389 w 433336"/>
                <a:gd name="connsiteY1" fmla="*/ 323706 h 392848"/>
                <a:gd name="connsiteX2" fmla="*/ 213872 w 433336"/>
                <a:gd name="connsiteY2" fmla="*/ 324050 h 392848"/>
                <a:gd name="connsiteX3" fmla="*/ 230944 w 433336"/>
                <a:gd name="connsiteY3" fmla="*/ 318202 h 392848"/>
                <a:gd name="connsiteX4" fmla="*/ 256860 w 433336"/>
                <a:gd name="connsiteY4" fmla="*/ 303066 h 392848"/>
                <a:gd name="connsiteX5" fmla="*/ 290304 w 433336"/>
                <a:gd name="connsiteY5" fmla="*/ 274514 h 392848"/>
                <a:gd name="connsiteX6" fmla="*/ 309022 w 433336"/>
                <a:gd name="connsiteY6" fmla="*/ 272451 h 392848"/>
                <a:gd name="connsiteX7" fmla="*/ 322801 w 433336"/>
                <a:gd name="connsiteY7" fmla="*/ 276579 h 392848"/>
                <a:gd name="connsiteX8" fmla="*/ 348718 w 433336"/>
                <a:gd name="connsiteY8" fmla="*/ 292059 h 392848"/>
                <a:gd name="connsiteX9" fmla="*/ 359537 w 433336"/>
                <a:gd name="connsiteY9" fmla="*/ 292402 h 392848"/>
                <a:gd name="connsiteX10" fmla="*/ 372989 w 433336"/>
                <a:gd name="connsiteY10" fmla="*/ 280362 h 392848"/>
                <a:gd name="connsiteX11" fmla="*/ 406763 w 433336"/>
                <a:gd name="connsiteY11" fmla="*/ 264539 h 392848"/>
                <a:gd name="connsiteX12" fmla="*/ 426796 w 433336"/>
                <a:gd name="connsiteY12" fmla="*/ 246995 h 392848"/>
                <a:gd name="connsiteX13" fmla="*/ 428071 w 433336"/>
                <a:gd name="connsiteY13" fmla="*/ 246307 h 392848"/>
                <a:gd name="connsiteX14" fmla="*/ 429388 w 433336"/>
                <a:gd name="connsiteY14" fmla="*/ 228075 h 392848"/>
                <a:gd name="connsiteX15" fmla="*/ 422188 w 433336"/>
                <a:gd name="connsiteY15" fmla="*/ 213283 h 392848"/>
                <a:gd name="connsiteX16" fmla="*/ 404129 w 433336"/>
                <a:gd name="connsiteY16" fmla="*/ 160995 h 392848"/>
                <a:gd name="connsiteX17" fmla="*/ 412357 w 433336"/>
                <a:gd name="connsiteY17" fmla="*/ 122123 h 392848"/>
                <a:gd name="connsiteX18" fmla="*/ 408409 w 433336"/>
                <a:gd name="connsiteY18" fmla="*/ 108019 h 392848"/>
                <a:gd name="connsiteX19" fmla="*/ 429058 w 433336"/>
                <a:gd name="connsiteY19" fmla="*/ 99417 h 392848"/>
                <a:gd name="connsiteX20" fmla="*/ 433336 w 433336"/>
                <a:gd name="connsiteY20" fmla="*/ 87381 h 392848"/>
                <a:gd name="connsiteX21" fmla="*/ 419885 w 433336"/>
                <a:gd name="connsiteY21" fmla="*/ 81876 h 392848"/>
                <a:gd name="connsiteX22" fmla="*/ 419227 w 433336"/>
                <a:gd name="connsiteY22" fmla="*/ 63299 h 392848"/>
                <a:gd name="connsiteX23" fmla="*/ 411370 w 433336"/>
                <a:gd name="connsiteY23" fmla="*/ 32685 h 392848"/>
                <a:gd name="connsiteX24" fmla="*/ 396602 w 433336"/>
                <a:gd name="connsiteY24" fmla="*/ 24429 h 392848"/>
                <a:gd name="connsiteX25" fmla="*/ 381176 w 433336"/>
                <a:gd name="connsiteY25" fmla="*/ 2 h 392848"/>
                <a:gd name="connsiteX26" fmla="*/ 347402 w 433336"/>
                <a:gd name="connsiteY26" fmla="*/ 2067 h 392848"/>
                <a:gd name="connsiteX27" fmla="*/ 334279 w 433336"/>
                <a:gd name="connsiteY27" fmla="*/ 14107 h 392848"/>
                <a:gd name="connsiteX28" fmla="*/ 313916 w 433336"/>
                <a:gd name="connsiteY28" fmla="*/ 2412 h 392848"/>
                <a:gd name="connsiteX29" fmla="*/ 290961 w 433336"/>
                <a:gd name="connsiteY29" fmla="*/ 13762 h 392848"/>
                <a:gd name="connsiteX30" fmla="*/ 267349 w 433336"/>
                <a:gd name="connsiteY30" fmla="*/ 43348 h 392848"/>
                <a:gd name="connsiteX31" fmla="*/ 265704 w 433336"/>
                <a:gd name="connsiteY31" fmla="*/ 65706 h 392848"/>
                <a:gd name="connsiteX32" fmla="*/ 253240 w 433336"/>
                <a:gd name="connsiteY32" fmla="*/ 75681 h 392848"/>
                <a:gd name="connsiteX33" fmla="*/ 244723 w 433336"/>
                <a:gd name="connsiteY33" fmla="*/ 70523 h 392848"/>
                <a:gd name="connsiteX34" fmla="*/ 136781 w 433336"/>
                <a:gd name="connsiteY34" fmla="*/ 79466 h 392848"/>
                <a:gd name="connsiteX35" fmla="*/ 115142 w 433336"/>
                <a:gd name="connsiteY35" fmla="*/ 121091 h 392848"/>
                <a:gd name="connsiteX36" fmla="*/ 97413 w 433336"/>
                <a:gd name="connsiteY36" fmla="*/ 120747 h 392848"/>
                <a:gd name="connsiteX37" fmla="*/ 87580 w 433336"/>
                <a:gd name="connsiteY37" fmla="*/ 126251 h 392848"/>
                <a:gd name="connsiteX38" fmla="*/ 60019 w 433336"/>
                <a:gd name="connsiteY38" fmla="*/ 120403 h 392848"/>
                <a:gd name="connsiteX39" fmla="*/ 49529 w 433336"/>
                <a:gd name="connsiteY39" fmla="*/ 121779 h 392848"/>
                <a:gd name="connsiteX40" fmla="*/ 37723 w 433336"/>
                <a:gd name="connsiteY40" fmla="*/ 100108 h 392848"/>
                <a:gd name="connsiteX41" fmla="*/ 22296 w 433336"/>
                <a:gd name="connsiteY41" fmla="*/ 99076 h 392848"/>
                <a:gd name="connsiteX42" fmla="*/ 0 w 433336"/>
                <a:gd name="connsiteY42" fmla="*/ 104921 h 392848"/>
                <a:gd name="connsiteX43" fmla="*/ 1974 w 433336"/>
                <a:gd name="connsiteY43" fmla="*/ 127627 h 392848"/>
                <a:gd name="connsiteX44" fmla="*/ 15755 w 433336"/>
                <a:gd name="connsiteY44" fmla="*/ 122123 h 392848"/>
                <a:gd name="connsiteX45" fmla="*/ 23613 w 433336"/>
                <a:gd name="connsiteY45" fmla="*/ 134507 h 392848"/>
                <a:gd name="connsiteX46" fmla="*/ 20979 w 433336"/>
                <a:gd name="connsiteY46" fmla="*/ 157555 h 392848"/>
                <a:gd name="connsiteX47" fmla="*/ 9831 w 433336"/>
                <a:gd name="connsiteY47" fmla="*/ 165811 h 392848"/>
                <a:gd name="connsiteX48" fmla="*/ 7198 w 433336"/>
                <a:gd name="connsiteY48" fmla="*/ 186107 h 392848"/>
                <a:gd name="connsiteX49" fmla="*/ 18059 w 433336"/>
                <a:gd name="connsiteY49" fmla="*/ 195739 h 392848"/>
                <a:gd name="connsiteX50" fmla="*/ 24600 w 433336"/>
                <a:gd name="connsiteY50" fmla="*/ 212595 h 392848"/>
                <a:gd name="connsiteX51" fmla="*/ 20322 w 433336"/>
                <a:gd name="connsiteY51" fmla="*/ 223603 h 392848"/>
                <a:gd name="connsiteX52" fmla="*/ 26903 w 433336"/>
                <a:gd name="connsiteY52" fmla="*/ 239771 h 392848"/>
                <a:gd name="connsiteX53" fmla="*/ 49529 w 433336"/>
                <a:gd name="connsiteY53" fmla="*/ 232891 h 392848"/>
                <a:gd name="connsiteX54" fmla="*/ 49529 w 433336"/>
                <a:gd name="connsiteY54" fmla="*/ 247683 h 392848"/>
                <a:gd name="connsiteX55" fmla="*/ 57386 w 433336"/>
                <a:gd name="connsiteY55" fmla="*/ 258347 h 392848"/>
                <a:gd name="connsiteX56" fmla="*/ 82026 w 433336"/>
                <a:gd name="connsiteY56" fmla="*/ 260755 h 392848"/>
                <a:gd name="connsiteX57" fmla="*/ 85606 w 433336"/>
                <a:gd name="connsiteY57" fmla="*/ 280706 h 392848"/>
                <a:gd name="connsiteX58" fmla="*/ 83961 w 433336"/>
                <a:gd name="connsiteY58" fmla="*/ 317858 h 392848"/>
                <a:gd name="connsiteX59" fmla="*/ 98070 w 433336"/>
                <a:gd name="connsiteY59" fmla="*/ 327146 h 392848"/>
                <a:gd name="connsiteX60" fmla="*/ 98400 w 433336"/>
                <a:gd name="connsiteY60" fmla="*/ 344690 h 392848"/>
                <a:gd name="connsiteX61" fmla="*/ 104981 w 433336"/>
                <a:gd name="connsiteY61" fmla="*/ 356387 h 392848"/>
                <a:gd name="connsiteX62" fmla="*/ 104652 w 433336"/>
                <a:gd name="connsiteY62" fmla="*/ 374618 h 392848"/>
                <a:gd name="connsiteX63" fmla="*/ 120409 w 433336"/>
                <a:gd name="connsiteY63" fmla="*/ 392850 h 392848"/>
                <a:gd name="connsiteX64" fmla="*/ 172528 w 433336"/>
                <a:gd name="connsiteY64" fmla="*/ 327490 h 39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33336" h="392848">
                  <a:moveTo>
                    <a:pt x="172528" y="327490"/>
                  </a:moveTo>
                  <a:lnTo>
                    <a:pt x="183389" y="323706"/>
                  </a:lnTo>
                  <a:lnTo>
                    <a:pt x="213872" y="324050"/>
                  </a:lnTo>
                  <a:lnTo>
                    <a:pt x="230944" y="318202"/>
                  </a:lnTo>
                  <a:lnTo>
                    <a:pt x="256860" y="303066"/>
                  </a:lnTo>
                  <a:lnTo>
                    <a:pt x="290304" y="274514"/>
                  </a:lnTo>
                  <a:lnTo>
                    <a:pt x="309022" y="272451"/>
                  </a:lnTo>
                  <a:lnTo>
                    <a:pt x="322801" y="276579"/>
                  </a:lnTo>
                  <a:lnTo>
                    <a:pt x="348718" y="292059"/>
                  </a:lnTo>
                  <a:lnTo>
                    <a:pt x="359537" y="292402"/>
                  </a:lnTo>
                  <a:lnTo>
                    <a:pt x="372989" y="280362"/>
                  </a:lnTo>
                  <a:lnTo>
                    <a:pt x="406763" y="264539"/>
                  </a:lnTo>
                  <a:lnTo>
                    <a:pt x="426796" y="246995"/>
                  </a:lnTo>
                  <a:lnTo>
                    <a:pt x="428071" y="246307"/>
                  </a:lnTo>
                  <a:lnTo>
                    <a:pt x="429388" y="228075"/>
                  </a:lnTo>
                  <a:lnTo>
                    <a:pt x="422188" y="213283"/>
                  </a:lnTo>
                  <a:lnTo>
                    <a:pt x="404129" y="160995"/>
                  </a:lnTo>
                  <a:lnTo>
                    <a:pt x="412357" y="122123"/>
                  </a:lnTo>
                  <a:lnTo>
                    <a:pt x="408409" y="108019"/>
                  </a:lnTo>
                  <a:lnTo>
                    <a:pt x="429058" y="99417"/>
                  </a:lnTo>
                  <a:lnTo>
                    <a:pt x="433336" y="87381"/>
                  </a:lnTo>
                  <a:lnTo>
                    <a:pt x="419885" y="81876"/>
                  </a:lnTo>
                  <a:lnTo>
                    <a:pt x="419227" y="63299"/>
                  </a:lnTo>
                  <a:lnTo>
                    <a:pt x="411370" y="32685"/>
                  </a:lnTo>
                  <a:lnTo>
                    <a:pt x="396602" y="24429"/>
                  </a:lnTo>
                  <a:lnTo>
                    <a:pt x="381176" y="2"/>
                  </a:lnTo>
                  <a:lnTo>
                    <a:pt x="347402" y="2067"/>
                  </a:lnTo>
                  <a:lnTo>
                    <a:pt x="334279" y="14107"/>
                  </a:lnTo>
                  <a:lnTo>
                    <a:pt x="313916" y="2412"/>
                  </a:lnTo>
                  <a:lnTo>
                    <a:pt x="290961" y="13762"/>
                  </a:lnTo>
                  <a:lnTo>
                    <a:pt x="267349" y="43348"/>
                  </a:lnTo>
                  <a:lnTo>
                    <a:pt x="265704" y="65706"/>
                  </a:lnTo>
                  <a:lnTo>
                    <a:pt x="253240" y="75681"/>
                  </a:lnTo>
                  <a:lnTo>
                    <a:pt x="244723" y="70523"/>
                  </a:lnTo>
                  <a:lnTo>
                    <a:pt x="136781" y="79466"/>
                  </a:lnTo>
                  <a:lnTo>
                    <a:pt x="115142" y="121091"/>
                  </a:lnTo>
                  <a:lnTo>
                    <a:pt x="97413" y="120747"/>
                  </a:lnTo>
                  <a:lnTo>
                    <a:pt x="87580" y="126251"/>
                  </a:lnTo>
                  <a:lnTo>
                    <a:pt x="60019" y="120403"/>
                  </a:lnTo>
                  <a:lnTo>
                    <a:pt x="49529" y="121779"/>
                  </a:lnTo>
                  <a:lnTo>
                    <a:pt x="37723" y="100108"/>
                  </a:lnTo>
                  <a:lnTo>
                    <a:pt x="22296" y="99076"/>
                  </a:lnTo>
                  <a:lnTo>
                    <a:pt x="0" y="104921"/>
                  </a:lnTo>
                  <a:lnTo>
                    <a:pt x="1974" y="127627"/>
                  </a:lnTo>
                  <a:lnTo>
                    <a:pt x="15755" y="122123"/>
                  </a:lnTo>
                  <a:lnTo>
                    <a:pt x="23613" y="134507"/>
                  </a:lnTo>
                  <a:lnTo>
                    <a:pt x="20979" y="157555"/>
                  </a:lnTo>
                  <a:lnTo>
                    <a:pt x="9831" y="165811"/>
                  </a:lnTo>
                  <a:lnTo>
                    <a:pt x="7198" y="186107"/>
                  </a:lnTo>
                  <a:lnTo>
                    <a:pt x="18059" y="195739"/>
                  </a:lnTo>
                  <a:lnTo>
                    <a:pt x="24600" y="212595"/>
                  </a:lnTo>
                  <a:lnTo>
                    <a:pt x="20322" y="223603"/>
                  </a:lnTo>
                  <a:lnTo>
                    <a:pt x="26903" y="239771"/>
                  </a:lnTo>
                  <a:lnTo>
                    <a:pt x="49529" y="232891"/>
                  </a:lnTo>
                  <a:lnTo>
                    <a:pt x="49529" y="247683"/>
                  </a:lnTo>
                  <a:lnTo>
                    <a:pt x="57386" y="258347"/>
                  </a:lnTo>
                  <a:lnTo>
                    <a:pt x="82026" y="260755"/>
                  </a:lnTo>
                  <a:lnTo>
                    <a:pt x="85606" y="280706"/>
                  </a:lnTo>
                  <a:lnTo>
                    <a:pt x="83961" y="317858"/>
                  </a:lnTo>
                  <a:lnTo>
                    <a:pt x="98070" y="327146"/>
                  </a:lnTo>
                  <a:lnTo>
                    <a:pt x="98400" y="344690"/>
                  </a:lnTo>
                  <a:lnTo>
                    <a:pt x="104981" y="356387"/>
                  </a:lnTo>
                  <a:lnTo>
                    <a:pt x="104652" y="374618"/>
                  </a:lnTo>
                  <a:lnTo>
                    <a:pt x="120409" y="392850"/>
                  </a:lnTo>
                  <a:lnTo>
                    <a:pt x="172528" y="327490"/>
                  </a:lnTo>
                  <a:close/>
                </a:path>
              </a:pathLst>
            </a:custGeom>
            <a:solidFill>
              <a:srgbClr val="41B6C4"/>
            </a:solidFill>
            <a:ln w="5801" cap="flat">
              <a:noFill/>
              <a:prstDash val="solid"/>
              <a:miter/>
            </a:ln>
          </p:spPr>
          <p:txBody>
            <a:bodyPr rtlCol="0" anchor="ctr"/>
            <a:lstStyle/>
            <a:p>
              <a:endParaRPr lang="pt-BR"/>
            </a:p>
          </p:txBody>
        </p:sp>
        <p:sp>
          <p:nvSpPr>
            <p:cNvPr id="24" name="Forma Livre: Forma 23">
              <a:extLst>
                <a:ext uri="{FF2B5EF4-FFF2-40B4-BE49-F238E27FC236}">
                  <a16:creationId xmlns:a16="http://schemas.microsoft.com/office/drawing/2014/main" id="{04EB501F-9844-03F0-1770-62A537DE98C9}"/>
                </a:ext>
              </a:extLst>
            </p:cNvPr>
            <p:cNvSpPr/>
            <p:nvPr/>
          </p:nvSpPr>
          <p:spPr>
            <a:xfrm flipV="1">
              <a:off x="-18521364" y="4153952"/>
              <a:ext cx="40971" cy="94602"/>
            </a:xfrm>
            <a:custGeom>
              <a:avLst/>
              <a:gdLst>
                <a:gd name="connsiteX0" fmla="*/ 40972 w 40971"/>
                <a:gd name="connsiteY0" fmla="*/ 82565 h 94602"/>
                <a:gd name="connsiteX1" fmla="*/ 33773 w 40971"/>
                <a:gd name="connsiteY1" fmla="*/ 77060 h 94602"/>
                <a:gd name="connsiteX2" fmla="*/ 39327 w 40971"/>
                <a:gd name="connsiteY2" fmla="*/ 50227 h 94602"/>
                <a:gd name="connsiteX3" fmla="*/ 28837 w 40971"/>
                <a:gd name="connsiteY3" fmla="*/ 35438 h 94602"/>
                <a:gd name="connsiteX4" fmla="*/ 29496 w 40971"/>
                <a:gd name="connsiteY4" fmla="*/ 18235 h 94602"/>
                <a:gd name="connsiteX5" fmla="*/ 40644 w 40971"/>
                <a:gd name="connsiteY5" fmla="*/ 16515 h 94602"/>
                <a:gd name="connsiteX6" fmla="*/ 37064 w 40971"/>
                <a:gd name="connsiteY6" fmla="*/ 3 h 94602"/>
                <a:gd name="connsiteX7" fmla="*/ 21309 w 40971"/>
                <a:gd name="connsiteY7" fmla="*/ 3100 h 94602"/>
                <a:gd name="connsiteX8" fmla="*/ 25259 w 40971"/>
                <a:gd name="connsiteY8" fmla="*/ 16174 h 94602"/>
                <a:gd name="connsiteX9" fmla="*/ 2263 w 40971"/>
                <a:gd name="connsiteY9" fmla="*/ 19267 h 94602"/>
                <a:gd name="connsiteX10" fmla="*/ 5883 w 40971"/>
                <a:gd name="connsiteY10" fmla="*/ 33714 h 94602"/>
                <a:gd name="connsiteX11" fmla="*/ 0 w 40971"/>
                <a:gd name="connsiteY11" fmla="*/ 43349 h 94602"/>
                <a:gd name="connsiteX12" fmla="*/ 2920 w 40971"/>
                <a:gd name="connsiteY12" fmla="*/ 68117 h 94602"/>
                <a:gd name="connsiteX13" fmla="*/ 11478 w 40971"/>
                <a:gd name="connsiteY13" fmla="*/ 91853 h 94602"/>
                <a:gd name="connsiteX14" fmla="*/ 22296 w 40971"/>
                <a:gd name="connsiteY14" fmla="*/ 87382 h 94602"/>
                <a:gd name="connsiteX15" fmla="*/ 34103 w 40971"/>
                <a:gd name="connsiteY15" fmla="*/ 94605 h 94602"/>
                <a:gd name="connsiteX16" fmla="*/ 40972 w 40971"/>
                <a:gd name="connsiteY16" fmla="*/ 82565 h 9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971" h="94602">
                  <a:moveTo>
                    <a:pt x="40972" y="82565"/>
                  </a:moveTo>
                  <a:lnTo>
                    <a:pt x="33773" y="77060"/>
                  </a:lnTo>
                  <a:lnTo>
                    <a:pt x="39327" y="50227"/>
                  </a:lnTo>
                  <a:lnTo>
                    <a:pt x="28837" y="35438"/>
                  </a:lnTo>
                  <a:lnTo>
                    <a:pt x="29496" y="18235"/>
                  </a:lnTo>
                  <a:lnTo>
                    <a:pt x="40644" y="16515"/>
                  </a:lnTo>
                  <a:lnTo>
                    <a:pt x="37064" y="3"/>
                  </a:lnTo>
                  <a:lnTo>
                    <a:pt x="21309" y="3100"/>
                  </a:lnTo>
                  <a:lnTo>
                    <a:pt x="25259" y="16174"/>
                  </a:lnTo>
                  <a:lnTo>
                    <a:pt x="2263" y="19267"/>
                  </a:lnTo>
                  <a:lnTo>
                    <a:pt x="5883" y="33714"/>
                  </a:lnTo>
                  <a:lnTo>
                    <a:pt x="0" y="43349"/>
                  </a:lnTo>
                  <a:lnTo>
                    <a:pt x="2920" y="68117"/>
                  </a:lnTo>
                  <a:lnTo>
                    <a:pt x="11478" y="91853"/>
                  </a:lnTo>
                  <a:lnTo>
                    <a:pt x="22296" y="87382"/>
                  </a:lnTo>
                  <a:lnTo>
                    <a:pt x="34103" y="94605"/>
                  </a:lnTo>
                  <a:lnTo>
                    <a:pt x="40972" y="82565"/>
                  </a:lnTo>
                  <a:close/>
                </a:path>
              </a:pathLst>
            </a:custGeom>
            <a:solidFill>
              <a:srgbClr val="1B779B"/>
            </a:solidFill>
            <a:ln w="5801" cap="flat">
              <a:noFill/>
              <a:prstDash val="solid"/>
              <a:miter/>
            </a:ln>
          </p:spPr>
          <p:txBody>
            <a:bodyPr rtlCol="0" anchor="ctr"/>
            <a:lstStyle/>
            <a:p>
              <a:endParaRPr lang="pt-BR"/>
            </a:p>
          </p:txBody>
        </p:sp>
        <p:sp>
          <p:nvSpPr>
            <p:cNvPr id="26" name="Forma Livre: Forma 25">
              <a:extLst>
                <a:ext uri="{FF2B5EF4-FFF2-40B4-BE49-F238E27FC236}">
                  <a16:creationId xmlns:a16="http://schemas.microsoft.com/office/drawing/2014/main" id="{C5C5A32C-CE1C-B008-526D-E00470E66819}"/>
                </a:ext>
              </a:extLst>
            </p:cNvPr>
            <p:cNvSpPr/>
            <p:nvPr/>
          </p:nvSpPr>
          <p:spPr>
            <a:xfrm flipV="1">
              <a:off x="-19906036" y="4780374"/>
              <a:ext cx="388086" cy="990031"/>
            </a:xfrm>
            <a:custGeom>
              <a:avLst/>
              <a:gdLst>
                <a:gd name="connsiteX0" fmla="*/ 269324 w 388086"/>
                <a:gd name="connsiteY0" fmla="*/ 836956 h 990031"/>
                <a:gd name="connsiteX1" fmla="*/ 258176 w 388086"/>
                <a:gd name="connsiteY1" fmla="*/ 819757 h 990031"/>
                <a:gd name="connsiteX2" fmla="*/ 243736 w 388086"/>
                <a:gd name="connsiteY2" fmla="*/ 820448 h 990031"/>
                <a:gd name="connsiteX3" fmla="*/ 231273 w 388086"/>
                <a:gd name="connsiteY3" fmla="*/ 801871 h 990031"/>
                <a:gd name="connsiteX4" fmla="*/ 220124 w 388086"/>
                <a:gd name="connsiteY4" fmla="*/ 757838 h 990031"/>
                <a:gd name="connsiteX5" fmla="*/ 237814 w 388086"/>
                <a:gd name="connsiteY5" fmla="*/ 714496 h 990031"/>
                <a:gd name="connsiteX6" fmla="*/ 249332 w 388086"/>
                <a:gd name="connsiteY6" fmla="*/ 700390 h 990031"/>
                <a:gd name="connsiteX7" fmla="*/ 260808 w 388086"/>
                <a:gd name="connsiteY7" fmla="*/ 700048 h 990031"/>
                <a:gd name="connsiteX8" fmla="*/ 261138 w 388086"/>
                <a:gd name="connsiteY8" fmla="*/ 610263 h 990031"/>
                <a:gd name="connsiteX9" fmla="*/ 247028 w 388086"/>
                <a:gd name="connsiteY9" fmla="*/ 610608 h 990031"/>
                <a:gd name="connsiteX10" fmla="*/ 241432 w 388086"/>
                <a:gd name="connsiteY10" fmla="*/ 583775 h 990031"/>
                <a:gd name="connsiteX11" fmla="*/ 224073 w 388086"/>
                <a:gd name="connsiteY11" fmla="*/ 525981 h 990031"/>
                <a:gd name="connsiteX12" fmla="*/ 208976 w 388086"/>
                <a:gd name="connsiteY12" fmla="*/ 512225 h 990031"/>
                <a:gd name="connsiteX13" fmla="*/ 213213 w 388086"/>
                <a:gd name="connsiteY13" fmla="*/ 492270 h 990031"/>
                <a:gd name="connsiteX14" fmla="*/ 227653 w 388086"/>
                <a:gd name="connsiteY14" fmla="*/ 479542 h 990031"/>
                <a:gd name="connsiteX15" fmla="*/ 244725 w 388086"/>
                <a:gd name="connsiteY15" fmla="*/ 443769 h 990031"/>
                <a:gd name="connsiteX16" fmla="*/ 282118 w 388086"/>
                <a:gd name="connsiteY16" fmla="*/ 439639 h 990031"/>
                <a:gd name="connsiteX17" fmla="*/ 301164 w 388086"/>
                <a:gd name="connsiteY17" fmla="*/ 391134 h 990031"/>
                <a:gd name="connsiteX18" fmla="*/ 309679 w 388086"/>
                <a:gd name="connsiteY18" fmla="*/ 378752 h 990031"/>
                <a:gd name="connsiteX19" fmla="*/ 322144 w 388086"/>
                <a:gd name="connsiteY19" fmla="*/ 386663 h 990031"/>
                <a:gd name="connsiteX20" fmla="*/ 335595 w 388086"/>
                <a:gd name="connsiteY20" fmla="*/ 374968 h 990031"/>
                <a:gd name="connsiteX21" fmla="*/ 332305 w 388086"/>
                <a:gd name="connsiteY21" fmla="*/ 361894 h 990031"/>
                <a:gd name="connsiteX22" fmla="*/ 337242 w 388086"/>
                <a:gd name="connsiteY22" fmla="*/ 353984 h 990031"/>
                <a:gd name="connsiteX23" fmla="*/ 331318 w 388086"/>
                <a:gd name="connsiteY23" fmla="*/ 330934 h 990031"/>
                <a:gd name="connsiteX24" fmla="*/ 370685 w 388086"/>
                <a:gd name="connsiteY24" fmla="*/ 303759 h 990031"/>
                <a:gd name="connsiteX25" fmla="*/ 379200 w 388086"/>
                <a:gd name="connsiteY25" fmla="*/ 289312 h 990031"/>
                <a:gd name="connsiteX26" fmla="*/ 368052 w 388086"/>
                <a:gd name="connsiteY26" fmla="*/ 269361 h 990031"/>
                <a:gd name="connsiteX27" fmla="*/ 373319 w 388086"/>
                <a:gd name="connsiteY27" fmla="*/ 233929 h 990031"/>
                <a:gd name="connsiteX28" fmla="*/ 362828 w 388086"/>
                <a:gd name="connsiteY28" fmla="*/ 216039 h 990031"/>
                <a:gd name="connsiteX29" fmla="*/ 368382 w 388086"/>
                <a:gd name="connsiteY29" fmla="*/ 195746 h 990031"/>
                <a:gd name="connsiteX30" fmla="*/ 358550 w 388086"/>
                <a:gd name="connsiteY30" fmla="*/ 191961 h 990031"/>
                <a:gd name="connsiteX31" fmla="*/ 368052 w 388086"/>
                <a:gd name="connsiteY31" fmla="*/ 173730 h 990031"/>
                <a:gd name="connsiteX32" fmla="*/ 354273 w 388086"/>
                <a:gd name="connsiteY32" fmla="*/ 159969 h 990031"/>
                <a:gd name="connsiteX33" fmla="*/ 365749 w 388086"/>
                <a:gd name="connsiteY33" fmla="*/ 117656 h 990031"/>
                <a:gd name="connsiteX34" fmla="*/ 388087 w 388086"/>
                <a:gd name="connsiteY34" fmla="*/ 115936 h 990031"/>
                <a:gd name="connsiteX35" fmla="*/ 387428 w 388086"/>
                <a:gd name="connsiteY35" fmla="*/ 61927 h 990031"/>
                <a:gd name="connsiteX36" fmla="*/ 375293 w 388086"/>
                <a:gd name="connsiteY36" fmla="*/ 30281 h 990031"/>
                <a:gd name="connsiteX37" fmla="*/ 358550 w 388086"/>
                <a:gd name="connsiteY37" fmla="*/ 8 h 990031"/>
                <a:gd name="connsiteX38" fmla="*/ 145666 w 388086"/>
                <a:gd name="connsiteY38" fmla="*/ 354 h 990031"/>
                <a:gd name="connsiteX39" fmla="*/ 159776 w 388086"/>
                <a:gd name="connsiteY39" fmla="*/ 10329 h 990031"/>
                <a:gd name="connsiteX40" fmla="*/ 160106 w 388086"/>
                <a:gd name="connsiteY40" fmla="*/ 30968 h 990031"/>
                <a:gd name="connsiteX41" fmla="*/ 138097 w 388086"/>
                <a:gd name="connsiteY41" fmla="*/ 72936 h 990031"/>
                <a:gd name="connsiteX42" fmla="*/ 147969 w 388086"/>
                <a:gd name="connsiteY42" fmla="*/ 94607 h 990031"/>
                <a:gd name="connsiteX43" fmla="*/ 156814 w 388086"/>
                <a:gd name="connsiteY43" fmla="*/ 97704 h 990031"/>
                <a:gd name="connsiteX44" fmla="*/ 165660 w 388086"/>
                <a:gd name="connsiteY44" fmla="*/ 116623 h 990031"/>
                <a:gd name="connsiteX45" fmla="*/ 185693 w 388086"/>
                <a:gd name="connsiteY45" fmla="*/ 147241 h 990031"/>
                <a:gd name="connsiteX46" fmla="*/ 191246 w 388086"/>
                <a:gd name="connsiteY46" fmla="*/ 168912 h 990031"/>
                <a:gd name="connsiteX47" fmla="*/ 201407 w 388086"/>
                <a:gd name="connsiteY47" fmla="*/ 178888 h 990031"/>
                <a:gd name="connsiteX48" fmla="*/ 199761 w 388086"/>
                <a:gd name="connsiteY48" fmla="*/ 199185 h 990031"/>
                <a:gd name="connsiteX49" fmla="*/ 185035 w 388086"/>
                <a:gd name="connsiteY49" fmla="*/ 213632 h 990031"/>
                <a:gd name="connsiteX50" fmla="*/ 187956 w 388086"/>
                <a:gd name="connsiteY50" fmla="*/ 224295 h 990031"/>
                <a:gd name="connsiteX51" fmla="*/ 171582 w 388086"/>
                <a:gd name="connsiteY51" fmla="*/ 247344 h 990031"/>
                <a:gd name="connsiteX52" fmla="*/ 181743 w 388086"/>
                <a:gd name="connsiteY52" fmla="*/ 273832 h 990031"/>
                <a:gd name="connsiteX53" fmla="*/ 172241 w 388086"/>
                <a:gd name="connsiteY53" fmla="*/ 286560 h 990031"/>
                <a:gd name="connsiteX54" fmla="*/ 179439 w 388086"/>
                <a:gd name="connsiteY54" fmla="*/ 297223 h 990031"/>
                <a:gd name="connsiteX55" fmla="*/ 197170 w 388086"/>
                <a:gd name="connsiteY55" fmla="*/ 304105 h 990031"/>
                <a:gd name="connsiteX56" fmla="*/ 183389 w 388086"/>
                <a:gd name="connsiteY56" fmla="*/ 335406 h 990031"/>
                <a:gd name="connsiteX57" fmla="*/ 188284 w 388086"/>
                <a:gd name="connsiteY57" fmla="*/ 345727 h 990031"/>
                <a:gd name="connsiteX58" fmla="*/ 174504 w 388086"/>
                <a:gd name="connsiteY58" fmla="*/ 371528 h 990031"/>
                <a:gd name="connsiteX59" fmla="*/ 177465 w 388086"/>
                <a:gd name="connsiteY59" fmla="*/ 392854 h 990031"/>
                <a:gd name="connsiteX60" fmla="*/ 166975 w 388086"/>
                <a:gd name="connsiteY60" fmla="*/ 425879 h 990031"/>
                <a:gd name="connsiteX61" fmla="*/ 157802 w 388086"/>
                <a:gd name="connsiteY61" fmla="*/ 439984 h 990031"/>
                <a:gd name="connsiteX62" fmla="*/ 171912 w 388086"/>
                <a:gd name="connsiteY62" fmla="*/ 461310 h 990031"/>
                <a:gd name="connsiteX63" fmla="*/ 155499 w 388086"/>
                <a:gd name="connsiteY63" fmla="*/ 493648 h 990031"/>
                <a:gd name="connsiteX64" fmla="*/ 162367 w 388086"/>
                <a:gd name="connsiteY64" fmla="*/ 509128 h 990031"/>
                <a:gd name="connsiteX65" fmla="*/ 150891 w 388086"/>
                <a:gd name="connsiteY65" fmla="*/ 521168 h 990031"/>
                <a:gd name="connsiteX66" fmla="*/ 123659 w 388086"/>
                <a:gd name="connsiteY66" fmla="*/ 530457 h 990031"/>
                <a:gd name="connsiteX67" fmla="*/ 114155 w 388086"/>
                <a:gd name="connsiteY67" fmla="*/ 545591 h 990031"/>
                <a:gd name="connsiteX68" fmla="*/ 120409 w 388086"/>
                <a:gd name="connsiteY68" fmla="*/ 552815 h 990031"/>
                <a:gd name="connsiteX69" fmla="*/ 116788 w 388086"/>
                <a:gd name="connsiteY69" fmla="*/ 568295 h 990031"/>
                <a:gd name="connsiteX70" fmla="*/ 97454 w 388086"/>
                <a:gd name="connsiteY70" fmla="*/ 556254 h 990031"/>
                <a:gd name="connsiteX71" fmla="*/ 84948 w 388086"/>
                <a:gd name="connsiteY71" fmla="*/ 564169 h 990031"/>
                <a:gd name="connsiteX72" fmla="*/ 104324 w 388086"/>
                <a:gd name="connsiteY72" fmla="*/ 597535 h 990031"/>
                <a:gd name="connsiteX73" fmla="*/ 102350 w 388086"/>
                <a:gd name="connsiteY73" fmla="*/ 612328 h 990031"/>
                <a:gd name="connsiteX74" fmla="*/ 92846 w 388086"/>
                <a:gd name="connsiteY74" fmla="*/ 616800 h 990031"/>
                <a:gd name="connsiteX75" fmla="*/ 88897 w 388086"/>
                <a:gd name="connsiteY75" fmla="*/ 643629 h 990031"/>
                <a:gd name="connsiteX76" fmla="*/ 58415 w 388086"/>
                <a:gd name="connsiteY76" fmla="*/ 649479 h 990031"/>
                <a:gd name="connsiteX77" fmla="*/ 36077 w 388086"/>
                <a:gd name="connsiteY77" fmla="*/ 676999 h 990031"/>
                <a:gd name="connsiteX78" fmla="*/ 0 w 388086"/>
                <a:gd name="connsiteY78" fmla="*/ 677341 h 990031"/>
                <a:gd name="connsiteX79" fmla="*/ 2304 w 388086"/>
                <a:gd name="connsiteY79" fmla="*/ 685597 h 990031"/>
                <a:gd name="connsiteX80" fmla="*/ 31840 w 388086"/>
                <a:gd name="connsiteY80" fmla="*/ 684223 h 990031"/>
                <a:gd name="connsiteX81" fmla="*/ 34103 w 388086"/>
                <a:gd name="connsiteY81" fmla="*/ 699016 h 990031"/>
                <a:gd name="connsiteX82" fmla="*/ 20979 w 388086"/>
                <a:gd name="connsiteY82" fmla="*/ 710024 h 990031"/>
                <a:gd name="connsiteX83" fmla="*/ 20363 w 388086"/>
                <a:gd name="connsiteY83" fmla="*/ 722752 h 990031"/>
                <a:gd name="connsiteX84" fmla="*/ 27892 w 388086"/>
                <a:gd name="connsiteY84" fmla="*/ 753025 h 990031"/>
                <a:gd name="connsiteX85" fmla="*/ 41014 w 388086"/>
                <a:gd name="connsiteY85" fmla="*/ 782261 h 990031"/>
                <a:gd name="connsiteX86" fmla="*/ 69891 w 388086"/>
                <a:gd name="connsiteY86" fmla="*/ 780887 h 990031"/>
                <a:gd name="connsiteX87" fmla="*/ 79395 w 388086"/>
                <a:gd name="connsiteY87" fmla="*/ 822168 h 990031"/>
                <a:gd name="connsiteX88" fmla="*/ 48212 w 388086"/>
                <a:gd name="connsiteY88" fmla="*/ 820448 h 990031"/>
                <a:gd name="connsiteX89" fmla="*/ 54136 w 388086"/>
                <a:gd name="connsiteY89" fmla="*/ 830424 h 990031"/>
                <a:gd name="connsiteX90" fmla="*/ 20692 w 388086"/>
                <a:gd name="connsiteY90" fmla="*/ 840400 h 990031"/>
                <a:gd name="connsiteX91" fmla="*/ 50516 w 388086"/>
                <a:gd name="connsiteY91" fmla="*/ 880302 h 990031"/>
                <a:gd name="connsiteX92" fmla="*/ 71867 w 388086"/>
                <a:gd name="connsiteY92" fmla="*/ 884429 h 990031"/>
                <a:gd name="connsiteX93" fmla="*/ 47555 w 388086"/>
                <a:gd name="connsiteY93" fmla="*/ 922616 h 990031"/>
                <a:gd name="connsiteX94" fmla="*/ 44305 w 388086"/>
                <a:gd name="connsiteY94" fmla="*/ 942909 h 990031"/>
                <a:gd name="connsiteX95" fmla="*/ 21968 w 388086"/>
                <a:gd name="connsiteY95" fmla="*/ 948413 h 990031"/>
                <a:gd name="connsiteX96" fmla="*/ 33773 w 388086"/>
                <a:gd name="connsiteY96" fmla="*/ 968710 h 990031"/>
                <a:gd name="connsiteX97" fmla="*/ 64626 w 388086"/>
                <a:gd name="connsiteY97" fmla="*/ 979718 h 990031"/>
                <a:gd name="connsiteX98" fmla="*/ 94492 w 388086"/>
                <a:gd name="connsiteY98" fmla="*/ 981092 h 990031"/>
                <a:gd name="connsiteX99" fmla="*/ 110535 w 388086"/>
                <a:gd name="connsiteY99" fmla="*/ 990040 h 990031"/>
                <a:gd name="connsiteX100" fmla="*/ 145008 w 388086"/>
                <a:gd name="connsiteY100" fmla="*/ 979718 h 990031"/>
                <a:gd name="connsiteX101" fmla="*/ 148588 w 388086"/>
                <a:gd name="connsiteY101" fmla="*/ 963893 h 990031"/>
                <a:gd name="connsiteX102" fmla="*/ 159117 w 388086"/>
                <a:gd name="connsiteY102" fmla="*/ 950133 h 990031"/>
                <a:gd name="connsiteX103" fmla="*/ 165988 w 388086"/>
                <a:gd name="connsiteY103" fmla="*/ 930527 h 990031"/>
                <a:gd name="connsiteX104" fmla="*/ 202724 w 388086"/>
                <a:gd name="connsiteY104" fmla="*/ 913327 h 990031"/>
                <a:gd name="connsiteX105" fmla="*/ 243408 w 388086"/>
                <a:gd name="connsiteY105" fmla="*/ 885120 h 990031"/>
                <a:gd name="connsiteX106" fmla="*/ 263400 w 388086"/>
                <a:gd name="connsiteY106" fmla="*/ 877205 h 990031"/>
                <a:gd name="connsiteX107" fmla="*/ 259821 w 388086"/>
                <a:gd name="connsiteY107" fmla="*/ 857940 h 990031"/>
                <a:gd name="connsiteX108" fmla="*/ 269324 w 388086"/>
                <a:gd name="connsiteY108" fmla="*/ 836956 h 99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388086" h="990031">
                  <a:moveTo>
                    <a:pt x="269324" y="836956"/>
                  </a:moveTo>
                  <a:lnTo>
                    <a:pt x="258176" y="819757"/>
                  </a:lnTo>
                  <a:lnTo>
                    <a:pt x="243736" y="820448"/>
                  </a:lnTo>
                  <a:lnTo>
                    <a:pt x="231273" y="801871"/>
                  </a:lnTo>
                  <a:lnTo>
                    <a:pt x="220124" y="757838"/>
                  </a:lnTo>
                  <a:lnTo>
                    <a:pt x="237814" y="714496"/>
                  </a:lnTo>
                  <a:lnTo>
                    <a:pt x="249332" y="700390"/>
                  </a:lnTo>
                  <a:lnTo>
                    <a:pt x="260808" y="700048"/>
                  </a:lnTo>
                  <a:lnTo>
                    <a:pt x="261138" y="610263"/>
                  </a:lnTo>
                  <a:lnTo>
                    <a:pt x="247028" y="610608"/>
                  </a:lnTo>
                  <a:lnTo>
                    <a:pt x="241432" y="583775"/>
                  </a:lnTo>
                  <a:lnTo>
                    <a:pt x="224073" y="525981"/>
                  </a:lnTo>
                  <a:lnTo>
                    <a:pt x="208976" y="512225"/>
                  </a:lnTo>
                  <a:lnTo>
                    <a:pt x="213213" y="492270"/>
                  </a:lnTo>
                  <a:lnTo>
                    <a:pt x="227653" y="479542"/>
                  </a:lnTo>
                  <a:lnTo>
                    <a:pt x="244725" y="443769"/>
                  </a:lnTo>
                  <a:lnTo>
                    <a:pt x="282118" y="439639"/>
                  </a:lnTo>
                  <a:lnTo>
                    <a:pt x="301164" y="391134"/>
                  </a:lnTo>
                  <a:lnTo>
                    <a:pt x="309679" y="378752"/>
                  </a:lnTo>
                  <a:lnTo>
                    <a:pt x="322144" y="386663"/>
                  </a:lnTo>
                  <a:lnTo>
                    <a:pt x="335595" y="374968"/>
                  </a:lnTo>
                  <a:lnTo>
                    <a:pt x="332305" y="361894"/>
                  </a:lnTo>
                  <a:lnTo>
                    <a:pt x="337242" y="353984"/>
                  </a:lnTo>
                  <a:lnTo>
                    <a:pt x="331318" y="330934"/>
                  </a:lnTo>
                  <a:lnTo>
                    <a:pt x="370685" y="303759"/>
                  </a:lnTo>
                  <a:lnTo>
                    <a:pt x="379200" y="289312"/>
                  </a:lnTo>
                  <a:lnTo>
                    <a:pt x="368052" y="269361"/>
                  </a:lnTo>
                  <a:lnTo>
                    <a:pt x="373319" y="233929"/>
                  </a:lnTo>
                  <a:lnTo>
                    <a:pt x="362828" y="216039"/>
                  </a:lnTo>
                  <a:lnTo>
                    <a:pt x="368382" y="195746"/>
                  </a:lnTo>
                  <a:lnTo>
                    <a:pt x="358550" y="191961"/>
                  </a:lnTo>
                  <a:lnTo>
                    <a:pt x="368052" y="173730"/>
                  </a:lnTo>
                  <a:lnTo>
                    <a:pt x="354273" y="159969"/>
                  </a:lnTo>
                  <a:lnTo>
                    <a:pt x="365749" y="117656"/>
                  </a:lnTo>
                  <a:lnTo>
                    <a:pt x="388087" y="115936"/>
                  </a:lnTo>
                  <a:lnTo>
                    <a:pt x="387428" y="61927"/>
                  </a:lnTo>
                  <a:lnTo>
                    <a:pt x="375293" y="30281"/>
                  </a:lnTo>
                  <a:lnTo>
                    <a:pt x="358550" y="8"/>
                  </a:lnTo>
                  <a:lnTo>
                    <a:pt x="145666" y="354"/>
                  </a:lnTo>
                  <a:lnTo>
                    <a:pt x="159776" y="10329"/>
                  </a:lnTo>
                  <a:lnTo>
                    <a:pt x="160106" y="30968"/>
                  </a:lnTo>
                  <a:lnTo>
                    <a:pt x="138097" y="72936"/>
                  </a:lnTo>
                  <a:lnTo>
                    <a:pt x="147969" y="94607"/>
                  </a:lnTo>
                  <a:lnTo>
                    <a:pt x="156814" y="97704"/>
                  </a:lnTo>
                  <a:lnTo>
                    <a:pt x="165660" y="116623"/>
                  </a:lnTo>
                  <a:lnTo>
                    <a:pt x="185693" y="147241"/>
                  </a:lnTo>
                  <a:lnTo>
                    <a:pt x="191246" y="168912"/>
                  </a:lnTo>
                  <a:lnTo>
                    <a:pt x="201407" y="178888"/>
                  </a:lnTo>
                  <a:lnTo>
                    <a:pt x="199761" y="199185"/>
                  </a:lnTo>
                  <a:lnTo>
                    <a:pt x="185035" y="213632"/>
                  </a:lnTo>
                  <a:lnTo>
                    <a:pt x="187956" y="224295"/>
                  </a:lnTo>
                  <a:lnTo>
                    <a:pt x="171582" y="247344"/>
                  </a:lnTo>
                  <a:lnTo>
                    <a:pt x="181743" y="273832"/>
                  </a:lnTo>
                  <a:lnTo>
                    <a:pt x="172241" y="286560"/>
                  </a:lnTo>
                  <a:lnTo>
                    <a:pt x="179439" y="297223"/>
                  </a:lnTo>
                  <a:lnTo>
                    <a:pt x="197170" y="304105"/>
                  </a:lnTo>
                  <a:lnTo>
                    <a:pt x="183389" y="335406"/>
                  </a:lnTo>
                  <a:lnTo>
                    <a:pt x="188284" y="345727"/>
                  </a:lnTo>
                  <a:lnTo>
                    <a:pt x="174504" y="371528"/>
                  </a:lnTo>
                  <a:lnTo>
                    <a:pt x="177465" y="392854"/>
                  </a:lnTo>
                  <a:lnTo>
                    <a:pt x="166975" y="425879"/>
                  </a:lnTo>
                  <a:lnTo>
                    <a:pt x="157802" y="439984"/>
                  </a:lnTo>
                  <a:lnTo>
                    <a:pt x="171912" y="461310"/>
                  </a:lnTo>
                  <a:lnTo>
                    <a:pt x="155499" y="493648"/>
                  </a:lnTo>
                  <a:lnTo>
                    <a:pt x="162367" y="509128"/>
                  </a:lnTo>
                  <a:lnTo>
                    <a:pt x="150891" y="521168"/>
                  </a:lnTo>
                  <a:lnTo>
                    <a:pt x="123659" y="530457"/>
                  </a:lnTo>
                  <a:lnTo>
                    <a:pt x="114155" y="545591"/>
                  </a:lnTo>
                  <a:lnTo>
                    <a:pt x="120409" y="552815"/>
                  </a:lnTo>
                  <a:lnTo>
                    <a:pt x="116788" y="568295"/>
                  </a:lnTo>
                  <a:lnTo>
                    <a:pt x="97454" y="556254"/>
                  </a:lnTo>
                  <a:lnTo>
                    <a:pt x="84948" y="564169"/>
                  </a:lnTo>
                  <a:lnTo>
                    <a:pt x="104324" y="597535"/>
                  </a:lnTo>
                  <a:lnTo>
                    <a:pt x="102350" y="612328"/>
                  </a:lnTo>
                  <a:lnTo>
                    <a:pt x="92846" y="616800"/>
                  </a:lnTo>
                  <a:lnTo>
                    <a:pt x="88897" y="643629"/>
                  </a:lnTo>
                  <a:lnTo>
                    <a:pt x="58415" y="649479"/>
                  </a:lnTo>
                  <a:lnTo>
                    <a:pt x="36077" y="676999"/>
                  </a:lnTo>
                  <a:lnTo>
                    <a:pt x="0" y="677341"/>
                  </a:lnTo>
                  <a:lnTo>
                    <a:pt x="2304" y="685597"/>
                  </a:lnTo>
                  <a:lnTo>
                    <a:pt x="31840" y="684223"/>
                  </a:lnTo>
                  <a:lnTo>
                    <a:pt x="34103" y="699016"/>
                  </a:lnTo>
                  <a:lnTo>
                    <a:pt x="20979" y="710024"/>
                  </a:lnTo>
                  <a:lnTo>
                    <a:pt x="20363" y="722752"/>
                  </a:lnTo>
                  <a:lnTo>
                    <a:pt x="27892" y="753025"/>
                  </a:lnTo>
                  <a:lnTo>
                    <a:pt x="41014" y="782261"/>
                  </a:lnTo>
                  <a:lnTo>
                    <a:pt x="69891" y="780887"/>
                  </a:lnTo>
                  <a:lnTo>
                    <a:pt x="79395" y="822168"/>
                  </a:lnTo>
                  <a:lnTo>
                    <a:pt x="48212" y="820448"/>
                  </a:lnTo>
                  <a:lnTo>
                    <a:pt x="54136" y="830424"/>
                  </a:lnTo>
                  <a:lnTo>
                    <a:pt x="20692" y="840400"/>
                  </a:lnTo>
                  <a:lnTo>
                    <a:pt x="50516" y="880302"/>
                  </a:lnTo>
                  <a:lnTo>
                    <a:pt x="71867" y="884429"/>
                  </a:lnTo>
                  <a:lnTo>
                    <a:pt x="47555" y="922616"/>
                  </a:lnTo>
                  <a:lnTo>
                    <a:pt x="44305" y="942909"/>
                  </a:lnTo>
                  <a:lnTo>
                    <a:pt x="21968" y="948413"/>
                  </a:lnTo>
                  <a:lnTo>
                    <a:pt x="33773" y="968710"/>
                  </a:lnTo>
                  <a:lnTo>
                    <a:pt x="64626" y="979718"/>
                  </a:lnTo>
                  <a:lnTo>
                    <a:pt x="94492" y="981092"/>
                  </a:lnTo>
                  <a:lnTo>
                    <a:pt x="110535" y="990040"/>
                  </a:lnTo>
                  <a:lnTo>
                    <a:pt x="145008" y="979718"/>
                  </a:lnTo>
                  <a:lnTo>
                    <a:pt x="148588" y="963893"/>
                  </a:lnTo>
                  <a:lnTo>
                    <a:pt x="159117" y="950133"/>
                  </a:lnTo>
                  <a:lnTo>
                    <a:pt x="165988" y="930527"/>
                  </a:lnTo>
                  <a:lnTo>
                    <a:pt x="202724" y="913327"/>
                  </a:lnTo>
                  <a:lnTo>
                    <a:pt x="243408" y="885120"/>
                  </a:lnTo>
                  <a:lnTo>
                    <a:pt x="263400" y="877205"/>
                  </a:lnTo>
                  <a:lnTo>
                    <a:pt x="259821" y="857940"/>
                  </a:lnTo>
                  <a:lnTo>
                    <a:pt x="269324" y="836956"/>
                  </a:lnTo>
                  <a:close/>
                </a:path>
              </a:pathLst>
            </a:custGeom>
            <a:solidFill>
              <a:srgbClr val="308BC9"/>
            </a:solidFill>
            <a:ln w="5801" cap="flat">
              <a:noFill/>
              <a:prstDash val="solid"/>
              <a:miter/>
            </a:ln>
          </p:spPr>
          <p:txBody>
            <a:bodyPr rtlCol="0" anchor="ctr"/>
            <a:lstStyle/>
            <a:p>
              <a:endParaRPr lang="pt-BR"/>
            </a:p>
          </p:txBody>
        </p:sp>
        <p:sp>
          <p:nvSpPr>
            <p:cNvPr id="27" name="Forma Livre: Forma 26">
              <a:extLst>
                <a:ext uri="{FF2B5EF4-FFF2-40B4-BE49-F238E27FC236}">
                  <a16:creationId xmlns:a16="http://schemas.microsoft.com/office/drawing/2014/main" id="{1C46A991-C2FA-CB5B-BE5C-2B1ABE0B263D}"/>
                </a:ext>
              </a:extLst>
            </p:cNvPr>
            <p:cNvSpPr/>
            <p:nvPr/>
          </p:nvSpPr>
          <p:spPr>
            <a:xfrm flipV="1">
              <a:off x="-17790525" y="4008098"/>
              <a:ext cx="132214" cy="192639"/>
            </a:xfrm>
            <a:custGeom>
              <a:avLst/>
              <a:gdLst>
                <a:gd name="connsiteX0" fmla="*/ 132214 w 132214"/>
                <a:gd name="connsiteY0" fmla="*/ 129004 h 192639"/>
                <a:gd name="connsiteX1" fmla="*/ 129910 w 132214"/>
                <a:gd name="connsiteY1" fmla="*/ 95292 h 192639"/>
                <a:gd name="connsiteX2" fmla="*/ 112839 w 132214"/>
                <a:gd name="connsiteY2" fmla="*/ 50572 h 192639"/>
                <a:gd name="connsiteX3" fmla="*/ 45621 w 132214"/>
                <a:gd name="connsiteY3" fmla="*/ 2 h 192639"/>
                <a:gd name="connsiteX4" fmla="*/ 9831 w 132214"/>
                <a:gd name="connsiteY4" fmla="*/ 44722 h 192639"/>
                <a:gd name="connsiteX5" fmla="*/ 17729 w 132214"/>
                <a:gd name="connsiteY5" fmla="*/ 62609 h 192639"/>
                <a:gd name="connsiteX6" fmla="*/ 2961 w 132214"/>
                <a:gd name="connsiteY6" fmla="*/ 92540 h 192639"/>
                <a:gd name="connsiteX7" fmla="*/ 0 w 132214"/>
                <a:gd name="connsiteY7" fmla="*/ 128658 h 192639"/>
                <a:gd name="connsiteX8" fmla="*/ 9215 w 132214"/>
                <a:gd name="connsiteY8" fmla="*/ 150674 h 192639"/>
                <a:gd name="connsiteX9" fmla="*/ 23613 w 132214"/>
                <a:gd name="connsiteY9" fmla="*/ 155490 h 192639"/>
                <a:gd name="connsiteX10" fmla="*/ 34144 w 132214"/>
                <a:gd name="connsiteY10" fmla="*/ 145858 h 192639"/>
                <a:gd name="connsiteX11" fmla="*/ 42001 w 132214"/>
                <a:gd name="connsiteY11" fmla="*/ 171314 h 192639"/>
                <a:gd name="connsiteX12" fmla="*/ 67258 w 132214"/>
                <a:gd name="connsiteY12" fmla="*/ 190578 h 192639"/>
                <a:gd name="connsiteX13" fmla="*/ 96795 w 132214"/>
                <a:gd name="connsiteY13" fmla="*/ 192642 h 192639"/>
                <a:gd name="connsiteX14" fmla="*/ 102348 w 132214"/>
                <a:gd name="connsiteY14" fmla="*/ 184042 h 192639"/>
                <a:gd name="connsiteX15" fmla="*/ 73471 w 132214"/>
                <a:gd name="connsiteY15" fmla="*/ 169250 h 192639"/>
                <a:gd name="connsiteX16" fmla="*/ 80052 w 132214"/>
                <a:gd name="connsiteY16" fmla="*/ 138634 h 192639"/>
                <a:gd name="connsiteX17" fmla="*/ 78078 w 132214"/>
                <a:gd name="connsiteY17" fmla="*/ 127280 h 192639"/>
                <a:gd name="connsiteX18" fmla="*/ 132214 w 132214"/>
                <a:gd name="connsiteY18" fmla="*/ 129004 h 192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214" h="192639">
                  <a:moveTo>
                    <a:pt x="132214" y="129004"/>
                  </a:moveTo>
                  <a:lnTo>
                    <a:pt x="129910" y="95292"/>
                  </a:lnTo>
                  <a:lnTo>
                    <a:pt x="112839" y="50572"/>
                  </a:lnTo>
                  <a:lnTo>
                    <a:pt x="45621" y="2"/>
                  </a:lnTo>
                  <a:lnTo>
                    <a:pt x="9831" y="44722"/>
                  </a:lnTo>
                  <a:lnTo>
                    <a:pt x="17729" y="62609"/>
                  </a:lnTo>
                  <a:lnTo>
                    <a:pt x="2961" y="92540"/>
                  </a:lnTo>
                  <a:lnTo>
                    <a:pt x="0" y="128658"/>
                  </a:lnTo>
                  <a:lnTo>
                    <a:pt x="9215" y="150674"/>
                  </a:lnTo>
                  <a:lnTo>
                    <a:pt x="23613" y="155490"/>
                  </a:lnTo>
                  <a:lnTo>
                    <a:pt x="34144" y="145858"/>
                  </a:lnTo>
                  <a:lnTo>
                    <a:pt x="42001" y="171314"/>
                  </a:lnTo>
                  <a:lnTo>
                    <a:pt x="67258" y="190578"/>
                  </a:lnTo>
                  <a:lnTo>
                    <a:pt x="96795" y="192642"/>
                  </a:lnTo>
                  <a:lnTo>
                    <a:pt x="102348" y="184042"/>
                  </a:lnTo>
                  <a:lnTo>
                    <a:pt x="73471" y="169250"/>
                  </a:lnTo>
                  <a:lnTo>
                    <a:pt x="80052" y="138634"/>
                  </a:lnTo>
                  <a:lnTo>
                    <a:pt x="78078" y="127280"/>
                  </a:lnTo>
                  <a:lnTo>
                    <a:pt x="132214" y="129004"/>
                  </a:lnTo>
                  <a:close/>
                </a:path>
              </a:pathLst>
            </a:custGeom>
            <a:solidFill>
              <a:srgbClr val="308BC9"/>
            </a:solidFill>
            <a:ln w="5801" cap="flat">
              <a:noFill/>
              <a:prstDash val="solid"/>
              <a:miter/>
            </a:ln>
          </p:spPr>
          <p:txBody>
            <a:bodyPr rtlCol="0" anchor="ctr"/>
            <a:lstStyle/>
            <a:p>
              <a:endParaRPr lang="pt-BR"/>
            </a:p>
          </p:txBody>
        </p:sp>
        <p:sp>
          <p:nvSpPr>
            <p:cNvPr id="28" name="Forma Livre: Forma 27">
              <a:extLst>
                <a:ext uri="{FF2B5EF4-FFF2-40B4-BE49-F238E27FC236}">
                  <a16:creationId xmlns:a16="http://schemas.microsoft.com/office/drawing/2014/main" id="{DF555B3E-9318-FAFC-2BA2-4E7668D6754B}"/>
                </a:ext>
              </a:extLst>
            </p:cNvPr>
            <p:cNvSpPr/>
            <p:nvPr/>
          </p:nvSpPr>
          <p:spPr>
            <a:xfrm flipV="1">
              <a:off x="-18364921" y="4474216"/>
              <a:ext cx="259492" cy="212937"/>
            </a:xfrm>
            <a:custGeom>
              <a:avLst/>
              <a:gdLst>
                <a:gd name="connsiteX0" fmla="*/ 224073 w 259492"/>
                <a:gd name="connsiteY0" fmla="*/ 159279 h 212937"/>
                <a:gd name="connsiteX1" fmla="*/ 222427 w 259492"/>
                <a:gd name="connsiteY1" fmla="*/ 136917 h 212937"/>
                <a:gd name="connsiteX2" fmla="*/ 231931 w 259492"/>
                <a:gd name="connsiteY2" fmla="*/ 126941 h 212937"/>
                <a:gd name="connsiteX3" fmla="*/ 246041 w 259492"/>
                <a:gd name="connsiteY3" fmla="*/ 124189 h 212937"/>
                <a:gd name="connsiteX4" fmla="*/ 259493 w 259492"/>
                <a:gd name="connsiteY4" fmla="*/ 112494 h 212937"/>
                <a:gd name="connsiteX5" fmla="*/ 256530 w 259492"/>
                <a:gd name="connsiteY5" fmla="*/ 88071 h 212937"/>
                <a:gd name="connsiteX6" fmla="*/ 247356 w 259492"/>
                <a:gd name="connsiteY6" fmla="*/ 74656 h 212937"/>
                <a:gd name="connsiteX7" fmla="*/ 254227 w 259492"/>
                <a:gd name="connsiteY7" fmla="*/ 61924 h 212937"/>
                <a:gd name="connsiteX8" fmla="*/ 253569 w 259492"/>
                <a:gd name="connsiteY8" fmla="*/ 45416 h 212937"/>
                <a:gd name="connsiteX9" fmla="*/ 241105 w 259492"/>
                <a:gd name="connsiteY9" fmla="*/ 60895 h 212937"/>
                <a:gd name="connsiteX10" fmla="*/ 215516 w 259492"/>
                <a:gd name="connsiteY10" fmla="*/ 59176 h 212937"/>
                <a:gd name="connsiteX11" fmla="*/ 201078 w 259492"/>
                <a:gd name="connsiteY11" fmla="*/ 71213 h 212937"/>
                <a:gd name="connsiteX12" fmla="*/ 178452 w 259492"/>
                <a:gd name="connsiteY12" fmla="*/ 58830 h 212937"/>
                <a:gd name="connsiteX13" fmla="*/ 144351 w 259492"/>
                <a:gd name="connsiteY13" fmla="*/ 82566 h 212937"/>
                <a:gd name="connsiteX14" fmla="*/ 110248 w 259492"/>
                <a:gd name="connsiteY14" fmla="*/ 70180 h 212937"/>
                <a:gd name="connsiteX15" fmla="*/ 107285 w 259492"/>
                <a:gd name="connsiteY15" fmla="*/ 75684 h 212937"/>
                <a:gd name="connsiteX16" fmla="*/ 81369 w 259492"/>
                <a:gd name="connsiteY16" fmla="*/ 80847 h 212937"/>
                <a:gd name="connsiteX17" fmla="*/ 51175 w 259492"/>
                <a:gd name="connsiteY17" fmla="*/ 78436 h 212937"/>
                <a:gd name="connsiteX18" fmla="*/ 42988 w 259492"/>
                <a:gd name="connsiteY18" fmla="*/ 72932 h 212937"/>
                <a:gd name="connsiteX19" fmla="*/ 39697 w 259492"/>
                <a:gd name="connsiteY19" fmla="*/ 56765 h 212937"/>
                <a:gd name="connsiteX20" fmla="*/ 28549 w 259492"/>
                <a:gd name="connsiteY20" fmla="*/ 39911 h 212937"/>
                <a:gd name="connsiteX21" fmla="*/ 41014 w 259492"/>
                <a:gd name="connsiteY21" fmla="*/ 28558 h 212937"/>
                <a:gd name="connsiteX22" fmla="*/ 42660 w 259492"/>
                <a:gd name="connsiteY22" fmla="*/ 5 h 212937"/>
                <a:gd name="connsiteX23" fmla="*/ 18388 w 259492"/>
                <a:gd name="connsiteY23" fmla="*/ 1037 h 212937"/>
                <a:gd name="connsiteX24" fmla="*/ 3620 w 259492"/>
                <a:gd name="connsiteY24" fmla="*/ 18236 h 212937"/>
                <a:gd name="connsiteX25" fmla="*/ 9831 w 259492"/>
                <a:gd name="connsiteY25" fmla="*/ 45070 h 212937"/>
                <a:gd name="connsiteX26" fmla="*/ 0 w 259492"/>
                <a:gd name="connsiteY26" fmla="*/ 64676 h 212937"/>
                <a:gd name="connsiteX27" fmla="*/ 21022 w 259492"/>
                <a:gd name="connsiteY27" fmla="*/ 103892 h 212937"/>
                <a:gd name="connsiteX28" fmla="*/ 36407 w 259492"/>
                <a:gd name="connsiteY28" fmla="*/ 121782 h 212937"/>
                <a:gd name="connsiteX29" fmla="*/ 46279 w 259492"/>
                <a:gd name="connsiteY29" fmla="*/ 120063 h 212937"/>
                <a:gd name="connsiteX30" fmla="*/ 50517 w 259492"/>
                <a:gd name="connsiteY30" fmla="*/ 134510 h 212937"/>
                <a:gd name="connsiteX31" fmla="*/ 84660 w 259492"/>
                <a:gd name="connsiteY31" fmla="*/ 142079 h 212937"/>
                <a:gd name="connsiteX32" fmla="*/ 89226 w 259492"/>
                <a:gd name="connsiteY32" fmla="*/ 159279 h 212937"/>
                <a:gd name="connsiteX33" fmla="*/ 100046 w 259492"/>
                <a:gd name="connsiteY33" fmla="*/ 174072 h 212937"/>
                <a:gd name="connsiteX34" fmla="*/ 107615 w 259492"/>
                <a:gd name="connsiteY34" fmla="*/ 196775 h 212937"/>
                <a:gd name="connsiteX35" fmla="*/ 127279 w 259492"/>
                <a:gd name="connsiteY35" fmla="*/ 212596 h 212937"/>
                <a:gd name="connsiteX36" fmla="*/ 192563 w 259492"/>
                <a:gd name="connsiteY36" fmla="*/ 212942 h 212937"/>
                <a:gd name="connsiteX37" fmla="*/ 195854 w 259492"/>
                <a:gd name="connsiteY37" fmla="*/ 185421 h 212937"/>
                <a:gd name="connsiteX38" fmla="*/ 214859 w 259492"/>
                <a:gd name="connsiteY38" fmla="*/ 158933 h 212937"/>
                <a:gd name="connsiteX39" fmla="*/ 224073 w 259492"/>
                <a:gd name="connsiteY39" fmla="*/ 159279 h 2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59492" h="212937">
                  <a:moveTo>
                    <a:pt x="224073" y="159279"/>
                  </a:moveTo>
                  <a:lnTo>
                    <a:pt x="222427" y="136917"/>
                  </a:lnTo>
                  <a:lnTo>
                    <a:pt x="231931" y="126941"/>
                  </a:lnTo>
                  <a:lnTo>
                    <a:pt x="246041" y="124189"/>
                  </a:lnTo>
                  <a:lnTo>
                    <a:pt x="259493" y="112494"/>
                  </a:lnTo>
                  <a:lnTo>
                    <a:pt x="256530" y="88071"/>
                  </a:lnTo>
                  <a:lnTo>
                    <a:pt x="247356" y="74656"/>
                  </a:lnTo>
                  <a:lnTo>
                    <a:pt x="254227" y="61924"/>
                  </a:lnTo>
                  <a:lnTo>
                    <a:pt x="253569" y="45416"/>
                  </a:lnTo>
                  <a:lnTo>
                    <a:pt x="241105" y="60895"/>
                  </a:lnTo>
                  <a:lnTo>
                    <a:pt x="215516" y="59176"/>
                  </a:lnTo>
                  <a:lnTo>
                    <a:pt x="201078" y="71213"/>
                  </a:lnTo>
                  <a:lnTo>
                    <a:pt x="178452" y="58830"/>
                  </a:lnTo>
                  <a:lnTo>
                    <a:pt x="144351" y="82566"/>
                  </a:lnTo>
                  <a:lnTo>
                    <a:pt x="110248" y="70180"/>
                  </a:lnTo>
                  <a:lnTo>
                    <a:pt x="107285" y="75684"/>
                  </a:lnTo>
                  <a:lnTo>
                    <a:pt x="81369" y="80847"/>
                  </a:lnTo>
                  <a:lnTo>
                    <a:pt x="51175" y="78436"/>
                  </a:lnTo>
                  <a:lnTo>
                    <a:pt x="42988" y="72932"/>
                  </a:lnTo>
                  <a:lnTo>
                    <a:pt x="39697" y="56765"/>
                  </a:lnTo>
                  <a:lnTo>
                    <a:pt x="28549" y="39911"/>
                  </a:lnTo>
                  <a:lnTo>
                    <a:pt x="41014" y="28558"/>
                  </a:lnTo>
                  <a:lnTo>
                    <a:pt x="42660" y="5"/>
                  </a:lnTo>
                  <a:lnTo>
                    <a:pt x="18388" y="1037"/>
                  </a:lnTo>
                  <a:lnTo>
                    <a:pt x="3620" y="18236"/>
                  </a:lnTo>
                  <a:lnTo>
                    <a:pt x="9831" y="45070"/>
                  </a:lnTo>
                  <a:lnTo>
                    <a:pt x="0" y="64676"/>
                  </a:lnTo>
                  <a:lnTo>
                    <a:pt x="21022" y="103892"/>
                  </a:lnTo>
                  <a:lnTo>
                    <a:pt x="36407" y="121782"/>
                  </a:lnTo>
                  <a:lnTo>
                    <a:pt x="46279" y="120063"/>
                  </a:lnTo>
                  <a:lnTo>
                    <a:pt x="50517" y="134510"/>
                  </a:lnTo>
                  <a:lnTo>
                    <a:pt x="84660" y="142079"/>
                  </a:lnTo>
                  <a:lnTo>
                    <a:pt x="89226" y="159279"/>
                  </a:lnTo>
                  <a:lnTo>
                    <a:pt x="100046" y="174072"/>
                  </a:lnTo>
                  <a:lnTo>
                    <a:pt x="107615" y="196775"/>
                  </a:lnTo>
                  <a:lnTo>
                    <a:pt x="127279" y="212596"/>
                  </a:lnTo>
                  <a:lnTo>
                    <a:pt x="192563" y="212942"/>
                  </a:lnTo>
                  <a:lnTo>
                    <a:pt x="195854" y="185421"/>
                  </a:lnTo>
                  <a:lnTo>
                    <a:pt x="214859" y="158933"/>
                  </a:lnTo>
                  <a:lnTo>
                    <a:pt x="224073" y="159279"/>
                  </a:lnTo>
                  <a:close/>
                </a:path>
              </a:pathLst>
            </a:custGeom>
            <a:solidFill>
              <a:srgbClr val="41B6C4"/>
            </a:solidFill>
            <a:ln w="5801" cap="flat">
              <a:noFill/>
              <a:prstDash val="solid"/>
              <a:miter/>
            </a:ln>
          </p:spPr>
          <p:txBody>
            <a:bodyPr rtlCol="0" anchor="ctr"/>
            <a:lstStyle/>
            <a:p>
              <a:endParaRPr lang="pt-BR"/>
            </a:p>
          </p:txBody>
        </p:sp>
        <p:sp>
          <p:nvSpPr>
            <p:cNvPr id="29" name="Forma Livre: Forma 28">
              <a:extLst>
                <a:ext uri="{FF2B5EF4-FFF2-40B4-BE49-F238E27FC236}">
                  <a16:creationId xmlns:a16="http://schemas.microsoft.com/office/drawing/2014/main" id="{5EB676CE-1E7F-89AC-9DD2-C6EFCC33099A}"/>
                </a:ext>
              </a:extLst>
            </p:cNvPr>
            <p:cNvSpPr/>
            <p:nvPr/>
          </p:nvSpPr>
          <p:spPr>
            <a:xfrm flipV="1">
              <a:off x="-22026482" y="4976799"/>
              <a:ext cx="789294" cy="445821"/>
            </a:xfrm>
            <a:custGeom>
              <a:avLst/>
              <a:gdLst>
                <a:gd name="connsiteX0" fmla="*/ 708585 w 789294"/>
                <a:gd name="connsiteY0" fmla="*/ 437573 h 445821"/>
                <a:gd name="connsiteX1" fmla="*/ 748282 w 789294"/>
                <a:gd name="connsiteY1" fmla="*/ 434476 h 445821"/>
                <a:gd name="connsiteX2" fmla="*/ 783700 w 789294"/>
                <a:gd name="connsiteY2" fmla="*/ 441358 h 445821"/>
                <a:gd name="connsiteX3" fmla="*/ 789294 w 789294"/>
                <a:gd name="connsiteY3" fmla="*/ 432069 h 445821"/>
                <a:gd name="connsiteX4" fmla="*/ 781726 w 789294"/>
                <a:gd name="connsiteY4" fmla="*/ 409366 h 445821"/>
                <a:gd name="connsiteX5" fmla="*/ 772222 w 789294"/>
                <a:gd name="connsiteY5" fmla="*/ 395260 h 445821"/>
                <a:gd name="connsiteX6" fmla="*/ 768604 w 789294"/>
                <a:gd name="connsiteY6" fmla="*/ 372215 h 445821"/>
                <a:gd name="connsiteX7" fmla="*/ 755810 w 789294"/>
                <a:gd name="connsiteY7" fmla="*/ 360861 h 445821"/>
                <a:gd name="connsiteX8" fmla="*/ 757784 w 789294"/>
                <a:gd name="connsiteY8" fmla="*/ 334032 h 445821"/>
                <a:gd name="connsiteX9" fmla="*/ 766958 w 789294"/>
                <a:gd name="connsiteY9" fmla="*/ 327149 h 445821"/>
                <a:gd name="connsiteX10" fmla="*/ 757126 w 789294"/>
                <a:gd name="connsiteY10" fmla="*/ 313735 h 445821"/>
                <a:gd name="connsiteX11" fmla="*/ 757126 w 789294"/>
                <a:gd name="connsiteY11" fmla="*/ 301007 h 445821"/>
                <a:gd name="connsiteX12" fmla="*/ 738449 w 789294"/>
                <a:gd name="connsiteY12" fmla="*/ 277612 h 445821"/>
                <a:gd name="connsiteX13" fmla="*/ 742358 w 789294"/>
                <a:gd name="connsiteY13" fmla="*/ 259380 h 445821"/>
                <a:gd name="connsiteX14" fmla="*/ 733184 w 789294"/>
                <a:gd name="connsiteY14" fmla="*/ 250437 h 445821"/>
                <a:gd name="connsiteX15" fmla="*/ 747952 w 789294"/>
                <a:gd name="connsiteY15" fmla="*/ 235303 h 445821"/>
                <a:gd name="connsiteX16" fmla="*/ 755480 w 789294"/>
                <a:gd name="connsiteY16" fmla="*/ 212599 h 445821"/>
                <a:gd name="connsiteX17" fmla="*/ 742686 w 789294"/>
                <a:gd name="connsiteY17" fmla="*/ 203311 h 445821"/>
                <a:gd name="connsiteX18" fmla="*/ 744332 w 789294"/>
                <a:gd name="connsiteY18" fmla="*/ 180607 h 445821"/>
                <a:gd name="connsiteX19" fmla="*/ 714466 w 789294"/>
                <a:gd name="connsiteY19" fmla="*/ 168912 h 445821"/>
                <a:gd name="connsiteX20" fmla="*/ 705294 w 789294"/>
                <a:gd name="connsiteY20" fmla="*/ 170973 h 445821"/>
                <a:gd name="connsiteX21" fmla="*/ 688879 w 789294"/>
                <a:gd name="connsiteY21" fmla="*/ 157904 h 445821"/>
                <a:gd name="connsiteX22" fmla="*/ 670861 w 789294"/>
                <a:gd name="connsiteY22" fmla="*/ 156525 h 445821"/>
                <a:gd name="connsiteX23" fmla="*/ 675428 w 789294"/>
                <a:gd name="connsiteY23" fmla="*/ 132448 h 445821"/>
                <a:gd name="connsiteX24" fmla="*/ 681681 w 789294"/>
                <a:gd name="connsiteY24" fmla="*/ 125566 h 445821"/>
                <a:gd name="connsiteX25" fmla="*/ 674482 w 789294"/>
                <a:gd name="connsiteY25" fmla="*/ 93574 h 445821"/>
                <a:gd name="connsiteX26" fmla="*/ 585872 w 789294"/>
                <a:gd name="connsiteY26" fmla="*/ 62272 h 445821"/>
                <a:gd name="connsiteX27" fmla="*/ 572461 w 789294"/>
                <a:gd name="connsiteY27" fmla="*/ 67431 h 445821"/>
                <a:gd name="connsiteX28" fmla="*/ 575383 w 789294"/>
                <a:gd name="connsiteY28" fmla="*/ 115245 h 445821"/>
                <a:gd name="connsiteX29" fmla="*/ 568513 w 789294"/>
                <a:gd name="connsiteY29" fmla="*/ 123501 h 445821"/>
                <a:gd name="connsiteX30" fmla="*/ 556377 w 789294"/>
                <a:gd name="connsiteY30" fmla="*/ 116623 h 445821"/>
                <a:gd name="connsiteX31" fmla="*/ 535686 w 789294"/>
                <a:gd name="connsiteY31" fmla="*/ 88415 h 445821"/>
                <a:gd name="connsiteX32" fmla="*/ 508164 w 789294"/>
                <a:gd name="connsiteY32" fmla="*/ 104927 h 445821"/>
                <a:gd name="connsiteX33" fmla="*/ 498950 w 789294"/>
                <a:gd name="connsiteY33" fmla="*/ 124192 h 445821"/>
                <a:gd name="connsiteX34" fmla="*/ 464519 w 789294"/>
                <a:gd name="connsiteY34" fmla="*/ 118342 h 445821"/>
                <a:gd name="connsiteX35" fmla="*/ 456332 w 789294"/>
                <a:gd name="connsiteY35" fmla="*/ 125911 h 445821"/>
                <a:gd name="connsiteX36" fmla="*/ 454358 w 789294"/>
                <a:gd name="connsiteY36" fmla="*/ 147237 h 445821"/>
                <a:gd name="connsiteX37" fmla="*/ 447775 w 789294"/>
                <a:gd name="connsiteY37" fmla="*/ 160310 h 445821"/>
                <a:gd name="connsiteX38" fmla="*/ 435640 w 789294"/>
                <a:gd name="connsiteY38" fmla="*/ 152399 h 445821"/>
                <a:gd name="connsiteX39" fmla="*/ 388744 w 789294"/>
                <a:gd name="connsiteY39" fmla="*/ 185424 h 445821"/>
                <a:gd name="connsiteX40" fmla="*/ 377596 w 789294"/>
                <a:gd name="connsiteY40" fmla="*/ 162375 h 445821"/>
                <a:gd name="connsiteX41" fmla="*/ 329712 w 789294"/>
                <a:gd name="connsiteY41" fmla="*/ 132448 h 445821"/>
                <a:gd name="connsiteX42" fmla="*/ 330371 w 789294"/>
                <a:gd name="connsiteY42" fmla="*/ 122814 h 445821"/>
                <a:gd name="connsiteX43" fmla="*/ 315274 w 789294"/>
                <a:gd name="connsiteY43" fmla="*/ 106992 h 445821"/>
                <a:gd name="connsiteX44" fmla="*/ 315603 w 789294"/>
                <a:gd name="connsiteY44" fmla="*/ 86008 h 445821"/>
                <a:gd name="connsiteX45" fmla="*/ 293924 w 789294"/>
                <a:gd name="connsiteY45" fmla="*/ 72935 h 445821"/>
                <a:gd name="connsiteX46" fmla="*/ 295569 w 789294"/>
                <a:gd name="connsiteY46" fmla="*/ 61581 h 445821"/>
                <a:gd name="connsiteX47" fmla="*/ 265415 w 789294"/>
                <a:gd name="connsiteY47" fmla="*/ 54703 h 445821"/>
                <a:gd name="connsiteX48" fmla="*/ 245053 w 789294"/>
                <a:gd name="connsiteY48" fmla="*/ 70870 h 445821"/>
                <a:gd name="connsiteX49" fmla="*/ 200789 w 789294"/>
                <a:gd name="connsiteY49" fmla="*/ 72590 h 445821"/>
                <a:gd name="connsiteX50" fmla="*/ 180097 w 789294"/>
                <a:gd name="connsiteY50" fmla="*/ 63301 h 445821"/>
                <a:gd name="connsiteX51" fmla="*/ 174215 w 789294"/>
                <a:gd name="connsiteY51" fmla="*/ 53325 h 445821"/>
                <a:gd name="connsiteX52" fmla="*/ 176519 w 789294"/>
                <a:gd name="connsiteY52" fmla="*/ 29589 h 445821"/>
                <a:gd name="connsiteX53" fmla="*/ 166317 w 789294"/>
                <a:gd name="connsiteY53" fmla="*/ 11703 h 445821"/>
                <a:gd name="connsiteX54" fmla="*/ 150273 w 789294"/>
                <a:gd name="connsiteY54" fmla="*/ 8 h 445821"/>
                <a:gd name="connsiteX55" fmla="*/ 134846 w 789294"/>
                <a:gd name="connsiteY55" fmla="*/ 1727 h 445821"/>
                <a:gd name="connsiteX56" fmla="*/ 125014 w 789294"/>
                <a:gd name="connsiteY56" fmla="*/ 22711 h 445821"/>
                <a:gd name="connsiteX57" fmla="*/ 113826 w 789294"/>
                <a:gd name="connsiteY57" fmla="*/ 29935 h 445821"/>
                <a:gd name="connsiteX58" fmla="*/ 101691 w 789294"/>
                <a:gd name="connsiteY58" fmla="*/ 24431 h 445821"/>
                <a:gd name="connsiteX59" fmla="*/ 92187 w 789294"/>
                <a:gd name="connsiteY59" fmla="*/ 60549 h 445821"/>
                <a:gd name="connsiteX60" fmla="*/ 96795 w 789294"/>
                <a:gd name="connsiteY60" fmla="*/ 91513 h 445821"/>
                <a:gd name="connsiteX61" fmla="*/ 85317 w 789294"/>
                <a:gd name="connsiteY61" fmla="*/ 101830 h 445821"/>
                <a:gd name="connsiteX62" fmla="*/ 84000 w 789294"/>
                <a:gd name="connsiteY62" fmla="*/ 115590 h 445821"/>
                <a:gd name="connsiteX63" fmla="*/ 73841 w 789294"/>
                <a:gd name="connsiteY63" fmla="*/ 121781 h 445821"/>
                <a:gd name="connsiteX64" fmla="*/ 54136 w 789294"/>
                <a:gd name="connsiteY64" fmla="*/ 121781 h 445821"/>
                <a:gd name="connsiteX65" fmla="*/ 54466 w 789294"/>
                <a:gd name="connsiteY65" fmla="*/ 144143 h 445821"/>
                <a:gd name="connsiteX66" fmla="*/ 48582 w 789294"/>
                <a:gd name="connsiteY66" fmla="*/ 153086 h 445821"/>
                <a:gd name="connsiteX67" fmla="*/ 32498 w 789294"/>
                <a:gd name="connsiteY67" fmla="*/ 158936 h 445821"/>
                <a:gd name="connsiteX68" fmla="*/ 33155 w 789294"/>
                <a:gd name="connsiteY68" fmla="*/ 198839 h 445821"/>
                <a:gd name="connsiteX69" fmla="*/ 25916 w 789294"/>
                <a:gd name="connsiteY69" fmla="*/ 200558 h 445821"/>
                <a:gd name="connsiteX70" fmla="*/ 20692 w 789294"/>
                <a:gd name="connsiteY70" fmla="*/ 230486 h 445821"/>
                <a:gd name="connsiteX71" fmla="*/ 28220 w 789294"/>
                <a:gd name="connsiteY71" fmla="*/ 246998 h 445821"/>
                <a:gd name="connsiteX72" fmla="*/ 22337 w 789294"/>
                <a:gd name="connsiteY72" fmla="*/ 254567 h 445821"/>
                <a:gd name="connsiteX73" fmla="*/ 0 w 789294"/>
                <a:gd name="connsiteY73" fmla="*/ 265917 h 445821"/>
                <a:gd name="connsiteX74" fmla="*/ 17400 w 789294"/>
                <a:gd name="connsiteY74" fmla="*/ 305824 h 445821"/>
                <a:gd name="connsiteX75" fmla="*/ 60060 w 789294"/>
                <a:gd name="connsiteY75" fmla="*/ 400077 h 445821"/>
                <a:gd name="connsiteX76" fmla="*/ 77419 w 789294"/>
                <a:gd name="connsiteY76" fmla="*/ 437228 h 445821"/>
                <a:gd name="connsiteX77" fmla="*/ 95150 w 789294"/>
                <a:gd name="connsiteY77" fmla="*/ 395605 h 445821"/>
                <a:gd name="connsiteX78" fmla="*/ 104322 w 789294"/>
                <a:gd name="connsiteY78" fmla="*/ 390101 h 445821"/>
                <a:gd name="connsiteX79" fmla="*/ 187667 w 789294"/>
                <a:gd name="connsiteY79" fmla="*/ 410740 h 445821"/>
                <a:gd name="connsiteX80" fmla="*/ 251634 w 789294"/>
                <a:gd name="connsiteY80" fmla="*/ 427943 h 445821"/>
                <a:gd name="connsiteX81" fmla="*/ 440577 w 789294"/>
                <a:gd name="connsiteY81" fmla="*/ 433447 h 445821"/>
                <a:gd name="connsiteX82" fmla="*/ 650499 w 789294"/>
                <a:gd name="connsiteY82" fmla="*/ 439638 h 445821"/>
                <a:gd name="connsiteX83" fmla="*/ 662017 w 789294"/>
                <a:gd name="connsiteY83" fmla="*/ 445830 h 445821"/>
                <a:gd name="connsiteX84" fmla="*/ 684642 w 789294"/>
                <a:gd name="connsiteY84" fmla="*/ 438260 h 445821"/>
                <a:gd name="connsiteX85" fmla="*/ 708585 w 789294"/>
                <a:gd name="connsiteY85" fmla="*/ 437573 h 445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789294" h="445821">
                  <a:moveTo>
                    <a:pt x="708585" y="437573"/>
                  </a:moveTo>
                  <a:lnTo>
                    <a:pt x="748282" y="434476"/>
                  </a:lnTo>
                  <a:lnTo>
                    <a:pt x="783700" y="441358"/>
                  </a:lnTo>
                  <a:lnTo>
                    <a:pt x="789294" y="432069"/>
                  </a:lnTo>
                  <a:lnTo>
                    <a:pt x="781726" y="409366"/>
                  </a:lnTo>
                  <a:lnTo>
                    <a:pt x="772222" y="395260"/>
                  </a:lnTo>
                  <a:lnTo>
                    <a:pt x="768604" y="372215"/>
                  </a:lnTo>
                  <a:lnTo>
                    <a:pt x="755810" y="360861"/>
                  </a:lnTo>
                  <a:lnTo>
                    <a:pt x="757784" y="334032"/>
                  </a:lnTo>
                  <a:lnTo>
                    <a:pt x="766958" y="327149"/>
                  </a:lnTo>
                  <a:lnTo>
                    <a:pt x="757126" y="313735"/>
                  </a:lnTo>
                  <a:lnTo>
                    <a:pt x="757126" y="301007"/>
                  </a:lnTo>
                  <a:lnTo>
                    <a:pt x="738449" y="277612"/>
                  </a:lnTo>
                  <a:lnTo>
                    <a:pt x="742358" y="259380"/>
                  </a:lnTo>
                  <a:lnTo>
                    <a:pt x="733184" y="250437"/>
                  </a:lnTo>
                  <a:lnTo>
                    <a:pt x="747952" y="235303"/>
                  </a:lnTo>
                  <a:lnTo>
                    <a:pt x="755480" y="212599"/>
                  </a:lnTo>
                  <a:lnTo>
                    <a:pt x="742686" y="203311"/>
                  </a:lnTo>
                  <a:lnTo>
                    <a:pt x="744332" y="180607"/>
                  </a:lnTo>
                  <a:lnTo>
                    <a:pt x="714466" y="168912"/>
                  </a:lnTo>
                  <a:lnTo>
                    <a:pt x="705294" y="170973"/>
                  </a:lnTo>
                  <a:lnTo>
                    <a:pt x="688879" y="157904"/>
                  </a:lnTo>
                  <a:lnTo>
                    <a:pt x="670861" y="156525"/>
                  </a:lnTo>
                  <a:lnTo>
                    <a:pt x="675428" y="132448"/>
                  </a:lnTo>
                  <a:lnTo>
                    <a:pt x="681681" y="125566"/>
                  </a:lnTo>
                  <a:lnTo>
                    <a:pt x="674482" y="93574"/>
                  </a:lnTo>
                  <a:lnTo>
                    <a:pt x="585872" y="62272"/>
                  </a:lnTo>
                  <a:lnTo>
                    <a:pt x="572461" y="67431"/>
                  </a:lnTo>
                  <a:lnTo>
                    <a:pt x="575383" y="115245"/>
                  </a:lnTo>
                  <a:lnTo>
                    <a:pt x="568513" y="123501"/>
                  </a:lnTo>
                  <a:lnTo>
                    <a:pt x="556377" y="116623"/>
                  </a:lnTo>
                  <a:lnTo>
                    <a:pt x="535686" y="88415"/>
                  </a:lnTo>
                  <a:lnTo>
                    <a:pt x="508164" y="104927"/>
                  </a:lnTo>
                  <a:lnTo>
                    <a:pt x="498950" y="124192"/>
                  </a:lnTo>
                  <a:lnTo>
                    <a:pt x="464519" y="118342"/>
                  </a:lnTo>
                  <a:lnTo>
                    <a:pt x="456332" y="125911"/>
                  </a:lnTo>
                  <a:lnTo>
                    <a:pt x="454358" y="147237"/>
                  </a:lnTo>
                  <a:lnTo>
                    <a:pt x="447775" y="160310"/>
                  </a:lnTo>
                  <a:lnTo>
                    <a:pt x="435640" y="152399"/>
                  </a:lnTo>
                  <a:lnTo>
                    <a:pt x="388744" y="185424"/>
                  </a:lnTo>
                  <a:lnTo>
                    <a:pt x="377596" y="162375"/>
                  </a:lnTo>
                  <a:lnTo>
                    <a:pt x="329712" y="132448"/>
                  </a:lnTo>
                  <a:lnTo>
                    <a:pt x="330371" y="122814"/>
                  </a:lnTo>
                  <a:lnTo>
                    <a:pt x="315274" y="106992"/>
                  </a:lnTo>
                  <a:lnTo>
                    <a:pt x="315603" y="86008"/>
                  </a:lnTo>
                  <a:lnTo>
                    <a:pt x="293924" y="72935"/>
                  </a:lnTo>
                  <a:lnTo>
                    <a:pt x="295569" y="61581"/>
                  </a:lnTo>
                  <a:lnTo>
                    <a:pt x="265415" y="54703"/>
                  </a:lnTo>
                  <a:lnTo>
                    <a:pt x="245053" y="70870"/>
                  </a:lnTo>
                  <a:lnTo>
                    <a:pt x="200789" y="72590"/>
                  </a:lnTo>
                  <a:lnTo>
                    <a:pt x="180097" y="63301"/>
                  </a:lnTo>
                  <a:lnTo>
                    <a:pt x="174215" y="53325"/>
                  </a:lnTo>
                  <a:lnTo>
                    <a:pt x="176519" y="29589"/>
                  </a:lnTo>
                  <a:lnTo>
                    <a:pt x="166317" y="11703"/>
                  </a:lnTo>
                  <a:lnTo>
                    <a:pt x="150273" y="8"/>
                  </a:lnTo>
                  <a:lnTo>
                    <a:pt x="134846" y="1727"/>
                  </a:lnTo>
                  <a:lnTo>
                    <a:pt x="125014" y="22711"/>
                  </a:lnTo>
                  <a:lnTo>
                    <a:pt x="113826" y="29935"/>
                  </a:lnTo>
                  <a:lnTo>
                    <a:pt x="101691" y="24431"/>
                  </a:lnTo>
                  <a:lnTo>
                    <a:pt x="92187" y="60549"/>
                  </a:lnTo>
                  <a:lnTo>
                    <a:pt x="96795" y="91513"/>
                  </a:lnTo>
                  <a:lnTo>
                    <a:pt x="85317" y="101830"/>
                  </a:lnTo>
                  <a:lnTo>
                    <a:pt x="84000" y="115590"/>
                  </a:lnTo>
                  <a:lnTo>
                    <a:pt x="73841" y="121781"/>
                  </a:lnTo>
                  <a:lnTo>
                    <a:pt x="54136" y="121781"/>
                  </a:lnTo>
                  <a:lnTo>
                    <a:pt x="54466" y="144143"/>
                  </a:lnTo>
                  <a:lnTo>
                    <a:pt x="48582" y="153086"/>
                  </a:lnTo>
                  <a:lnTo>
                    <a:pt x="32498" y="158936"/>
                  </a:lnTo>
                  <a:lnTo>
                    <a:pt x="33155" y="198839"/>
                  </a:lnTo>
                  <a:lnTo>
                    <a:pt x="25916" y="200558"/>
                  </a:lnTo>
                  <a:lnTo>
                    <a:pt x="20692" y="230486"/>
                  </a:lnTo>
                  <a:lnTo>
                    <a:pt x="28220" y="246998"/>
                  </a:lnTo>
                  <a:lnTo>
                    <a:pt x="22337" y="254567"/>
                  </a:lnTo>
                  <a:lnTo>
                    <a:pt x="0" y="265917"/>
                  </a:lnTo>
                  <a:lnTo>
                    <a:pt x="17400" y="305824"/>
                  </a:lnTo>
                  <a:lnTo>
                    <a:pt x="60060" y="400077"/>
                  </a:lnTo>
                  <a:lnTo>
                    <a:pt x="77419" y="437228"/>
                  </a:lnTo>
                  <a:lnTo>
                    <a:pt x="95150" y="395605"/>
                  </a:lnTo>
                  <a:lnTo>
                    <a:pt x="104322" y="390101"/>
                  </a:lnTo>
                  <a:lnTo>
                    <a:pt x="187667" y="410740"/>
                  </a:lnTo>
                  <a:lnTo>
                    <a:pt x="251634" y="427943"/>
                  </a:lnTo>
                  <a:lnTo>
                    <a:pt x="440577" y="433447"/>
                  </a:lnTo>
                  <a:lnTo>
                    <a:pt x="650499" y="439638"/>
                  </a:lnTo>
                  <a:lnTo>
                    <a:pt x="662017" y="445830"/>
                  </a:lnTo>
                  <a:lnTo>
                    <a:pt x="684642" y="438260"/>
                  </a:lnTo>
                  <a:lnTo>
                    <a:pt x="708585" y="437573"/>
                  </a:lnTo>
                  <a:close/>
                </a:path>
              </a:pathLst>
            </a:custGeom>
            <a:solidFill>
              <a:srgbClr val="7FCDBB"/>
            </a:solidFill>
            <a:ln w="5801" cap="flat">
              <a:noFill/>
              <a:prstDash val="solid"/>
              <a:miter/>
            </a:ln>
          </p:spPr>
          <p:txBody>
            <a:bodyPr rtlCol="0" anchor="ctr"/>
            <a:lstStyle/>
            <a:p>
              <a:endParaRPr lang="pt-BR"/>
            </a:p>
          </p:txBody>
        </p:sp>
        <p:sp>
          <p:nvSpPr>
            <p:cNvPr id="30" name="Forma Livre: Forma 29">
              <a:extLst>
                <a:ext uri="{FF2B5EF4-FFF2-40B4-BE49-F238E27FC236}">
                  <a16:creationId xmlns:a16="http://schemas.microsoft.com/office/drawing/2014/main" id="{90EBDABD-49F7-B027-EF0E-BBD245719B32}"/>
                </a:ext>
              </a:extLst>
            </p:cNvPr>
            <p:cNvSpPr/>
            <p:nvPr/>
          </p:nvSpPr>
          <p:spPr>
            <a:xfrm flipV="1">
              <a:off x="-19400216" y="4394410"/>
              <a:ext cx="297873" cy="557965"/>
            </a:xfrm>
            <a:custGeom>
              <a:avLst/>
              <a:gdLst>
                <a:gd name="connsiteX0" fmla="*/ 130899 w 297873"/>
                <a:gd name="connsiteY0" fmla="*/ 557971 h 557965"/>
                <a:gd name="connsiteX1" fmla="*/ 149286 w 297873"/>
                <a:gd name="connsiteY1" fmla="*/ 556942 h 557965"/>
                <a:gd name="connsiteX2" fmla="*/ 161423 w 297873"/>
                <a:gd name="connsiteY2" fmla="*/ 547653 h 557965"/>
                <a:gd name="connsiteX3" fmla="*/ 181085 w 297873"/>
                <a:gd name="connsiteY3" fmla="*/ 554190 h 557965"/>
                <a:gd name="connsiteX4" fmla="*/ 190917 w 297873"/>
                <a:gd name="connsiteY4" fmla="*/ 535613 h 557965"/>
                <a:gd name="connsiteX5" fmla="*/ 211938 w 297873"/>
                <a:gd name="connsiteY5" fmla="*/ 515661 h 557965"/>
                <a:gd name="connsiteX6" fmla="*/ 205685 w 297873"/>
                <a:gd name="connsiteY6" fmla="*/ 496742 h 557965"/>
                <a:gd name="connsiteX7" fmla="*/ 204370 w 297873"/>
                <a:gd name="connsiteY7" fmla="*/ 449612 h 557965"/>
                <a:gd name="connsiteX8" fmla="*/ 210622 w 297873"/>
                <a:gd name="connsiteY8" fmla="*/ 435851 h 557965"/>
                <a:gd name="connsiteX9" fmla="*/ 187996 w 297873"/>
                <a:gd name="connsiteY9" fmla="*/ 420717 h 557965"/>
                <a:gd name="connsiteX10" fmla="*/ 190917 w 297873"/>
                <a:gd name="connsiteY10" fmla="*/ 393883 h 557965"/>
                <a:gd name="connsiteX11" fmla="*/ 202435 w 297873"/>
                <a:gd name="connsiteY11" fmla="*/ 378404 h 557965"/>
                <a:gd name="connsiteX12" fmla="*/ 200461 w 297873"/>
                <a:gd name="connsiteY12" fmla="*/ 360172 h 557965"/>
                <a:gd name="connsiteX13" fmla="*/ 191905 w 297873"/>
                <a:gd name="connsiteY13" fmla="*/ 346411 h 557965"/>
                <a:gd name="connsiteX14" fmla="*/ 190300 w 297873"/>
                <a:gd name="connsiteY14" fmla="*/ 309261 h 557965"/>
                <a:gd name="connsiteX15" fmla="*/ 204698 w 297873"/>
                <a:gd name="connsiteY15" fmla="*/ 287590 h 557965"/>
                <a:gd name="connsiteX16" fmla="*/ 213255 w 297873"/>
                <a:gd name="connsiteY16" fmla="*/ 265573 h 557965"/>
                <a:gd name="connsiteX17" fmla="*/ 234893 w 297873"/>
                <a:gd name="connsiteY17" fmla="*/ 269012 h 557965"/>
                <a:gd name="connsiteX18" fmla="*/ 248345 w 297873"/>
                <a:gd name="connsiteY18" fmla="*/ 253532 h 557965"/>
                <a:gd name="connsiteX19" fmla="*/ 245382 w 297873"/>
                <a:gd name="connsiteY19" fmla="*/ 222573 h 557965"/>
                <a:gd name="connsiteX20" fmla="*/ 257519 w 297873"/>
                <a:gd name="connsiteY20" fmla="*/ 202621 h 557965"/>
                <a:gd name="connsiteX21" fmla="*/ 259163 w 297873"/>
                <a:gd name="connsiteY21" fmla="*/ 165812 h 557965"/>
                <a:gd name="connsiteX22" fmla="*/ 270641 w 297873"/>
                <a:gd name="connsiteY22" fmla="*/ 145519 h 557965"/>
                <a:gd name="connsiteX23" fmla="*/ 297215 w 297873"/>
                <a:gd name="connsiteY23" fmla="*/ 125222 h 557965"/>
                <a:gd name="connsiteX24" fmla="*/ 297874 w 297873"/>
                <a:gd name="connsiteY24" fmla="*/ 95295 h 557965"/>
                <a:gd name="connsiteX25" fmla="*/ 277881 w 297873"/>
                <a:gd name="connsiteY25" fmla="*/ 71213 h 557965"/>
                <a:gd name="connsiteX26" fmla="*/ 272615 w 297873"/>
                <a:gd name="connsiteY26" fmla="*/ 50916 h 557965"/>
                <a:gd name="connsiteX27" fmla="*/ 272287 w 297873"/>
                <a:gd name="connsiteY27" fmla="*/ 29245 h 557965"/>
                <a:gd name="connsiteX28" fmla="*/ 263771 w 297873"/>
                <a:gd name="connsiteY28" fmla="*/ 26493 h 557965"/>
                <a:gd name="connsiteX29" fmla="*/ 248015 w 297873"/>
                <a:gd name="connsiteY29" fmla="*/ 8948 h 557965"/>
                <a:gd name="connsiteX30" fmla="*/ 247358 w 297873"/>
                <a:gd name="connsiteY30" fmla="*/ 5 h 557965"/>
                <a:gd name="connsiteX31" fmla="*/ 232590 w 297873"/>
                <a:gd name="connsiteY31" fmla="*/ 14452 h 557965"/>
                <a:gd name="connsiteX32" fmla="*/ 226707 w 297873"/>
                <a:gd name="connsiteY32" fmla="*/ 36127 h 557965"/>
                <a:gd name="connsiteX33" fmla="*/ 200131 w 297873"/>
                <a:gd name="connsiteY33" fmla="*/ 53327 h 557965"/>
                <a:gd name="connsiteX34" fmla="*/ 189642 w 297873"/>
                <a:gd name="connsiteY34" fmla="*/ 69148 h 557965"/>
                <a:gd name="connsiteX35" fmla="*/ 200131 w 297873"/>
                <a:gd name="connsiteY35" fmla="*/ 82567 h 557965"/>
                <a:gd name="connsiteX36" fmla="*/ 187668 w 297873"/>
                <a:gd name="connsiteY36" fmla="*/ 88071 h 557965"/>
                <a:gd name="connsiteX37" fmla="*/ 196841 w 297873"/>
                <a:gd name="connsiteY37" fmla="*/ 113868 h 557965"/>
                <a:gd name="connsiteX38" fmla="*/ 186680 w 297873"/>
                <a:gd name="connsiteY38" fmla="*/ 119372 h 557965"/>
                <a:gd name="connsiteX39" fmla="*/ 177178 w 297873"/>
                <a:gd name="connsiteY39" fmla="*/ 138982 h 557965"/>
                <a:gd name="connsiteX40" fmla="*/ 174215 w 297873"/>
                <a:gd name="connsiteY40" fmla="*/ 197804 h 557965"/>
                <a:gd name="connsiteX41" fmla="*/ 180756 w 297873"/>
                <a:gd name="connsiteY41" fmla="*/ 212597 h 557965"/>
                <a:gd name="connsiteX42" fmla="*/ 150603 w 297873"/>
                <a:gd name="connsiteY42" fmla="*/ 261447 h 557965"/>
                <a:gd name="connsiteX43" fmla="*/ 121725 w 297873"/>
                <a:gd name="connsiteY43" fmla="*/ 270045 h 557965"/>
                <a:gd name="connsiteX44" fmla="*/ 106957 w 297873"/>
                <a:gd name="connsiteY44" fmla="*/ 290342 h 557965"/>
                <a:gd name="connsiteX45" fmla="*/ 91530 w 297873"/>
                <a:gd name="connsiteY45" fmla="*/ 319923 h 557965"/>
                <a:gd name="connsiteX46" fmla="*/ 84661 w 297873"/>
                <a:gd name="connsiteY46" fmla="*/ 341940 h 557965"/>
                <a:gd name="connsiteX47" fmla="*/ 74500 w 297873"/>
                <a:gd name="connsiteY47" fmla="*/ 351915 h 557965"/>
                <a:gd name="connsiteX48" fmla="*/ 65286 w 297873"/>
                <a:gd name="connsiteY48" fmla="*/ 371867 h 557965"/>
                <a:gd name="connsiteX49" fmla="*/ 51175 w 297873"/>
                <a:gd name="connsiteY49" fmla="*/ 387692 h 557965"/>
                <a:gd name="connsiteX50" fmla="*/ 27233 w 297873"/>
                <a:gd name="connsiteY50" fmla="*/ 398701 h 557965"/>
                <a:gd name="connsiteX51" fmla="*/ 21679 w 297873"/>
                <a:gd name="connsiteY51" fmla="*/ 426563 h 557965"/>
                <a:gd name="connsiteX52" fmla="*/ 12465 w 297873"/>
                <a:gd name="connsiteY52" fmla="*/ 451677 h 557965"/>
                <a:gd name="connsiteX53" fmla="*/ 0 w 297873"/>
                <a:gd name="connsiteY53" fmla="*/ 473348 h 557965"/>
                <a:gd name="connsiteX54" fmla="*/ 5596 w 297873"/>
                <a:gd name="connsiteY54" fmla="*/ 484010 h 557965"/>
                <a:gd name="connsiteX55" fmla="*/ 22009 w 297873"/>
                <a:gd name="connsiteY55" fmla="*/ 493990 h 557965"/>
                <a:gd name="connsiteX56" fmla="*/ 36119 w 297873"/>
                <a:gd name="connsiteY56" fmla="*/ 494677 h 557965"/>
                <a:gd name="connsiteX57" fmla="*/ 48254 w 297873"/>
                <a:gd name="connsiteY57" fmla="*/ 506027 h 557965"/>
                <a:gd name="connsiteX58" fmla="*/ 66930 w 297873"/>
                <a:gd name="connsiteY58" fmla="*/ 505686 h 557965"/>
                <a:gd name="connsiteX59" fmla="*/ 116788 w 297873"/>
                <a:gd name="connsiteY59" fmla="*/ 541117 h 557965"/>
                <a:gd name="connsiteX60" fmla="*/ 111894 w 297873"/>
                <a:gd name="connsiteY60" fmla="*/ 557971 h 557965"/>
                <a:gd name="connsiteX61" fmla="*/ 130899 w 297873"/>
                <a:gd name="connsiteY61" fmla="*/ 557971 h 55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97873" h="557965">
                  <a:moveTo>
                    <a:pt x="130899" y="557971"/>
                  </a:moveTo>
                  <a:lnTo>
                    <a:pt x="149286" y="556942"/>
                  </a:lnTo>
                  <a:lnTo>
                    <a:pt x="161423" y="547653"/>
                  </a:lnTo>
                  <a:lnTo>
                    <a:pt x="181085" y="554190"/>
                  </a:lnTo>
                  <a:lnTo>
                    <a:pt x="190917" y="535613"/>
                  </a:lnTo>
                  <a:lnTo>
                    <a:pt x="211938" y="515661"/>
                  </a:lnTo>
                  <a:lnTo>
                    <a:pt x="205685" y="496742"/>
                  </a:lnTo>
                  <a:lnTo>
                    <a:pt x="204370" y="449612"/>
                  </a:lnTo>
                  <a:lnTo>
                    <a:pt x="210622" y="435851"/>
                  </a:lnTo>
                  <a:lnTo>
                    <a:pt x="187996" y="420717"/>
                  </a:lnTo>
                  <a:lnTo>
                    <a:pt x="190917" y="393883"/>
                  </a:lnTo>
                  <a:lnTo>
                    <a:pt x="202435" y="378404"/>
                  </a:lnTo>
                  <a:lnTo>
                    <a:pt x="200461" y="360172"/>
                  </a:lnTo>
                  <a:lnTo>
                    <a:pt x="191905" y="346411"/>
                  </a:lnTo>
                  <a:lnTo>
                    <a:pt x="190300" y="309261"/>
                  </a:lnTo>
                  <a:lnTo>
                    <a:pt x="204698" y="287590"/>
                  </a:lnTo>
                  <a:lnTo>
                    <a:pt x="213255" y="265573"/>
                  </a:lnTo>
                  <a:lnTo>
                    <a:pt x="234893" y="269012"/>
                  </a:lnTo>
                  <a:lnTo>
                    <a:pt x="248345" y="253532"/>
                  </a:lnTo>
                  <a:lnTo>
                    <a:pt x="245382" y="222573"/>
                  </a:lnTo>
                  <a:lnTo>
                    <a:pt x="257519" y="202621"/>
                  </a:lnTo>
                  <a:lnTo>
                    <a:pt x="259163" y="165812"/>
                  </a:lnTo>
                  <a:lnTo>
                    <a:pt x="270641" y="145519"/>
                  </a:lnTo>
                  <a:lnTo>
                    <a:pt x="297215" y="125222"/>
                  </a:lnTo>
                  <a:lnTo>
                    <a:pt x="297874" y="95295"/>
                  </a:lnTo>
                  <a:lnTo>
                    <a:pt x="277881" y="71213"/>
                  </a:lnTo>
                  <a:lnTo>
                    <a:pt x="272615" y="50916"/>
                  </a:lnTo>
                  <a:lnTo>
                    <a:pt x="272287" y="29245"/>
                  </a:lnTo>
                  <a:lnTo>
                    <a:pt x="263771" y="26493"/>
                  </a:lnTo>
                  <a:lnTo>
                    <a:pt x="248015" y="8948"/>
                  </a:lnTo>
                  <a:lnTo>
                    <a:pt x="247358" y="5"/>
                  </a:lnTo>
                  <a:lnTo>
                    <a:pt x="232590" y="14452"/>
                  </a:lnTo>
                  <a:lnTo>
                    <a:pt x="226707" y="36127"/>
                  </a:lnTo>
                  <a:lnTo>
                    <a:pt x="200131" y="53327"/>
                  </a:lnTo>
                  <a:lnTo>
                    <a:pt x="189642" y="69148"/>
                  </a:lnTo>
                  <a:lnTo>
                    <a:pt x="200131" y="82567"/>
                  </a:lnTo>
                  <a:lnTo>
                    <a:pt x="187668" y="88071"/>
                  </a:lnTo>
                  <a:lnTo>
                    <a:pt x="196841" y="113868"/>
                  </a:lnTo>
                  <a:lnTo>
                    <a:pt x="186680" y="119372"/>
                  </a:lnTo>
                  <a:lnTo>
                    <a:pt x="177178" y="138982"/>
                  </a:lnTo>
                  <a:lnTo>
                    <a:pt x="174215" y="197804"/>
                  </a:lnTo>
                  <a:lnTo>
                    <a:pt x="180756" y="212597"/>
                  </a:lnTo>
                  <a:lnTo>
                    <a:pt x="150603" y="261447"/>
                  </a:lnTo>
                  <a:lnTo>
                    <a:pt x="121725" y="270045"/>
                  </a:lnTo>
                  <a:lnTo>
                    <a:pt x="106957" y="290342"/>
                  </a:lnTo>
                  <a:lnTo>
                    <a:pt x="91530" y="319923"/>
                  </a:lnTo>
                  <a:lnTo>
                    <a:pt x="84661" y="341940"/>
                  </a:lnTo>
                  <a:lnTo>
                    <a:pt x="74500" y="351915"/>
                  </a:lnTo>
                  <a:lnTo>
                    <a:pt x="65286" y="371867"/>
                  </a:lnTo>
                  <a:lnTo>
                    <a:pt x="51175" y="387692"/>
                  </a:lnTo>
                  <a:lnTo>
                    <a:pt x="27233" y="398701"/>
                  </a:lnTo>
                  <a:lnTo>
                    <a:pt x="21679" y="426563"/>
                  </a:lnTo>
                  <a:lnTo>
                    <a:pt x="12465" y="451677"/>
                  </a:lnTo>
                  <a:lnTo>
                    <a:pt x="0" y="473348"/>
                  </a:lnTo>
                  <a:lnTo>
                    <a:pt x="5596" y="484010"/>
                  </a:lnTo>
                  <a:lnTo>
                    <a:pt x="22009" y="493990"/>
                  </a:lnTo>
                  <a:lnTo>
                    <a:pt x="36119" y="494677"/>
                  </a:lnTo>
                  <a:lnTo>
                    <a:pt x="48254" y="506027"/>
                  </a:lnTo>
                  <a:lnTo>
                    <a:pt x="66930" y="505686"/>
                  </a:lnTo>
                  <a:lnTo>
                    <a:pt x="116788" y="541117"/>
                  </a:lnTo>
                  <a:lnTo>
                    <a:pt x="111894" y="557971"/>
                  </a:lnTo>
                  <a:lnTo>
                    <a:pt x="130899" y="557971"/>
                  </a:lnTo>
                  <a:close/>
                </a:path>
              </a:pathLst>
            </a:custGeom>
            <a:solidFill>
              <a:srgbClr val="308BC9"/>
            </a:solidFill>
            <a:ln w="5801" cap="flat">
              <a:noFill/>
              <a:prstDash val="solid"/>
              <a:miter/>
            </a:ln>
          </p:spPr>
          <p:txBody>
            <a:bodyPr rtlCol="0" anchor="ctr"/>
            <a:lstStyle/>
            <a:p>
              <a:endParaRPr lang="pt-BR" dirty="0"/>
            </a:p>
          </p:txBody>
        </p:sp>
        <p:sp>
          <p:nvSpPr>
            <p:cNvPr id="31" name="Forma Livre: Forma 30">
              <a:extLst>
                <a:ext uri="{FF2B5EF4-FFF2-40B4-BE49-F238E27FC236}">
                  <a16:creationId xmlns:a16="http://schemas.microsoft.com/office/drawing/2014/main" id="{450A7678-3FAB-DCC9-D607-26A0E20568F3}"/>
                </a:ext>
              </a:extLst>
            </p:cNvPr>
            <p:cNvSpPr/>
            <p:nvPr/>
          </p:nvSpPr>
          <p:spPr>
            <a:xfrm flipV="1">
              <a:off x="-19153846" y="4747353"/>
              <a:ext cx="241434" cy="411764"/>
            </a:xfrm>
            <a:custGeom>
              <a:avLst/>
              <a:gdLst>
                <a:gd name="connsiteX0" fmla="*/ 241434 w 241434"/>
                <a:gd name="connsiteY0" fmla="*/ 411771 h 411764"/>
                <a:gd name="connsiteX1" fmla="*/ 234564 w 241434"/>
                <a:gd name="connsiteY1" fmla="*/ 390446 h 411764"/>
                <a:gd name="connsiteX2" fmla="*/ 220453 w 241434"/>
                <a:gd name="connsiteY2" fmla="*/ 390787 h 411764"/>
                <a:gd name="connsiteX3" fmla="*/ 206674 w 241434"/>
                <a:gd name="connsiteY3" fmla="*/ 371868 h 411764"/>
                <a:gd name="connsiteX4" fmla="*/ 208977 w 241434"/>
                <a:gd name="connsiteY4" fmla="*/ 331965 h 411764"/>
                <a:gd name="connsiteX5" fmla="*/ 213542 w 241434"/>
                <a:gd name="connsiteY5" fmla="*/ 318205 h 411764"/>
                <a:gd name="connsiteX6" fmla="*/ 198487 w 241434"/>
                <a:gd name="connsiteY6" fmla="*/ 304445 h 411764"/>
                <a:gd name="connsiteX7" fmla="*/ 168950 w 241434"/>
                <a:gd name="connsiteY7" fmla="*/ 298254 h 411764"/>
                <a:gd name="connsiteX8" fmla="*/ 144021 w 241434"/>
                <a:gd name="connsiteY8" fmla="*/ 273139 h 411764"/>
                <a:gd name="connsiteX9" fmla="*/ 141388 w 241434"/>
                <a:gd name="connsiteY9" fmla="*/ 253188 h 411764"/>
                <a:gd name="connsiteX10" fmla="*/ 146984 w 241434"/>
                <a:gd name="connsiteY10" fmla="*/ 237021 h 411764"/>
                <a:gd name="connsiteX11" fmla="*/ 168293 w 241434"/>
                <a:gd name="connsiteY11" fmla="*/ 223948 h 411764"/>
                <a:gd name="connsiteX12" fmla="*/ 181415 w 241434"/>
                <a:gd name="connsiteY12" fmla="*/ 192647 h 411764"/>
                <a:gd name="connsiteX13" fmla="*/ 185035 w 241434"/>
                <a:gd name="connsiteY13" fmla="*/ 166500 h 411764"/>
                <a:gd name="connsiteX14" fmla="*/ 201078 w 241434"/>
                <a:gd name="connsiteY14" fmla="*/ 128662 h 411764"/>
                <a:gd name="connsiteX15" fmla="*/ 210951 w 241434"/>
                <a:gd name="connsiteY15" fmla="*/ 120752 h 411764"/>
                <a:gd name="connsiteX16" fmla="*/ 206014 w 241434"/>
                <a:gd name="connsiteY16" fmla="*/ 102520 h 411764"/>
                <a:gd name="connsiteX17" fmla="*/ 154840 w 241434"/>
                <a:gd name="connsiteY17" fmla="*/ 102861 h 411764"/>
                <a:gd name="connsiteX18" fmla="*/ 149245 w 241434"/>
                <a:gd name="connsiteY18" fmla="*/ 80845 h 411764"/>
                <a:gd name="connsiteX19" fmla="*/ 154512 w 241434"/>
                <a:gd name="connsiteY19" fmla="*/ 62271 h 411764"/>
                <a:gd name="connsiteX20" fmla="*/ 127936 w 241434"/>
                <a:gd name="connsiteY20" fmla="*/ 52982 h 411764"/>
                <a:gd name="connsiteX21" fmla="*/ 123001 w 241434"/>
                <a:gd name="connsiteY21" fmla="*/ 32686 h 411764"/>
                <a:gd name="connsiteX22" fmla="*/ 95150 w 241434"/>
                <a:gd name="connsiteY22" fmla="*/ 29588 h 411764"/>
                <a:gd name="connsiteX23" fmla="*/ 78408 w 241434"/>
                <a:gd name="connsiteY23" fmla="*/ 15486 h 411764"/>
                <a:gd name="connsiteX24" fmla="*/ 47227 w 241434"/>
                <a:gd name="connsiteY24" fmla="*/ 8604 h 411764"/>
                <a:gd name="connsiteX25" fmla="*/ 41344 w 241434"/>
                <a:gd name="connsiteY25" fmla="*/ 6 h 411764"/>
                <a:gd name="connsiteX26" fmla="*/ 3292 w 241434"/>
                <a:gd name="connsiteY26" fmla="*/ 1726 h 411764"/>
                <a:gd name="connsiteX27" fmla="*/ 15098 w 241434"/>
                <a:gd name="connsiteY27" fmla="*/ 5856 h 411764"/>
                <a:gd name="connsiteX28" fmla="*/ 17731 w 241434"/>
                <a:gd name="connsiteY28" fmla="*/ 18238 h 411764"/>
                <a:gd name="connsiteX29" fmla="*/ 30853 w 241434"/>
                <a:gd name="connsiteY29" fmla="*/ 30620 h 411764"/>
                <a:gd name="connsiteX30" fmla="*/ 51834 w 241434"/>
                <a:gd name="connsiteY30" fmla="*/ 36816 h 411764"/>
                <a:gd name="connsiteX31" fmla="*/ 68906 w 241434"/>
                <a:gd name="connsiteY31" fmla="*/ 54356 h 411764"/>
                <a:gd name="connsiteX32" fmla="*/ 67917 w 241434"/>
                <a:gd name="connsiteY32" fmla="*/ 75686 h 411764"/>
                <a:gd name="connsiteX33" fmla="*/ 55125 w 241434"/>
                <a:gd name="connsiteY33" fmla="*/ 93918 h 411764"/>
                <a:gd name="connsiteX34" fmla="*/ 57099 w 241434"/>
                <a:gd name="connsiteY34" fmla="*/ 107333 h 411764"/>
                <a:gd name="connsiteX35" fmla="*/ 28879 w 241434"/>
                <a:gd name="connsiteY35" fmla="*/ 122126 h 411764"/>
                <a:gd name="connsiteX36" fmla="*/ 26575 w 241434"/>
                <a:gd name="connsiteY36" fmla="*/ 139671 h 411764"/>
                <a:gd name="connsiteX37" fmla="*/ 15427 w 241434"/>
                <a:gd name="connsiteY37" fmla="*/ 167878 h 411764"/>
                <a:gd name="connsiteX38" fmla="*/ 17401 w 241434"/>
                <a:gd name="connsiteY38" fmla="*/ 179573 h 411764"/>
                <a:gd name="connsiteX39" fmla="*/ 0 w 241434"/>
                <a:gd name="connsiteY39" fmla="*/ 194708 h 411764"/>
                <a:gd name="connsiteX40" fmla="*/ 989 w 241434"/>
                <a:gd name="connsiteY40" fmla="*/ 206748 h 411764"/>
                <a:gd name="connsiteX41" fmla="*/ 1646 w 241434"/>
                <a:gd name="connsiteY41" fmla="*/ 215692 h 411764"/>
                <a:gd name="connsiteX42" fmla="*/ 17401 w 241434"/>
                <a:gd name="connsiteY42" fmla="*/ 233237 h 411764"/>
                <a:gd name="connsiteX43" fmla="*/ 25918 w 241434"/>
                <a:gd name="connsiteY43" fmla="*/ 235989 h 411764"/>
                <a:gd name="connsiteX44" fmla="*/ 26246 w 241434"/>
                <a:gd name="connsiteY44" fmla="*/ 257660 h 411764"/>
                <a:gd name="connsiteX45" fmla="*/ 31512 w 241434"/>
                <a:gd name="connsiteY45" fmla="*/ 277957 h 411764"/>
                <a:gd name="connsiteX46" fmla="*/ 65614 w 241434"/>
                <a:gd name="connsiteY46" fmla="*/ 288619 h 411764"/>
                <a:gd name="connsiteX47" fmla="*/ 71537 w 241434"/>
                <a:gd name="connsiteY47" fmla="*/ 299286 h 411764"/>
                <a:gd name="connsiteX48" fmla="*/ 80382 w 241434"/>
                <a:gd name="connsiteY48" fmla="*/ 353636 h 411764"/>
                <a:gd name="connsiteX49" fmla="*/ 75446 w 241434"/>
                <a:gd name="connsiteY49" fmla="*/ 375307 h 411764"/>
                <a:gd name="connsiteX50" fmla="*/ 85607 w 241434"/>
                <a:gd name="connsiteY50" fmla="*/ 392511 h 411764"/>
                <a:gd name="connsiteX51" fmla="*/ 96139 w 241434"/>
                <a:gd name="connsiteY51" fmla="*/ 393885 h 411764"/>
                <a:gd name="connsiteX52" fmla="*/ 98729 w 241434"/>
                <a:gd name="connsiteY52" fmla="*/ 410743 h 411764"/>
                <a:gd name="connsiteX53" fmla="*/ 122055 w 241434"/>
                <a:gd name="connsiteY53" fmla="*/ 411771 h 411764"/>
                <a:gd name="connsiteX54" fmla="*/ 241434 w 241434"/>
                <a:gd name="connsiteY54" fmla="*/ 411771 h 41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41434" h="411764">
                  <a:moveTo>
                    <a:pt x="241434" y="411771"/>
                  </a:moveTo>
                  <a:lnTo>
                    <a:pt x="234564" y="390446"/>
                  </a:lnTo>
                  <a:lnTo>
                    <a:pt x="220453" y="390787"/>
                  </a:lnTo>
                  <a:lnTo>
                    <a:pt x="206674" y="371868"/>
                  </a:lnTo>
                  <a:lnTo>
                    <a:pt x="208977" y="331965"/>
                  </a:lnTo>
                  <a:lnTo>
                    <a:pt x="213542" y="318205"/>
                  </a:lnTo>
                  <a:lnTo>
                    <a:pt x="198487" y="304445"/>
                  </a:lnTo>
                  <a:lnTo>
                    <a:pt x="168950" y="298254"/>
                  </a:lnTo>
                  <a:lnTo>
                    <a:pt x="144021" y="273139"/>
                  </a:lnTo>
                  <a:lnTo>
                    <a:pt x="141388" y="253188"/>
                  </a:lnTo>
                  <a:lnTo>
                    <a:pt x="146984" y="237021"/>
                  </a:lnTo>
                  <a:lnTo>
                    <a:pt x="168293" y="223948"/>
                  </a:lnTo>
                  <a:lnTo>
                    <a:pt x="181415" y="192647"/>
                  </a:lnTo>
                  <a:lnTo>
                    <a:pt x="185035" y="166500"/>
                  </a:lnTo>
                  <a:lnTo>
                    <a:pt x="201078" y="128662"/>
                  </a:lnTo>
                  <a:lnTo>
                    <a:pt x="210951" y="120752"/>
                  </a:lnTo>
                  <a:lnTo>
                    <a:pt x="206014" y="102520"/>
                  </a:lnTo>
                  <a:lnTo>
                    <a:pt x="154840" y="102861"/>
                  </a:lnTo>
                  <a:lnTo>
                    <a:pt x="149245" y="80845"/>
                  </a:lnTo>
                  <a:lnTo>
                    <a:pt x="154512" y="62271"/>
                  </a:lnTo>
                  <a:lnTo>
                    <a:pt x="127936" y="52982"/>
                  </a:lnTo>
                  <a:lnTo>
                    <a:pt x="123001" y="32686"/>
                  </a:lnTo>
                  <a:lnTo>
                    <a:pt x="95150" y="29588"/>
                  </a:lnTo>
                  <a:lnTo>
                    <a:pt x="78408" y="15486"/>
                  </a:lnTo>
                  <a:lnTo>
                    <a:pt x="47227" y="8604"/>
                  </a:lnTo>
                  <a:lnTo>
                    <a:pt x="41344" y="6"/>
                  </a:lnTo>
                  <a:lnTo>
                    <a:pt x="3292" y="1726"/>
                  </a:lnTo>
                  <a:lnTo>
                    <a:pt x="15098" y="5856"/>
                  </a:lnTo>
                  <a:lnTo>
                    <a:pt x="17731" y="18238"/>
                  </a:lnTo>
                  <a:lnTo>
                    <a:pt x="30853" y="30620"/>
                  </a:lnTo>
                  <a:lnTo>
                    <a:pt x="51834" y="36816"/>
                  </a:lnTo>
                  <a:lnTo>
                    <a:pt x="68906" y="54356"/>
                  </a:lnTo>
                  <a:lnTo>
                    <a:pt x="67917" y="75686"/>
                  </a:lnTo>
                  <a:lnTo>
                    <a:pt x="55125" y="93918"/>
                  </a:lnTo>
                  <a:lnTo>
                    <a:pt x="57099" y="107333"/>
                  </a:lnTo>
                  <a:lnTo>
                    <a:pt x="28879" y="122126"/>
                  </a:lnTo>
                  <a:lnTo>
                    <a:pt x="26575" y="139671"/>
                  </a:lnTo>
                  <a:lnTo>
                    <a:pt x="15427" y="167878"/>
                  </a:lnTo>
                  <a:lnTo>
                    <a:pt x="17401" y="179573"/>
                  </a:lnTo>
                  <a:lnTo>
                    <a:pt x="0" y="194708"/>
                  </a:lnTo>
                  <a:lnTo>
                    <a:pt x="989" y="206748"/>
                  </a:lnTo>
                  <a:lnTo>
                    <a:pt x="1646" y="215692"/>
                  </a:lnTo>
                  <a:lnTo>
                    <a:pt x="17401" y="233237"/>
                  </a:lnTo>
                  <a:lnTo>
                    <a:pt x="25918" y="235989"/>
                  </a:lnTo>
                  <a:lnTo>
                    <a:pt x="26246" y="257660"/>
                  </a:lnTo>
                  <a:lnTo>
                    <a:pt x="31512" y="277957"/>
                  </a:lnTo>
                  <a:lnTo>
                    <a:pt x="65614" y="288619"/>
                  </a:lnTo>
                  <a:lnTo>
                    <a:pt x="71537" y="299286"/>
                  </a:lnTo>
                  <a:lnTo>
                    <a:pt x="80382" y="353636"/>
                  </a:lnTo>
                  <a:lnTo>
                    <a:pt x="75446" y="375307"/>
                  </a:lnTo>
                  <a:lnTo>
                    <a:pt x="85607" y="392511"/>
                  </a:lnTo>
                  <a:lnTo>
                    <a:pt x="96139" y="393885"/>
                  </a:lnTo>
                  <a:lnTo>
                    <a:pt x="98729" y="410743"/>
                  </a:lnTo>
                  <a:lnTo>
                    <a:pt x="122055" y="411771"/>
                  </a:lnTo>
                  <a:lnTo>
                    <a:pt x="241434" y="411771"/>
                  </a:lnTo>
                  <a:close/>
                </a:path>
              </a:pathLst>
            </a:custGeom>
            <a:solidFill>
              <a:srgbClr val="308BC9"/>
            </a:solidFill>
            <a:ln w="5801" cap="flat">
              <a:noFill/>
              <a:prstDash val="solid"/>
              <a:miter/>
            </a:ln>
          </p:spPr>
          <p:txBody>
            <a:bodyPr rtlCol="0" anchor="ctr"/>
            <a:lstStyle/>
            <a:p>
              <a:endParaRPr lang="pt-BR"/>
            </a:p>
          </p:txBody>
        </p:sp>
        <p:sp>
          <p:nvSpPr>
            <p:cNvPr id="32" name="Forma Livre: Forma 31">
              <a:extLst>
                <a:ext uri="{FF2B5EF4-FFF2-40B4-BE49-F238E27FC236}">
                  <a16:creationId xmlns:a16="http://schemas.microsoft.com/office/drawing/2014/main" id="{3A4CD011-6607-8AE2-2741-37F95B51D9DF}"/>
                </a:ext>
              </a:extLst>
            </p:cNvPr>
            <p:cNvSpPr/>
            <p:nvPr/>
          </p:nvSpPr>
          <p:spPr>
            <a:xfrm flipV="1">
              <a:off x="-19574718" y="6610451"/>
              <a:ext cx="269324" cy="235636"/>
            </a:xfrm>
            <a:custGeom>
              <a:avLst/>
              <a:gdLst>
                <a:gd name="connsiteX0" fmla="*/ 254884 w 269324"/>
                <a:gd name="connsiteY0" fmla="*/ 210887 h 235636"/>
                <a:gd name="connsiteX1" fmla="*/ 253897 w 269324"/>
                <a:gd name="connsiteY1" fmla="*/ 196436 h 235636"/>
                <a:gd name="connsiteX2" fmla="*/ 243736 w 269324"/>
                <a:gd name="connsiteY2" fmla="*/ 183708 h 235636"/>
                <a:gd name="connsiteX3" fmla="*/ 251264 w 269324"/>
                <a:gd name="connsiteY3" fmla="*/ 173391 h 235636"/>
                <a:gd name="connsiteX4" fmla="*/ 249003 w 269324"/>
                <a:gd name="connsiteY4" fmla="*/ 137614 h 235636"/>
                <a:gd name="connsiteX5" fmla="*/ 262125 w 269324"/>
                <a:gd name="connsiteY5" fmla="*/ 129012 h 235636"/>
                <a:gd name="connsiteX6" fmla="*/ 266691 w 269324"/>
                <a:gd name="connsiteY6" fmla="*/ 115597 h 235636"/>
                <a:gd name="connsiteX7" fmla="*/ 259163 w 269324"/>
                <a:gd name="connsiteY7" fmla="*/ 95992 h 235636"/>
                <a:gd name="connsiteX8" fmla="*/ 258504 w 269324"/>
                <a:gd name="connsiteY8" fmla="*/ 78101 h 235636"/>
                <a:gd name="connsiteX9" fmla="*/ 269324 w 269324"/>
                <a:gd name="connsiteY9" fmla="*/ 67780 h 235636"/>
                <a:gd name="connsiteX10" fmla="*/ 267678 w 269324"/>
                <a:gd name="connsiteY10" fmla="*/ 44044 h 235636"/>
                <a:gd name="connsiteX11" fmla="*/ 248015 w 269324"/>
                <a:gd name="connsiteY11" fmla="*/ 47141 h 235636"/>
                <a:gd name="connsiteX12" fmla="*/ 247686 w 269324"/>
                <a:gd name="connsiteY12" fmla="*/ 37166 h 235636"/>
                <a:gd name="connsiteX13" fmla="*/ 224731 w 269324"/>
                <a:gd name="connsiteY13" fmla="*/ 20999 h 235636"/>
                <a:gd name="connsiteX14" fmla="*/ 199474 w 269324"/>
                <a:gd name="connsiteY14" fmla="*/ 15 h 235636"/>
                <a:gd name="connsiteX15" fmla="*/ 179439 w 269324"/>
                <a:gd name="connsiteY15" fmla="*/ 7926 h 235636"/>
                <a:gd name="connsiteX16" fmla="*/ 147969 w 269324"/>
                <a:gd name="connsiteY16" fmla="*/ 26503 h 235636"/>
                <a:gd name="connsiteX17" fmla="*/ 128594 w 269324"/>
                <a:gd name="connsiteY17" fmla="*/ 12397 h 235636"/>
                <a:gd name="connsiteX18" fmla="*/ 107285 w 269324"/>
                <a:gd name="connsiteY18" fmla="*/ 8958 h 235636"/>
                <a:gd name="connsiteX19" fmla="*/ 92517 w 269324"/>
                <a:gd name="connsiteY19" fmla="*/ 36820 h 235636"/>
                <a:gd name="connsiteX20" fmla="*/ 77749 w 269324"/>
                <a:gd name="connsiteY20" fmla="*/ 46109 h 235636"/>
                <a:gd name="connsiteX21" fmla="*/ 67588 w 269324"/>
                <a:gd name="connsiteY21" fmla="*/ 62967 h 235636"/>
                <a:gd name="connsiteX22" fmla="*/ 32827 w 269324"/>
                <a:gd name="connsiteY22" fmla="*/ 66752 h 235636"/>
                <a:gd name="connsiteX23" fmla="*/ 13781 w 269324"/>
                <a:gd name="connsiteY23" fmla="*/ 75349 h 235636"/>
                <a:gd name="connsiteX24" fmla="*/ 13122 w 269324"/>
                <a:gd name="connsiteY24" fmla="*/ 87044 h 235636"/>
                <a:gd name="connsiteX25" fmla="*/ 0 w 269324"/>
                <a:gd name="connsiteY25" fmla="*/ 111471 h 235636"/>
                <a:gd name="connsiteX26" fmla="*/ 4278 w 269324"/>
                <a:gd name="connsiteY26" fmla="*/ 130045 h 235636"/>
                <a:gd name="connsiteX27" fmla="*/ 987 w 269324"/>
                <a:gd name="connsiteY27" fmla="*/ 141740 h 235636"/>
                <a:gd name="connsiteX28" fmla="*/ 9831 w 269324"/>
                <a:gd name="connsiteY28" fmla="*/ 161350 h 235636"/>
                <a:gd name="connsiteX29" fmla="*/ 17729 w 269324"/>
                <a:gd name="connsiteY29" fmla="*/ 161004 h 235636"/>
                <a:gd name="connsiteX30" fmla="*/ 30524 w 269324"/>
                <a:gd name="connsiteY30" fmla="*/ 178549 h 235636"/>
                <a:gd name="connsiteX31" fmla="*/ 41671 w 269324"/>
                <a:gd name="connsiteY31" fmla="*/ 175797 h 235636"/>
                <a:gd name="connsiteX32" fmla="*/ 72484 w 269324"/>
                <a:gd name="connsiteY32" fmla="*/ 185086 h 235636"/>
                <a:gd name="connsiteX33" fmla="*/ 95480 w 269324"/>
                <a:gd name="connsiteY33" fmla="*/ 170980 h 235636"/>
                <a:gd name="connsiteX34" fmla="*/ 111852 w 269324"/>
                <a:gd name="connsiteY34" fmla="*/ 173732 h 235636"/>
                <a:gd name="connsiteX35" fmla="*/ 137768 w 269324"/>
                <a:gd name="connsiteY35" fmla="*/ 186460 h 235636"/>
                <a:gd name="connsiteX36" fmla="*/ 158460 w 269324"/>
                <a:gd name="connsiteY36" fmla="*/ 220172 h 235636"/>
                <a:gd name="connsiteX37" fmla="*/ 172899 w 269324"/>
                <a:gd name="connsiteY37" fmla="*/ 217420 h 235636"/>
                <a:gd name="connsiteX38" fmla="*/ 200419 w 269324"/>
                <a:gd name="connsiteY38" fmla="*/ 235652 h 235636"/>
                <a:gd name="connsiteX39" fmla="*/ 233905 w 269324"/>
                <a:gd name="connsiteY39" fmla="*/ 220172 h 235636"/>
                <a:gd name="connsiteX40" fmla="*/ 244395 w 269324"/>
                <a:gd name="connsiteY40" fmla="*/ 223956 h 235636"/>
                <a:gd name="connsiteX41" fmla="*/ 254884 w 269324"/>
                <a:gd name="connsiteY41" fmla="*/ 210887 h 23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69324" h="235636">
                  <a:moveTo>
                    <a:pt x="254884" y="210887"/>
                  </a:moveTo>
                  <a:lnTo>
                    <a:pt x="253897" y="196436"/>
                  </a:lnTo>
                  <a:lnTo>
                    <a:pt x="243736" y="183708"/>
                  </a:lnTo>
                  <a:lnTo>
                    <a:pt x="251264" y="173391"/>
                  </a:lnTo>
                  <a:lnTo>
                    <a:pt x="249003" y="137614"/>
                  </a:lnTo>
                  <a:lnTo>
                    <a:pt x="262125" y="129012"/>
                  </a:lnTo>
                  <a:lnTo>
                    <a:pt x="266691" y="115597"/>
                  </a:lnTo>
                  <a:lnTo>
                    <a:pt x="259163" y="95992"/>
                  </a:lnTo>
                  <a:lnTo>
                    <a:pt x="258504" y="78101"/>
                  </a:lnTo>
                  <a:lnTo>
                    <a:pt x="269324" y="67780"/>
                  </a:lnTo>
                  <a:lnTo>
                    <a:pt x="267678" y="44044"/>
                  </a:lnTo>
                  <a:lnTo>
                    <a:pt x="248015" y="47141"/>
                  </a:lnTo>
                  <a:lnTo>
                    <a:pt x="247686" y="37166"/>
                  </a:lnTo>
                  <a:lnTo>
                    <a:pt x="224731" y="20999"/>
                  </a:lnTo>
                  <a:lnTo>
                    <a:pt x="199474" y="15"/>
                  </a:lnTo>
                  <a:lnTo>
                    <a:pt x="179439" y="7926"/>
                  </a:lnTo>
                  <a:lnTo>
                    <a:pt x="147969" y="26503"/>
                  </a:lnTo>
                  <a:lnTo>
                    <a:pt x="128594" y="12397"/>
                  </a:lnTo>
                  <a:lnTo>
                    <a:pt x="107285" y="8958"/>
                  </a:lnTo>
                  <a:lnTo>
                    <a:pt x="92517" y="36820"/>
                  </a:lnTo>
                  <a:lnTo>
                    <a:pt x="77749" y="46109"/>
                  </a:lnTo>
                  <a:lnTo>
                    <a:pt x="67588" y="62967"/>
                  </a:lnTo>
                  <a:lnTo>
                    <a:pt x="32827" y="66752"/>
                  </a:lnTo>
                  <a:lnTo>
                    <a:pt x="13781" y="75349"/>
                  </a:lnTo>
                  <a:lnTo>
                    <a:pt x="13122" y="87044"/>
                  </a:lnTo>
                  <a:lnTo>
                    <a:pt x="0" y="111471"/>
                  </a:lnTo>
                  <a:lnTo>
                    <a:pt x="4278" y="130045"/>
                  </a:lnTo>
                  <a:lnTo>
                    <a:pt x="987" y="141740"/>
                  </a:lnTo>
                  <a:lnTo>
                    <a:pt x="9831" y="161350"/>
                  </a:lnTo>
                  <a:lnTo>
                    <a:pt x="17729" y="161004"/>
                  </a:lnTo>
                  <a:lnTo>
                    <a:pt x="30524" y="178549"/>
                  </a:lnTo>
                  <a:lnTo>
                    <a:pt x="41671" y="175797"/>
                  </a:lnTo>
                  <a:lnTo>
                    <a:pt x="72484" y="185086"/>
                  </a:lnTo>
                  <a:lnTo>
                    <a:pt x="95480" y="170980"/>
                  </a:lnTo>
                  <a:lnTo>
                    <a:pt x="111852" y="173732"/>
                  </a:lnTo>
                  <a:lnTo>
                    <a:pt x="137768" y="186460"/>
                  </a:lnTo>
                  <a:lnTo>
                    <a:pt x="158460" y="220172"/>
                  </a:lnTo>
                  <a:lnTo>
                    <a:pt x="172899" y="217420"/>
                  </a:lnTo>
                  <a:lnTo>
                    <a:pt x="200419" y="235652"/>
                  </a:lnTo>
                  <a:lnTo>
                    <a:pt x="233905" y="220172"/>
                  </a:lnTo>
                  <a:lnTo>
                    <a:pt x="244395" y="223956"/>
                  </a:lnTo>
                  <a:lnTo>
                    <a:pt x="254884" y="210887"/>
                  </a:lnTo>
                  <a:close/>
                </a:path>
              </a:pathLst>
            </a:custGeom>
            <a:solidFill>
              <a:srgbClr val="7FCDBB"/>
            </a:solidFill>
            <a:ln w="5801" cap="flat">
              <a:noFill/>
              <a:prstDash val="solid"/>
              <a:miter/>
            </a:ln>
          </p:spPr>
          <p:txBody>
            <a:bodyPr rtlCol="0" anchor="ctr"/>
            <a:lstStyle/>
            <a:p>
              <a:endParaRPr lang="pt-BR"/>
            </a:p>
          </p:txBody>
        </p:sp>
        <p:sp>
          <p:nvSpPr>
            <p:cNvPr id="33" name="Forma Livre: Forma 32">
              <a:extLst>
                <a:ext uri="{FF2B5EF4-FFF2-40B4-BE49-F238E27FC236}">
                  <a16:creationId xmlns:a16="http://schemas.microsoft.com/office/drawing/2014/main" id="{FD12A460-440F-4051-CFF8-2C353CD1B681}"/>
                </a:ext>
              </a:extLst>
            </p:cNvPr>
            <p:cNvSpPr/>
            <p:nvPr/>
          </p:nvSpPr>
          <p:spPr>
            <a:xfrm flipV="1">
              <a:off x="-18686735" y="4141911"/>
              <a:ext cx="163067" cy="208811"/>
            </a:xfrm>
            <a:custGeom>
              <a:avLst/>
              <a:gdLst>
                <a:gd name="connsiteX0" fmla="*/ 163067 w 163067"/>
                <a:gd name="connsiteY0" fmla="*/ 17893 h 208811"/>
                <a:gd name="connsiteX1" fmla="*/ 126331 w 163067"/>
                <a:gd name="connsiteY1" fmla="*/ 3 h 208811"/>
                <a:gd name="connsiteX2" fmla="*/ 72854 w 163067"/>
                <a:gd name="connsiteY2" fmla="*/ 3100 h 208811"/>
                <a:gd name="connsiteX3" fmla="*/ 55782 w 163067"/>
                <a:gd name="connsiteY3" fmla="*/ 7918 h 208811"/>
                <a:gd name="connsiteX4" fmla="*/ 38710 w 163067"/>
                <a:gd name="connsiteY4" fmla="*/ 35093 h 208811"/>
                <a:gd name="connsiteX5" fmla="*/ 7898 w 163067"/>
                <a:gd name="connsiteY5" fmla="*/ 43349 h 208811"/>
                <a:gd name="connsiteX6" fmla="*/ 0 w 163067"/>
                <a:gd name="connsiteY6" fmla="*/ 73276 h 208811"/>
                <a:gd name="connsiteX7" fmla="*/ 25299 w 163067"/>
                <a:gd name="connsiteY7" fmla="*/ 92886 h 208811"/>
                <a:gd name="connsiteX8" fmla="*/ 55782 w 163067"/>
                <a:gd name="connsiteY8" fmla="*/ 155147 h 208811"/>
                <a:gd name="connsiteX9" fmla="*/ 87622 w 163067"/>
                <a:gd name="connsiteY9" fmla="*/ 208814 h 208811"/>
                <a:gd name="connsiteX10" fmla="*/ 97454 w 163067"/>
                <a:gd name="connsiteY10" fmla="*/ 186452 h 208811"/>
                <a:gd name="connsiteX11" fmla="*/ 116459 w 163067"/>
                <a:gd name="connsiteY11" fmla="*/ 158590 h 208811"/>
                <a:gd name="connsiteX12" fmla="*/ 120409 w 163067"/>
                <a:gd name="connsiteY12" fmla="*/ 142078 h 208811"/>
                <a:gd name="connsiteX13" fmla="*/ 132544 w 163067"/>
                <a:gd name="connsiteY13" fmla="*/ 125565 h 208811"/>
                <a:gd name="connsiteX14" fmla="*/ 131227 w 163067"/>
                <a:gd name="connsiteY14" fmla="*/ 100110 h 208811"/>
                <a:gd name="connsiteX15" fmla="*/ 136492 w 163067"/>
                <a:gd name="connsiteY15" fmla="*/ 71211 h 208811"/>
                <a:gd name="connsiteX16" fmla="*/ 163067 w 163067"/>
                <a:gd name="connsiteY16" fmla="*/ 17893 h 20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3067" h="208811">
                  <a:moveTo>
                    <a:pt x="163067" y="17893"/>
                  </a:moveTo>
                  <a:lnTo>
                    <a:pt x="126331" y="3"/>
                  </a:lnTo>
                  <a:lnTo>
                    <a:pt x="72854" y="3100"/>
                  </a:lnTo>
                  <a:lnTo>
                    <a:pt x="55782" y="7918"/>
                  </a:lnTo>
                  <a:lnTo>
                    <a:pt x="38710" y="35093"/>
                  </a:lnTo>
                  <a:lnTo>
                    <a:pt x="7898" y="43349"/>
                  </a:lnTo>
                  <a:lnTo>
                    <a:pt x="0" y="73276"/>
                  </a:lnTo>
                  <a:lnTo>
                    <a:pt x="25299" y="92886"/>
                  </a:lnTo>
                  <a:lnTo>
                    <a:pt x="55782" y="155147"/>
                  </a:lnTo>
                  <a:lnTo>
                    <a:pt x="87622" y="208814"/>
                  </a:lnTo>
                  <a:lnTo>
                    <a:pt x="97454" y="186452"/>
                  </a:lnTo>
                  <a:lnTo>
                    <a:pt x="116459" y="158590"/>
                  </a:lnTo>
                  <a:lnTo>
                    <a:pt x="120409" y="142078"/>
                  </a:lnTo>
                  <a:lnTo>
                    <a:pt x="132544" y="125565"/>
                  </a:lnTo>
                  <a:lnTo>
                    <a:pt x="131227" y="100110"/>
                  </a:lnTo>
                  <a:lnTo>
                    <a:pt x="136492" y="71211"/>
                  </a:lnTo>
                  <a:lnTo>
                    <a:pt x="163067" y="17893"/>
                  </a:lnTo>
                  <a:close/>
                </a:path>
              </a:pathLst>
            </a:custGeom>
            <a:solidFill>
              <a:srgbClr val="1B779B"/>
            </a:solidFill>
            <a:ln w="5801" cap="flat">
              <a:noFill/>
              <a:prstDash val="solid"/>
              <a:miter/>
            </a:ln>
          </p:spPr>
          <p:txBody>
            <a:bodyPr rtlCol="0" anchor="ctr"/>
            <a:lstStyle/>
            <a:p>
              <a:endParaRPr lang="pt-BR"/>
            </a:p>
          </p:txBody>
        </p:sp>
        <p:sp>
          <p:nvSpPr>
            <p:cNvPr id="34" name="Forma Livre: Forma 33">
              <a:extLst>
                <a:ext uri="{FF2B5EF4-FFF2-40B4-BE49-F238E27FC236}">
                  <a16:creationId xmlns:a16="http://schemas.microsoft.com/office/drawing/2014/main" id="{21EB4A4E-F7AE-FB1C-2F90-BEDD425C7725}"/>
                </a:ext>
              </a:extLst>
            </p:cNvPr>
            <p:cNvSpPr/>
            <p:nvPr/>
          </p:nvSpPr>
          <p:spPr>
            <a:xfrm flipV="1">
              <a:off x="-18599113" y="4070707"/>
              <a:ext cx="132830" cy="208807"/>
            </a:xfrm>
            <a:custGeom>
              <a:avLst/>
              <a:gdLst>
                <a:gd name="connsiteX0" fmla="*/ 111852 w 132830"/>
                <a:gd name="connsiteY0" fmla="*/ 125565 h 208807"/>
                <a:gd name="connsiteX1" fmla="*/ 100044 w 132830"/>
                <a:gd name="connsiteY1" fmla="*/ 118341 h 208807"/>
                <a:gd name="connsiteX2" fmla="*/ 89226 w 132830"/>
                <a:gd name="connsiteY2" fmla="*/ 122813 h 208807"/>
                <a:gd name="connsiteX3" fmla="*/ 80669 w 132830"/>
                <a:gd name="connsiteY3" fmla="*/ 99077 h 208807"/>
                <a:gd name="connsiteX4" fmla="*/ 77749 w 132830"/>
                <a:gd name="connsiteY4" fmla="*/ 74308 h 208807"/>
                <a:gd name="connsiteX5" fmla="*/ 83632 w 132830"/>
                <a:gd name="connsiteY5" fmla="*/ 64674 h 208807"/>
                <a:gd name="connsiteX6" fmla="*/ 80011 w 132830"/>
                <a:gd name="connsiteY6" fmla="*/ 50227 h 208807"/>
                <a:gd name="connsiteX7" fmla="*/ 103007 w 132830"/>
                <a:gd name="connsiteY7" fmla="*/ 47133 h 208807"/>
                <a:gd name="connsiteX8" fmla="*/ 99057 w 132830"/>
                <a:gd name="connsiteY8" fmla="*/ 34060 h 208807"/>
                <a:gd name="connsiteX9" fmla="*/ 114813 w 132830"/>
                <a:gd name="connsiteY9" fmla="*/ 30962 h 208807"/>
                <a:gd name="connsiteX10" fmla="*/ 120366 w 132830"/>
                <a:gd name="connsiteY10" fmla="*/ 24430 h 208807"/>
                <a:gd name="connsiteX11" fmla="*/ 88239 w 132830"/>
                <a:gd name="connsiteY11" fmla="*/ 7226 h 208807"/>
                <a:gd name="connsiteX12" fmla="*/ 48870 w 132830"/>
                <a:gd name="connsiteY12" fmla="*/ 3 h 208807"/>
                <a:gd name="connsiteX13" fmla="*/ 43605 w 132830"/>
                <a:gd name="connsiteY13" fmla="*/ 28901 h 208807"/>
                <a:gd name="connsiteX14" fmla="*/ 44921 w 132830"/>
                <a:gd name="connsiteY14" fmla="*/ 54357 h 208807"/>
                <a:gd name="connsiteX15" fmla="*/ 32786 w 132830"/>
                <a:gd name="connsiteY15" fmla="*/ 70869 h 208807"/>
                <a:gd name="connsiteX16" fmla="*/ 28837 w 132830"/>
                <a:gd name="connsiteY16" fmla="*/ 87382 h 208807"/>
                <a:gd name="connsiteX17" fmla="*/ 9831 w 132830"/>
                <a:gd name="connsiteY17" fmla="*/ 115244 h 208807"/>
                <a:gd name="connsiteX18" fmla="*/ 0 w 132830"/>
                <a:gd name="connsiteY18" fmla="*/ 137606 h 208807"/>
                <a:gd name="connsiteX19" fmla="*/ 7198 w 132830"/>
                <a:gd name="connsiteY19" fmla="*/ 145858 h 208807"/>
                <a:gd name="connsiteX20" fmla="*/ 63967 w 132830"/>
                <a:gd name="connsiteY20" fmla="*/ 208810 h 208807"/>
                <a:gd name="connsiteX21" fmla="*/ 123657 w 132830"/>
                <a:gd name="connsiteY21" fmla="*/ 191956 h 208807"/>
                <a:gd name="connsiteX22" fmla="*/ 132831 w 132830"/>
                <a:gd name="connsiteY22" fmla="*/ 172692 h 208807"/>
                <a:gd name="connsiteX23" fmla="*/ 129540 w 132830"/>
                <a:gd name="connsiteY23" fmla="*/ 149642 h 208807"/>
                <a:gd name="connsiteX24" fmla="*/ 111852 w 132830"/>
                <a:gd name="connsiteY24" fmla="*/ 125565 h 208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2830" h="208807">
                  <a:moveTo>
                    <a:pt x="111852" y="125565"/>
                  </a:moveTo>
                  <a:lnTo>
                    <a:pt x="100044" y="118341"/>
                  </a:lnTo>
                  <a:lnTo>
                    <a:pt x="89226" y="122813"/>
                  </a:lnTo>
                  <a:lnTo>
                    <a:pt x="80669" y="99077"/>
                  </a:lnTo>
                  <a:lnTo>
                    <a:pt x="77749" y="74308"/>
                  </a:lnTo>
                  <a:lnTo>
                    <a:pt x="83632" y="64674"/>
                  </a:lnTo>
                  <a:lnTo>
                    <a:pt x="80011" y="50227"/>
                  </a:lnTo>
                  <a:lnTo>
                    <a:pt x="103007" y="47133"/>
                  </a:lnTo>
                  <a:lnTo>
                    <a:pt x="99057" y="34060"/>
                  </a:lnTo>
                  <a:lnTo>
                    <a:pt x="114813" y="30962"/>
                  </a:lnTo>
                  <a:lnTo>
                    <a:pt x="120366" y="24430"/>
                  </a:lnTo>
                  <a:lnTo>
                    <a:pt x="88239" y="7226"/>
                  </a:lnTo>
                  <a:lnTo>
                    <a:pt x="48870" y="3"/>
                  </a:lnTo>
                  <a:lnTo>
                    <a:pt x="43605" y="28901"/>
                  </a:lnTo>
                  <a:lnTo>
                    <a:pt x="44921" y="54357"/>
                  </a:lnTo>
                  <a:lnTo>
                    <a:pt x="32786" y="70869"/>
                  </a:lnTo>
                  <a:lnTo>
                    <a:pt x="28837" y="87382"/>
                  </a:lnTo>
                  <a:lnTo>
                    <a:pt x="9831" y="115244"/>
                  </a:lnTo>
                  <a:lnTo>
                    <a:pt x="0" y="137606"/>
                  </a:lnTo>
                  <a:lnTo>
                    <a:pt x="7198" y="145858"/>
                  </a:lnTo>
                  <a:lnTo>
                    <a:pt x="63967" y="208810"/>
                  </a:lnTo>
                  <a:lnTo>
                    <a:pt x="123657" y="191956"/>
                  </a:lnTo>
                  <a:lnTo>
                    <a:pt x="132831" y="172692"/>
                  </a:lnTo>
                  <a:lnTo>
                    <a:pt x="129540" y="149642"/>
                  </a:lnTo>
                  <a:lnTo>
                    <a:pt x="111852" y="125565"/>
                  </a:lnTo>
                  <a:close/>
                </a:path>
              </a:pathLst>
            </a:custGeom>
            <a:solidFill>
              <a:srgbClr val="1B779B"/>
            </a:solidFill>
            <a:ln w="5801" cap="flat">
              <a:noFill/>
              <a:prstDash val="solid"/>
              <a:miter/>
            </a:ln>
          </p:spPr>
          <p:txBody>
            <a:bodyPr rtlCol="0" anchor="ctr"/>
            <a:lstStyle/>
            <a:p>
              <a:endParaRPr lang="pt-BR"/>
            </a:p>
          </p:txBody>
        </p:sp>
        <p:sp>
          <p:nvSpPr>
            <p:cNvPr id="35" name="Forma Livre: Forma 34">
              <a:extLst>
                <a:ext uri="{FF2B5EF4-FFF2-40B4-BE49-F238E27FC236}">
                  <a16:creationId xmlns:a16="http://schemas.microsoft.com/office/drawing/2014/main" id="{B2D39F5B-3DC7-7478-98A9-E67D00D3E397}"/>
                </a:ext>
              </a:extLst>
            </p:cNvPr>
            <p:cNvSpPr/>
            <p:nvPr/>
          </p:nvSpPr>
          <p:spPr>
            <a:xfrm flipV="1">
              <a:off x="-21317897" y="4700223"/>
              <a:ext cx="174502" cy="571038"/>
            </a:xfrm>
            <a:custGeom>
              <a:avLst/>
              <a:gdLst>
                <a:gd name="connsiteX0" fmla="*/ 165001 w 174502"/>
                <a:gd name="connsiteY0" fmla="*/ 524947 h 571038"/>
                <a:gd name="connsiteX1" fmla="*/ 164341 w 174502"/>
                <a:gd name="connsiteY1" fmla="*/ 269359 h 571038"/>
                <a:gd name="connsiteX2" fmla="*/ 164671 w 174502"/>
                <a:gd name="connsiteY2" fmla="*/ 156870 h 571038"/>
                <a:gd name="connsiteX3" fmla="*/ 139412 w 174502"/>
                <a:gd name="connsiteY3" fmla="*/ 154118 h 571038"/>
                <a:gd name="connsiteX4" fmla="*/ 130568 w 174502"/>
                <a:gd name="connsiteY4" fmla="*/ 138638 h 571038"/>
                <a:gd name="connsiteX5" fmla="*/ 135135 w 174502"/>
                <a:gd name="connsiteY5" fmla="*/ 116622 h 571038"/>
                <a:gd name="connsiteX6" fmla="*/ 127607 w 174502"/>
                <a:gd name="connsiteY6" fmla="*/ 97357 h 571038"/>
                <a:gd name="connsiteX7" fmla="*/ 115472 w 174502"/>
                <a:gd name="connsiteY7" fmla="*/ 86694 h 571038"/>
                <a:gd name="connsiteX8" fmla="*/ 119379 w 174502"/>
                <a:gd name="connsiteY8" fmla="*/ 52637 h 571038"/>
                <a:gd name="connsiteX9" fmla="*/ 103994 w 174502"/>
                <a:gd name="connsiteY9" fmla="*/ 36816 h 571038"/>
                <a:gd name="connsiteX10" fmla="*/ 89884 w 174502"/>
                <a:gd name="connsiteY10" fmla="*/ 32340 h 571038"/>
                <a:gd name="connsiteX11" fmla="*/ 95108 w 174502"/>
                <a:gd name="connsiteY11" fmla="*/ 18584 h 571038"/>
                <a:gd name="connsiteX12" fmla="*/ 88897 w 174502"/>
                <a:gd name="connsiteY12" fmla="*/ 6543 h 571038"/>
                <a:gd name="connsiteX13" fmla="*/ 65942 w 174502"/>
                <a:gd name="connsiteY13" fmla="*/ 6 h 571038"/>
                <a:gd name="connsiteX14" fmla="*/ 57386 w 174502"/>
                <a:gd name="connsiteY14" fmla="*/ 11702 h 571038"/>
                <a:gd name="connsiteX15" fmla="*/ 57716 w 174502"/>
                <a:gd name="connsiteY15" fmla="*/ 26495 h 571038"/>
                <a:gd name="connsiteX16" fmla="*/ 35748 w 174502"/>
                <a:gd name="connsiteY16" fmla="*/ 29247 h 571038"/>
                <a:gd name="connsiteX17" fmla="*/ 34101 w 174502"/>
                <a:gd name="connsiteY17" fmla="*/ 51950 h 571038"/>
                <a:gd name="connsiteX18" fmla="*/ 46896 w 174502"/>
                <a:gd name="connsiteY18" fmla="*/ 61239 h 571038"/>
                <a:gd name="connsiteX19" fmla="*/ 39368 w 174502"/>
                <a:gd name="connsiteY19" fmla="*/ 83942 h 571038"/>
                <a:gd name="connsiteX20" fmla="*/ 24600 w 174502"/>
                <a:gd name="connsiteY20" fmla="*/ 99077 h 571038"/>
                <a:gd name="connsiteX21" fmla="*/ 33773 w 174502"/>
                <a:gd name="connsiteY21" fmla="*/ 108020 h 571038"/>
                <a:gd name="connsiteX22" fmla="*/ 29864 w 174502"/>
                <a:gd name="connsiteY22" fmla="*/ 126252 h 571038"/>
                <a:gd name="connsiteX23" fmla="*/ 48542 w 174502"/>
                <a:gd name="connsiteY23" fmla="*/ 149646 h 571038"/>
                <a:gd name="connsiteX24" fmla="*/ 48542 w 174502"/>
                <a:gd name="connsiteY24" fmla="*/ 162374 h 571038"/>
                <a:gd name="connsiteX25" fmla="*/ 58373 w 174502"/>
                <a:gd name="connsiteY25" fmla="*/ 175789 h 571038"/>
                <a:gd name="connsiteX26" fmla="*/ 49199 w 174502"/>
                <a:gd name="connsiteY26" fmla="*/ 182671 h 571038"/>
                <a:gd name="connsiteX27" fmla="*/ 47225 w 174502"/>
                <a:gd name="connsiteY27" fmla="*/ 209501 h 571038"/>
                <a:gd name="connsiteX28" fmla="*/ 60019 w 174502"/>
                <a:gd name="connsiteY28" fmla="*/ 220855 h 571038"/>
                <a:gd name="connsiteX29" fmla="*/ 63638 w 174502"/>
                <a:gd name="connsiteY29" fmla="*/ 243899 h 571038"/>
                <a:gd name="connsiteX30" fmla="*/ 73141 w 174502"/>
                <a:gd name="connsiteY30" fmla="*/ 258005 h 571038"/>
                <a:gd name="connsiteX31" fmla="*/ 80710 w 174502"/>
                <a:gd name="connsiteY31" fmla="*/ 280709 h 571038"/>
                <a:gd name="connsiteX32" fmla="*/ 75115 w 174502"/>
                <a:gd name="connsiteY32" fmla="*/ 289998 h 571038"/>
                <a:gd name="connsiteX33" fmla="*/ 39697 w 174502"/>
                <a:gd name="connsiteY33" fmla="*/ 283115 h 571038"/>
                <a:gd name="connsiteX34" fmla="*/ 0 w 174502"/>
                <a:gd name="connsiteY34" fmla="*/ 286213 h 571038"/>
                <a:gd name="connsiteX35" fmla="*/ 19335 w 174502"/>
                <a:gd name="connsiteY35" fmla="*/ 348478 h 571038"/>
                <a:gd name="connsiteX36" fmla="*/ 29864 w 174502"/>
                <a:gd name="connsiteY36" fmla="*/ 394230 h 571038"/>
                <a:gd name="connsiteX37" fmla="*/ 43934 w 174502"/>
                <a:gd name="connsiteY37" fmla="*/ 426564 h 571038"/>
                <a:gd name="connsiteX38" fmla="*/ 54136 w 174502"/>
                <a:gd name="connsiteY38" fmla="*/ 459589 h 571038"/>
                <a:gd name="connsiteX39" fmla="*/ 57386 w 174502"/>
                <a:gd name="connsiteY39" fmla="*/ 487796 h 571038"/>
                <a:gd name="connsiteX40" fmla="*/ 72154 w 174502"/>
                <a:gd name="connsiteY40" fmla="*/ 571045 h 571038"/>
                <a:gd name="connsiteX41" fmla="*/ 114155 w 174502"/>
                <a:gd name="connsiteY41" fmla="*/ 571045 h 571038"/>
                <a:gd name="connsiteX42" fmla="*/ 113496 w 174502"/>
                <a:gd name="connsiteY42" fmla="*/ 562102 h 571038"/>
                <a:gd name="connsiteX43" fmla="*/ 165988 w 174502"/>
                <a:gd name="connsiteY43" fmla="*/ 562444 h 571038"/>
                <a:gd name="connsiteX44" fmla="*/ 174502 w 174502"/>
                <a:gd name="connsiteY44" fmla="*/ 533549 h 571038"/>
                <a:gd name="connsiteX45" fmla="*/ 165001 w 174502"/>
                <a:gd name="connsiteY45" fmla="*/ 524947 h 57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74502" h="571038">
                  <a:moveTo>
                    <a:pt x="165001" y="524947"/>
                  </a:moveTo>
                  <a:lnTo>
                    <a:pt x="164341" y="269359"/>
                  </a:lnTo>
                  <a:lnTo>
                    <a:pt x="164671" y="156870"/>
                  </a:lnTo>
                  <a:lnTo>
                    <a:pt x="139412" y="154118"/>
                  </a:lnTo>
                  <a:lnTo>
                    <a:pt x="130568" y="138638"/>
                  </a:lnTo>
                  <a:lnTo>
                    <a:pt x="135135" y="116622"/>
                  </a:lnTo>
                  <a:lnTo>
                    <a:pt x="127607" y="97357"/>
                  </a:lnTo>
                  <a:lnTo>
                    <a:pt x="115472" y="86694"/>
                  </a:lnTo>
                  <a:lnTo>
                    <a:pt x="119379" y="52637"/>
                  </a:lnTo>
                  <a:lnTo>
                    <a:pt x="103994" y="36816"/>
                  </a:lnTo>
                  <a:lnTo>
                    <a:pt x="89884" y="32340"/>
                  </a:lnTo>
                  <a:lnTo>
                    <a:pt x="95108" y="18584"/>
                  </a:lnTo>
                  <a:lnTo>
                    <a:pt x="88897" y="6543"/>
                  </a:lnTo>
                  <a:lnTo>
                    <a:pt x="65942" y="6"/>
                  </a:lnTo>
                  <a:lnTo>
                    <a:pt x="57386" y="11702"/>
                  </a:lnTo>
                  <a:lnTo>
                    <a:pt x="57716" y="26495"/>
                  </a:lnTo>
                  <a:lnTo>
                    <a:pt x="35748" y="29247"/>
                  </a:lnTo>
                  <a:lnTo>
                    <a:pt x="34101" y="51950"/>
                  </a:lnTo>
                  <a:lnTo>
                    <a:pt x="46896" y="61239"/>
                  </a:lnTo>
                  <a:lnTo>
                    <a:pt x="39368" y="83942"/>
                  </a:lnTo>
                  <a:lnTo>
                    <a:pt x="24600" y="99077"/>
                  </a:lnTo>
                  <a:lnTo>
                    <a:pt x="33773" y="108020"/>
                  </a:lnTo>
                  <a:lnTo>
                    <a:pt x="29864" y="126252"/>
                  </a:lnTo>
                  <a:lnTo>
                    <a:pt x="48542" y="149646"/>
                  </a:lnTo>
                  <a:lnTo>
                    <a:pt x="48542" y="162374"/>
                  </a:lnTo>
                  <a:lnTo>
                    <a:pt x="58373" y="175789"/>
                  </a:lnTo>
                  <a:lnTo>
                    <a:pt x="49199" y="182671"/>
                  </a:lnTo>
                  <a:lnTo>
                    <a:pt x="47225" y="209501"/>
                  </a:lnTo>
                  <a:lnTo>
                    <a:pt x="60019" y="220855"/>
                  </a:lnTo>
                  <a:lnTo>
                    <a:pt x="63638" y="243899"/>
                  </a:lnTo>
                  <a:lnTo>
                    <a:pt x="73141" y="258005"/>
                  </a:lnTo>
                  <a:lnTo>
                    <a:pt x="80710" y="280709"/>
                  </a:lnTo>
                  <a:lnTo>
                    <a:pt x="75115" y="289998"/>
                  </a:lnTo>
                  <a:lnTo>
                    <a:pt x="39697" y="283115"/>
                  </a:lnTo>
                  <a:lnTo>
                    <a:pt x="0" y="286213"/>
                  </a:lnTo>
                  <a:lnTo>
                    <a:pt x="19335" y="348478"/>
                  </a:lnTo>
                  <a:lnTo>
                    <a:pt x="29864" y="394230"/>
                  </a:lnTo>
                  <a:lnTo>
                    <a:pt x="43934" y="426564"/>
                  </a:lnTo>
                  <a:lnTo>
                    <a:pt x="54136" y="459589"/>
                  </a:lnTo>
                  <a:lnTo>
                    <a:pt x="57386" y="487796"/>
                  </a:lnTo>
                  <a:lnTo>
                    <a:pt x="72154" y="571045"/>
                  </a:lnTo>
                  <a:lnTo>
                    <a:pt x="114155" y="571045"/>
                  </a:lnTo>
                  <a:lnTo>
                    <a:pt x="113496" y="562102"/>
                  </a:lnTo>
                  <a:lnTo>
                    <a:pt x="165988" y="562444"/>
                  </a:lnTo>
                  <a:lnTo>
                    <a:pt x="174502" y="533549"/>
                  </a:lnTo>
                  <a:lnTo>
                    <a:pt x="165001" y="524947"/>
                  </a:lnTo>
                  <a:close/>
                </a:path>
              </a:pathLst>
            </a:custGeom>
            <a:solidFill>
              <a:srgbClr val="7FCDBB"/>
            </a:solidFill>
            <a:ln w="5801" cap="flat">
              <a:noFill/>
              <a:prstDash val="solid"/>
              <a:miter/>
            </a:ln>
          </p:spPr>
          <p:txBody>
            <a:bodyPr rtlCol="0" anchor="ctr"/>
            <a:lstStyle/>
            <a:p>
              <a:endParaRPr lang="pt-BR"/>
            </a:p>
          </p:txBody>
        </p:sp>
        <p:sp>
          <p:nvSpPr>
            <p:cNvPr id="36" name="Forma Livre: Forma 35">
              <a:extLst>
                <a:ext uri="{FF2B5EF4-FFF2-40B4-BE49-F238E27FC236}">
                  <a16:creationId xmlns:a16="http://schemas.microsoft.com/office/drawing/2014/main" id="{A50146D6-D239-D948-F5BA-F7D0939B3DD3}"/>
                </a:ext>
              </a:extLst>
            </p:cNvPr>
            <p:cNvSpPr/>
            <p:nvPr/>
          </p:nvSpPr>
          <p:spPr>
            <a:xfrm flipV="1">
              <a:off x="-18487591" y="4165993"/>
              <a:ext cx="60019" cy="90472"/>
            </a:xfrm>
            <a:custGeom>
              <a:avLst/>
              <a:gdLst>
                <a:gd name="connsiteX0" fmla="*/ 60019 w 60019"/>
                <a:gd name="connsiteY0" fmla="*/ 87723 h 90472"/>
                <a:gd name="connsiteX1" fmla="*/ 50186 w 60019"/>
                <a:gd name="connsiteY1" fmla="*/ 39219 h 90472"/>
                <a:gd name="connsiteX2" fmla="*/ 44264 w 60019"/>
                <a:gd name="connsiteY2" fmla="*/ 29243 h 90472"/>
                <a:gd name="connsiteX3" fmla="*/ 48871 w 60019"/>
                <a:gd name="connsiteY3" fmla="*/ 16861 h 90472"/>
                <a:gd name="connsiteX4" fmla="*/ 38381 w 60019"/>
                <a:gd name="connsiteY4" fmla="*/ 1722 h 90472"/>
                <a:gd name="connsiteX5" fmla="*/ 24929 w 60019"/>
                <a:gd name="connsiteY5" fmla="*/ 3 h 90472"/>
                <a:gd name="connsiteX6" fmla="*/ 31470 w 60019"/>
                <a:gd name="connsiteY6" fmla="*/ 31308 h 90472"/>
                <a:gd name="connsiteX7" fmla="*/ 21638 w 60019"/>
                <a:gd name="connsiteY7" fmla="*/ 55044 h 90472"/>
                <a:gd name="connsiteX8" fmla="*/ 5554 w 60019"/>
                <a:gd name="connsiteY8" fmla="*/ 58138 h 90472"/>
                <a:gd name="connsiteX9" fmla="*/ 0 w 60019"/>
                <a:gd name="connsiteY9" fmla="*/ 84971 h 90472"/>
                <a:gd name="connsiteX10" fmla="*/ 7198 w 60019"/>
                <a:gd name="connsiteY10" fmla="*/ 90475 h 90472"/>
                <a:gd name="connsiteX11" fmla="*/ 37064 w 60019"/>
                <a:gd name="connsiteY11" fmla="*/ 82219 h 90472"/>
                <a:gd name="connsiteX12" fmla="*/ 45908 w 60019"/>
                <a:gd name="connsiteY12" fmla="*/ 72243 h 90472"/>
                <a:gd name="connsiteX13" fmla="*/ 60019 w 60019"/>
                <a:gd name="connsiteY13" fmla="*/ 87723 h 90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019" h="90472">
                  <a:moveTo>
                    <a:pt x="60019" y="87723"/>
                  </a:moveTo>
                  <a:lnTo>
                    <a:pt x="50186" y="39219"/>
                  </a:lnTo>
                  <a:lnTo>
                    <a:pt x="44264" y="29243"/>
                  </a:lnTo>
                  <a:lnTo>
                    <a:pt x="48871" y="16861"/>
                  </a:lnTo>
                  <a:lnTo>
                    <a:pt x="38381" y="1722"/>
                  </a:lnTo>
                  <a:lnTo>
                    <a:pt x="24929" y="3"/>
                  </a:lnTo>
                  <a:lnTo>
                    <a:pt x="31470" y="31308"/>
                  </a:lnTo>
                  <a:lnTo>
                    <a:pt x="21638" y="55044"/>
                  </a:lnTo>
                  <a:lnTo>
                    <a:pt x="5554" y="58138"/>
                  </a:lnTo>
                  <a:lnTo>
                    <a:pt x="0" y="84971"/>
                  </a:lnTo>
                  <a:lnTo>
                    <a:pt x="7198" y="90475"/>
                  </a:lnTo>
                  <a:lnTo>
                    <a:pt x="37064" y="82219"/>
                  </a:lnTo>
                  <a:lnTo>
                    <a:pt x="45908" y="72243"/>
                  </a:lnTo>
                  <a:lnTo>
                    <a:pt x="60019" y="87723"/>
                  </a:lnTo>
                  <a:close/>
                </a:path>
              </a:pathLst>
            </a:custGeom>
            <a:solidFill>
              <a:srgbClr val="1B779B"/>
            </a:solidFill>
            <a:ln w="5801" cap="flat">
              <a:noFill/>
              <a:prstDash val="solid"/>
              <a:miter/>
            </a:ln>
          </p:spPr>
          <p:txBody>
            <a:bodyPr rtlCol="0" anchor="ctr"/>
            <a:lstStyle/>
            <a:p>
              <a:endParaRPr lang="pt-BR"/>
            </a:p>
          </p:txBody>
        </p:sp>
        <p:sp>
          <p:nvSpPr>
            <p:cNvPr id="37" name="Forma Livre: Forma 36">
              <a:extLst>
                <a:ext uri="{FF2B5EF4-FFF2-40B4-BE49-F238E27FC236}">
                  <a16:creationId xmlns:a16="http://schemas.microsoft.com/office/drawing/2014/main" id="{50073EF1-3E97-3181-82B6-92B0FA4E4366}"/>
                </a:ext>
              </a:extLst>
            </p:cNvPr>
            <p:cNvSpPr/>
            <p:nvPr/>
          </p:nvSpPr>
          <p:spPr>
            <a:xfrm flipV="1">
              <a:off x="-18764113" y="5588086"/>
              <a:ext cx="236167" cy="263844"/>
            </a:xfrm>
            <a:custGeom>
              <a:avLst/>
              <a:gdLst>
                <a:gd name="connsiteX0" fmla="*/ 169895 w 236167"/>
                <a:gd name="connsiteY0" fmla="*/ 220167 h 263844"/>
                <a:gd name="connsiteX1" fmla="*/ 205315 w 236167"/>
                <a:gd name="connsiteY1" fmla="*/ 175447 h 263844"/>
                <a:gd name="connsiteX2" fmla="*/ 203709 w 236167"/>
                <a:gd name="connsiteY2" fmla="*/ 143455 h 263844"/>
                <a:gd name="connsiteX3" fmla="*/ 214200 w 236167"/>
                <a:gd name="connsiteY3" fmla="*/ 116625 h 263844"/>
                <a:gd name="connsiteX4" fmla="*/ 236168 w 236167"/>
                <a:gd name="connsiteY4" fmla="*/ 97361 h 263844"/>
                <a:gd name="connsiteX5" fmla="*/ 111192 w 236167"/>
                <a:gd name="connsiteY5" fmla="*/ 10 h 263844"/>
                <a:gd name="connsiteX6" fmla="*/ 66888 w 236167"/>
                <a:gd name="connsiteY6" fmla="*/ 3103 h 263844"/>
                <a:gd name="connsiteX7" fmla="*/ 40972 w 236167"/>
                <a:gd name="connsiteY7" fmla="*/ 19616 h 263844"/>
                <a:gd name="connsiteX8" fmla="*/ 13739 w 236167"/>
                <a:gd name="connsiteY8" fmla="*/ 27185 h 263844"/>
                <a:gd name="connsiteX9" fmla="*/ 17359 w 236167"/>
                <a:gd name="connsiteY9" fmla="*/ 32689 h 263844"/>
                <a:gd name="connsiteX10" fmla="*/ 1604 w 236167"/>
                <a:gd name="connsiteY10" fmla="*/ 70873 h 263844"/>
                <a:gd name="connsiteX11" fmla="*/ 9502 w 236167"/>
                <a:gd name="connsiteY11" fmla="*/ 92889 h 263844"/>
                <a:gd name="connsiteX12" fmla="*/ 7857 w 236167"/>
                <a:gd name="connsiteY12" fmla="*/ 115938 h 263844"/>
                <a:gd name="connsiteX13" fmla="*/ 0 w 236167"/>
                <a:gd name="connsiteY13" fmla="*/ 125223 h 263844"/>
                <a:gd name="connsiteX14" fmla="*/ 4894 w 236167"/>
                <a:gd name="connsiteY14" fmla="*/ 148959 h 263844"/>
                <a:gd name="connsiteX15" fmla="*/ 11805 w 236167"/>
                <a:gd name="connsiteY15" fmla="*/ 154808 h 263844"/>
                <a:gd name="connsiteX16" fmla="*/ 37394 w 236167"/>
                <a:gd name="connsiteY16" fmla="*/ 155495 h 263844"/>
                <a:gd name="connsiteX17" fmla="*/ 38709 w 236167"/>
                <a:gd name="connsiteY17" fmla="*/ 165817 h 263844"/>
                <a:gd name="connsiteX18" fmla="*/ 46566 w 236167"/>
                <a:gd name="connsiteY18" fmla="*/ 184049 h 263844"/>
                <a:gd name="connsiteX19" fmla="*/ 52449 w 236167"/>
                <a:gd name="connsiteY19" fmla="*/ 210878 h 263844"/>
                <a:gd name="connsiteX20" fmla="*/ 62980 w 236167"/>
                <a:gd name="connsiteY20" fmla="*/ 216041 h 263844"/>
                <a:gd name="connsiteX21" fmla="*/ 67875 w 236167"/>
                <a:gd name="connsiteY21" fmla="*/ 246655 h 263844"/>
                <a:gd name="connsiteX22" fmla="*/ 81986 w 236167"/>
                <a:gd name="connsiteY22" fmla="*/ 260415 h 263844"/>
                <a:gd name="connsiteX23" fmla="*/ 96424 w 236167"/>
                <a:gd name="connsiteY23" fmla="*/ 263854 h 263844"/>
                <a:gd name="connsiteX24" fmla="*/ 104611 w 236167"/>
                <a:gd name="connsiteY24" fmla="*/ 252846 h 263844"/>
                <a:gd name="connsiteX25" fmla="*/ 154469 w 236167"/>
                <a:gd name="connsiteY25" fmla="*/ 223606 h 263844"/>
                <a:gd name="connsiteX26" fmla="*/ 169895 w 236167"/>
                <a:gd name="connsiteY26" fmla="*/ 220167 h 26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6167" h="263844">
                  <a:moveTo>
                    <a:pt x="169895" y="220167"/>
                  </a:moveTo>
                  <a:lnTo>
                    <a:pt x="205315" y="175447"/>
                  </a:lnTo>
                  <a:lnTo>
                    <a:pt x="203709" y="143455"/>
                  </a:lnTo>
                  <a:lnTo>
                    <a:pt x="214200" y="116625"/>
                  </a:lnTo>
                  <a:lnTo>
                    <a:pt x="236168" y="97361"/>
                  </a:lnTo>
                  <a:lnTo>
                    <a:pt x="111192" y="10"/>
                  </a:lnTo>
                  <a:lnTo>
                    <a:pt x="66888" y="3103"/>
                  </a:lnTo>
                  <a:lnTo>
                    <a:pt x="40972" y="19616"/>
                  </a:lnTo>
                  <a:lnTo>
                    <a:pt x="13739" y="27185"/>
                  </a:lnTo>
                  <a:lnTo>
                    <a:pt x="17359" y="32689"/>
                  </a:lnTo>
                  <a:lnTo>
                    <a:pt x="1604" y="70873"/>
                  </a:lnTo>
                  <a:lnTo>
                    <a:pt x="9502" y="92889"/>
                  </a:lnTo>
                  <a:lnTo>
                    <a:pt x="7857" y="115938"/>
                  </a:lnTo>
                  <a:lnTo>
                    <a:pt x="0" y="125223"/>
                  </a:lnTo>
                  <a:lnTo>
                    <a:pt x="4894" y="148959"/>
                  </a:lnTo>
                  <a:lnTo>
                    <a:pt x="11805" y="154808"/>
                  </a:lnTo>
                  <a:lnTo>
                    <a:pt x="37394" y="155495"/>
                  </a:lnTo>
                  <a:lnTo>
                    <a:pt x="38709" y="165817"/>
                  </a:lnTo>
                  <a:lnTo>
                    <a:pt x="46566" y="184049"/>
                  </a:lnTo>
                  <a:lnTo>
                    <a:pt x="52449" y="210878"/>
                  </a:lnTo>
                  <a:lnTo>
                    <a:pt x="62980" y="216041"/>
                  </a:lnTo>
                  <a:lnTo>
                    <a:pt x="67875" y="246655"/>
                  </a:lnTo>
                  <a:lnTo>
                    <a:pt x="81986" y="260415"/>
                  </a:lnTo>
                  <a:lnTo>
                    <a:pt x="96424" y="263854"/>
                  </a:lnTo>
                  <a:lnTo>
                    <a:pt x="104611" y="252846"/>
                  </a:lnTo>
                  <a:lnTo>
                    <a:pt x="154469" y="223606"/>
                  </a:lnTo>
                  <a:lnTo>
                    <a:pt x="169895" y="220167"/>
                  </a:lnTo>
                  <a:close/>
                </a:path>
              </a:pathLst>
            </a:custGeom>
            <a:solidFill>
              <a:srgbClr val="7FCDBB"/>
            </a:solidFill>
            <a:ln w="5801" cap="flat">
              <a:noFill/>
              <a:prstDash val="solid"/>
              <a:miter/>
            </a:ln>
          </p:spPr>
          <p:txBody>
            <a:bodyPr rtlCol="0" anchor="ctr"/>
            <a:lstStyle/>
            <a:p>
              <a:endParaRPr lang="pt-BR"/>
            </a:p>
          </p:txBody>
        </p:sp>
        <p:sp>
          <p:nvSpPr>
            <p:cNvPr id="38" name="Forma Livre: Forma 37">
              <a:extLst>
                <a:ext uri="{FF2B5EF4-FFF2-40B4-BE49-F238E27FC236}">
                  <a16:creationId xmlns:a16="http://schemas.microsoft.com/office/drawing/2014/main" id="{531A6083-4B07-1FA1-00B9-0F0E1DE96F9C}"/>
                </a:ext>
              </a:extLst>
            </p:cNvPr>
            <p:cNvSpPr/>
            <p:nvPr/>
          </p:nvSpPr>
          <p:spPr>
            <a:xfrm flipV="1">
              <a:off x="-18110365" y="4155330"/>
              <a:ext cx="102348" cy="139664"/>
            </a:xfrm>
            <a:custGeom>
              <a:avLst/>
              <a:gdLst>
                <a:gd name="connsiteX0" fmla="*/ 102348 w 102348"/>
                <a:gd name="connsiteY0" fmla="*/ 71902 h 139664"/>
                <a:gd name="connsiteX1" fmla="*/ 102348 w 102348"/>
                <a:gd name="connsiteY1" fmla="*/ 70178 h 139664"/>
                <a:gd name="connsiteX2" fmla="*/ 78078 w 102348"/>
                <a:gd name="connsiteY2" fmla="*/ 31654 h 139664"/>
                <a:gd name="connsiteX3" fmla="*/ 61993 w 102348"/>
                <a:gd name="connsiteY3" fmla="*/ 11357 h 139664"/>
                <a:gd name="connsiteX4" fmla="*/ 46279 w 102348"/>
                <a:gd name="connsiteY4" fmla="*/ 3 h 139664"/>
                <a:gd name="connsiteX5" fmla="*/ 39697 w 102348"/>
                <a:gd name="connsiteY5" fmla="*/ 12389 h 139664"/>
                <a:gd name="connsiteX6" fmla="*/ 57756 w 102348"/>
                <a:gd name="connsiteY6" fmla="*/ 20987 h 139664"/>
                <a:gd name="connsiteX7" fmla="*/ 52819 w 102348"/>
                <a:gd name="connsiteY7" fmla="*/ 36467 h 139664"/>
                <a:gd name="connsiteX8" fmla="*/ 35131 w 102348"/>
                <a:gd name="connsiteY8" fmla="*/ 26149 h 139664"/>
                <a:gd name="connsiteX9" fmla="*/ 30524 w 102348"/>
                <a:gd name="connsiteY9" fmla="*/ 41629 h 139664"/>
                <a:gd name="connsiteX10" fmla="*/ 7569 w 102348"/>
                <a:gd name="connsiteY10" fmla="*/ 28210 h 139664"/>
                <a:gd name="connsiteX11" fmla="*/ 0 w 102348"/>
                <a:gd name="connsiteY11" fmla="*/ 48507 h 139664"/>
                <a:gd name="connsiteX12" fmla="*/ 3620 w 102348"/>
                <a:gd name="connsiteY12" fmla="*/ 79813 h 139664"/>
                <a:gd name="connsiteX13" fmla="*/ 38381 w 102348"/>
                <a:gd name="connsiteY13" fmla="*/ 113870 h 139664"/>
                <a:gd name="connsiteX14" fmla="*/ 57756 w 102348"/>
                <a:gd name="connsiteY14" fmla="*/ 116963 h 139664"/>
                <a:gd name="connsiteX15" fmla="*/ 95150 w 102348"/>
                <a:gd name="connsiteY15" fmla="*/ 139667 h 139664"/>
                <a:gd name="connsiteX16" fmla="*/ 99387 w 102348"/>
                <a:gd name="connsiteY16" fmla="*/ 121781 h 139664"/>
                <a:gd name="connsiteX17" fmla="*/ 102348 w 102348"/>
                <a:gd name="connsiteY17" fmla="*/ 71902 h 13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348" h="139664">
                  <a:moveTo>
                    <a:pt x="102348" y="71902"/>
                  </a:moveTo>
                  <a:lnTo>
                    <a:pt x="102348" y="70178"/>
                  </a:lnTo>
                  <a:lnTo>
                    <a:pt x="78078" y="31654"/>
                  </a:lnTo>
                  <a:lnTo>
                    <a:pt x="61993" y="11357"/>
                  </a:lnTo>
                  <a:lnTo>
                    <a:pt x="46279" y="3"/>
                  </a:lnTo>
                  <a:lnTo>
                    <a:pt x="39697" y="12389"/>
                  </a:lnTo>
                  <a:lnTo>
                    <a:pt x="57756" y="20987"/>
                  </a:lnTo>
                  <a:lnTo>
                    <a:pt x="52819" y="36467"/>
                  </a:lnTo>
                  <a:lnTo>
                    <a:pt x="35131" y="26149"/>
                  </a:lnTo>
                  <a:lnTo>
                    <a:pt x="30524" y="41629"/>
                  </a:lnTo>
                  <a:lnTo>
                    <a:pt x="7569" y="28210"/>
                  </a:lnTo>
                  <a:lnTo>
                    <a:pt x="0" y="48507"/>
                  </a:lnTo>
                  <a:lnTo>
                    <a:pt x="3620" y="79813"/>
                  </a:lnTo>
                  <a:lnTo>
                    <a:pt x="38381" y="113870"/>
                  </a:lnTo>
                  <a:lnTo>
                    <a:pt x="57756" y="116963"/>
                  </a:lnTo>
                  <a:lnTo>
                    <a:pt x="95150" y="139667"/>
                  </a:lnTo>
                  <a:lnTo>
                    <a:pt x="99387" y="121781"/>
                  </a:lnTo>
                  <a:lnTo>
                    <a:pt x="102348" y="71902"/>
                  </a:lnTo>
                  <a:close/>
                </a:path>
              </a:pathLst>
            </a:custGeom>
            <a:solidFill>
              <a:srgbClr val="7FCDBB"/>
            </a:solidFill>
            <a:ln w="5801" cap="flat">
              <a:noFill/>
              <a:prstDash val="solid"/>
              <a:miter/>
            </a:ln>
          </p:spPr>
          <p:txBody>
            <a:bodyPr rtlCol="0" anchor="ctr"/>
            <a:lstStyle/>
            <a:p>
              <a:endParaRPr lang="pt-BR"/>
            </a:p>
          </p:txBody>
        </p:sp>
        <p:sp>
          <p:nvSpPr>
            <p:cNvPr id="39" name="Forma Livre: Forma 38">
              <a:extLst>
                <a:ext uri="{FF2B5EF4-FFF2-40B4-BE49-F238E27FC236}">
                  <a16:creationId xmlns:a16="http://schemas.microsoft.com/office/drawing/2014/main" id="{610ADFFE-86BB-A1FB-61A6-FB9728B4BE0F}"/>
                </a:ext>
              </a:extLst>
            </p:cNvPr>
            <p:cNvSpPr/>
            <p:nvPr/>
          </p:nvSpPr>
          <p:spPr>
            <a:xfrm flipV="1">
              <a:off x="-17941416" y="3977138"/>
              <a:ext cx="196512" cy="317165"/>
            </a:xfrm>
            <a:custGeom>
              <a:avLst/>
              <a:gdLst>
                <a:gd name="connsiteX0" fmla="*/ 160106 w 196512"/>
                <a:gd name="connsiteY0" fmla="*/ 244240 h 317165"/>
                <a:gd name="connsiteX1" fmla="*/ 150891 w 196512"/>
                <a:gd name="connsiteY1" fmla="*/ 222224 h 317165"/>
                <a:gd name="connsiteX2" fmla="*/ 153853 w 196512"/>
                <a:gd name="connsiteY2" fmla="*/ 186106 h 317165"/>
                <a:gd name="connsiteX3" fmla="*/ 168621 w 196512"/>
                <a:gd name="connsiteY3" fmla="*/ 156175 h 317165"/>
                <a:gd name="connsiteX4" fmla="*/ 160723 w 196512"/>
                <a:gd name="connsiteY4" fmla="*/ 138288 h 317165"/>
                <a:gd name="connsiteX5" fmla="*/ 196513 w 196512"/>
                <a:gd name="connsiteY5" fmla="*/ 93568 h 317165"/>
                <a:gd name="connsiteX6" fmla="*/ 83015 w 196512"/>
                <a:gd name="connsiteY6" fmla="*/ 7913 h 317165"/>
                <a:gd name="connsiteX7" fmla="*/ 85278 w 196512"/>
                <a:gd name="connsiteY7" fmla="*/ 6193 h 317165"/>
                <a:gd name="connsiteX8" fmla="*/ 61336 w 196512"/>
                <a:gd name="connsiteY8" fmla="*/ 2 h 317165"/>
                <a:gd name="connsiteX9" fmla="*/ 74459 w 196512"/>
                <a:gd name="connsiteY9" fmla="*/ 39560 h 317165"/>
                <a:gd name="connsiteX10" fmla="*/ 67917 w 196512"/>
                <a:gd name="connsiteY10" fmla="*/ 49535 h 317165"/>
                <a:gd name="connsiteX11" fmla="*/ 47884 w 196512"/>
                <a:gd name="connsiteY11" fmla="*/ 56072 h 317165"/>
                <a:gd name="connsiteX12" fmla="*/ 34762 w 196512"/>
                <a:gd name="connsiteY12" fmla="*/ 110426 h 317165"/>
                <a:gd name="connsiteX13" fmla="*/ 11807 w 196512"/>
                <a:gd name="connsiteY13" fmla="*/ 104577 h 317165"/>
                <a:gd name="connsiteX14" fmla="*/ 9833 w 196512"/>
                <a:gd name="connsiteY14" fmla="*/ 127280 h 317165"/>
                <a:gd name="connsiteX15" fmla="*/ 0 w 196512"/>
                <a:gd name="connsiteY15" fmla="*/ 146890 h 317165"/>
                <a:gd name="connsiteX16" fmla="*/ 17401 w 196512"/>
                <a:gd name="connsiteY16" fmla="*/ 143106 h 317165"/>
                <a:gd name="connsiteX17" fmla="*/ 27562 w 196512"/>
                <a:gd name="connsiteY17" fmla="*/ 125561 h 317165"/>
                <a:gd name="connsiteX18" fmla="*/ 69563 w 196512"/>
                <a:gd name="connsiteY18" fmla="*/ 194358 h 317165"/>
                <a:gd name="connsiteX19" fmla="*/ 76763 w 196512"/>
                <a:gd name="connsiteY19" fmla="*/ 232200 h 317165"/>
                <a:gd name="connsiteX20" fmla="*/ 78408 w 196512"/>
                <a:gd name="connsiteY20" fmla="*/ 258344 h 317165"/>
                <a:gd name="connsiteX21" fmla="*/ 90543 w 196512"/>
                <a:gd name="connsiteY21" fmla="*/ 261440 h 317165"/>
                <a:gd name="connsiteX22" fmla="*/ 86922 w 196512"/>
                <a:gd name="connsiteY22" fmla="*/ 274856 h 317165"/>
                <a:gd name="connsiteX23" fmla="*/ 94492 w 196512"/>
                <a:gd name="connsiteY23" fmla="*/ 284832 h 317165"/>
                <a:gd name="connsiteX24" fmla="*/ 106957 w 196512"/>
                <a:gd name="connsiteY24" fmla="*/ 297560 h 317165"/>
                <a:gd name="connsiteX25" fmla="*/ 127608 w 196512"/>
                <a:gd name="connsiteY25" fmla="*/ 295840 h 317165"/>
                <a:gd name="connsiteX26" fmla="*/ 143692 w 196512"/>
                <a:gd name="connsiteY26" fmla="*/ 305128 h 317165"/>
                <a:gd name="connsiteX27" fmla="*/ 148258 w 196512"/>
                <a:gd name="connsiteY27" fmla="*/ 317168 h 317165"/>
                <a:gd name="connsiteX28" fmla="*/ 169608 w 196512"/>
                <a:gd name="connsiteY28" fmla="*/ 307192 h 317165"/>
                <a:gd name="connsiteX29" fmla="*/ 176808 w 196512"/>
                <a:gd name="connsiteY29" fmla="*/ 296528 h 317165"/>
                <a:gd name="connsiteX30" fmla="*/ 160723 w 196512"/>
                <a:gd name="connsiteY30" fmla="*/ 274168 h 317165"/>
                <a:gd name="connsiteX31" fmla="*/ 165001 w 196512"/>
                <a:gd name="connsiteY31" fmla="*/ 263848 h 317165"/>
                <a:gd name="connsiteX32" fmla="*/ 160106 w 196512"/>
                <a:gd name="connsiteY32" fmla="*/ 244240 h 31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6512" h="317165">
                  <a:moveTo>
                    <a:pt x="160106" y="244240"/>
                  </a:moveTo>
                  <a:lnTo>
                    <a:pt x="150891" y="222224"/>
                  </a:lnTo>
                  <a:lnTo>
                    <a:pt x="153853" y="186106"/>
                  </a:lnTo>
                  <a:lnTo>
                    <a:pt x="168621" y="156175"/>
                  </a:lnTo>
                  <a:lnTo>
                    <a:pt x="160723" y="138288"/>
                  </a:lnTo>
                  <a:lnTo>
                    <a:pt x="196513" y="93568"/>
                  </a:lnTo>
                  <a:lnTo>
                    <a:pt x="83015" y="7913"/>
                  </a:lnTo>
                  <a:lnTo>
                    <a:pt x="85278" y="6193"/>
                  </a:lnTo>
                  <a:lnTo>
                    <a:pt x="61336" y="2"/>
                  </a:lnTo>
                  <a:lnTo>
                    <a:pt x="74459" y="39560"/>
                  </a:lnTo>
                  <a:lnTo>
                    <a:pt x="67917" y="49535"/>
                  </a:lnTo>
                  <a:lnTo>
                    <a:pt x="47884" y="56072"/>
                  </a:lnTo>
                  <a:lnTo>
                    <a:pt x="34762" y="110426"/>
                  </a:lnTo>
                  <a:lnTo>
                    <a:pt x="11807" y="104577"/>
                  </a:lnTo>
                  <a:lnTo>
                    <a:pt x="9833" y="127280"/>
                  </a:lnTo>
                  <a:lnTo>
                    <a:pt x="0" y="146890"/>
                  </a:lnTo>
                  <a:lnTo>
                    <a:pt x="17401" y="143106"/>
                  </a:lnTo>
                  <a:lnTo>
                    <a:pt x="27562" y="125561"/>
                  </a:lnTo>
                  <a:lnTo>
                    <a:pt x="69563" y="194358"/>
                  </a:lnTo>
                  <a:lnTo>
                    <a:pt x="76763" y="232200"/>
                  </a:lnTo>
                  <a:lnTo>
                    <a:pt x="78408" y="258344"/>
                  </a:lnTo>
                  <a:lnTo>
                    <a:pt x="90543" y="261440"/>
                  </a:lnTo>
                  <a:lnTo>
                    <a:pt x="86922" y="274856"/>
                  </a:lnTo>
                  <a:lnTo>
                    <a:pt x="94492" y="284832"/>
                  </a:lnTo>
                  <a:lnTo>
                    <a:pt x="106957" y="297560"/>
                  </a:lnTo>
                  <a:lnTo>
                    <a:pt x="127608" y="295840"/>
                  </a:lnTo>
                  <a:lnTo>
                    <a:pt x="143692" y="305128"/>
                  </a:lnTo>
                  <a:lnTo>
                    <a:pt x="148258" y="317168"/>
                  </a:lnTo>
                  <a:lnTo>
                    <a:pt x="169608" y="307192"/>
                  </a:lnTo>
                  <a:lnTo>
                    <a:pt x="176808" y="296528"/>
                  </a:lnTo>
                  <a:lnTo>
                    <a:pt x="160723" y="274168"/>
                  </a:lnTo>
                  <a:lnTo>
                    <a:pt x="165001" y="263848"/>
                  </a:lnTo>
                  <a:lnTo>
                    <a:pt x="160106" y="244240"/>
                  </a:lnTo>
                  <a:close/>
                </a:path>
              </a:pathLst>
            </a:custGeom>
            <a:solidFill>
              <a:srgbClr val="1B779B"/>
            </a:solidFill>
            <a:ln w="5801" cap="flat">
              <a:noFill/>
              <a:prstDash val="solid"/>
              <a:miter/>
            </a:ln>
          </p:spPr>
          <p:txBody>
            <a:bodyPr rtlCol="0" anchor="ctr"/>
            <a:lstStyle/>
            <a:p>
              <a:endParaRPr lang="pt-BR"/>
            </a:p>
          </p:txBody>
        </p:sp>
        <p:sp>
          <p:nvSpPr>
            <p:cNvPr id="40" name="Forma Livre: Forma 39">
              <a:extLst>
                <a:ext uri="{FF2B5EF4-FFF2-40B4-BE49-F238E27FC236}">
                  <a16:creationId xmlns:a16="http://schemas.microsoft.com/office/drawing/2014/main" id="{BCE11771-2139-009F-6C8F-D2C861088B54}"/>
                </a:ext>
              </a:extLst>
            </p:cNvPr>
            <p:cNvSpPr/>
            <p:nvPr/>
          </p:nvSpPr>
          <p:spPr>
            <a:xfrm flipV="1">
              <a:off x="-20484997" y="4750447"/>
              <a:ext cx="383766" cy="520127"/>
            </a:xfrm>
            <a:custGeom>
              <a:avLst/>
              <a:gdLst>
                <a:gd name="connsiteX0" fmla="*/ 383767 w 383766"/>
                <a:gd name="connsiteY0" fmla="*/ 454772 h 520127"/>
                <a:gd name="connsiteX1" fmla="*/ 383108 w 383766"/>
                <a:gd name="connsiteY1" fmla="*/ 440325 h 520127"/>
                <a:gd name="connsiteX2" fmla="*/ 364102 w 383766"/>
                <a:gd name="connsiteY2" fmla="*/ 423471 h 520127"/>
                <a:gd name="connsiteX3" fmla="*/ 366736 w 383766"/>
                <a:gd name="connsiteY3" fmla="*/ 396296 h 520127"/>
                <a:gd name="connsiteX4" fmla="*/ 353942 w 383766"/>
                <a:gd name="connsiteY4" fmla="*/ 382190 h 520127"/>
                <a:gd name="connsiteX5" fmla="*/ 345386 w 383766"/>
                <a:gd name="connsiteY5" fmla="*/ 363612 h 520127"/>
                <a:gd name="connsiteX6" fmla="*/ 349664 w 383766"/>
                <a:gd name="connsiteY6" fmla="*/ 353982 h 520127"/>
                <a:gd name="connsiteX7" fmla="*/ 345056 w 383766"/>
                <a:gd name="connsiteY7" fmla="*/ 335750 h 520127"/>
                <a:gd name="connsiteX8" fmla="*/ 332921 w 383766"/>
                <a:gd name="connsiteY8" fmla="*/ 318551 h 520127"/>
                <a:gd name="connsiteX9" fmla="*/ 316220 w 383766"/>
                <a:gd name="connsiteY9" fmla="*/ 317864 h 520127"/>
                <a:gd name="connsiteX10" fmla="*/ 298818 w 383766"/>
                <a:gd name="connsiteY10" fmla="*/ 292750 h 520127"/>
                <a:gd name="connsiteX11" fmla="*/ 292935 w 383766"/>
                <a:gd name="connsiteY11" fmla="*/ 276583 h 520127"/>
                <a:gd name="connsiteX12" fmla="*/ 291948 w 383766"/>
                <a:gd name="connsiteY12" fmla="*/ 234269 h 520127"/>
                <a:gd name="connsiteX13" fmla="*/ 303755 w 383766"/>
                <a:gd name="connsiteY13" fmla="*/ 215350 h 520127"/>
                <a:gd name="connsiteX14" fmla="*/ 331646 w 383766"/>
                <a:gd name="connsiteY14" fmla="*/ 205720 h 520127"/>
                <a:gd name="connsiteX15" fmla="*/ 342794 w 383766"/>
                <a:gd name="connsiteY15" fmla="*/ 183704 h 520127"/>
                <a:gd name="connsiteX16" fmla="*/ 340819 w 383766"/>
                <a:gd name="connsiteY16" fmla="*/ 165813 h 520127"/>
                <a:gd name="connsiteX17" fmla="*/ 322431 w 383766"/>
                <a:gd name="connsiteY17" fmla="*/ 149301 h 520127"/>
                <a:gd name="connsiteX18" fmla="*/ 313587 w 383766"/>
                <a:gd name="connsiteY18" fmla="*/ 132447 h 520127"/>
                <a:gd name="connsiteX19" fmla="*/ 311613 w 383766"/>
                <a:gd name="connsiteY19" fmla="*/ 112150 h 520127"/>
                <a:gd name="connsiteX20" fmla="*/ 296185 w 383766"/>
                <a:gd name="connsiteY20" fmla="*/ 99077 h 520127"/>
                <a:gd name="connsiteX21" fmla="*/ 271586 w 383766"/>
                <a:gd name="connsiteY21" fmla="*/ 88760 h 520127"/>
                <a:gd name="connsiteX22" fmla="*/ 265045 w 383766"/>
                <a:gd name="connsiteY22" fmla="*/ 76373 h 520127"/>
                <a:gd name="connsiteX23" fmla="*/ 245012 w 383766"/>
                <a:gd name="connsiteY23" fmla="*/ 62959 h 520127"/>
                <a:gd name="connsiteX24" fmla="*/ 230244 w 383766"/>
                <a:gd name="connsiteY24" fmla="*/ 47479 h 520127"/>
                <a:gd name="connsiteX25" fmla="*/ 209922 w 383766"/>
                <a:gd name="connsiteY25" fmla="*/ 48166 h 520127"/>
                <a:gd name="connsiteX26" fmla="*/ 198115 w 383766"/>
                <a:gd name="connsiteY26" fmla="*/ 38881 h 520127"/>
                <a:gd name="connsiteX27" fmla="*/ 172858 w 383766"/>
                <a:gd name="connsiteY27" fmla="*/ 31999 h 520127"/>
                <a:gd name="connsiteX28" fmla="*/ 153810 w 383766"/>
                <a:gd name="connsiteY28" fmla="*/ 34405 h 520127"/>
                <a:gd name="connsiteX29" fmla="*/ 142662 w 383766"/>
                <a:gd name="connsiteY29" fmla="*/ 47133 h 520127"/>
                <a:gd name="connsiteX30" fmla="*/ 114155 w 383766"/>
                <a:gd name="connsiteY30" fmla="*/ 24430 h 520127"/>
                <a:gd name="connsiteX31" fmla="*/ 111522 w 383766"/>
                <a:gd name="connsiteY31" fmla="*/ 11015 h 520127"/>
                <a:gd name="connsiteX32" fmla="*/ 85276 w 383766"/>
                <a:gd name="connsiteY32" fmla="*/ 7 h 520127"/>
                <a:gd name="connsiteX33" fmla="*/ 67217 w 383766"/>
                <a:gd name="connsiteY33" fmla="*/ 4137 h 520127"/>
                <a:gd name="connsiteX34" fmla="*/ 56727 w 383766"/>
                <a:gd name="connsiteY34" fmla="*/ 15486 h 520127"/>
                <a:gd name="connsiteX35" fmla="*/ 46566 w 383766"/>
                <a:gd name="connsiteY35" fmla="*/ 16173 h 520127"/>
                <a:gd name="connsiteX36" fmla="*/ 35090 w 383766"/>
                <a:gd name="connsiteY36" fmla="*/ 29592 h 520127"/>
                <a:gd name="connsiteX37" fmla="*/ 18676 w 383766"/>
                <a:gd name="connsiteY37" fmla="*/ 31653 h 520127"/>
                <a:gd name="connsiteX38" fmla="*/ 17030 w 383766"/>
                <a:gd name="connsiteY38" fmla="*/ 52637 h 520127"/>
                <a:gd name="connsiteX39" fmla="*/ 328 w 383766"/>
                <a:gd name="connsiteY39" fmla="*/ 61585 h 520127"/>
                <a:gd name="connsiteX40" fmla="*/ 0 w 383766"/>
                <a:gd name="connsiteY40" fmla="*/ 78438 h 520127"/>
                <a:gd name="connsiteX41" fmla="*/ 15385 w 383766"/>
                <a:gd name="connsiteY41" fmla="*/ 90479 h 520127"/>
                <a:gd name="connsiteX42" fmla="*/ 12465 w 383766"/>
                <a:gd name="connsiteY42" fmla="*/ 107679 h 520127"/>
                <a:gd name="connsiteX43" fmla="*/ 21637 w 383766"/>
                <a:gd name="connsiteY43" fmla="*/ 111463 h 520127"/>
                <a:gd name="connsiteX44" fmla="*/ 37722 w 383766"/>
                <a:gd name="connsiteY44" fmla="*/ 126256 h 520127"/>
                <a:gd name="connsiteX45" fmla="*/ 64584 w 383766"/>
                <a:gd name="connsiteY45" fmla="*/ 114561 h 520127"/>
                <a:gd name="connsiteX46" fmla="*/ 87250 w 383766"/>
                <a:gd name="connsiteY46" fmla="*/ 125565 h 520127"/>
                <a:gd name="connsiteX47" fmla="*/ 108559 w 383766"/>
                <a:gd name="connsiteY47" fmla="*/ 130728 h 520127"/>
                <a:gd name="connsiteX48" fmla="*/ 127935 w 383766"/>
                <a:gd name="connsiteY48" fmla="*/ 124537 h 520127"/>
                <a:gd name="connsiteX49" fmla="*/ 145295 w 383766"/>
                <a:gd name="connsiteY49" fmla="*/ 130728 h 520127"/>
                <a:gd name="connsiteX50" fmla="*/ 160721 w 383766"/>
                <a:gd name="connsiteY50" fmla="*/ 127289 h 520127"/>
                <a:gd name="connsiteX51" fmla="*/ 173515 w 383766"/>
                <a:gd name="connsiteY51" fmla="*/ 147240 h 520127"/>
                <a:gd name="connsiteX52" fmla="*/ 183019 w 383766"/>
                <a:gd name="connsiteY52" fmla="*/ 147240 h 520127"/>
                <a:gd name="connsiteX53" fmla="*/ 189271 w 383766"/>
                <a:gd name="connsiteY53" fmla="*/ 166159 h 520127"/>
                <a:gd name="connsiteX54" fmla="*/ 211566 w 383766"/>
                <a:gd name="connsiteY54" fmla="*/ 179232 h 520127"/>
                <a:gd name="connsiteX55" fmla="*/ 222057 w 383766"/>
                <a:gd name="connsiteY55" fmla="*/ 193680 h 520127"/>
                <a:gd name="connsiteX56" fmla="*/ 210250 w 383766"/>
                <a:gd name="connsiteY56" fmla="*/ 239432 h 520127"/>
                <a:gd name="connsiteX57" fmla="*/ 186637 w 383766"/>
                <a:gd name="connsiteY57" fmla="*/ 276237 h 520127"/>
                <a:gd name="connsiteX58" fmla="*/ 160393 w 383766"/>
                <a:gd name="connsiteY58" fmla="*/ 308230 h 520127"/>
                <a:gd name="connsiteX59" fmla="*/ 150560 w 383766"/>
                <a:gd name="connsiteY59" fmla="*/ 316140 h 520127"/>
                <a:gd name="connsiteX60" fmla="*/ 136451 w 383766"/>
                <a:gd name="connsiteY60" fmla="*/ 343661 h 520127"/>
                <a:gd name="connsiteX61" fmla="*/ 133160 w 383766"/>
                <a:gd name="connsiteY61" fmla="*/ 360173 h 520127"/>
                <a:gd name="connsiteX62" fmla="*/ 136781 w 383766"/>
                <a:gd name="connsiteY62" fmla="*/ 395950 h 520127"/>
                <a:gd name="connsiteX63" fmla="*/ 131514 w 383766"/>
                <a:gd name="connsiteY63" fmla="*/ 402141 h 520127"/>
                <a:gd name="connsiteX64" fmla="*/ 138096 w 383766"/>
                <a:gd name="connsiteY64" fmla="*/ 462687 h 520127"/>
                <a:gd name="connsiteX65" fmla="*/ 104611 w 383766"/>
                <a:gd name="connsiteY65" fmla="*/ 479886 h 520127"/>
                <a:gd name="connsiteX66" fmla="*/ 102637 w 383766"/>
                <a:gd name="connsiteY66" fmla="*/ 491236 h 520127"/>
                <a:gd name="connsiteX67" fmla="*/ 85606 w 383766"/>
                <a:gd name="connsiteY67" fmla="*/ 520134 h 520127"/>
                <a:gd name="connsiteX68" fmla="*/ 125303 w 383766"/>
                <a:gd name="connsiteY68" fmla="*/ 502244 h 520127"/>
                <a:gd name="connsiteX69" fmla="*/ 156114 w 383766"/>
                <a:gd name="connsiteY69" fmla="*/ 482984 h 520127"/>
                <a:gd name="connsiteX70" fmla="*/ 216174 w 383766"/>
                <a:gd name="connsiteY70" fmla="*/ 498805 h 520127"/>
                <a:gd name="connsiteX71" fmla="*/ 241103 w 383766"/>
                <a:gd name="connsiteY71" fmla="*/ 501557 h 520127"/>
                <a:gd name="connsiteX72" fmla="*/ 268295 w 383766"/>
                <a:gd name="connsiteY72" fmla="*/ 498118 h 520127"/>
                <a:gd name="connsiteX73" fmla="*/ 291291 w 383766"/>
                <a:gd name="connsiteY73" fmla="*/ 478166 h 520127"/>
                <a:gd name="connsiteX74" fmla="*/ 336870 w 383766"/>
                <a:gd name="connsiteY74" fmla="*/ 479540 h 520127"/>
                <a:gd name="connsiteX75" fmla="*/ 361141 w 383766"/>
                <a:gd name="connsiteY75" fmla="*/ 474382 h 520127"/>
                <a:gd name="connsiteX76" fmla="*/ 383767 w 383766"/>
                <a:gd name="connsiteY76" fmla="*/ 454772 h 52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83766" h="520127">
                  <a:moveTo>
                    <a:pt x="383767" y="454772"/>
                  </a:moveTo>
                  <a:lnTo>
                    <a:pt x="383108" y="440325"/>
                  </a:lnTo>
                  <a:lnTo>
                    <a:pt x="364102" y="423471"/>
                  </a:lnTo>
                  <a:lnTo>
                    <a:pt x="366736" y="396296"/>
                  </a:lnTo>
                  <a:lnTo>
                    <a:pt x="353942" y="382190"/>
                  </a:lnTo>
                  <a:lnTo>
                    <a:pt x="345386" y="363612"/>
                  </a:lnTo>
                  <a:lnTo>
                    <a:pt x="349664" y="353982"/>
                  </a:lnTo>
                  <a:lnTo>
                    <a:pt x="345056" y="335750"/>
                  </a:lnTo>
                  <a:lnTo>
                    <a:pt x="332921" y="318551"/>
                  </a:lnTo>
                  <a:lnTo>
                    <a:pt x="316220" y="317864"/>
                  </a:lnTo>
                  <a:lnTo>
                    <a:pt x="298818" y="292750"/>
                  </a:lnTo>
                  <a:lnTo>
                    <a:pt x="292935" y="276583"/>
                  </a:lnTo>
                  <a:lnTo>
                    <a:pt x="291948" y="234269"/>
                  </a:lnTo>
                  <a:lnTo>
                    <a:pt x="303755" y="215350"/>
                  </a:lnTo>
                  <a:lnTo>
                    <a:pt x="331646" y="205720"/>
                  </a:lnTo>
                  <a:lnTo>
                    <a:pt x="342794" y="183704"/>
                  </a:lnTo>
                  <a:lnTo>
                    <a:pt x="340819" y="165813"/>
                  </a:lnTo>
                  <a:lnTo>
                    <a:pt x="322431" y="149301"/>
                  </a:lnTo>
                  <a:lnTo>
                    <a:pt x="313587" y="132447"/>
                  </a:lnTo>
                  <a:lnTo>
                    <a:pt x="311613" y="112150"/>
                  </a:lnTo>
                  <a:lnTo>
                    <a:pt x="296185" y="99077"/>
                  </a:lnTo>
                  <a:lnTo>
                    <a:pt x="271586" y="88760"/>
                  </a:lnTo>
                  <a:lnTo>
                    <a:pt x="265045" y="76373"/>
                  </a:lnTo>
                  <a:lnTo>
                    <a:pt x="245012" y="62959"/>
                  </a:lnTo>
                  <a:lnTo>
                    <a:pt x="230244" y="47479"/>
                  </a:lnTo>
                  <a:lnTo>
                    <a:pt x="209922" y="48166"/>
                  </a:lnTo>
                  <a:lnTo>
                    <a:pt x="198115" y="38881"/>
                  </a:lnTo>
                  <a:lnTo>
                    <a:pt x="172858" y="31999"/>
                  </a:lnTo>
                  <a:lnTo>
                    <a:pt x="153810" y="34405"/>
                  </a:lnTo>
                  <a:lnTo>
                    <a:pt x="142662" y="47133"/>
                  </a:lnTo>
                  <a:lnTo>
                    <a:pt x="114155" y="24430"/>
                  </a:lnTo>
                  <a:lnTo>
                    <a:pt x="111522" y="11015"/>
                  </a:lnTo>
                  <a:lnTo>
                    <a:pt x="85276" y="7"/>
                  </a:lnTo>
                  <a:lnTo>
                    <a:pt x="67217" y="4137"/>
                  </a:lnTo>
                  <a:lnTo>
                    <a:pt x="56727" y="15486"/>
                  </a:lnTo>
                  <a:lnTo>
                    <a:pt x="46566" y="16173"/>
                  </a:lnTo>
                  <a:lnTo>
                    <a:pt x="35090" y="29592"/>
                  </a:lnTo>
                  <a:lnTo>
                    <a:pt x="18676" y="31653"/>
                  </a:lnTo>
                  <a:lnTo>
                    <a:pt x="17030" y="52637"/>
                  </a:lnTo>
                  <a:lnTo>
                    <a:pt x="328" y="61585"/>
                  </a:lnTo>
                  <a:lnTo>
                    <a:pt x="0" y="78438"/>
                  </a:lnTo>
                  <a:lnTo>
                    <a:pt x="15385" y="90479"/>
                  </a:lnTo>
                  <a:lnTo>
                    <a:pt x="12465" y="107679"/>
                  </a:lnTo>
                  <a:lnTo>
                    <a:pt x="21637" y="111463"/>
                  </a:lnTo>
                  <a:lnTo>
                    <a:pt x="37722" y="126256"/>
                  </a:lnTo>
                  <a:lnTo>
                    <a:pt x="64584" y="114561"/>
                  </a:lnTo>
                  <a:lnTo>
                    <a:pt x="87250" y="125565"/>
                  </a:lnTo>
                  <a:lnTo>
                    <a:pt x="108559" y="130728"/>
                  </a:lnTo>
                  <a:lnTo>
                    <a:pt x="127935" y="124537"/>
                  </a:lnTo>
                  <a:lnTo>
                    <a:pt x="145295" y="130728"/>
                  </a:lnTo>
                  <a:lnTo>
                    <a:pt x="160721" y="127289"/>
                  </a:lnTo>
                  <a:lnTo>
                    <a:pt x="173515" y="147240"/>
                  </a:lnTo>
                  <a:lnTo>
                    <a:pt x="183019" y="147240"/>
                  </a:lnTo>
                  <a:lnTo>
                    <a:pt x="189271" y="166159"/>
                  </a:lnTo>
                  <a:lnTo>
                    <a:pt x="211566" y="179232"/>
                  </a:lnTo>
                  <a:lnTo>
                    <a:pt x="222057" y="193680"/>
                  </a:lnTo>
                  <a:lnTo>
                    <a:pt x="210250" y="239432"/>
                  </a:lnTo>
                  <a:lnTo>
                    <a:pt x="186637" y="276237"/>
                  </a:lnTo>
                  <a:lnTo>
                    <a:pt x="160393" y="308230"/>
                  </a:lnTo>
                  <a:lnTo>
                    <a:pt x="150560" y="316140"/>
                  </a:lnTo>
                  <a:lnTo>
                    <a:pt x="136451" y="343661"/>
                  </a:lnTo>
                  <a:lnTo>
                    <a:pt x="133160" y="360173"/>
                  </a:lnTo>
                  <a:lnTo>
                    <a:pt x="136781" y="395950"/>
                  </a:lnTo>
                  <a:lnTo>
                    <a:pt x="131514" y="402141"/>
                  </a:lnTo>
                  <a:lnTo>
                    <a:pt x="138096" y="462687"/>
                  </a:lnTo>
                  <a:lnTo>
                    <a:pt x="104611" y="479886"/>
                  </a:lnTo>
                  <a:lnTo>
                    <a:pt x="102637" y="491236"/>
                  </a:lnTo>
                  <a:lnTo>
                    <a:pt x="85606" y="520134"/>
                  </a:lnTo>
                  <a:lnTo>
                    <a:pt x="125303" y="502244"/>
                  </a:lnTo>
                  <a:lnTo>
                    <a:pt x="156114" y="482984"/>
                  </a:lnTo>
                  <a:lnTo>
                    <a:pt x="216174" y="498805"/>
                  </a:lnTo>
                  <a:lnTo>
                    <a:pt x="241103" y="501557"/>
                  </a:lnTo>
                  <a:lnTo>
                    <a:pt x="268295" y="498118"/>
                  </a:lnTo>
                  <a:lnTo>
                    <a:pt x="291291" y="478166"/>
                  </a:lnTo>
                  <a:lnTo>
                    <a:pt x="336870" y="479540"/>
                  </a:lnTo>
                  <a:lnTo>
                    <a:pt x="361141" y="474382"/>
                  </a:lnTo>
                  <a:lnTo>
                    <a:pt x="383767" y="454772"/>
                  </a:lnTo>
                  <a:close/>
                </a:path>
              </a:pathLst>
            </a:custGeom>
            <a:solidFill>
              <a:srgbClr val="41B6C4"/>
            </a:solidFill>
            <a:ln w="5801" cap="flat">
              <a:noFill/>
              <a:prstDash val="solid"/>
              <a:miter/>
            </a:ln>
          </p:spPr>
          <p:txBody>
            <a:bodyPr rtlCol="0" anchor="ctr"/>
            <a:lstStyle/>
            <a:p>
              <a:endParaRPr lang="pt-BR"/>
            </a:p>
          </p:txBody>
        </p:sp>
        <p:sp>
          <p:nvSpPr>
            <p:cNvPr id="41" name="Forma Livre: Forma 40">
              <a:extLst>
                <a:ext uri="{FF2B5EF4-FFF2-40B4-BE49-F238E27FC236}">
                  <a16:creationId xmlns:a16="http://schemas.microsoft.com/office/drawing/2014/main" id="{053C8C3E-B2AF-B183-6C5B-57B3282F2031}"/>
                </a:ext>
              </a:extLst>
            </p:cNvPr>
            <p:cNvSpPr/>
            <p:nvPr/>
          </p:nvSpPr>
          <p:spPr>
            <a:xfrm flipV="1">
              <a:off x="-18613881" y="5912822"/>
              <a:ext cx="214857" cy="221189"/>
            </a:xfrm>
            <a:custGeom>
              <a:avLst/>
              <a:gdLst>
                <a:gd name="connsiteX0" fmla="*/ 200748 w 214857"/>
                <a:gd name="connsiteY0" fmla="*/ 134172 h 221189"/>
                <a:gd name="connsiteX1" fmla="*/ 173515 w 214857"/>
                <a:gd name="connsiteY1" fmla="*/ 148619 h 221189"/>
                <a:gd name="connsiteX2" fmla="*/ 123000 w 214857"/>
                <a:gd name="connsiteY2" fmla="*/ 137956 h 221189"/>
                <a:gd name="connsiteX3" fmla="*/ 73471 w 214857"/>
                <a:gd name="connsiteY3" fmla="*/ 45418 h 221189"/>
                <a:gd name="connsiteX4" fmla="*/ 63967 w 214857"/>
                <a:gd name="connsiteY4" fmla="*/ 38195 h 221189"/>
                <a:gd name="connsiteX5" fmla="*/ 52162 w 214857"/>
                <a:gd name="connsiteY5" fmla="*/ 8613 h 221189"/>
                <a:gd name="connsiteX6" fmla="*/ 53477 w 214857"/>
                <a:gd name="connsiteY6" fmla="*/ 12 h 221189"/>
                <a:gd name="connsiteX7" fmla="*/ 31470 w 214857"/>
                <a:gd name="connsiteY7" fmla="*/ 17556 h 221189"/>
                <a:gd name="connsiteX8" fmla="*/ 6211 w 214857"/>
                <a:gd name="connsiteY8" fmla="*/ 15491 h 221189"/>
                <a:gd name="connsiteX9" fmla="*/ 0 w 214857"/>
                <a:gd name="connsiteY9" fmla="*/ 20996 h 221189"/>
                <a:gd name="connsiteX10" fmla="*/ 15426 w 214857"/>
                <a:gd name="connsiteY10" fmla="*/ 60557 h 221189"/>
                <a:gd name="connsiteX11" fmla="*/ 19992 w 214857"/>
                <a:gd name="connsiteY11" fmla="*/ 65716 h 221189"/>
                <a:gd name="connsiteX12" fmla="*/ 11476 w 214857"/>
                <a:gd name="connsiteY12" fmla="*/ 85321 h 221189"/>
                <a:gd name="connsiteX13" fmla="*/ 21637 w 214857"/>
                <a:gd name="connsiteY13" fmla="*/ 95988 h 221189"/>
                <a:gd name="connsiteX14" fmla="*/ 24600 w 214857"/>
                <a:gd name="connsiteY14" fmla="*/ 124883 h 221189"/>
                <a:gd name="connsiteX15" fmla="*/ 30483 w 214857"/>
                <a:gd name="connsiteY15" fmla="*/ 137611 h 221189"/>
                <a:gd name="connsiteX16" fmla="*/ 64625 w 214857"/>
                <a:gd name="connsiteY16" fmla="*/ 159627 h 221189"/>
                <a:gd name="connsiteX17" fmla="*/ 81656 w 214857"/>
                <a:gd name="connsiteY17" fmla="*/ 178546 h 221189"/>
                <a:gd name="connsiteX18" fmla="*/ 112839 w 214857"/>
                <a:gd name="connsiteY18" fmla="*/ 196437 h 221189"/>
                <a:gd name="connsiteX19" fmla="*/ 122340 w 214857"/>
                <a:gd name="connsiteY19" fmla="*/ 210884 h 221189"/>
                <a:gd name="connsiteX20" fmla="*/ 136781 w 214857"/>
                <a:gd name="connsiteY20" fmla="*/ 221201 h 221189"/>
                <a:gd name="connsiteX21" fmla="*/ 157101 w 214857"/>
                <a:gd name="connsiteY21" fmla="*/ 203315 h 221189"/>
                <a:gd name="connsiteX22" fmla="*/ 191574 w 214857"/>
                <a:gd name="connsiteY22" fmla="*/ 194026 h 221189"/>
                <a:gd name="connsiteX23" fmla="*/ 214857 w 214857"/>
                <a:gd name="connsiteY23" fmla="*/ 177859 h 221189"/>
                <a:gd name="connsiteX24" fmla="*/ 213542 w 214857"/>
                <a:gd name="connsiteY24" fmla="*/ 156529 h 221189"/>
                <a:gd name="connsiteX25" fmla="*/ 200748 w 214857"/>
                <a:gd name="connsiteY25" fmla="*/ 134172 h 221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4857" h="221189">
                  <a:moveTo>
                    <a:pt x="200748" y="134172"/>
                  </a:moveTo>
                  <a:lnTo>
                    <a:pt x="173515" y="148619"/>
                  </a:lnTo>
                  <a:lnTo>
                    <a:pt x="123000" y="137956"/>
                  </a:lnTo>
                  <a:lnTo>
                    <a:pt x="73471" y="45418"/>
                  </a:lnTo>
                  <a:lnTo>
                    <a:pt x="63967" y="38195"/>
                  </a:lnTo>
                  <a:lnTo>
                    <a:pt x="52162" y="8613"/>
                  </a:lnTo>
                  <a:lnTo>
                    <a:pt x="53477" y="12"/>
                  </a:lnTo>
                  <a:lnTo>
                    <a:pt x="31470" y="17556"/>
                  </a:lnTo>
                  <a:lnTo>
                    <a:pt x="6211" y="15491"/>
                  </a:lnTo>
                  <a:lnTo>
                    <a:pt x="0" y="20996"/>
                  </a:lnTo>
                  <a:lnTo>
                    <a:pt x="15426" y="60557"/>
                  </a:lnTo>
                  <a:lnTo>
                    <a:pt x="19992" y="65716"/>
                  </a:lnTo>
                  <a:lnTo>
                    <a:pt x="11476" y="85321"/>
                  </a:lnTo>
                  <a:lnTo>
                    <a:pt x="21637" y="95988"/>
                  </a:lnTo>
                  <a:lnTo>
                    <a:pt x="24600" y="124883"/>
                  </a:lnTo>
                  <a:lnTo>
                    <a:pt x="30483" y="137611"/>
                  </a:lnTo>
                  <a:lnTo>
                    <a:pt x="64625" y="159627"/>
                  </a:lnTo>
                  <a:lnTo>
                    <a:pt x="81656" y="178546"/>
                  </a:lnTo>
                  <a:lnTo>
                    <a:pt x="112839" y="196437"/>
                  </a:lnTo>
                  <a:lnTo>
                    <a:pt x="122340" y="210884"/>
                  </a:lnTo>
                  <a:lnTo>
                    <a:pt x="136781" y="221201"/>
                  </a:lnTo>
                  <a:lnTo>
                    <a:pt x="157101" y="203315"/>
                  </a:lnTo>
                  <a:lnTo>
                    <a:pt x="191574" y="194026"/>
                  </a:lnTo>
                  <a:lnTo>
                    <a:pt x="214857" y="177859"/>
                  </a:lnTo>
                  <a:lnTo>
                    <a:pt x="213542" y="156529"/>
                  </a:lnTo>
                  <a:lnTo>
                    <a:pt x="200748" y="134172"/>
                  </a:lnTo>
                  <a:close/>
                </a:path>
              </a:pathLst>
            </a:custGeom>
            <a:solidFill>
              <a:srgbClr val="7FCDBB"/>
            </a:solidFill>
            <a:ln w="5801" cap="flat">
              <a:noFill/>
              <a:prstDash val="solid"/>
              <a:miter/>
            </a:ln>
          </p:spPr>
          <p:txBody>
            <a:bodyPr rtlCol="0" anchor="ctr"/>
            <a:lstStyle/>
            <a:p>
              <a:endParaRPr lang="pt-BR"/>
            </a:p>
          </p:txBody>
        </p:sp>
        <p:sp>
          <p:nvSpPr>
            <p:cNvPr id="42" name="Forma Livre: Forma 41">
              <a:extLst>
                <a:ext uri="{FF2B5EF4-FFF2-40B4-BE49-F238E27FC236}">
                  <a16:creationId xmlns:a16="http://schemas.microsoft.com/office/drawing/2014/main" id="{A62391D4-4C3C-7E4A-E041-C7F8C63D98C5}"/>
                </a:ext>
              </a:extLst>
            </p:cNvPr>
            <p:cNvSpPr/>
            <p:nvPr/>
          </p:nvSpPr>
          <p:spPr>
            <a:xfrm flipV="1">
              <a:off x="-19025580" y="5055231"/>
              <a:ext cx="302768" cy="283799"/>
            </a:xfrm>
            <a:custGeom>
              <a:avLst/>
              <a:gdLst>
                <a:gd name="connsiteX0" fmla="*/ 302768 w 302768"/>
                <a:gd name="connsiteY0" fmla="*/ 283462 h 283799"/>
                <a:gd name="connsiteX1" fmla="*/ 301781 w 302768"/>
                <a:gd name="connsiteY1" fmla="*/ 275206 h 283799"/>
                <a:gd name="connsiteX2" fmla="*/ 282776 w 302768"/>
                <a:gd name="connsiteY2" fmla="*/ 265230 h 283799"/>
                <a:gd name="connsiteX3" fmla="*/ 261795 w 302768"/>
                <a:gd name="connsiteY3" fmla="*/ 243218 h 283799"/>
                <a:gd name="connsiteX4" fmla="*/ 260151 w 302768"/>
                <a:gd name="connsiteY4" fmla="*/ 228425 h 283799"/>
                <a:gd name="connsiteX5" fmla="*/ 256530 w 302768"/>
                <a:gd name="connsiteY5" fmla="*/ 210534 h 283799"/>
                <a:gd name="connsiteX6" fmla="*/ 230285 w 302768"/>
                <a:gd name="connsiteY6" fmla="*/ 215697 h 283799"/>
                <a:gd name="connsiteX7" fmla="*/ 221440 w 302768"/>
                <a:gd name="connsiteY7" fmla="*/ 229799 h 283799"/>
                <a:gd name="connsiteX8" fmla="*/ 201407 w 302768"/>
                <a:gd name="connsiteY8" fmla="*/ 232551 h 283799"/>
                <a:gd name="connsiteX9" fmla="*/ 201078 w 302768"/>
                <a:gd name="connsiteY9" fmla="*/ 222234 h 283799"/>
                <a:gd name="connsiteX10" fmla="*/ 189271 w 302768"/>
                <a:gd name="connsiteY10" fmla="*/ 206750 h 283799"/>
                <a:gd name="connsiteX11" fmla="*/ 166317 w 302768"/>
                <a:gd name="connsiteY11" fmla="*/ 191961 h 283799"/>
                <a:gd name="connsiteX12" fmla="*/ 159117 w 302768"/>
                <a:gd name="connsiteY12" fmla="*/ 162721 h 283799"/>
                <a:gd name="connsiteX13" fmla="*/ 161380 w 302768"/>
                <a:gd name="connsiteY13" fmla="*/ 131761 h 283799"/>
                <a:gd name="connsiteX14" fmla="*/ 181413 w 302768"/>
                <a:gd name="connsiteY14" fmla="*/ 124879 h 283799"/>
                <a:gd name="connsiteX15" fmla="*/ 194867 w 302768"/>
                <a:gd name="connsiteY15" fmla="*/ 125570 h 283799"/>
                <a:gd name="connsiteX16" fmla="*/ 198157 w 302768"/>
                <a:gd name="connsiteY16" fmla="*/ 111118 h 283799"/>
                <a:gd name="connsiteX17" fmla="*/ 217162 w 302768"/>
                <a:gd name="connsiteY17" fmla="*/ 106993 h 283799"/>
                <a:gd name="connsiteX18" fmla="*/ 210622 w 302768"/>
                <a:gd name="connsiteY18" fmla="*/ 91854 h 283799"/>
                <a:gd name="connsiteX19" fmla="*/ 217162 w 302768"/>
                <a:gd name="connsiteY19" fmla="*/ 68122 h 283799"/>
                <a:gd name="connsiteX20" fmla="*/ 225020 w 302768"/>
                <a:gd name="connsiteY20" fmla="*/ 65025 h 283799"/>
                <a:gd name="connsiteX21" fmla="*/ 233575 w 302768"/>
                <a:gd name="connsiteY21" fmla="*/ 44386 h 283799"/>
                <a:gd name="connsiteX22" fmla="*/ 242092 w 302768"/>
                <a:gd name="connsiteY22" fmla="*/ 43695 h 283799"/>
                <a:gd name="connsiteX23" fmla="*/ 242092 w 302768"/>
                <a:gd name="connsiteY23" fmla="*/ 18239 h 283799"/>
                <a:gd name="connsiteX24" fmla="*/ 250936 w 302768"/>
                <a:gd name="connsiteY24" fmla="*/ 7577 h 283799"/>
                <a:gd name="connsiteX25" fmla="*/ 239129 w 302768"/>
                <a:gd name="connsiteY25" fmla="*/ 8 h 283799"/>
                <a:gd name="connsiteX26" fmla="*/ 225020 w 302768"/>
                <a:gd name="connsiteY26" fmla="*/ 12048 h 283799"/>
                <a:gd name="connsiteX27" fmla="*/ 210622 w 302768"/>
                <a:gd name="connsiteY27" fmla="*/ 33378 h 283799"/>
                <a:gd name="connsiteX28" fmla="*/ 196182 w 302768"/>
                <a:gd name="connsiteY28" fmla="*/ 29935 h 283799"/>
                <a:gd name="connsiteX29" fmla="*/ 173515 w 302768"/>
                <a:gd name="connsiteY29" fmla="*/ 10329 h 283799"/>
                <a:gd name="connsiteX30" fmla="*/ 22296 w 302768"/>
                <a:gd name="connsiteY30" fmla="*/ 12048 h 283799"/>
                <a:gd name="connsiteX31" fmla="*/ 18388 w 302768"/>
                <a:gd name="connsiteY31" fmla="*/ 20992 h 283799"/>
                <a:gd name="connsiteX32" fmla="*/ 19046 w 302768"/>
                <a:gd name="connsiteY32" fmla="*/ 94265 h 283799"/>
                <a:gd name="connsiteX33" fmla="*/ 8187 w 302768"/>
                <a:gd name="connsiteY33" fmla="*/ 110086 h 283799"/>
                <a:gd name="connsiteX34" fmla="*/ 9174 w 302768"/>
                <a:gd name="connsiteY34" fmla="*/ 123505 h 283799"/>
                <a:gd name="connsiteX35" fmla="*/ 0 w 302768"/>
                <a:gd name="connsiteY35" fmla="*/ 148960 h 283799"/>
                <a:gd name="connsiteX36" fmla="*/ 330 w 302768"/>
                <a:gd name="connsiteY36" fmla="*/ 171664 h 283799"/>
                <a:gd name="connsiteX37" fmla="*/ 26246 w 302768"/>
                <a:gd name="connsiteY37" fmla="*/ 242185 h 283799"/>
                <a:gd name="connsiteX38" fmla="*/ 20979 w 302768"/>
                <a:gd name="connsiteY38" fmla="*/ 260758 h 283799"/>
                <a:gd name="connsiteX39" fmla="*/ 26574 w 302768"/>
                <a:gd name="connsiteY39" fmla="*/ 282775 h 283799"/>
                <a:gd name="connsiteX40" fmla="*/ 77749 w 302768"/>
                <a:gd name="connsiteY40" fmla="*/ 282433 h 283799"/>
                <a:gd name="connsiteX41" fmla="*/ 271628 w 302768"/>
                <a:gd name="connsiteY41" fmla="*/ 283807 h 283799"/>
                <a:gd name="connsiteX42" fmla="*/ 302768 w 302768"/>
                <a:gd name="connsiteY42" fmla="*/ 283462 h 28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02768" h="283799">
                  <a:moveTo>
                    <a:pt x="302768" y="283462"/>
                  </a:moveTo>
                  <a:lnTo>
                    <a:pt x="301781" y="275206"/>
                  </a:lnTo>
                  <a:lnTo>
                    <a:pt x="282776" y="265230"/>
                  </a:lnTo>
                  <a:lnTo>
                    <a:pt x="261795" y="243218"/>
                  </a:lnTo>
                  <a:lnTo>
                    <a:pt x="260151" y="228425"/>
                  </a:lnTo>
                  <a:lnTo>
                    <a:pt x="256530" y="210534"/>
                  </a:lnTo>
                  <a:lnTo>
                    <a:pt x="230285" y="215697"/>
                  </a:lnTo>
                  <a:lnTo>
                    <a:pt x="221440" y="229799"/>
                  </a:lnTo>
                  <a:lnTo>
                    <a:pt x="201407" y="232551"/>
                  </a:lnTo>
                  <a:lnTo>
                    <a:pt x="201078" y="222234"/>
                  </a:lnTo>
                  <a:lnTo>
                    <a:pt x="189271" y="206750"/>
                  </a:lnTo>
                  <a:lnTo>
                    <a:pt x="166317" y="191961"/>
                  </a:lnTo>
                  <a:lnTo>
                    <a:pt x="159117" y="162721"/>
                  </a:lnTo>
                  <a:lnTo>
                    <a:pt x="161380" y="131761"/>
                  </a:lnTo>
                  <a:lnTo>
                    <a:pt x="181413" y="124879"/>
                  </a:lnTo>
                  <a:lnTo>
                    <a:pt x="194867" y="125570"/>
                  </a:lnTo>
                  <a:lnTo>
                    <a:pt x="198157" y="111118"/>
                  </a:lnTo>
                  <a:lnTo>
                    <a:pt x="217162" y="106993"/>
                  </a:lnTo>
                  <a:lnTo>
                    <a:pt x="210622" y="91854"/>
                  </a:lnTo>
                  <a:lnTo>
                    <a:pt x="217162" y="68122"/>
                  </a:lnTo>
                  <a:lnTo>
                    <a:pt x="225020" y="65025"/>
                  </a:lnTo>
                  <a:lnTo>
                    <a:pt x="233575" y="44386"/>
                  </a:lnTo>
                  <a:lnTo>
                    <a:pt x="242092" y="43695"/>
                  </a:lnTo>
                  <a:lnTo>
                    <a:pt x="242092" y="18239"/>
                  </a:lnTo>
                  <a:lnTo>
                    <a:pt x="250936" y="7577"/>
                  </a:lnTo>
                  <a:lnTo>
                    <a:pt x="239129" y="8"/>
                  </a:lnTo>
                  <a:lnTo>
                    <a:pt x="225020" y="12048"/>
                  </a:lnTo>
                  <a:lnTo>
                    <a:pt x="210622" y="33378"/>
                  </a:lnTo>
                  <a:lnTo>
                    <a:pt x="196182" y="29935"/>
                  </a:lnTo>
                  <a:lnTo>
                    <a:pt x="173515" y="10329"/>
                  </a:lnTo>
                  <a:lnTo>
                    <a:pt x="22296" y="12048"/>
                  </a:lnTo>
                  <a:lnTo>
                    <a:pt x="18388" y="20992"/>
                  </a:lnTo>
                  <a:lnTo>
                    <a:pt x="19046" y="94265"/>
                  </a:lnTo>
                  <a:lnTo>
                    <a:pt x="8187" y="110086"/>
                  </a:lnTo>
                  <a:lnTo>
                    <a:pt x="9174" y="123505"/>
                  </a:lnTo>
                  <a:lnTo>
                    <a:pt x="0" y="148960"/>
                  </a:lnTo>
                  <a:lnTo>
                    <a:pt x="330" y="171664"/>
                  </a:lnTo>
                  <a:lnTo>
                    <a:pt x="26246" y="242185"/>
                  </a:lnTo>
                  <a:lnTo>
                    <a:pt x="20979" y="260758"/>
                  </a:lnTo>
                  <a:lnTo>
                    <a:pt x="26574" y="282775"/>
                  </a:lnTo>
                  <a:lnTo>
                    <a:pt x="77749" y="282433"/>
                  </a:lnTo>
                  <a:lnTo>
                    <a:pt x="271628" y="283807"/>
                  </a:lnTo>
                  <a:lnTo>
                    <a:pt x="302768" y="283462"/>
                  </a:lnTo>
                  <a:close/>
                </a:path>
              </a:pathLst>
            </a:custGeom>
            <a:solidFill>
              <a:srgbClr val="308BC9"/>
            </a:solidFill>
            <a:ln w="5801" cap="flat">
              <a:noFill/>
              <a:prstDash val="solid"/>
              <a:miter/>
            </a:ln>
          </p:spPr>
          <p:txBody>
            <a:bodyPr rtlCol="0" anchor="ctr"/>
            <a:lstStyle/>
            <a:p>
              <a:endParaRPr lang="pt-BR"/>
            </a:p>
          </p:txBody>
        </p:sp>
        <p:sp>
          <p:nvSpPr>
            <p:cNvPr id="43" name="Forma Livre: Forma 42">
              <a:extLst>
                <a:ext uri="{FF2B5EF4-FFF2-40B4-BE49-F238E27FC236}">
                  <a16:creationId xmlns:a16="http://schemas.microsoft.com/office/drawing/2014/main" id="{968483A5-BA5D-CBE5-43AD-9F79D66A01A5}"/>
                </a:ext>
              </a:extLst>
            </p:cNvPr>
            <p:cNvSpPr/>
            <p:nvPr/>
          </p:nvSpPr>
          <p:spPr>
            <a:xfrm flipV="1">
              <a:off x="-19665590" y="3860178"/>
              <a:ext cx="529474" cy="534573"/>
            </a:xfrm>
            <a:custGeom>
              <a:avLst/>
              <a:gdLst>
                <a:gd name="connsiteX0" fmla="*/ 304414 w 529474"/>
                <a:gd name="connsiteY0" fmla="*/ 445480 h 534573"/>
                <a:gd name="connsiteX1" fmla="*/ 308692 w 529474"/>
                <a:gd name="connsiteY1" fmla="*/ 434472 h 534573"/>
                <a:gd name="connsiteX2" fmla="*/ 302152 w 529474"/>
                <a:gd name="connsiteY2" fmla="*/ 417616 h 534573"/>
                <a:gd name="connsiteX3" fmla="*/ 291291 w 529474"/>
                <a:gd name="connsiteY3" fmla="*/ 407984 h 534573"/>
                <a:gd name="connsiteX4" fmla="*/ 293924 w 529474"/>
                <a:gd name="connsiteY4" fmla="*/ 387688 h 534573"/>
                <a:gd name="connsiteX5" fmla="*/ 305072 w 529474"/>
                <a:gd name="connsiteY5" fmla="*/ 379432 h 534573"/>
                <a:gd name="connsiteX6" fmla="*/ 307705 w 529474"/>
                <a:gd name="connsiteY6" fmla="*/ 356384 h 534573"/>
                <a:gd name="connsiteX7" fmla="*/ 299848 w 529474"/>
                <a:gd name="connsiteY7" fmla="*/ 344000 h 534573"/>
                <a:gd name="connsiteX8" fmla="*/ 286067 w 529474"/>
                <a:gd name="connsiteY8" fmla="*/ 349504 h 534573"/>
                <a:gd name="connsiteX9" fmla="*/ 284093 w 529474"/>
                <a:gd name="connsiteY9" fmla="*/ 326799 h 534573"/>
                <a:gd name="connsiteX10" fmla="*/ 306389 w 529474"/>
                <a:gd name="connsiteY10" fmla="*/ 320953 h 534573"/>
                <a:gd name="connsiteX11" fmla="*/ 321816 w 529474"/>
                <a:gd name="connsiteY11" fmla="*/ 321986 h 534573"/>
                <a:gd name="connsiteX12" fmla="*/ 333621 w 529474"/>
                <a:gd name="connsiteY12" fmla="*/ 343656 h 534573"/>
                <a:gd name="connsiteX13" fmla="*/ 344112 w 529474"/>
                <a:gd name="connsiteY13" fmla="*/ 342280 h 534573"/>
                <a:gd name="connsiteX14" fmla="*/ 371673 w 529474"/>
                <a:gd name="connsiteY14" fmla="*/ 348128 h 534573"/>
                <a:gd name="connsiteX15" fmla="*/ 381505 w 529474"/>
                <a:gd name="connsiteY15" fmla="*/ 342624 h 534573"/>
                <a:gd name="connsiteX16" fmla="*/ 399235 w 529474"/>
                <a:gd name="connsiteY16" fmla="*/ 342968 h 534573"/>
                <a:gd name="connsiteX17" fmla="*/ 420873 w 529474"/>
                <a:gd name="connsiteY17" fmla="*/ 301343 h 534573"/>
                <a:gd name="connsiteX18" fmla="*/ 528816 w 529474"/>
                <a:gd name="connsiteY18" fmla="*/ 292400 h 534573"/>
                <a:gd name="connsiteX19" fmla="*/ 529475 w 529474"/>
                <a:gd name="connsiteY19" fmla="*/ 284489 h 534573"/>
                <a:gd name="connsiteX20" fmla="*/ 513061 w 529474"/>
                <a:gd name="connsiteY20" fmla="*/ 275888 h 534573"/>
                <a:gd name="connsiteX21" fmla="*/ 505533 w 529474"/>
                <a:gd name="connsiteY21" fmla="*/ 258001 h 534573"/>
                <a:gd name="connsiteX22" fmla="*/ 507466 w 529474"/>
                <a:gd name="connsiteY22" fmla="*/ 209497 h 534573"/>
                <a:gd name="connsiteX23" fmla="*/ 511086 w 529474"/>
                <a:gd name="connsiteY23" fmla="*/ 208123 h 534573"/>
                <a:gd name="connsiteX24" fmla="*/ 494385 w 529474"/>
                <a:gd name="connsiteY24" fmla="*/ 180602 h 534573"/>
                <a:gd name="connsiteX25" fmla="*/ 476983 w 529474"/>
                <a:gd name="connsiteY25" fmla="*/ 193330 h 534573"/>
                <a:gd name="connsiteX26" fmla="*/ 459254 w 529474"/>
                <a:gd name="connsiteY26" fmla="*/ 189891 h 534573"/>
                <a:gd name="connsiteX27" fmla="*/ 446460 w 529474"/>
                <a:gd name="connsiteY27" fmla="*/ 199866 h 534573"/>
                <a:gd name="connsiteX28" fmla="*/ 415649 w 529474"/>
                <a:gd name="connsiteY28" fmla="*/ 192297 h 534573"/>
                <a:gd name="connsiteX29" fmla="*/ 398905 w 529474"/>
                <a:gd name="connsiteY29" fmla="*/ 183695 h 534573"/>
                <a:gd name="connsiteX30" fmla="*/ 399894 w 529474"/>
                <a:gd name="connsiteY30" fmla="*/ 173720 h 534573"/>
                <a:gd name="connsiteX31" fmla="*/ 383150 w 529474"/>
                <a:gd name="connsiteY31" fmla="*/ 166496 h 534573"/>
                <a:gd name="connsiteX32" fmla="*/ 380846 w 529474"/>
                <a:gd name="connsiteY32" fmla="*/ 113178 h 534573"/>
                <a:gd name="connsiteX33" fmla="*/ 334608 w 529474"/>
                <a:gd name="connsiteY33" fmla="*/ 86690 h 534573"/>
                <a:gd name="connsiteX34" fmla="*/ 363815 w 529474"/>
                <a:gd name="connsiteY34" fmla="*/ 74304 h 534573"/>
                <a:gd name="connsiteX35" fmla="*/ 376939 w 529474"/>
                <a:gd name="connsiteY35" fmla="*/ 56418 h 534573"/>
                <a:gd name="connsiteX36" fmla="*/ 374965 w 529474"/>
                <a:gd name="connsiteY36" fmla="*/ 37499 h 534573"/>
                <a:gd name="connsiteX37" fmla="*/ 396274 w 529474"/>
                <a:gd name="connsiteY37" fmla="*/ 344 h 534573"/>
                <a:gd name="connsiteX38" fmla="*/ 377268 w 529474"/>
                <a:gd name="connsiteY38" fmla="*/ 344 h 534573"/>
                <a:gd name="connsiteX39" fmla="*/ 361512 w 529474"/>
                <a:gd name="connsiteY39" fmla="*/ 2 h 534573"/>
                <a:gd name="connsiteX40" fmla="*/ 304744 w 529474"/>
                <a:gd name="connsiteY40" fmla="*/ 13417 h 534573"/>
                <a:gd name="connsiteX41" fmla="*/ 293924 w 529474"/>
                <a:gd name="connsiteY41" fmla="*/ 23738 h 534573"/>
                <a:gd name="connsiteX42" fmla="*/ 281459 w 529474"/>
                <a:gd name="connsiteY42" fmla="*/ 24425 h 534573"/>
                <a:gd name="connsiteX43" fmla="*/ 264717 w 529474"/>
                <a:gd name="connsiteY43" fmla="*/ 35434 h 534573"/>
                <a:gd name="connsiteX44" fmla="*/ 252910 w 529474"/>
                <a:gd name="connsiteY44" fmla="*/ 57792 h 534573"/>
                <a:gd name="connsiteX45" fmla="*/ 222099 w 529474"/>
                <a:gd name="connsiteY45" fmla="*/ 85658 h 534573"/>
                <a:gd name="connsiteX46" fmla="*/ 199803 w 529474"/>
                <a:gd name="connsiteY46" fmla="*/ 101825 h 534573"/>
                <a:gd name="connsiteX47" fmla="*/ 191904 w 529474"/>
                <a:gd name="connsiteY47" fmla="*/ 124528 h 534573"/>
                <a:gd name="connsiteX48" fmla="*/ 172571 w 529474"/>
                <a:gd name="connsiteY48" fmla="*/ 154114 h 534573"/>
                <a:gd name="connsiteX49" fmla="*/ 155169 w 529474"/>
                <a:gd name="connsiteY49" fmla="*/ 157207 h 534573"/>
                <a:gd name="connsiteX50" fmla="*/ 140401 w 529474"/>
                <a:gd name="connsiteY50" fmla="*/ 148264 h 534573"/>
                <a:gd name="connsiteX51" fmla="*/ 131886 w 529474"/>
                <a:gd name="connsiteY51" fmla="*/ 168561 h 534573"/>
                <a:gd name="connsiteX52" fmla="*/ 154512 w 529474"/>
                <a:gd name="connsiteY52" fmla="*/ 209497 h 534573"/>
                <a:gd name="connsiteX53" fmla="*/ 169608 w 529474"/>
                <a:gd name="connsiteY53" fmla="*/ 219127 h 534573"/>
                <a:gd name="connsiteX54" fmla="*/ 165330 w 529474"/>
                <a:gd name="connsiteY54" fmla="*/ 248367 h 534573"/>
                <a:gd name="connsiteX55" fmla="*/ 115142 w 529474"/>
                <a:gd name="connsiteY55" fmla="*/ 282770 h 534573"/>
                <a:gd name="connsiteX56" fmla="*/ 87909 w 529474"/>
                <a:gd name="connsiteY56" fmla="*/ 284144 h 534573"/>
                <a:gd name="connsiteX57" fmla="*/ 61665 w 529474"/>
                <a:gd name="connsiteY57" fmla="*/ 269696 h 534573"/>
                <a:gd name="connsiteX58" fmla="*/ 34473 w 529474"/>
                <a:gd name="connsiteY58" fmla="*/ 261440 h 534573"/>
                <a:gd name="connsiteX59" fmla="*/ 21022 w 529474"/>
                <a:gd name="connsiteY59" fmla="*/ 269696 h 534573"/>
                <a:gd name="connsiteX60" fmla="*/ 10820 w 529474"/>
                <a:gd name="connsiteY60" fmla="*/ 283457 h 534573"/>
                <a:gd name="connsiteX61" fmla="*/ 0 w 529474"/>
                <a:gd name="connsiteY61" fmla="*/ 287583 h 534573"/>
                <a:gd name="connsiteX62" fmla="*/ 10161 w 529474"/>
                <a:gd name="connsiteY62" fmla="*/ 315449 h 534573"/>
                <a:gd name="connsiteX63" fmla="*/ 18718 w 529474"/>
                <a:gd name="connsiteY63" fmla="*/ 355696 h 534573"/>
                <a:gd name="connsiteX64" fmla="*/ 19705 w 529474"/>
                <a:gd name="connsiteY64" fmla="*/ 374616 h 534573"/>
                <a:gd name="connsiteX65" fmla="*/ 10161 w 529474"/>
                <a:gd name="connsiteY65" fmla="*/ 423808 h 534573"/>
                <a:gd name="connsiteX66" fmla="*/ 13124 w 529474"/>
                <a:gd name="connsiteY66" fmla="*/ 444448 h 534573"/>
                <a:gd name="connsiteX67" fmla="*/ 27562 w 529474"/>
                <a:gd name="connsiteY67" fmla="*/ 462336 h 534573"/>
                <a:gd name="connsiteX68" fmla="*/ 50517 w 529474"/>
                <a:gd name="connsiteY68" fmla="*/ 470936 h 534573"/>
                <a:gd name="connsiteX69" fmla="*/ 70880 w 529474"/>
                <a:gd name="connsiteY69" fmla="*/ 474376 h 534573"/>
                <a:gd name="connsiteX70" fmla="*/ 84661 w 529474"/>
                <a:gd name="connsiteY70" fmla="*/ 483664 h 534573"/>
                <a:gd name="connsiteX71" fmla="*/ 106628 w 529474"/>
                <a:gd name="connsiteY71" fmla="*/ 507056 h 534573"/>
                <a:gd name="connsiteX72" fmla="*/ 185693 w 529474"/>
                <a:gd name="connsiteY72" fmla="*/ 534576 h 534573"/>
                <a:gd name="connsiteX73" fmla="*/ 208318 w 529474"/>
                <a:gd name="connsiteY73" fmla="*/ 513936 h 534573"/>
                <a:gd name="connsiteX74" fmla="*/ 219137 w 529474"/>
                <a:gd name="connsiteY74" fmla="*/ 487104 h 534573"/>
                <a:gd name="connsiteX75" fmla="*/ 243738 w 529474"/>
                <a:gd name="connsiteY75" fmla="*/ 478504 h 534573"/>
                <a:gd name="connsiteX76" fmla="*/ 251636 w 529474"/>
                <a:gd name="connsiteY76" fmla="*/ 467496 h 534573"/>
                <a:gd name="connsiteX77" fmla="*/ 277839 w 529474"/>
                <a:gd name="connsiteY77" fmla="*/ 466464 h 534573"/>
                <a:gd name="connsiteX78" fmla="*/ 304414 w 529474"/>
                <a:gd name="connsiteY78" fmla="*/ 44548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29474" h="534573">
                  <a:moveTo>
                    <a:pt x="304414" y="445480"/>
                  </a:moveTo>
                  <a:lnTo>
                    <a:pt x="308692" y="434472"/>
                  </a:lnTo>
                  <a:lnTo>
                    <a:pt x="302152" y="417616"/>
                  </a:lnTo>
                  <a:lnTo>
                    <a:pt x="291291" y="407984"/>
                  </a:lnTo>
                  <a:lnTo>
                    <a:pt x="293924" y="387688"/>
                  </a:lnTo>
                  <a:lnTo>
                    <a:pt x="305072" y="379432"/>
                  </a:lnTo>
                  <a:lnTo>
                    <a:pt x="307705" y="356384"/>
                  </a:lnTo>
                  <a:lnTo>
                    <a:pt x="299848" y="344000"/>
                  </a:lnTo>
                  <a:lnTo>
                    <a:pt x="286067" y="349504"/>
                  </a:lnTo>
                  <a:lnTo>
                    <a:pt x="284093" y="326799"/>
                  </a:lnTo>
                  <a:lnTo>
                    <a:pt x="306389" y="320953"/>
                  </a:lnTo>
                  <a:lnTo>
                    <a:pt x="321816" y="321986"/>
                  </a:lnTo>
                  <a:lnTo>
                    <a:pt x="333621" y="343656"/>
                  </a:lnTo>
                  <a:lnTo>
                    <a:pt x="344112" y="342280"/>
                  </a:lnTo>
                  <a:lnTo>
                    <a:pt x="371673" y="348128"/>
                  </a:lnTo>
                  <a:lnTo>
                    <a:pt x="381505" y="342624"/>
                  </a:lnTo>
                  <a:lnTo>
                    <a:pt x="399235" y="342968"/>
                  </a:lnTo>
                  <a:lnTo>
                    <a:pt x="420873" y="301343"/>
                  </a:lnTo>
                  <a:lnTo>
                    <a:pt x="528816" y="292400"/>
                  </a:lnTo>
                  <a:lnTo>
                    <a:pt x="529475" y="284489"/>
                  </a:lnTo>
                  <a:lnTo>
                    <a:pt x="513061" y="275888"/>
                  </a:lnTo>
                  <a:lnTo>
                    <a:pt x="505533" y="258001"/>
                  </a:lnTo>
                  <a:lnTo>
                    <a:pt x="507466" y="209497"/>
                  </a:lnTo>
                  <a:lnTo>
                    <a:pt x="511086" y="208123"/>
                  </a:lnTo>
                  <a:lnTo>
                    <a:pt x="494385" y="180602"/>
                  </a:lnTo>
                  <a:lnTo>
                    <a:pt x="476983" y="193330"/>
                  </a:lnTo>
                  <a:lnTo>
                    <a:pt x="459254" y="189891"/>
                  </a:lnTo>
                  <a:lnTo>
                    <a:pt x="446460" y="199866"/>
                  </a:lnTo>
                  <a:lnTo>
                    <a:pt x="415649" y="192297"/>
                  </a:lnTo>
                  <a:lnTo>
                    <a:pt x="398905" y="183695"/>
                  </a:lnTo>
                  <a:lnTo>
                    <a:pt x="399894" y="173720"/>
                  </a:lnTo>
                  <a:lnTo>
                    <a:pt x="383150" y="166496"/>
                  </a:lnTo>
                  <a:lnTo>
                    <a:pt x="380846" y="113178"/>
                  </a:lnTo>
                  <a:lnTo>
                    <a:pt x="334608" y="86690"/>
                  </a:lnTo>
                  <a:lnTo>
                    <a:pt x="363815" y="74304"/>
                  </a:lnTo>
                  <a:lnTo>
                    <a:pt x="376939" y="56418"/>
                  </a:lnTo>
                  <a:lnTo>
                    <a:pt x="374965" y="37499"/>
                  </a:lnTo>
                  <a:lnTo>
                    <a:pt x="396274" y="344"/>
                  </a:lnTo>
                  <a:lnTo>
                    <a:pt x="377268" y="344"/>
                  </a:lnTo>
                  <a:lnTo>
                    <a:pt x="361512" y="2"/>
                  </a:lnTo>
                  <a:lnTo>
                    <a:pt x="304744" y="13417"/>
                  </a:lnTo>
                  <a:lnTo>
                    <a:pt x="293924" y="23738"/>
                  </a:lnTo>
                  <a:lnTo>
                    <a:pt x="281459" y="24425"/>
                  </a:lnTo>
                  <a:lnTo>
                    <a:pt x="264717" y="35434"/>
                  </a:lnTo>
                  <a:lnTo>
                    <a:pt x="252910" y="57792"/>
                  </a:lnTo>
                  <a:lnTo>
                    <a:pt x="222099" y="85658"/>
                  </a:lnTo>
                  <a:lnTo>
                    <a:pt x="199803" y="101825"/>
                  </a:lnTo>
                  <a:lnTo>
                    <a:pt x="191904" y="124528"/>
                  </a:lnTo>
                  <a:lnTo>
                    <a:pt x="172571" y="154114"/>
                  </a:lnTo>
                  <a:lnTo>
                    <a:pt x="155169" y="157207"/>
                  </a:lnTo>
                  <a:lnTo>
                    <a:pt x="140401" y="148264"/>
                  </a:lnTo>
                  <a:lnTo>
                    <a:pt x="131886" y="168561"/>
                  </a:lnTo>
                  <a:lnTo>
                    <a:pt x="154512" y="209497"/>
                  </a:lnTo>
                  <a:lnTo>
                    <a:pt x="169608" y="219127"/>
                  </a:lnTo>
                  <a:lnTo>
                    <a:pt x="165330" y="248367"/>
                  </a:lnTo>
                  <a:lnTo>
                    <a:pt x="115142" y="282770"/>
                  </a:lnTo>
                  <a:lnTo>
                    <a:pt x="87909" y="284144"/>
                  </a:lnTo>
                  <a:lnTo>
                    <a:pt x="61665" y="269696"/>
                  </a:lnTo>
                  <a:lnTo>
                    <a:pt x="34473" y="261440"/>
                  </a:lnTo>
                  <a:lnTo>
                    <a:pt x="21022" y="269696"/>
                  </a:lnTo>
                  <a:lnTo>
                    <a:pt x="10820" y="283457"/>
                  </a:lnTo>
                  <a:lnTo>
                    <a:pt x="0" y="287583"/>
                  </a:lnTo>
                  <a:lnTo>
                    <a:pt x="10161" y="315449"/>
                  </a:lnTo>
                  <a:lnTo>
                    <a:pt x="18718" y="355696"/>
                  </a:lnTo>
                  <a:lnTo>
                    <a:pt x="19705" y="374616"/>
                  </a:lnTo>
                  <a:lnTo>
                    <a:pt x="10161" y="423808"/>
                  </a:lnTo>
                  <a:lnTo>
                    <a:pt x="13124" y="444448"/>
                  </a:lnTo>
                  <a:lnTo>
                    <a:pt x="27562" y="462336"/>
                  </a:lnTo>
                  <a:lnTo>
                    <a:pt x="50517" y="470936"/>
                  </a:lnTo>
                  <a:lnTo>
                    <a:pt x="70880" y="474376"/>
                  </a:lnTo>
                  <a:lnTo>
                    <a:pt x="84661" y="483664"/>
                  </a:lnTo>
                  <a:lnTo>
                    <a:pt x="106628" y="507056"/>
                  </a:lnTo>
                  <a:lnTo>
                    <a:pt x="185693" y="534576"/>
                  </a:lnTo>
                  <a:lnTo>
                    <a:pt x="208318" y="513936"/>
                  </a:lnTo>
                  <a:lnTo>
                    <a:pt x="219137" y="487104"/>
                  </a:lnTo>
                  <a:lnTo>
                    <a:pt x="243738" y="478504"/>
                  </a:lnTo>
                  <a:lnTo>
                    <a:pt x="251636" y="467496"/>
                  </a:lnTo>
                  <a:lnTo>
                    <a:pt x="277839" y="466464"/>
                  </a:lnTo>
                  <a:lnTo>
                    <a:pt x="304414" y="445480"/>
                  </a:lnTo>
                  <a:close/>
                </a:path>
              </a:pathLst>
            </a:custGeom>
            <a:solidFill>
              <a:srgbClr val="1B779B"/>
            </a:solidFill>
            <a:ln w="5801" cap="flat">
              <a:noFill/>
              <a:prstDash val="solid"/>
              <a:miter/>
            </a:ln>
          </p:spPr>
          <p:txBody>
            <a:bodyPr rtlCol="0" anchor="ctr"/>
            <a:lstStyle/>
            <a:p>
              <a:endParaRPr lang="pt-BR"/>
            </a:p>
          </p:txBody>
        </p:sp>
        <p:sp>
          <p:nvSpPr>
            <p:cNvPr id="44" name="Forma Livre: Forma 43">
              <a:extLst>
                <a:ext uri="{FF2B5EF4-FFF2-40B4-BE49-F238E27FC236}">
                  <a16:creationId xmlns:a16="http://schemas.microsoft.com/office/drawing/2014/main" id="{7B1DF185-0701-4CCC-0DFB-B877D7AE0F27}"/>
                </a:ext>
              </a:extLst>
            </p:cNvPr>
            <p:cNvSpPr/>
            <p:nvPr/>
          </p:nvSpPr>
          <p:spPr>
            <a:xfrm flipV="1">
              <a:off x="-18465295" y="4254746"/>
              <a:ext cx="181742" cy="149294"/>
            </a:xfrm>
            <a:custGeom>
              <a:avLst/>
              <a:gdLst>
                <a:gd name="connsiteX0" fmla="*/ 16085 w 181742"/>
                <a:gd name="connsiteY0" fmla="*/ 149298 h 149294"/>
                <a:gd name="connsiteX1" fmla="*/ 39040 w 181742"/>
                <a:gd name="connsiteY1" fmla="*/ 138635 h 149294"/>
                <a:gd name="connsiteX2" fmla="*/ 46897 w 181742"/>
                <a:gd name="connsiteY2" fmla="*/ 125562 h 149294"/>
                <a:gd name="connsiteX3" fmla="*/ 70221 w 181742"/>
                <a:gd name="connsiteY3" fmla="*/ 115931 h 149294"/>
                <a:gd name="connsiteX4" fmla="*/ 81369 w 181742"/>
                <a:gd name="connsiteY4" fmla="*/ 119025 h 149294"/>
                <a:gd name="connsiteX5" fmla="*/ 100046 w 181742"/>
                <a:gd name="connsiteY5" fmla="*/ 123842 h 149294"/>
                <a:gd name="connsiteX6" fmla="*/ 108602 w 181742"/>
                <a:gd name="connsiteY6" fmla="*/ 144485 h 149294"/>
                <a:gd name="connsiteX7" fmla="*/ 128266 w 181742"/>
                <a:gd name="connsiteY7" fmla="*/ 135196 h 149294"/>
                <a:gd name="connsiteX8" fmla="*/ 122383 w 181742"/>
                <a:gd name="connsiteY8" fmla="*/ 106643 h 149294"/>
                <a:gd name="connsiteX9" fmla="*/ 131885 w 181742"/>
                <a:gd name="connsiteY9" fmla="*/ 97700 h 149294"/>
                <a:gd name="connsiteX10" fmla="*/ 146325 w 181742"/>
                <a:gd name="connsiteY10" fmla="*/ 103204 h 149294"/>
                <a:gd name="connsiteX11" fmla="*/ 158789 w 181742"/>
                <a:gd name="connsiteY11" fmla="*/ 108017 h 149294"/>
                <a:gd name="connsiteX12" fmla="*/ 175161 w 181742"/>
                <a:gd name="connsiteY12" fmla="*/ 97013 h 149294"/>
                <a:gd name="connsiteX13" fmla="*/ 181743 w 181742"/>
                <a:gd name="connsiteY13" fmla="*/ 82220 h 149294"/>
                <a:gd name="connsiteX14" fmla="*/ 172241 w 181742"/>
                <a:gd name="connsiteY14" fmla="*/ 68801 h 149294"/>
                <a:gd name="connsiteX15" fmla="*/ 176148 w 181742"/>
                <a:gd name="connsiteY15" fmla="*/ 36813 h 149294"/>
                <a:gd name="connsiteX16" fmla="*/ 168621 w 181742"/>
                <a:gd name="connsiteY16" fmla="*/ 24426 h 149294"/>
                <a:gd name="connsiteX17" fmla="*/ 169937 w 181742"/>
                <a:gd name="connsiteY17" fmla="*/ 59858 h 149294"/>
                <a:gd name="connsiteX18" fmla="*/ 164013 w 181742"/>
                <a:gd name="connsiteY18" fmla="*/ 67772 h 149294"/>
                <a:gd name="connsiteX19" fmla="*/ 141718 w 181742"/>
                <a:gd name="connsiteY19" fmla="*/ 65707 h 149294"/>
                <a:gd name="connsiteX20" fmla="*/ 120409 w 181742"/>
                <a:gd name="connsiteY20" fmla="*/ 26491 h 149294"/>
                <a:gd name="connsiteX21" fmla="*/ 105311 w 181742"/>
                <a:gd name="connsiteY21" fmla="*/ 22707 h 149294"/>
                <a:gd name="connsiteX22" fmla="*/ 90872 w 181742"/>
                <a:gd name="connsiteY22" fmla="*/ 3 h 149294"/>
                <a:gd name="connsiteX23" fmla="*/ 78408 w 181742"/>
                <a:gd name="connsiteY23" fmla="*/ 4475 h 149294"/>
                <a:gd name="connsiteX24" fmla="*/ 66930 w 181742"/>
                <a:gd name="connsiteY24" fmla="*/ 23052 h 149294"/>
                <a:gd name="connsiteX25" fmla="*/ 51504 w 181742"/>
                <a:gd name="connsiteY25" fmla="*/ 22707 h 149294"/>
                <a:gd name="connsiteX26" fmla="*/ 49858 w 181742"/>
                <a:gd name="connsiteY26" fmla="*/ 40593 h 149294"/>
                <a:gd name="connsiteX27" fmla="*/ 40684 w 181742"/>
                <a:gd name="connsiteY27" fmla="*/ 55732 h 149294"/>
                <a:gd name="connsiteX28" fmla="*/ 29536 w 181742"/>
                <a:gd name="connsiteY28" fmla="*/ 55732 h 149294"/>
                <a:gd name="connsiteX29" fmla="*/ 28220 w 181742"/>
                <a:gd name="connsiteY29" fmla="*/ 81533 h 149294"/>
                <a:gd name="connsiteX30" fmla="*/ 3291 w 181742"/>
                <a:gd name="connsiteY30" fmla="*/ 108362 h 149294"/>
                <a:gd name="connsiteX31" fmla="*/ 9831 w 181742"/>
                <a:gd name="connsiteY31" fmla="*/ 118338 h 149294"/>
                <a:gd name="connsiteX32" fmla="*/ 0 w 181742"/>
                <a:gd name="connsiteY32" fmla="*/ 138981 h 149294"/>
                <a:gd name="connsiteX33" fmla="*/ 2633 w 181742"/>
                <a:gd name="connsiteY33" fmla="*/ 147578 h 149294"/>
                <a:gd name="connsiteX34" fmla="*/ 16085 w 181742"/>
                <a:gd name="connsiteY34" fmla="*/ 149298 h 14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1742" h="149294">
                  <a:moveTo>
                    <a:pt x="16085" y="149298"/>
                  </a:moveTo>
                  <a:lnTo>
                    <a:pt x="39040" y="138635"/>
                  </a:lnTo>
                  <a:lnTo>
                    <a:pt x="46897" y="125562"/>
                  </a:lnTo>
                  <a:lnTo>
                    <a:pt x="70221" y="115931"/>
                  </a:lnTo>
                  <a:lnTo>
                    <a:pt x="81369" y="119025"/>
                  </a:lnTo>
                  <a:lnTo>
                    <a:pt x="100046" y="123842"/>
                  </a:lnTo>
                  <a:lnTo>
                    <a:pt x="108602" y="144485"/>
                  </a:lnTo>
                  <a:lnTo>
                    <a:pt x="128266" y="135196"/>
                  </a:lnTo>
                  <a:lnTo>
                    <a:pt x="122383" y="106643"/>
                  </a:lnTo>
                  <a:lnTo>
                    <a:pt x="131885" y="97700"/>
                  </a:lnTo>
                  <a:lnTo>
                    <a:pt x="146325" y="103204"/>
                  </a:lnTo>
                  <a:lnTo>
                    <a:pt x="158789" y="108017"/>
                  </a:lnTo>
                  <a:lnTo>
                    <a:pt x="175161" y="97013"/>
                  </a:lnTo>
                  <a:lnTo>
                    <a:pt x="181743" y="82220"/>
                  </a:lnTo>
                  <a:lnTo>
                    <a:pt x="172241" y="68801"/>
                  </a:lnTo>
                  <a:lnTo>
                    <a:pt x="176148" y="36813"/>
                  </a:lnTo>
                  <a:lnTo>
                    <a:pt x="168621" y="24426"/>
                  </a:lnTo>
                  <a:lnTo>
                    <a:pt x="169937" y="59858"/>
                  </a:lnTo>
                  <a:lnTo>
                    <a:pt x="164013" y="67772"/>
                  </a:lnTo>
                  <a:lnTo>
                    <a:pt x="141718" y="65707"/>
                  </a:lnTo>
                  <a:lnTo>
                    <a:pt x="120409" y="26491"/>
                  </a:lnTo>
                  <a:lnTo>
                    <a:pt x="105311" y="22707"/>
                  </a:lnTo>
                  <a:lnTo>
                    <a:pt x="90872" y="3"/>
                  </a:lnTo>
                  <a:lnTo>
                    <a:pt x="78408" y="4475"/>
                  </a:lnTo>
                  <a:lnTo>
                    <a:pt x="66930" y="23052"/>
                  </a:lnTo>
                  <a:lnTo>
                    <a:pt x="51504" y="22707"/>
                  </a:lnTo>
                  <a:lnTo>
                    <a:pt x="49858" y="40593"/>
                  </a:lnTo>
                  <a:lnTo>
                    <a:pt x="40684" y="55732"/>
                  </a:lnTo>
                  <a:lnTo>
                    <a:pt x="29536" y="55732"/>
                  </a:lnTo>
                  <a:lnTo>
                    <a:pt x="28220" y="81533"/>
                  </a:lnTo>
                  <a:lnTo>
                    <a:pt x="3291" y="108362"/>
                  </a:lnTo>
                  <a:lnTo>
                    <a:pt x="9831" y="118338"/>
                  </a:lnTo>
                  <a:lnTo>
                    <a:pt x="0" y="138981"/>
                  </a:lnTo>
                  <a:lnTo>
                    <a:pt x="2633" y="147578"/>
                  </a:lnTo>
                  <a:lnTo>
                    <a:pt x="16085" y="149298"/>
                  </a:lnTo>
                  <a:close/>
                </a:path>
              </a:pathLst>
            </a:custGeom>
            <a:solidFill>
              <a:srgbClr val="41B6C4"/>
            </a:solidFill>
            <a:ln w="5801" cap="flat">
              <a:noFill/>
              <a:prstDash val="solid"/>
              <a:miter/>
            </a:ln>
          </p:spPr>
          <p:txBody>
            <a:bodyPr rtlCol="0" anchor="ctr"/>
            <a:lstStyle/>
            <a:p>
              <a:endParaRPr lang="pt-BR"/>
            </a:p>
          </p:txBody>
        </p:sp>
        <p:sp>
          <p:nvSpPr>
            <p:cNvPr id="45" name="Forma Livre: Forma 44">
              <a:extLst>
                <a:ext uri="{FF2B5EF4-FFF2-40B4-BE49-F238E27FC236}">
                  <a16:creationId xmlns:a16="http://schemas.microsoft.com/office/drawing/2014/main" id="{B08C5911-6C1D-B884-88E1-29862D787DB3}"/>
                </a:ext>
              </a:extLst>
            </p:cNvPr>
            <p:cNvSpPr/>
            <p:nvPr/>
          </p:nvSpPr>
          <p:spPr>
            <a:xfrm flipV="1">
              <a:off x="-17780693" y="4315978"/>
              <a:ext cx="174544" cy="328174"/>
            </a:xfrm>
            <a:custGeom>
              <a:avLst/>
              <a:gdLst>
                <a:gd name="connsiteX0" fmla="*/ 131557 w 174544"/>
                <a:gd name="connsiteY0" fmla="*/ 276235 h 328174"/>
                <a:gd name="connsiteX1" fmla="*/ 127936 w 174544"/>
                <a:gd name="connsiteY1" fmla="*/ 263507 h 328174"/>
                <a:gd name="connsiteX2" fmla="*/ 133860 w 174544"/>
                <a:gd name="connsiteY2" fmla="*/ 249747 h 328174"/>
                <a:gd name="connsiteX3" fmla="*/ 154840 w 174544"/>
                <a:gd name="connsiteY3" fmla="*/ 254218 h 328174"/>
                <a:gd name="connsiteX4" fmla="*/ 166647 w 174544"/>
                <a:gd name="connsiteY4" fmla="*/ 250779 h 328174"/>
                <a:gd name="connsiteX5" fmla="*/ 174545 w 174544"/>
                <a:gd name="connsiteY5" fmla="*/ 239430 h 328174"/>
                <a:gd name="connsiteX6" fmla="*/ 161093 w 174544"/>
                <a:gd name="connsiteY6" fmla="*/ 219820 h 328174"/>
                <a:gd name="connsiteX7" fmla="*/ 169278 w 174544"/>
                <a:gd name="connsiteY7" fmla="*/ 205027 h 328174"/>
                <a:gd name="connsiteX8" fmla="*/ 152866 w 174544"/>
                <a:gd name="connsiteY8" fmla="*/ 149644 h 328174"/>
                <a:gd name="connsiteX9" fmla="*/ 148299 w 174544"/>
                <a:gd name="connsiteY9" fmla="*/ 147579 h 328174"/>
                <a:gd name="connsiteX10" fmla="*/ 148956 w 174544"/>
                <a:gd name="connsiteY10" fmla="*/ 120404 h 328174"/>
                <a:gd name="connsiteX11" fmla="*/ 144679 w 174544"/>
                <a:gd name="connsiteY11" fmla="*/ 106302 h 328174"/>
                <a:gd name="connsiteX12" fmla="*/ 126661 w 174544"/>
                <a:gd name="connsiteY12" fmla="*/ 93229 h 328174"/>
                <a:gd name="connsiteX13" fmla="*/ 118433 w 174544"/>
                <a:gd name="connsiteY13" fmla="*/ 78436 h 328174"/>
                <a:gd name="connsiteX14" fmla="*/ 100415 w 174544"/>
                <a:gd name="connsiteY14" fmla="*/ 67086 h 328174"/>
                <a:gd name="connsiteX15" fmla="*/ 83015 w 174544"/>
                <a:gd name="connsiteY15" fmla="*/ 46102 h 328174"/>
                <a:gd name="connsiteX16" fmla="*/ 83672 w 174544"/>
                <a:gd name="connsiteY16" fmla="*/ 19955 h 328174"/>
                <a:gd name="connsiteX17" fmla="*/ 91530 w 174544"/>
                <a:gd name="connsiteY17" fmla="*/ 14110 h 328174"/>
                <a:gd name="connsiteX18" fmla="*/ 80382 w 174544"/>
                <a:gd name="connsiteY18" fmla="*/ 4 h 328174"/>
                <a:gd name="connsiteX19" fmla="*/ 55453 w 174544"/>
                <a:gd name="connsiteY19" fmla="*/ 13077 h 328174"/>
                <a:gd name="connsiteX20" fmla="*/ 12135 w 174544"/>
                <a:gd name="connsiteY20" fmla="*/ 78094 h 328174"/>
                <a:gd name="connsiteX21" fmla="*/ 7898 w 174544"/>
                <a:gd name="connsiteY21" fmla="*/ 91164 h 328174"/>
                <a:gd name="connsiteX22" fmla="*/ 19046 w 174544"/>
                <a:gd name="connsiteY22" fmla="*/ 107335 h 328174"/>
                <a:gd name="connsiteX23" fmla="*/ 16414 w 174544"/>
                <a:gd name="connsiteY23" fmla="*/ 136916 h 328174"/>
                <a:gd name="connsiteX24" fmla="*/ 22338 w 174544"/>
                <a:gd name="connsiteY24" fmla="*/ 169254 h 328174"/>
                <a:gd name="connsiteX25" fmla="*/ 22338 w 174544"/>
                <a:gd name="connsiteY25" fmla="*/ 192990 h 328174"/>
                <a:gd name="connsiteX26" fmla="*/ 10861 w 174544"/>
                <a:gd name="connsiteY26" fmla="*/ 204340 h 328174"/>
                <a:gd name="connsiteX27" fmla="*/ 10202 w 174544"/>
                <a:gd name="connsiteY27" fmla="*/ 221198 h 328174"/>
                <a:gd name="connsiteX28" fmla="*/ 0 w 174544"/>
                <a:gd name="connsiteY28" fmla="*/ 263853 h 328174"/>
                <a:gd name="connsiteX29" fmla="*/ 19376 w 174544"/>
                <a:gd name="connsiteY29" fmla="*/ 288621 h 328174"/>
                <a:gd name="connsiteX30" fmla="*/ 30524 w 174544"/>
                <a:gd name="connsiteY30" fmla="*/ 294467 h 328174"/>
                <a:gd name="connsiteX31" fmla="*/ 25916 w 174544"/>
                <a:gd name="connsiteY31" fmla="*/ 306508 h 328174"/>
                <a:gd name="connsiteX32" fmla="*/ 42331 w 174544"/>
                <a:gd name="connsiteY32" fmla="*/ 328179 h 328174"/>
                <a:gd name="connsiteX33" fmla="*/ 52162 w 174544"/>
                <a:gd name="connsiteY33" fmla="*/ 307886 h 328174"/>
                <a:gd name="connsiteX34" fmla="*/ 77749 w 174544"/>
                <a:gd name="connsiteY34" fmla="*/ 292060 h 328174"/>
                <a:gd name="connsiteX35" fmla="*/ 86963 w 174544"/>
                <a:gd name="connsiteY35" fmla="*/ 293780 h 328174"/>
                <a:gd name="connsiteX36" fmla="*/ 100415 w 174544"/>
                <a:gd name="connsiteY36" fmla="*/ 284491 h 328174"/>
                <a:gd name="connsiteX37" fmla="*/ 131557 w 174544"/>
                <a:gd name="connsiteY37" fmla="*/ 276235 h 32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544" h="328174">
                  <a:moveTo>
                    <a:pt x="131557" y="276235"/>
                  </a:moveTo>
                  <a:lnTo>
                    <a:pt x="127936" y="263507"/>
                  </a:lnTo>
                  <a:lnTo>
                    <a:pt x="133860" y="249747"/>
                  </a:lnTo>
                  <a:lnTo>
                    <a:pt x="154840" y="254218"/>
                  </a:lnTo>
                  <a:lnTo>
                    <a:pt x="166647" y="250779"/>
                  </a:lnTo>
                  <a:lnTo>
                    <a:pt x="174545" y="239430"/>
                  </a:lnTo>
                  <a:lnTo>
                    <a:pt x="161093" y="219820"/>
                  </a:lnTo>
                  <a:lnTo>
                    <a:pt x="169278" y="205027"/>
                  </a:lnTo>
                  <a:lnTo>
                    <a:pt x="152866" y="149644"/>
                  </a:lnTo>
                  <a:lnTo>
                    <a:pt x="148299" y="147579"/>
                  </a:lnTo>
                  <a:lnTo>
                    <a:pt x="148956" y="120404"/>
                  </a:lnTo>
                  <a:lnTo>
                    <a:pt x="144679" y="106302"/>
                  </a:lnTo>
                  <a:lnTo>
                    <a:pt x="126661" y="93229"/>
                  </a:lnTo>
                  <a:lnTo>
                    <a:pt x="118433" y="78436"/>
                  </a:lnTo>
                  <a:lnTo>
                    <a:pt x="100415" y="67086"/>
                  </a:lnTo>
                  <a:lnTo>
                    <a:pt x="83015" y="46102"/>
                  </a:lnTo>
                  <a:lnTo>
                    <a:pt x="83672" y="19955"/>
                  </a:lnTo>
                  <a:lnTo>
                    <a:pt x="91530" y="14110"/>
                  </a:lnTo>
                  <a:lnTo>
                    <a:pt x="80382" y="4"/>
                  </a:lnTo>
                  <a:lnTo>
                    <a:pt x="55453" y="13077"/>
                  </a:lnTo>
                  <a:lnTo>
                    <a:pt x="12135" y="78094"/>
                  </a:lnTo>
                  <a:lnTo>
                    <a:pt x="7898" y="91164"/>
                  </a:lnTo>
                  <a:lnTo>
                    <a:pt x="19046" y="107335"/>
                  </a:lnTo>
                  <a:lnTo>
                    <a:pt x="16414" y="136916"/>
                  </a:lnTo>
                  <a:lnTo>
                    <a:pt x="22338" y="169254"/>
                  </a:lnTo>
                  <a:lnTo>
                    <a:pt x="22338" y="192990"/>
                  </a:lnTo>
                  <a:lnTo>
                    <a:pt x="10861" y="204340"/>
                  </a:lnTo>
                  <a:lnTo>
                    <a:pt x="10202" y="221198"/>
                  </a:lnTo>
                  <a:lnTo>
                    <a:pt x="0" y="263853"/>
                  </a:lnTo>
                  <a:lnTo>
                    <a:pt x="19376" y="288621"/>
                  </a:lnTo>
                  <a:lnTo>
                    <a:pt x="30524" y="294467"/>
                  </a:lnTo>
                  <a:lnTo>
                    <a:pt x="25916" y="306508"/>
                  </a:lnTo>
                  <a:lnTo>
                    <a:pt x="42331" y="328179"/>
                  </a:lnTo>
                  <a:lnTo>
                    <a:pt x="52162" y="307886"/>
                  </a:lnTo>
                  <a:lnTo>
                    <a:pt x="77749" y="292060"/>
                  </a:lnTo>
                  <a:lnTo>
                    <a:pt x="86963" y="293780"/>
                  </a:lnTo>
                  <a:lnTo>
                    <a:pt x="100415" y="284491"/>
                  </a:lnTo>
                  <a:lnTo>
                    <a:pt x="131557" y="276235"/>
                  </a:lnTo>
                  <a:close/>
                </a:path>
              </a:pathLst>
            </a:custGeom>
            <a:solidFill>
              <a:srgbClr val="41B6C4"/>
            </a:solidFill>
            <a:ln w="5801" cap="flat">
              <a:noFill/>
              <a:prstDash val="solid"/>
              <a:miter/>
            </a:ln>
          </p:spPr>
          <p:txBody>
            <a:bodyPr rtlCol="0" anchor="ctr"/>
            <a:lstStyle/>
            <a:p>
              <a:endParaRPr lang="pt-BR"/>
            </a:p>
          </p:txBody>
        </p:sp>
        <p:sp>
          <p:nvSpPr>
            <p:cNvPr id="46" name="Forma Livre: Forma 45">
              <a:extLst>
                <a:ext uri="{FF2B5EF4-FFF2-40B4-BE49-F238E27FC236}">
                  <a16:creationId xmlns:a16="http://schemas.microsoft.com/office/drawing/2014/main" id="{25C0DA32-F4D6-2B30-374F-C60C7231D9CD}"/>
                </a:ext>
              </a:extLst>
            </p:cNvPr>
            <p:cNvSpPr/>
            <p:nvPr/>
          </p:nvSpPr>
          <p:spPr>
            <a:xfrm flipV="1">
              <a:off x="-18838942" y="3824746"/>
              <a:ext cx="316260" cy="325766"/>
            </a:xfrm>
            <a:custGeom>
              <a:avLst/>
              <a:gdLst>
                <a:gd name="connsiteX0" fmla="*/ 82685 w 316260"/>
                <a:gd name="connsiteY0" fmla="*/ 315793 h 325766"/>
                <a:gd name="connsiteX1" fmla="*/ 86306 w 316260"/>
                <a:gd name="connsiteY1" fmla="*/ 293089 h 325766"/>
                <a:gd name="connsiteX2" fmla="*/ 101072 w 316260"/>
                <a:gd name="connsiteY2" fmla="*/ 230825 h 325766"/>
                <a:gd name="connsiteX3" fmla="*/ 185363 w 316260"/>
                <a:gd name="connsiteY3" fmla="*/ 189889 h 325766"/>
                <a:gd name="connsiteX4" fmla="*/ 212596 w 316260"/>
                <a:gd name="connsiteY4" fmla="*/ 137601 h 325766"/>
                <a:gd name="connsiteX5" fmla="*/ 234233 w 316260"/>
                <a:gd name="connsiteY5" fmla="*/ 130377 h 325766"/>
                <a:gd name="connsiteX6" fmla="*/ 237525 w 316260"/>
                <a:gd name="connsiteY6" fmla="*/ 115929 h 325766"/>
                <a:gd name="connsiteX7" fmla="*/ 279197 w 316260"/>
                <a:gd name="connsiteY7" fmla="*/ 98729 h 325766"/>
                <a:gd name="connsiteX8" fmla="*/ 306389 w 316260"/>
                <a:gd name="connsiteY8" fmla="*/ 99761 h 325766"/>
                <a:gd name="connsiteX9" fmla="*/ 315931 w 316260"/>
                <a:gd name="connsiteY9" fmla="*/ 96321 h 325766"/>
                <a:gd name="connsiteX10" fmla="*/ 316261 w 316260"/>
                <a:gd name="connsiteY10" fmla="*/ 94945 h 325766"/>
                <a:gd name="connsiteX11" fmla="*/ 303796 w 316260"/>
                <a:gd name="connsiteY11" fmla="*/ 79807 h 325766"/>
                <a:gd name="connsiteX12" fmla="*/ 247027 w 316260"/>
                <a:gd name="connsiteY12" fmla="*/ 16855 h 325766"/>
                <a:gd name="connsiteX13" fmla="*/ 219794 w 316260"/>
                <a:gd name="connsiteY13" fmla="*/ 15827 h 325766"/>
                <a:gd name="connsiteX14" fmla="*/ 190300 w 316260"/>
                <a:gd name="connsiteY14" fmla="*/ 10323 h 325766"/>
                <a:gd name="connsiteX15" fmla="*/ 166975 w 316260"/>
                <a:gd name="connsiteY15" fmla="*/ 2 h 325766"/>
                <a:gd name="connsiteX16" fmla="*/ 141058 w 316260"/>
                <a:gd name="connsiteY16" fmla="*/ 5160 h 325766"/>
                <a:gd name="connsiteX17" fmla="*/ 119090 w 316260"/>
                <a:gd name="connsiteY17" fmla="*/ 29929 h 325766"/>
                <a:gd name="connsiteX18" fmla="*/ 120737 w 316260"/>
                <a:gd name="connsiteY18" fmla="*/ 50913 h 325766"/>
                <a:gd name="connsiteX19" fmla="*/ 115142 w 316260"/>
                <a:gd name="connsiteY19" fmla="*/ 71210 h 325766"/>
                <a:gd name="connsiteX20" fmla="*/ 99098 w 316260"/>
                <a:gd name="connsiteY20" fmla="*/ 73616 h 325766"/>
                <a:gd name="connsiteX21" fmla="*/ 101072 w 316260"/>
                <a:gd name="connsiteY21" fmla="*/ 95633 h 325766"/>
                <a:gd name="connsiteX22" fmla="*/ 73182 w 316260"/>
                <a:gd name="connsiteY22" fmla="*/ 104577 h 325766"/>
                <a:gd name="connsiteX23" fmla="*/ 64954 w 316260"/>
                <a:gd name="connsiteY23" fmla="*/ 128313 h 325766"/>
                <a:gd name="connsiteX24" fmla="*/ 50516 w 316260"/>
                <a:gd name="connsiteY24" fmla="*/ 132785 h 325766"/>
                <a:gd name="connsiteX25" fmla="*/ 26574 w 316260"/>
                <a:gd name="connsiteY25" fmla="*/ 153081 h 325766"/>
                <a:gd name="connsiteX26" fmla="*/ 23653 w 316260"/>
                <a:gd name="connsiteY26" fmla="*/ 162025 h 325766"/>
                <a:gd name="connsiteX27" fmla="*/ 7239 w 316260"/>
                <a:gd name="connsiteY27" fmla="*/ 161681 h 325766"/>
                <a:gd name="connsiteX28" fmla="*/ 6581 w 316260"/>
                <a:gd name="connsiteY28" fmla="*/ 194361 h 325766"/>
                <a:gd name="connsiteX29" fmla="*/ 22337 w 316260"/>
                <a:gd name="connsiteY29" fmla="*/ 208809 h 325766"/>
                <a:gd name="connsiteX30" fmla="*/ 28877 w 316260"/>
                <a:gd name="connsiteY30" fmla="*/ 229793 h 325766"/>
                <a:gd name="connsiteX31" fmla="*/ 24600 w 316260"/>
                <a:gd name="connsiteY31" fmla="*/ 248369 h 325766"/>
                <a:gd name="connsiteX32" fmla="*/ 9872 w 316260"/>
                <a:gd name="connsiteY32" fmla="*/ 259377 h 325766"/>
                <a:gd name="connsiteX33" fmla="*/ 0 w 316260"/>
                <a:gd name="connsiteY33" fmla="*/ 289305 h 325766"/>
                <a:gd name="connsiteX34" fmla="*/ 14768 w 316260"/>
                <a:gd name="connsiteY34" fmla="*/ 303753 h 325766"/>
                <a:gd name="connsiteX35" fmla="*/ 25916 w 316260"/>
                <a:gd name="connsiteY35" fmla="*/ 297905 h 325766"/>
                <a:gd name="connsiteX36" fmla="*/ 41671 w 316260"/>
                <a:gd name="connsiteY36" fmla="*/ 316480 h 325766"/>
                <a:gd name="connsiteX37" fmla="*/ 61377 w 316260"/>
                <a:gd name="connsiteY37" fmla="*/ 312352 h 325766"/>
                <a:gd name="connsiteX38" fmla="*/ 77089 w 316260"/>
                <a:gd name="connsiteY38" fmla="*/ 325768 h 325766"/>
                <a:gd name="connsiteX39" fmla="*/ 82685 w 316260"/>
                <a:gd name="connsiteY39" fmla="*/ 315793 h 325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6260" h="325766">
                  <a:moveTo>
                    <a:pt x="82685" y="315793"/>
                  </a:moveTo>
                  <a:lnTo>
                    <a:pt x="86306" y="293089"/>
                  </a:lnTo>
                  <a:lnTo>
                    <a:pt x="101072" y="230825"/>
                  </a:lnTo>
                  <a:lnTo>
                    <a:pt x="185363" y="189889"/>
                  </a:lnTo>
                  <a:lnTo>
                    <a:pt x="212596" y="137601"/>
                  </a:lnTo>
                  <a:lnTo>
                    <a:pt x="234233" y="130377"/>
                  </a:lnTo>
                  <a:lnTo>
                    <a:pt x="237525" y="115929"/>
                  </a:lnTo>
                  <a:lnTo>
                    <a:pt x="279197" y="98729"/>
                  </a:lnTo>
                  <a:lnTo>
                    <a:pt x="306389" y="99761"/>
                  </a:lnTo>
                  <a:lnTo>
                    <a:pt x="315931" y="96321"/>
                  </a:lnTo>
                  <a:lnTo>
                    <a:pt x="316261" y="94945"/>
                  </a:lnTo>
                  <a:lnTo>
                    <a:pt x="303796" y="79807"/>
                  </a:lnTo>
                  <a:lnTo>
                    <a:pt x="247027" y="16855"/>
                  </a:lnTo>
                  <a:lnTo>
                    <a:pt x="219794" y="15827"/>
                  </a:lnTo>
                  <a:lnTo>
                    <a:pt x="190300" y="10323"/>
                  </a:lnTo>
                  <a:lnTo>
                    <a:pt x="166975" y="2"/>
                  </a:lnTo>
                  <a:lnTo>
                    <a:pt x="141058" y="5160"/>
                  </a:lnTo>
                  <a:lnTo>
                    <a:pt x="119090" y="29929"/>
                  </a:lnTo>
                  <a:lnTo>
                    <a:pt x="120737" y="50913"/>
                  </a:lnTo>
                  <a:lnTo>
                    <a:pt x="115142" y="71210"/>
                  </a:lnTo>
                  <a:lnTo>
                    <a:pt x="99098" y="73616"/>
                  </a:lnTo>
                  <a:lnTo>
                    <a:pt x="101072" y="95633"/>
                  </a:lnTo>
                  <a:lnTo>
                    <a:pt x="73182" y="104577"/>
                  </a:lnTo>
                  <a:lnTo>
                    <a:pt x="64954" y="128313"/>
                  </a:lnTo>
                  <a:lnTo>
                    <a:pt x="50516" y="132785"/>
                  </a:lnTo>
                  <a:lnTo>
                    <a:pt x="26574" y="153081"/>
                  </a:lnTo>
                  <a:lnTo>
                    <a:pt x="23653" y="162025"/>
                  </a:lnTo>
                  <a:lnTo>
                    <a:pt x="7239" y="161681"/>
                  </a:lnTo>
                  <a:lnTo>
                    <a:pt x="6581" y="194361"/>
                  </a:lnTo>
                  <a:lnTo>
                    <a:pt x="22337" y="208809"/>
                  </a:lnTo>
                  <a:lnTo>
                    <a:pt x="28877" y="229793"/>
                  </a:lnTo>
                  <a:lnTo>
                    <a:pt x="24600" y="248369"/>
                  </a:lnTo>
                  <a:lnTo>
                    <a:pt x="9872" y="259377"/>
                  </a:lnTo>
                  <a:lnTo>
                    <a:pt x="0" y="289305"/>
                  </a:lnTo>
                  <a:lnTo>
                    <a:pt x="14768" y="303753"/>
                  </a:lnTo>
                  <a:lnTo>
                    <a:pt x="25916" y="297905"/>
                  </a:lnTo>
                  <a:lnTo>
                    <a:pt x="41671" y="316480"/>
                  </a:lnTo>
                  <a:lnTo>
                    <a:pt x="61377" y="312352"/>
                  </a:lnTo>
                  <a:lnTo>
                    <a:pt x="77089" y="325768"/>
                  </a:lnTo>
                  <a:lnTo>
                    <a:pt x="82685" y="315793"/>
                  </a:lnTo>
                  <a:close/>
                </a:path>
              </a:pathLst>
            </a:custGeom>
            <a:solidFill>
              <a:srgbClr val="41B6C4"/>
            </a:solidFill>
            <a:ln w="5801" cap="flat">
              <a:noFill/>
              <a:prstDash val="solid"/>
              <a:miter/>
            </a:ln>
          </p:spPr>
          <p:txBody>
            <a:bodyPr rtlCol="0" anchor="ctr"/>
            <a:lstStyle/>
            <a:p>
              <a:endParaRPr lang="pt-BR"/>
            </a:p>
          </p:txBody>
        </p:sp>
        <p:sp>
          <p:nvSpPr>
            <p:cNvPr id="47" name="Forma Livre: Forma 46">
              <a:extLst>
                <a:ext uri="{FF2B5EF4-FFF2-40B4-BE49-F238E27FC236}">
                  <a16:creationId xmlns:a16="http://schemas.microsoft.com/office/drawing/2014/main" id="{C6458F43-D617-0CA4-3D22-39E58088B54F}"/>
                </a:ext>
              </a:extLst>
            </p:cNvPr>
            <p:cNvSpPr/>
            <p:nvPr/>
          </p:nvSpPr>
          <p:spPr>
            <a:xfrm flipV="1">
              <a:off x="-19094814" y="4442911"/>
              <a:ext cx="263441" cy="273824"/>
            </a:xfrm>
            <a:custGeom>
              <a:avLst/>
              <a:gdLst>
                <a:gd name="connsiteX0" fmla="*/ 210292 w 263441"/>
                <a:gd name="connsiteY0" fmla="*/ 244589 h 273824"/>
                <a:gd name="connsiteX1" fmla="*/ 211609 w 263441"/>
                <a:gd name="connsiteY1" fmla="*/ 217755 h 273824"/>
                <a:gd name="connsiteX2" fmla="*/ 232918 w 263441"/>
                <a:gd name="connsiteY2" fmla="*/ 232202 h 273824"/>
                <a:gd name="connsiteX3" fmla="*/ 263441 w 263441"/>
                <a:gd name="connsiteY3" fmla="*/ 199869 h 273824"/>
                <a:gd name="connsiteX4" fmla="*/ 248015 w 263441"/>
                <a:gd name="connsiteY4" fmla="*/ 181978 h 273824"/>
                <a:gd name="connsiteX5" fmla="*/ 236538 w 263441"/>
                <a:gd name="connsiteY5" fmla="*/ 151705 h 273824"/>
                <a:gd name="connsiteX6" fmla="*/ 221112 w 263441"/>
                <a:gd name="connsiteY6" fmla="*/ 138636 h 273824"/>
                <a:gd name="connsiteX7" fmla="*/ 210951 w 263441"/>
                <a:gd name="connsiteY7" fmla="*/ 114555 h 273824"/>
                <a:gd name="connsiteX8" fmla="*/ 194207 w 263441"/>
                <a:gd name="connsiteY8" fmla="*/ 94603 h 273824"/>
                <a:gd name="connsiteX9" fmla="*/ 227035 w 263441"/>
                <a:gd name="connsiteY9" fmla="*/ 80156 h 273824"/>
                <a:gd name="connsiteX10" fmla="*/ 218809 w 263441"/>
                <a:gd name="connsiteY10" fmla="*/ 57107 h 273824"/>
                <a:gd name="connsiteX11" fmla="*/ 188654 w 263441"/>
                <a:gd name="connsiteY11" fmla="*/ 39220 h 273824"/>
                <a:gd name="connsiteX12" fmla="*/ 177178 w 263441"/>
                <a:gd name="connsiteY12" fmla="*/ 20643 h 273824"/>
                <a:gd name="connsiteX13" fmla="*/ 165371 w 263441"/>
                <a:gd name="connsiteY13" fmla="*/ 23741 h 273824"/>
                <a:gd name="connsiteX14" fmla="*/ 150932 w 263441"/>
                <a:gd name="connsiteY14" fmla="*/ 10667 h 273824"/>
                <a:gd name="connsiteX15" fmla="*/ 144349 w 263441"/>
                <a:gd name="connsiteY15" fmla="*/ 22708 h 273824"/>
                <a:gd name="connsiteX16" fmla="*/ 132214 w 263441"/>
                <a:gd name="connsiteY16" fmla="*/ 15139 h 273824"/>
                <a:gd name="connsiteX17" fmla="*/ 121396 w 263441"/>
                <a:gd name="connsiteY17" fmla="*/ 30964 h 273824"/>
                <a:gd name="connsiteX18" fmla="*/ 102678 w 263441"/>
                <a:gd name="connsiteY18" fmla="*/ 40253 h 273824"/>
                <a:gd name="connsiteX19" fmla="*/ 63351 w 263441"/>
                <a:gd name="connsiteY19" fmla="*/ 5 h 273824"/>
                <a:gd name="connsiteX20" fmla="*/ 53149 w 263441"/>
                <a:gd name="connsiteY20" fmla="*/ 18236 h 273824"/>
                <a:gd name="connsiteX21" fmla="*/ 34803 w 263441"/>
                <a:gd name="connsiteY21" fmla="*/ 22363 h 273824"/>
                <a:gd name="connsiteX22" fmla="*/ 42988 w 263441"/>
                <a:gd name="connsiteY22" fmla="*/ 54013 h 273824"/>
                <a:gd name="connsiteX23" fmla="*/ 35790 w 263441"/>
                <a:gd name="connsiteY23" fmla="*/ 86006 h 273824"/>
                <a:gd name="connsiteX24" fmla="*/ 43647 w 263441"/>
                <a:gd name="connsiteY24" fmla="*/ 118685 h 273824"/>
                <a:gd name="connsiteX25" fmla="*/ 39040 w 263441"/>
                <a:gd name="connsiteY25" fmla="*/ 139669 h 273824"/>
                <a:gd name="connsiteX26" fmla="*/ 21022 w 263441"/>
                <a:gd name="connsiteY26" fmla="*/ 151364 h 273824"/>
                <a:gd name="connsiteX27" fmla="*/ 9544 w 263441"/>
                <a:gd name="connsiteY27" fmla="*/ 148612 h 273824"/>
                <a:gd name="connsiteX28" fmla="*/ 0 w 263441"/>
                <a:gd name="connsiteY28" fmla="*/ 181291 h 273824"/>
                <a:gd name="connsiteX29" fmla="*/ 14439 w 263441"/>
                <a:gd name="connsiteY29" fmla="*/ 174755 h 273824"/>
                <a:gd name="connsiteX30" fmla="*/ 50558 w 263441"/>
                <a:gd name="connsiteY30" fmla="*/ 213970 h 273824"/>
                <a:gd name="connsiteX31" fmla="*/ 73184 w 263441"/>
                <a:gd name="connsiteY31" fmla="*/ 238393 h 273824"/>
                <a:gd name="connsiteX32" fmla="*/ 97124 w 263441"/>
                <a:gd name="connsiteY32" fmla="*/ 253873 h 273824"/>
                <a:gd name="connsiteX33" fmla="*/ 148299 w 263441"/>
                <a:gd name="connsiteY33" fmla="*/ 242524 h 273824"/>
                <a:gd name="connsiteX34" fmla="*/ 169608 w 263441"/>
                <a:gd name="connsiteY34" fmla="*/ 260755 h 273824"/>
                <a:gd name="connsiteX35" fmla="*/ 175202 w 263441"/>
                <a:gd name="connsiteY35" fmla="*/ 273829 h 273824"/>
                <a:gd name="connsiteX36" fmla="*/ 190958 w 263441"/>
                <a:gd name="connsiteY36" fmla="*/ 271764 h 273824"/>
                <a:gd name="connsiteX37" fmla="*/ 183389 w 263441"/>
                <a:gd name="connsiteY37" fmla="*/ 252499 h 273824"/>
                <a:gd name="connsiteX38" fmla="*/ 190958 w 263441"/>
                <a:gd name="connsiteY38" fmla="*/ 241491 h 273824"/>
                <a:gd name="connsiteX39" fmla="*/ 210292 w 263441"/>
                <a:gd name="connsiteY39" fmla="*/ 244589 h 27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63441" h="273824">
                  <a:moveTo>
                    <a:pt x="210292" y="244589"/>
                  </a:moveTo>
                  <a:lnTo>
                    <a:pt x="211609" y="217755"/>
                  </a:lnTo>
                  <a:lnTo>
                    <a:pt x="232918" y="232202"/>
                  </a:lnTo>
                  <a:lnTo>
                    <a:pt x="263441" y="199869"/>
                  </a:lnTo>
                  <a:lnTo>
                    <a:pt x="248015" y="181978"/>
                  </a:lnTo>
                  <a:lnTo>
                    <a:pt x="236538" y="151705"/>
                  </a:lnTo>
                  <a:lnTo>
                    <a:pt x="221112" y="138636"/>
                  </a:lnTo>
                  <a:lnTo>
                    <a:pt x="210951" y="114555"/>
                  </a:lnTo>
                  <a:lnTo>
                    <a:pt x="194207" y="94603"/>
                  </a:lnTo>
                  <a:lnTo>
                    <a:pt x="227035" y="80156"/>
                  </a:lnTo>
                  <a:lnTo>
                    <a:pt x="218809" y="57107"/>
                  </a:lnTo>
                  <a:lnTo>
                    <a:pt x="188654" y="39220"/>
                  </a:lnTo>
                  <a:lnTo>
                    <a:pt x="177178" y="20643"/>
                  </a:lnTo>
                  <a:lnTo>
                    <a:pt x="165371" y="23741"/>
                  </a:lnTo>
                  <a:lnTo>
                    <a:pt x="150932" y="10667"/>
                  </a:lnTo>
                  <a:lnTo>
                    <a:pt x="144349" y="22708"/>
                  </a:lnTo>
                  <a:lnTo>
                    <a:pt x="132214" y="15139"/>
                  </a:lnTo>
                  <a:lnTo>
                    <a:pt x="121396" y="30964"/>
                  </a:lnTo>
                  <a:lnTo>
                    <a:pt x="102678" y="40253"/>
                  </a:lnTo>
                  <a:lnTo>
                    <a:pt x="63351" y="5"/>
                  </a:lnTo>
                  <a:lnTo>
                    <a:pt x="53149" y="18236"/>
                  </a:lnTo>
                  <a:lnTo>
                    <a:pt x="34803" y="22363"/>
                  </a:lnTo>
                  <a:lnTo>
                    <a:pt x="42988" y="54013"/>
                  </a:lnTo>
                  <a:lnTo>
                    <a:pt x="35790" y="86006"/>
                  </a:lnTo>
                  <a:lnTo>
                    <a:pt x="43647" y="118685"/>
                  </a:lnTo>
                  <a:lnTo>
                    <a:pt x="39040" y="139669"/>
                  </a:lnTo>
                  <a:lnTo>
                    <a:pt x="21022" y="151364"/>
                  </a:lnTo>
                  <a:lnTo>
                    <a:pt x="9544" y="148612"/>
                  </a:lnTo>
                  <a:lnTo>
                    <a:pt x="0" y="181291"/>
                  </a:lnTo>
                  <a:lnTo>
                    <a:pt x="14439" y="174755"/>
                  </a:lnTo>
                  <a:lnTo>
                    <a:pt x="50558" y="213970"/>
                  </a:lnTo>
                  <a:lnTo>
                    <a:pt x="73184" y="238393"/>
                  </a:lnTo>
                  <a:lnTo>
                    <a:pt x="97124" y="253873"/>
                  </a:lnTo>
                  <a:lnTo>
                    <a:pt x="148299" y="242524"/>
                  </a:lnTo>
                  <a:lnTo>
                    <a:pt x="169608" y="260755"/>
                  </a:lnTo>
                  <a:lnTo>
                    <a:pt x="175202" y="273829"/>
                  </a:lnTo>
                  <a:lnTo>
                    <a:pt x="190958" y="271764"/>
                  </a:lnTo>
                  <a:lnTo>
                    <a:pt x="183389" y="252499"/>
                  </a:lnTo>
                  <a:lnTo>
                    <a:pt x="190958" y="241491"/>
                  </a:lnTo>
                  <a:lnTo>
                    <a:pt x="210292" y="244589"/>
                  </a:lnTo>
                  <a:close/>
                </a:path>
              </a:pathLst>
            </a:custGeom>
            <a:solidFill>
              <a:srgbClr val="1B779B"/>
            </a:solidFill>
            <a:ln w="5801" cap="flat">
              <a:noFill/>
              <a:prstDash val="solid"/>
              <a:miter/>
            </a:ln>
          </p:spPr>
          <p:txBody>
            <a:bodyPr rtlCol="0" anchor="ctr"/>
            <a:lstStyle/>
            <a:p>
              <a:endParaRPr lang="pt-BR"/>
            </a:p>
          </p:txBody>
        </p:sp>
        <p:sp>
          <p:nvSpPr>
            <p:cNvPr id="48" name="Forma Livre: Forma 47">
              <a:extLst>
                <a:ext uri="{FF2B5EF4-FFF2-40B4-BE49-F238E27FC236}">
                  <a16:creationId xmlns:a16="http://schemas.microsoft.com/office/drawing/2014/main" id="{AC3B0E59-B8D9-F680-9475-AD0831A2E853}"/>
                </a:ext>
              </a:extLst>
            </p:cNvPr>
            <p:cNvSpPr/>
            <p:nvPr/>
          </p:nvSpPr>
          <p:spPr>
            <a:xfrm flipV="1">
              <a:off x="-19398570" y="6222073"/>
              <a:ext cx="371672" cy="191607"/>
            </a:xfrm>
            <a:custGeom>
              <a:avLst/>
              <a:gdLst>
                <a:gd name="connsiteX0" fmla="*/ 306389 w 371672"/>
                <a:gd name="connsiteY0" fmla="*/ 191621 h 191607"/>
                <a:gd name="connsiteX1" fmla="*/ 320827 w 371672"/>
                <a:gd name="connsiteY1" fmla="*/ 178889 h 191607"/>
                <a:gd name="connsiteX2" fmla="*/ 318853 w 371672"/>
                <a:gd name="connsiteY2" fmla="*/ 154466 h 191607"/>
                <a:gd name="connsiteX3" fmla="*/ 342136 w 371672"/>
                <a:gd name="connsiteY3" fmla="*/ 139332 h 191607"/>
                <a:gd name="connsiteX4" fmla="*/ 352997 w 371672"/>
                <a:gd name="connsiteY4" fmla="*/ 111465 h 191607"/>
                <a:gd name="connsiteX5" fmla="*/ 346743 w 371672"/>
                <a:gd name="connsiteY5" fmla="*/ 100457 h 191607"/>
                <a:gd name="connsiteX6" fmla="*/ 358878 w 371672"/>
                <a:gd name="connsiteY6" fmla="*/ 94266 h 191607"/>
                <a:gd name="connsiteX7" fmla="*/ 371673 w 371672"/>
                <a:gd name="connsiteY7" fmla="*/ 72595 h 191607"/>
                <a:gd name="connsiteX8" fmla="*/ 354641 w 371672"/>
                <a:gd name="connsiteY8" fmla="*/ 48172 h 191607"/>
                <a:gd name="connsiteX9" fmla="*/ 355917 w 371672"/>
                <a:gd name="connsiteY9" fmla="*/ 32692 h 191607"/>
                <a:gd name="connsiteX10" fmla="*/ 344769 w 371672"/>
                <a:gd name="connsiteY10" fmla="*/ 13 h 191607"/>
                <a:gd name="connsiteX11" fmla="*/ 341519 w 371672"/>
                <a:gd name="connsiteY11" fmla="*/ 15834 h 191607"/>
                <a:gd name="connsiteX12" fmla="*/ 319511 w 371672"/>
                <a:gd name="connsiteY12" fmla="*/ 29595 h 191607"/>
                <a:gd name="connsiteX13" fmla="*/ 297872 w 371672"/>
                <a:gd name="connsiteY13" fmla="*/ 23058 h 191607"/>
                <a:gd name="connsiteX14" fmla="*/ 250977 w 371672"/>
                <a:gd name="connsiteY14" fmla="*/ 50924 h 191607"/>
                <a:gd name="connsiteX15" fmla="*/ 234564 w 371672"/>
                <a:gd name="connsiteY15" fmla="*/ 67778 h 191607"/>
                <a:gd name="connsiteX16" fmla="*/ 204698 w 371672"/>
                <a:gd name="connsiteY16" fmla="*/ 72595 h 191607"/>
                <a:gd name="connsiteX17" fmla="*/ 177795 w 371672"/>
                <a:gd name="connsiteY17" fmla="*/ 55396 h 191607"/>
                <a:gd name="connsiteX18" fmla="*/ 148299 w 371672"/>
                <a:gd name="connsiteY18" fmla="*/ 51957 h 191607"/>
                <a:gd name="connsiteX19" fmla="*/ 138425 w 371672"/>
                <a:gd name="connsiteY19" fmla="*/ 56770 h 191607"/>
                <a:gd name="connsiteX20" fmla="*/ 123040 w 371672"/>
                <a:gd name="connsiteY20" fmla="*/ 48859 h 191607"/>
                <a:gd name="connsiteX21" fmla="*/ 109918 w 371672"/>
                <a:gd name="connsiteY21" fmla="*/ 35444 h 191607"/>
                <a:gd name="connsiteX22" fmla="*/ 104981 w 371672"/>
                <a:gd name="connsiteY22" fmla="*/ 54363 h 191607"/>
                <a:gd name="connsiteX23" fmla="*/ 87909 w 371672"/>
                <a:gd name="connsiteY23" fmla="*/ 73628 h 191607"/>
                <a:gd name="connsiteX24" fmla="*/ 84002 w 371672"/>
                <a:gd name="connsiteY24" fmla="*/ 96331 h 191607"/>
                <a:gd name="connsiteX25" fmla="*/ 67260 w 371672"/>
                <a:gd name="connsiteY25" fmla="*/ 97364 h 191607"/>
                <a:gd name="connsiteX26" fmla="*/ 61047 w 371672"/>
                <a:gd name="connsiteY26" fmla="*/ 83949 h 191607"/>
                <a:gd name="connsiteX27" fmla="*/ 35131 w 371672"/>
                <a:gd name="connsiteY27" fmla="*/ 82571 h 191607"/>
                <a:gd name="connsiteX28" fmla="*/ 30524 w 371672"/>
                <a:gd name="connsiteY28" fmla="*/ 95644 h 191607"/>
                <a:gd name="connsiteX29" fmla="*/ 36735 w 371672"/>
                <a:gd name="connsiteY29" fmla="*/ 109746 h 191607"/>
                <a:gd name="connsiteX30" fmla="*/ 25587 w 371672"/>
                <a:gd name="connsiteY30" fmla="*/ 120754 h 191607"/>
                <a:gd name="connsiteX31" fmla="*/ 31183 w 371672"/>
                <a:gd name="connsiteY31" fmla="*/ 149994 h 191607"/>
                <a:gd name="connsiteX32" fmla="*/ 19046 w 371672"/>
                <a:gd name="connsiteY32" fmla="*/ 154124 h 191607"/>
                <a:gd name="connsiteX33" fmla="*/ 10531 w 371672"/>
                <a:gd name="connsiteY33" fmla="*/ 184393 h 191607"/>
                <a:gd name="connsiteX34" fmla="*/ 0 w 371672"/>
                <a:gd name="connsiteY34" fmla="*/ 191275 h 191607"/>
                <a:gd name="connsiteX35" fmla="*/ 100374 w 371672"/>
                <a:gd name="connsiteY35" fmla="*/ 191275 h 191607"/>
                <a:gd name="connsiteX36" fmla="*/ 306389 w 371672"/>
                <a:gd name="connsiteY36" fmla="*/ 191621 h 19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71672" h="191607">
                  <a:moveTo>
                    <a:pt x="306389" y="191621"/>
                  </a:moveTo>
                  <a:lnTo>
                    <a:pt x="320827" y="178889"/>
                  </a:lnTo>
                  <a:lnTo>
                    <a:pt x="318853" y="154466"/>
                  </a:lnTo>
                  <a:lnTo>
                    <a:pt x="342136" y="139332"/>
                  </a:lnTo>
                  <a:lnTo>
                    <a:pt x="352997" y="111465"/>
                  </a:lnTo>
                  <a:lnTo>
                    <a:pt x="346743" y="100457"/>
                  </a:lnTo>
                  <a:lnTo>
                    <a:pt x="358878" y="94266"/>
                  </a:lnTo>
                  <a:lnTo>
                    <a:pt x="371673" y="72595"/>
                  </a:lnTo>
                  <a:lnTo>
                    <a:pt x="354641" y="48172"/>
                  </a:lnTo>
                  <a:lnTo>
                    <a:pt x="355917" y="32692"/>
                  </a:lnTo>
                  <a:lnTo>
                    <a:pt x="344769" y="13"/>
                  </a:lnTo>
                  <a:lnTo>
                    <a:pt x="341519" y="15834"/>
                  </a:lnTo>
                  <a:lnTo>
                    <a:pt x="319511" y="29595"/>
                  </a:lnTo>
                  <a:lnTo>
                    <a:pt x="297872" y="23058"/>
                  </a:lnTo>
                  <a:lnTo>
                    <a:pt x="250977" y="50924"/>
                  </a:lnTo>
                  <a:lnTo>
                    <a:pt x="234564" y="67778"/>
                  </a:lnTo>
                  <a:lnTo>
                    <a:pt x="204698" y="72595"/>
                  </a:lnTo>
                  <a:lnTo>
                    <a:pt x="177795" y="55396"/>
                  </a:lnTo>
                  <a:lnTo>
                    <a:pt x="148299" y="51957"/>
                  </a:lnTo>
                  <a:lnTo>
                    <a:pt x="138425" y="56770"/>
                  </a:lnTo>
                  <a:lnTo>
                    <a:pt x="123040" y="48859"/>
                  </a:lnTo>
                  <a:lnTo>
                    <a:pt x="109918" y="35444"/>
                  </a:lnTo>
                  <a:lnTo>
                    <a:pt x="104981" y="54363"/>
                  </a:lnTo>
                  <a:lnTo>
                    <a:pt x="87909" y="73628"/>
                  </a:lnTo>
                  <a:lnTo>
                    <a:pt x="84002" y="96331"/>
                  </a:lnTo>
                  <a:lnTo>
                    <a:pt x="67260" y="97364"/>
                  </a:lnTo>
                  <a:lnTo>
                    <a:pt x="61047" y="83949"/>
                  </a:lnTo>
                  <a:lnTo>
                    <a:pt x="35131" y="82571"/>
                  </a:lnTo>
                  <a:lnTo>
                    <a:pt x="30524" y="95644"/>
                  </a:lnTo>
                  <a:lnTo>
                    <a:pt x="36735" y="109746"/>
                  </a:lnTo>
                  <a:lnTo>
                    <a:pt x="25587" y="120754"/>
                  </a:lnTo>
                  <a:lnTo>
                    <a:pt x="31183" y="149994"/>
                  </a:lnTo>
                  <a:lnTo>
                    <a:pt x="19046" y="154124"/>
                  </a:lnTo>
                  <a:lnTo>
                    <a:pt x="10531" y="184393"/>
                  </a:lnTo>
                  <a:lnTo>
                    <a:pt x="0" y="191275"/>
                  </a:lnTo>
                  <a:lnTo>
                    <a:pt x="100374" y="191275"/>
                  </a:lnTo>
                  <a:lnTo>
                    <a:pt x="306389" y="191621"/>
                  </a:lnTo>
                  <a:close/>
                </a:path>
              </a:pathLst>
            </a:custGeom>
            <a:solidFill>
              <a:srgbClr val="1B779B"/>
            </a:solidFill>
            <a:ln w="5801" cap="flat">
              <a:noFill/>
              <a:prstDash val="solid"/>
              <a:miter/>
            </a:ln>
          </p:spPr>
          <p:txBody>
            <a:bodyPr rtlCol="0" anchor="ctr"/>
            <a:lstStyle/>
            <a:p>
              <a:endParaRPr lang="pt-BR"/>
            </a:p>
          </p:txBody>
        </p:sp>
        <p:sp>
          <p:nvSpPr>
            <p:cNvPr id="49" name="Forma Livre: Forma 48">
              <a:extLst>
                <a:ext uri="{FF2B5EF4-FFF2-40B4-BE49-F238E27FC236}">
                  <a16:creationId xmlns:a16="http://schemas.microsoft.com/office/drawing/2014/main" id="{4DE9B8CC-B06D-648B-D4B9-514B7AFA9736}"/>
                </a:ext>
              </a:extLst>
            </p:cNvPr>
            <p:cNvSpPr/>
            <p:nvPr/>
          </p:nvSpPr>
          <p:spPr>
            <a:xfrm flipV="1">
              <a:off x="-18017848" y="4057634"/>
              <a:ext cx="101361" cy="165461"/>
            </a:xfrm>
            <a:custGeom>
              <a:avLst/>
              <a:gdLst>
                <a:gd name="connsiteX0" fmla="*/ 82028 w 101361"/>
                <a:gd name="connsiteY0" fmla="*/ 154801 h 165461"/>
                <a:gd name="connsiteX1" fmla="*/ 86265 w 101361"/>
                <a:gd name="connsiteY1" fmla="*/ 155488 h 165461"/>
                <a:gd name="connsiteX2" fmla="*/ 101361 w 101361"/>
                <a:gd name="connsiteY2" fmla="*/ 142415 h 165461"/>
                <a:gd name="connsiteX3" fmla="*/ 93176 w 101361"/>
                <a:gd name="connsiteY3" fmla="*/ 128313 h 165461"/>
                <a:gd name="connsiteX4" fmla="*/ 95808 w 101361"/>
                <a:gd name="connsiteY4" fmla="*/ 117304 h 165461"/>
                <a:gd name="connsiteX5" fmla="*/ 81039 w 101361"/>
                <a:gd name="connsiteY5" fmla="*/ 103199 h 165461"/>
                <a:gd name="connsiteX6" fmla="*/ 64956 w 101361"/>
                <a:gd name="connsiteY6" fmla="*/ 95633 h 165461"/>
                <a:gd name="connsiteX7" fmla="*/ 63310 w 101361"/>
                <a:gd name="connsiteY7" fmla="*/ 79463 h 165461"/>
                <a:gd name="connsiteX8" fmla="*/ 9831 w 101361"/>
                <a:gd name="connsiteY8" fmla="*/ 2 h 165461"/>
                <a:gd name="connsiteX9" fmla="*/ 6870 w 101361"/>
                <a:gd name="connsiteY9" fmla="*/ 49881 h 165461"/>
                <a:gd name="connsiteX10" fmla="*/ 2633 w 101361"/>
                <a:gd name="connsiteY10" fmla="*/ 67767 h 165461"/>
                <a:gd name="connsiteX11" fmla="*/ 6581 w 101361"/>
                <a:gd name="connsiteY11" fmla="*/ 86345 h 165461"/>
                <a:gd name="connsiteX12" fmla="*/ 0 w 101361"/>
                <a:gd name="connsiteY12" fmla="*/ 159959 h 165461"/>
                <a:gd name="connsiteX13" fmla="*/ 27233 w 101361"/>
                <a:gd name="connsiteY13" fmla="*/ 165464 h 165461"/>
                <a:gd name="connsiteX14" fmla="*/ 47555 w 101361"/>
                <a:gd name="connsiteY14" fmla="*/ 143793 h 165461"/>
                <a:gd name="connsiteX15" fmla="*/ 68576 w 101361"/>
                <a:gd name="connsiteY15" fmla="*/ 146199 h 165461"/>
                <a:gd name="connsiteX16" fmla="*/ 82028 w 101361"/>
                <a:gd name="connsiteY16" fmla="*/ 154801 h 16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1361" h="165461">
                  <a:moveTo>
                    <a:pt x="82028" y="154801"/>
                  </a:moveTo>
                  <a:lnTo>
                    <a:pt x="86265" y="155488"/>
                  </a:lnTo>
                  <a:lnTo>
                    <a:pt x="101361" y="142415"/>
                  </a:lnTo>
                  <a:lnTo>
                    <a:pt x="93176" y="128313"/>
                  </a:lnTo>
                  <a:lnTo>
                    <a:pt x="95808" y="117304"/>
                  </a:lnTo>
                  <a:lnTo>
                    <a:pt x="81039" y="103199"/>
                  </a:lnTo>
                  <a:lnTo>
                    <a:pt x="64956" y="95633"/>
                  </a:lnTo>
                  <a:lnTo>
                    <a:pt x="63310" y="79463"/>
                  </a:lnTo>
                  <a:lnTo>
                    <a:pt x="9831" y="2"/>
                  </a:lnTo>
                  <a:lnTo>
                    <a:pt x="6870" y="49881"/>
                  </a:lnTo>
                  <a:lnTo>
                    <a:pt x="2633" y="67767"/>
                  </a:lnTo>
                  <a:lnTo>
                    <a:pt x="6581" y="86345"/>
                  </a:lnTo>
                  <a:lnTo>
                    <a:pt x="0" y="159959"/>
                  </a:lnTo>
                  <a:lnTo>
                    <a:pt x="27233" y="165464"/>
                  </a:lnTo>
                  <a:lnTo>
                    <a:pt x="47555" y="143793"/>
                  </a:lnTo>
                  <a:lnTo>
                    <a:pt x="68576" y="146199"/>
                  </a:lnTo>
                  <a:lnTo>
                    <a:pt x="82028" y="154801"/>
                  </a:lnTo>
                  <a:close/>
                </a:path>
              </a:pathLst>
            </a:custGeom>
            <a:solidFill>
              <a:srgbClr val="1B779B"/>
            </a:solidFill>
            <a:ln w="5801" cap="flat">
              <a:noFill/>
              <a:prstDash val="solid"/>
              <a:miter/>
            </a:ln>
          </p:spPr>
          <p:txBody>
            <a:bodyPr rtlCol="0" anchor="ctr"/>
            <a:lstStyle/>
            <a:p>
              <a:endParaRPr lang="pt-BR"/>
            </a:p>
          </p:txBody>
        </p:sp>
        <p:sp>
          <p:nvSpPr>
            <p:cNvPr id="50" name="Forma Livre: Forma 49">
              <a:extLst>
                <a:ext uri="{FF2B5EF4-FFF2-40B4-BE49-F238E27FC236}">
                  <a16:creationId xmlns:a16="http://schemas.microsoft.com/office/drawing/2014/main" id="{407F9AEE-1704-EA82-53F8-E5C8B36801CD}"/>
                </a:ext>
              </a:extLst>
            </p:cNvPr>
            <p:cNvSpPr/>
            <p:nvPr/>
          </p:nvSpPr>
          <p:spPr>
            <a:xfrm flipV="1">
              <a:off x="-18142494" y="4284673"/>
              <a:ext cx="241763" cy="433781"/>
            </a:xfrm>
            <a:custGeom>
              <a:avLst/>
              <a:gdLst>
                <a:gd name="connsiteX0" fmla="*/ 220125 w 241763"/>
                <a:gd name="connsiteY0" fmla="*/ 410049 h 433781"/>
                <a:gd name="connsiteX1" fmla="*/ 216505 w 241763"/>
                <a:gd name="connsiteY1" fmla="*/ 399728 h 433781"/>
                <a:gd name="connsiteX2" fmla="*/ 241764 w 241763"/>
                <a:gd name="connsiteY2" fmla="*/ 378403 h 433781"/>
                <a:gd name="connsiteX3" fmla="*/ 231603 w 241763"/>
                <a:gd name="connsiteY3" fmla="*/ 366707 h 433781"/>
                <a:gd name="connsiteX4" fmla="*/ 234523 w 241763"/>
                <a:gd name="connsiteY4" fmla="*/ 347784 h 433781"/>
                <a:gd name="connsiteX5" fmla="*/ 215846 w 241763"/>
                <a:gd name="connsiteY5" fmla="*/ 309601 h 433781"/>
                <a:gd name="connsiteX6" fmla="*/ 205685 w 241763"/>
                <a:gd name="connsiteY6" fmla="*/ 302723 h 433781"/>
                <a:gd name="connsiteX7" fmla="*/ 177795 w 241763"/>
                <a:gd name="connsiteY7" fmla="*/ 291028 h 433781"/>
                <a:gd name="connsiteX8" fmla="*/ 173846 w 241763"/>
                <a:gd name="connsiteY8" fmla="*/ 293780 h 433781"/>
                <a:gd name="connsiteX9" fmla="*/ 144638 w 241763"/>
                <a:gd name="connsiteY9" fmla="*/ 272450 h 433781"/>
                <a:gd name="connsiteX10" fmla="*/ 150232 w 241763"/>
                <a:gd name="connsiteY10" fmla="*/ 246308 h 433781"/>
                <a:gd name="connsiteX11" fmla="*/ 143034 w 241763"/>
                <a:gd name="connsiteY11" fmla="*/ 206059 h 433781"/>
                <a:gd name="connsiteX12" fmla="*/ 127936 w 241763"/>
                <a:gd name="connsiteY12" fmla="*/ 167530 h 433781"/>
                <a:gd name="connsiteX13" fmla="*/ 117447 w 241763"/>
                <a:gd name="connsiteY13" fmla="*/ 157900 h 433781"/>
                <a:gd name="connsiteX14" fmla="*/ 113498 w 241763"/>
                <a:gd name="connsiteY14" fmla="*/ 133473 h 433781"/>
                <a:gd name="connsiteX15" fmla="*/ 124975 w 241763"/>
                <a:gd name="connsiteY15" fmla="*/ 96668 h 433781"/>
                <a:gd name="connsiteX16" fmla="*/ 132503 w 241763"/>
                <a:gd name="connsiteY16" fmla="*/ 81875 h 433781"/>
                <a:gd name="connsiteX17" fmla="*/ 124316 w 241763"/>
                <a:gd name="connsiteY17" fmla="*/ 73964 h 433781"/>
                <a:gd name="connsiteX18" fmla="*/ 129583 w 241763"/>
                <a:gd name="connsiteY18" fmla="*/ 60204 h 433781"/>
                <a:gd name="connsiteX19" fmla="*/ 144351 w 241763"/>
                <a:gd name="connsiteY19" fmla="*/ 40253 h 433781"/>
                <a:gd name="connsiteX20" fmla="*/ 139084 w 241763"/>
                <a:gd name="connsiteY20" fmla="*/ 16858 h 433781"/>
                <a:gd name="connsiteX21" fmla="*/ 123659 w 241763"/>
                <a:gd name="connsiteY21" fmla="*/ 4 h 433781"/>
                <a:gd name="connsiteX22" fmla="*/ 100376 w 241763"/>
                <a:gd name="connsiteY22" fmla="*/ 10321 h 433781"/>
                <a:gd name="connsiteX23" fmla="*/ 72813 w 241763"/>
                <a:gd name="connsiteY23" fmla="*/ 7228 h 433781"/>
                <a:gd name="connsiteX24" fmla="*/ 44264 w 241763"/>
                <a:gd name="connsiteY24" fmla="*/ 30618 h 433781"/>
                <a:gd name="connsiteX25" fmla="*/ 44923 w 241763"/>
                <a:gd name="connsiteY25" fmla="*/ 52289 h 433781"/>
                <a:gd name="connsiteX26" fmla="*/ 31142 w 241763"/>
                <a:gd name="connsiteY26" fmla="*/ 76716 h 433781"/>
                <a:gd name="connsiteX27" fmla="*/ 31799 w 241763"/>
                <a:gd name="connsiteY27" fmla="*/ 93225 h 433781"/>
                <a:gd name="connsiteX28" fmla="*/ 24929 w 241763"/>
                <a:gd name="connsiteY28" fmla="*/ 105957 h 433781"/>
                <a:gd name="connsiteX29" fmla="*/ 34103 w 241763"/>
                <a:gd name="connsiteY29" fmla="*/ 119371 h 433781"/>
                <a:gd name="connsiteX30" fmla="*/ 37066 w 241763"/>
                <a:gd name="connsiteY30" fmla="*/ 143794 h 433781"/>
                <a:gd name="connsiteX31" fmla="*/ 23614 w 241763"/>
                <a:gd name="connsiteY31" fmla="*/ 155490 h 433781"/>
                <a:gd name="connsiteX32" fmla="*/ 9503 w 241763"/>
                <a:gd name="connsiteY32" fmla="*/ 158242 h 433781"/>
                <a:gd name="connsiteX33" fmla="*/ 0 w 241763"/>
                <a:gd name="connsiteY33" fmla="*/ 168217 h 433781"/>
                <a:gd name="connsiteX34" fmla="*/ 1646 w 241763"/>
                <a:gd name="connsiteY34" fmla="*/ 190579 h 433781"/>
                <a:gd name="connsiteX35" fmla="*/ 18348 w 241763"/>
                <a:gd name="connsiteY35" fmla="*/ 208120 h 433781"/>
                <a:gd name="connsiteX36" fmla="*/ 47555 w 241763"/>
                <a:gd name="connsiteY36" fmla="*/ 211905 h 433781"/>
                <a:gd name="connsiteX37" fmla="*/ 65286 w 241763"/>
                <a:gd name="connsiteY37" fmla="*/ 213283 h 433781"/>
                <a:gd name="connsiteX38" fmla="*/ 104653 w 241763"/>
                <a:gd name="connsiteY38" fmla="*/ 248027 h 433781"/>
                <a:gd name="connsiteX39" fmla="*/ 120368 w 241763"/>
                <a:gd name="connsiteY39" fmla="*/ 266259 h 433781"/>
                <a:gd name="connsiteX40" fmla="*/ 117118 w 241763"/>
                <a:gd name="connsiteY40" fmla="*/ 291715 h 433781"/>
                <a:gd name="connsiteX41" fmla="*/ 132173 w 241763"/>
                <a:gd name="connsiteY41" fmla="*/ 318544 h 433781"/>
                <a:gd name="connsiteX42" fmla="*/ 121355 w 241763"/>
                <a:gd name="connsiteY42" fmla="*/ 328866 h 433781"/>
                <a:gd name="connsiteX43" fmla="*/ 107574 w 241763"/>
                <a:gd name="connsiteY43" fmla="*/ 324740 h 433781"/>
                <a:gd name="connsiteX44" fmla="*/ 94452 w 241763"/>
                <a:gd name="connsiteY44" fmla="*/ 339874 h 433781"/>
                <a:gd name="connsiteX45" fmla="*/ 84620 w 241763"/>
                <a:gd name="connsiteY45" fmla="*/ 363610 h 433781"/>
                <a:gd name="connsiteX46" fmla="*/ 81987 w 241763"/>
                <a:gd name="connsiteY46" fmla="*/ 382529 h 433781"/>
                <a:gd name="connsiteX47" fmla="*/ 85607 w 241763"/>
                <a:gd name="connsiteY47" fmla="*/ 404200 h 433781"/>
                <a:gd name="connsiteX48" fmla="*/ 96426 w 241763"/>
                <a:gd name="connsiteY48" fmla="*/ 414867 h 433781"/>
                <a:gd name="connsiteX49" fmla="*/ 112840 w 241763"/>
                <a:gd name="connsiteY49" fmla="*/ 411428 h 433781"/>
                <a:gd name="connsiteX50" fmla="*/ 154512 w 241763"/>
                <a:gd name="connsiteY50" fmla="*/ 426562 h 433781"/>
                <a:gd name="connsiteX51" fmla="*/ 172530 w 241763"/>
                <a:gd name="connsiteY51" fmla="*/ 424842 h 433781"/>
                <a:gd name="connsiteX52" fmla="*/ 182731 w 241763"/>
                <a:gd name="connsiteY52" fmla="*/ 433785 h 433781"/>
                <a:gd name="connsiteX53" fmla="*/ 200091 w 241763"/>
                <a:gd name="connsiteY53" fmla="*/ 418306 h 433781"/>
                <a:gd name="connsiteX54" fmla="*/ 220125 w 241763"/>
                <a:gd name="connsiteY54" fmla="*/ 410049 h 433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41763" h="433781">
                  <a:moveTo>
                    <a:pt x="220125" y="410049"/>
                  </a:moveTo>
                  <a:lnTo>
                    <a:pt x="216505" y="399728"/>
                  </a:lnTo>
                  <a:lnTo>
                    <a:pt x="241764" y="378403"/>
                  </a:lnTo>
                  <a:lnTo>
                    <a:pt x="231603" y="366707"/>
                  </a:lnTo>
                  <a:lnTo>
                    <a:pt x="234523" y="347784"/>
                  </a:lnTo>
                  <a:lnTo>
                    <a:pt x="215846" y="309601"/>
                  </a:lnTo>
                  <a:lnTo>
                    <a:pt x="205685" y="302723"/>
                  </a:lnTo>
                  <a:lnTo>
                    <a:pt x="177795" y="291028"/>
                  </a:lnTo>
                  <a:lnTo>
                    <a:pt x="173846" y="293780"/>
                  </a:lnTo>
                  <a:lnTo>
                    <a:pt x="144638" y="272450"/>
                  </a:lnTo>
                  <a:lnTo>
                    <a:pt x="150232" y="246308"/>
                  </a:lnTo>
                  <a:lnTo>
                    <a:pt x="143034" y="206059"/>
                  </a:lnTo>
                  <a:lnTo>
                    <a:pt x="127936" y="167530"/>
                  </a:lnTo>
                  <a:lnTo>
                    <a:pt x="117447" y="157900"/>
                  </a:lnTo>
                  <a:lnTo>
                    <a:pt x="113498" y="133473"/>
                  </a:lnTo>
                  <a:lnTo>
                    <a:pt x="124975" y="96668"/>
                  </a:lnTo>
                  <a:lnTo>
                    <a:pt x="132503" y="81875"/>
                  </a:lnTo>
                  <a:lnTo>
                    <a:pt x="124316" y="73964"/>
                  </a:lnTo>
                  <a:lnTo>
                    <a:pt x="129583" y="60204"/>
                  </a:lnTo>
                  <a:lnTo>
                    <a:pt x="144351" y="40253"/>
                  </a:lnTo>
                  <a:lnTo>
                    <a:pt x="139084" y="16858"/>
                  </a:lnTo>
                  <a:lnTo>
                    <a:pt x="123659" y="4"/>
                  </a:lnTo>
                  <a:lnTo>
                    <a:pt x="100376" y="10321"/>
                  </a:lnTo>
                  <a:lnTo>
                    <a:pt x="72813" y="7228"/>
                  </a:lnTo>
                  <a:lnTo>
                    <a:pt x="44264" y="30618"/>
                  </a:lnTo>
                  <a:lnTo>
                    <a:pt x="44923" y="52289"/>
                  </a:lnTo>
                  <a:lnTo>
                    <a:pt x="31142" y="76716"/>
                  </a:lnTo>
                  <a:lnTo>
                    <a:pt x="31799" y="93225"/>
                  </a:lnTo>
                  <a:lnTo>
                    <a:pt x="24929" y="105957"/>
                  </a:lnTo>
                  <a:lnTo>
                    <a:pt x="34103" y="119371"/>
                  </a:lnTo>
                  <a:lnTo>
                    <a:pt x="37066" y="143794"/>
                  </a:lnTo>
                  <a:lnTo>
                    <a:pt x="23614" y="155490"/>
                  </a:lnTo>
                  <a:lnTo>
                    <a:pt x="9503" y="158242"/>
                  </a:lnTo>
                  <a:lnTo>
                    <a:pt x="0" y="168217"/>
                  </a:lnTo>
                  <a:lnTo>
                    <a:pt x="1646" y="190579"/>
                  </a:lnTo>
                  <a:lnTo>
                    <a:pt x="18348" y="208120"/>
                  </a:lnTo>
                  <a:lnTo>
                    <a:pt x="47555" y="211905"/>
                  </a:lnTo>
                  <a:lnTo>
                    <a:pt x="65286" y="213283"/>
                  </a:lnTo>
                  <a:lnTo>
                    <a:pt x="104653" y="248027"/>
                  </a:lnTo>
                  <a:lnTo>
                    <a:pt x="120368" y="266259"/>
                  </a:lnTo>
                  <a:lnTo>
                    <a:pt x="117118" y="291715"/>
                  </a:lnTo>
                  <a:lnTo>
                    <a:pt x="132173" y="318544"/>
                  </a:lnTo>
                  <a:lnTo>
                    <a:pt x="121355" y="328866"/>
                  </a:lnTo>
                  <a:lnTo>
                    <a:pt x="107574" y="324740"/>
                  </a:lnTo>
                  <a:lnTo>
                    <a:pt x="94452" y="339874"/>
                  </a:lnTo>
                  <a:lnTo>
                    <a:pt x="84620" y="363610"/>
                  </a:lnTo>
                  <a:lnTo>
                    <a:pt x="81987" y="382529"/>
                  </a:lnTo>
                  <a:lnTo>
                    <a:pt x="85607" y="404200"/>
                  </a:lnTo>
                  <a:lnTo>
                    <a:pt x="96426" y="414867"/>
                  </a:lnTo>
                  <a:lnTo>
                    <a:pt x="112840" y="411428"/>
                  </a:lnTo>
                  <a:lnTo>
                    <a:pt x="154512" y="426562"/>
                  </a:lnTo>
                  <a:lnTo>
                    <a:pt x="172530" y="424842"/>
                  </a:lnTo>
                  <a:lnTo>
                    <a:pt x="182731" y="433785"/>
                  </a:lnTo>
                  <a:lnTo>
                    <a:pt x="200091" y="418306"/>
                  </a:lnTo>
                  <a:lnTo>
                    <a:pt x="220125" y="410049"/>
                  </a:lnTo>
                  <a:close/>
                </a:path>
              </a:pathLst>
            </a:custGeom>
            <a:solidFill>
              <a:srgbClr val="1B779B"/>
            </a:solidFill>
            <a:ln w="5801" cap="flat">
              <a:noFill/>
              <a:prstDash val="solid"/>
              <a:miter/>
            </a:ln>
          </p:spPr>
          <p:txBody>
            <a:bodyPr rtlCol="0" anchor="ctr"/>
            <a:lstStyle/>
            <a:p>
              <a:endParaRPr lang="pt-BR"/>
            </a:p>
          </p:txBody>
        </p:sp>
        <p:sp>
          <p:nvSpPr>
            <p:cNvPr id="51" name="Forma Livre: Forma 50">
              <a:extLst>
                <a:ext uri="{FF2B5EF4-FFF2-40B4-BE49-F238E27FC236}">
                  <a16:creationId xmlns:a16="http://schemas.microsoft.com/office/drawing/2014/main" id="{808B1937-EC87-DAEC-69CE-56BC96C134C1}"/>
                </a:ext>
              </a:extLst>
            </p:cNvPr>
            <p:cNvSpPr/>
            <p:nvPr/>
          </p:nvSpPr>
          <p:spPr>
            <a:xfrm flipV="1">
              <a:off x="-18357023" y="4078964"/>
              <a:ext cx="163683" cy="182660"/>
            </a:xfrm>
            <a:custGeom>
              <a:avLst/>
              <a:gdLst>
                <a:gd name="connsiteX0" fmla="*/ 92476 w 163683"/>
                <a:gd name="connsiteY0" fmla="*/ 171659 h 182660"/>
                <a:gd name="connsiteX1" fmla="*/ 81328 w 163683"/>
                <a:gd name="connsiteY1" fmla="*/ 145171 h 182660"/>
                <a:gd name="connsiteX2" fmla="*/ 82645 w 163683"/>
                <a:gd name="connsiteY2" fmla="*/ 133130 h 182660"/>
                <a:gd name="connsiteX3" fmla="*/ 93793 w 163683"/>
                <a:gd name="connsiteY3" fmla="*/ 113179 h 182660"/>
                <a:gd name="connsiteX4" fmla="*/ 84619 w 163683"/>
                <a:gd name="connsiteY4" fmla="*/ 104231 h 182660"/>
                <a:gd name="connsiteX5" fmla="*/ 78408 w 163683"/>
                <a:gd name="connsiteY5" fmla="*/ 80841 h 182660"/>
                <a:gd name="connsiteX6" fmla="*/ 105928 w 163683"/>
                <a:gd name="connsiteY6" fmla="*/ 73272 h 182660"/>
                <a:gd name="connsiteX7" fmla="*/ 163684 w 163683"/>
                <a:gd name="connsiteY7" fmla="*/ 44723 h 182660"/>
                <a:gd name="connsiteX8" fmla="*/ 157432 w 163683"/>
                <a:gd name="connsiteY8" fmla="*/ 21328 h 182660"/>
                <a:gd name="connsiteX9" fmla="*/ 151878 w 163683"/>
                <a:gd name="connsiteY9" fmla="*/ 5507 h 182660"/>
                <a:gd name="connsiteX10" fmla="*/ 139414 w 163683"/>
                <a:gd name="connsiteY10" fmla="*/ 3 h 182660"/>
                <a:gd name="connsiteX11" fmla="*/ 118722 w 163683"/>
                <a:gd name="connsiteY11" fmla="*/ 1035 h 182660"/>
                <a:gd name="connsiteX12" fmla="*/ 113498 w 163683"/>
                <a:gd name="connsiteY12" fmla="*/ 12385 h 182660"/>
                <a:gd name="connsiteX13" fmla="*/ 102679 w 163683"/>
                <a:gd name="connsiteY13" fmla="*/ 34056 h 182660"/>
                <a:gd name="connsiteX14" fmla="*/ 75117 w 163683"/>
                <a:gd name="connsiteY14" fmla="*/ 35434 h 182660"/>
                <a:gd name="connsiteX15" fmla="*/ 65573 w 163683"/>
                <a:gd name="connsiteY15" fmla="*/ 67768 h 182660"/>
                <a:gd name="connsiteX16" fmla="*/ 20651 w 163683"/>
                <a:gd name="connsiteY16" fmla="*/ 25113 h 182660"/>
                <a:gd name="connsiteX17" fmla="*/ 4237 w 163683"/>
                <a:gd name="connsiteY17" fmla="*/ 28897 h 182660"/>
                <a:gd name="connsiteX18" fmla="*/ 0 w 163683"/>
                <a:gd name="connsiteY18" fmla="*/ 113179 h 182660"/>
                <a:gd name="connsiteX19" fmla="*/ 27562 w 163683"/>
                <a:gd name="connsiteY19" fmla="*/ 115240 h 182660"/>
                <a:gd name="connsiteX20" fmla="*/ 5883 w 163683"/>
                <a:gd name="connsiteY20" fmla="*/ 143793 h 182660"/>
                <a:gd name="connsiteX21" fmla="*/ 18348 w 163683"/>
                <a:gd name="connsiteY21" fmla="*/ 156521 h 182660"/>
                <a:gd name="connsiteX22" fmla="*/ 25259 w 163683"/>
                <a:gd name="connsiteY22" fmla="*/ 173033 h 182660"/>
                <a:gd name="connsiteX23" fmla="*/ 38381 w 163683"/>
                <a:gd name="connsiteY23" fmla="*/ 182663 h 182660"/>
                <a:gd name="connsiteX24" fmla="*/ 67876 w 163683"/>
                <a:gd name="connsiteY24" fmla="*/ 174065 h 182660"/>
                <a:gd name="connsiteX25" fmla="*/ 92476 w 163683"/>
                <a:gd name="connsiteY25" fmla="*/ 171659 h 18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3683" h="182660">
                  <a:moveTo>
                    <a:pt x="92476" y="171659"/>
                  </a:moveTo>
                  <a:lnTo>
                    <a:pt x="81328" y="145171"/>
                  </a:lnTo>
                  <a:lnTo>
                    <a:pt x="82645" y="133130"/>
                  </a:lnTo>
                  <a:lnTo>
                    <a:pt x="93793" y="113179"/>
                  </a:lnTo>
                  <a:lnTo>
                    <a:pt x="84619" y="104231"/>
                  </a:lnTo>
                  <a:lnTo>
                    <a:pt x="78408" y="80841"/>
                  </a:lnTo>
                  <a:lnTo>
                    <a:pt x="105928" y="73272"/>
                  </a:lnTo>
                  <a:lnTo>
                    <a:pt x="163684" y="44723"/>
                  </a:lnTo>
                  <a:lnTo>
                    <a:pt x="157432" y="21328"/>
                  </a:lnTo>
                  <a:lnTo>
                    <a:pt x="151878" y="5507"/>
                  </a:lnTo>
                  <a:lnTo>
                    <a:pt x="139414" y="3"/>
                  </a:lnTo>
                  <a:lnTo>
                    <a:pt x="118722" y="1035"/>
                  </a:lnTo>
                  <a:lnTo>
                    <a:pt x="113498" y="12385"/>
                  </a:lnTo>
                  <a:lnTo>
                    <a:pt x="102679" y="34056"/>
                  </a:lnTo>
                  <a:lnTo>
                    <a:pt x="75117" y="35434"/>
                  </a:lnTo>
                  <a:lnTo>
                    <a:pt x="65573" y="67768"/>
                  </a:lnTo>
                  <a:lnTo>
                    <a:pt x="20651" y="25113"/>
                  </a:lnTo>
                  <a:lnTo>
                    <a:pt x="4237" y="28897"/>
                  </a:lnTo>
                  <a:lnTo>
                    <a:pt x="0" y="113179"/>
                  </a:lnTo>
                  <a:lnTo>
                    <a:pt x="27562" y="115240"/>
                  </a:lnTo>
                  <a:lnTo>
                    <a:pt x="5883" y="143793"/>
                  </a:lnTo>
                  <a:lnTo>
                    <a:pt x="18348" y="156521"/>
                  </a:lnTo>
                  <a:lnTo>
                    <a:pt x="25259" y="173033"/>
                  </a:lnTo>
                  <a:lnTo>
                    <a:pt x="38381" y="182663"/>
                  </a:lnTo>
                  <a:lnTo>
                    <a:pt x="67876" y="174065"/>
                  </a:lnTo>
                  <a:lnTo>
                    <a:pt x="92476" y="171659"/>
                  </a:lnTo>
                  <a:close/>
                </a:path>
              </a:pathLst>
            </a:custGeom>
            <a:solidFill>
              <a:srgbClr val="1B779B"/>
            </a:solidFill>
            <a:ln w="5801" cap="flat">
              <a:noFill/>
              <a:prstDash val="solid"/>
              <a:miter/>
            </a:ln>
          </p:spPr>
          <p:txBody>
            <a:bodyPr rtlCol="0" anchor="ctr"/>
            <a:lstStyle/>
            <a:p>
              <a:endParaRPr lang="pt-BR"/>
            </a:p>
          </p:txBody>
        </p:sp>
        <p:grpSp>
          <p:nvGrpSpPr>
            <p:cNvPr id="52" name="Gráfico 10">
              <a:extLst>
                <a:ext uri="{FF2B5EF4-FFF2-40B4-BE49-F238E27FC236}">
                  <a16:creationId xmlns:a16="http://schemas.microsoft.com/office/drawing/2014/main" id="{D59FE2B4-D567-D001-3CB8-7662D5268121}"/>
                </a:ext>
              </a:extLst>
            </p:cNvPr>
            <p:cNvGrpSpPr/>
            <p:nvPr/>
          </p:nvGrpSpPr>
          <p:grpSpPr>
            <a:xfrm>
              <a:off x="-19411692" y="3365164"/>
              <a:ext cx="709242" cy="560718"/>
              <a:chOff x="-19411692" y="3365164"/>
              <a:chExt cx="709242" cy="560718"/>
            </a:xfrm>
            <a:solidFill>
              <a:srgbClr val="41B6C4"/>
            </a:solidFill>
          </p:grpSpPr>
          <p:sp>
            <p:nvSpPr>
              <p:cNvPr id="53" name="Forma Livre: Forma 52">
                <a:extLst>
                  <a:ext uri="{FF2B5EF4-FFF2-40B4-BE49-F238E27FC236}">
                    <a16:creationId xmlns:a16="http://schemas.microsoft.com/office/drawing/2014/main" id="{A789A767-724D-5669-0E93-40E97623AE43}"/>
                  </a:ext>
                </a:extLst>
              </p:cNvPr>
              <p:cNvSpPr/>
              <p:nvPr/>
            </p:nvSpPr>
            <p:spPr>
              <a:xfrm flipV="1">
                <a:off x="-18731986" y="3714667"/>
                <a:ext cx="29536" cy="21327"/>
              </a:xfrm>
              <a:custGeom>
                <a:avLst/>
                <a:gdLst>
                  <a:gd name="connsiteX0" fmla="*/ 29536 w 29536"/>
                  <a:gd name="connsiteY0" fmla="*/ 9632 h 21327"/>
                  <a:gd name="connsiteX1" fmla="*/ 27233 w 29536"/>
                  <a:gd name="connsiteY1" fmla="*/ 688 h 21327"/>
                  <a:gd name="connsiteX2" fmla="*/ 0 w 29536"/>
                  <a:gd name="connsiteY2" fmla="*/ 0 h 21327"/>
                  <a:gd name="connsiteX3" fmla="*/ 7200 w 29536"/>
                  <a:gd name="connsiteY3" fmla="*/ 18576 h 21327"/>
                  <a:gd name="connsiteX4" fmla="*/ 24929 w 29536"/>
                  <a:gd name="connsiteY4" fmla="*/ 21328 h 21327"/>
                  <a:gd name="connsiteX5" fmla="*/ 29536 w 29536"/>
                  <a:gd name="connsiteY5" fmla="*/ 9632 h 2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36" h="21327">
                    <a:moveTo>
                      <a:pt x="29536" y="9632"/>
                    </a:moveTo>
                    <a:lnTo>
                      <a:pt x="27233" y="688"/>
                    </a:lnTo>
                    <a:lnTo>
                      <a:pt x="0" y="0"/>
                    </a:lnTo>
                    <a:lnTo>
                      <a:pt x="7200" y="18576"/>
                    </a:lnTo>
                    <a:lnTo>
                      <a:pt x="24929" y="21328"/>
                    </a:lnTo>
                    <a:lnTo>
                      <a:pt x="29536" y="9632"/>
                    </a:lnTo>
                    <a:close/>
                  </a:path>
                </a:pathLst>
              </a:custGeom>
              <a:solidFill>
                <a:srgbClr val="41B6C4"/>
              </a:solidFill>
              <a:ln w="5801" cap="flat">
                <a:noFill/>
                <a:prstDash val="solid"/>
                <a:miter/>
              </a:ln>
            </p:spPr>
            <p:txBody>
              <a:bodyPr rtlCol="0" anchor="ctr"/>
              <a:lstStyle/>
              <a:p>
                <a:endParaRPr lang="pt-BR"/>
              </a:p>
            </p:txBody>
          </p:sp>
          <p:sp>
            <p:nvSpPr>
              <p:cNvPr id="54" name="Forma Livre: Forma 53">
                <a:extLst>
                  <a:ext uri="{FF2B5EF4-FFF2-40B4-BE49-F238E27FC236}">
                    <a16:creationId xmlns:a16="http://schemas.microsoft.com/office/drawing/2014/main" id="{09D2AD8C-CD04-E1F9-4E83-E5E3D04309E2}"/>
                  </a:ext>
                </a:extLst>
              </p:cNvPr>
              <p:cNvSpPr/>
              <p:nvPr/>
            </p:nvSpPr>
            <p:spPr>
              <a:xfrm flipV="1">
                <a:off x="-19025251" y="3573283"/>
                <a:ext cx="18716" cy="18576"/>
              </a:xfrm>
              <a:custGeom>
                <a:avLst/>
                <a:gdLst>
                  <a:gd name="connsiteX0" fmla="*/ 14109 w 18716"/>
                  <a:gd name="connsiteY0" fmla="*/ 18576 h 18576"/>
                  <a:gd name="connsiteX1" fmla="*/ 18716 w 18716"/>
                  <a:gd name="connsiteY1" fmla="*/ 3096 h 18576"/>
                  <a:gd name="connsiteX2" fmla="*/ 2961 w 18716"/>
                  <a:gd name="connsiteY2" fmla="*/ 0 h 18576"/>
                  <a:gd name="connsiteX3" fmla="*/ 0 w 18716"/>
                  <a:gd name="connsiteY3" fmla="*/ 17544 h 18576"/>
                  <a:gd name="connsiteX4" fmla="*/ 14109 w 18716"/>
                  <a:gd name="connsiteY4" fmla="*/ 18576 h 1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6" h="18576">
                    <a:moveTo>
                      <a:pt x="14109" y="18576"/>
                    </a:moveTo>
                    <a:lnTo>
                      <a:pt x="18716" y="3096"/>
                    </a:lnTo>
                    <a:lnTo>
                      <a:pt x="2961" y="0"/>
                    </a:lnTo>
                    <a:lnTo>
                      <a:pt x="0" y="17544"/>
                    </a:lnTo>
                    <a:lnTo>
                      <a:pt x="14109" y="18576"/>
                    </a:lnTo>
                    <a:close/>
                  </a:path>
                </a:pathLst>
              </a:custGeom>
              <a:solidFill>
                <a:srgbClr val="41B6C4"/>
              </a:solidFill>
              <a:ln w="5801" cap="flat">
                <a:noFill/>
                <a:prstDash val="solid"/>
                <a:miter/>
              </a:ln>
            </p:spPr>
            <p:txBody>
              <a:bodyPr rtlCol="0" anchor="ctr"/>
              <a:lstStyle/>
              <a:p>
                <a:endParaRPr lang="pt-BR"/>
              </a:p>
            </p:txBody>
          </p:sp>
          <p:sp>
            <p:nvSpPr>
              <p:cNvPr id="55" name="Forma Livre: Forma 54">
                <a:extLst>
                  <a:ext uri="{FF2B5EF4-FFF2-40B4-BE49-F238E27FC236}">
                    <a16:creationId xmlns:a16="http://schemas.microsoft.com/office/drawing/2014/main" id="{31306E50-791B-AEC5-21F8-B6A7FAB660D7}"/>
                  </a:ext>
                </a:extLst>
              </p:cNvPr>
              <p:cNvSpPr/>
              <p:nvPr/>
            </p:nvSpPr>
            <p:spPr>
              <a:xfrm flipV="1">
                <a:off x="-19007851" y="3551611"/>
                <a:ext cx="17360" cy="17888"/>
              </a:xfrm>
              <a:custGeom>
                <a:avLst/>
                <a:gdLst>
                  <a:gd name="connsiteX0" fmla="*/ 0 w 17360"/>
                  <a:gd name="connsiteY0" fmla="*/ 0 h 17888"/>
                  <a:gd name="connsiteX1" fmla="*/ 6541 w 17360"/>
                  <a:gd name="connsiteY1" fmla="*/ 17888 h 17888"/>
                  <a:gd name="connsiteX2" fmla="*/ 17361 w 17360"/>
                  <a:gd name="connsiteY2" fmla="*/ 8256 h 17888"/>
                  <a:gd name="connsiteX3" fmla="*/ 0 w 17360"/>
                  <a:gd name="connsiteY3" fmla="*/ 0 h 17888"/>
                </a:gdLst>
                <a:ahLst/>
                <a:cxnLst>
                  <a:cxn ang="0">
                    <a:pos x="connsiteX0" y="connsiteY0"/>
                  </a:cxn>
                  <a:cxn ang="0">
                    <a:pos x="connsiteX1" y="connsiteY1"/>
                  </a:cxn>
                  <a:cxn ang="0">
                    <a:pos x="connsiteX2" y="connsiteY2"/>
                  </a:cxn>
                  <a:cxn ang="0">
                    <a:pos x="connsiteX3" y="connsiteY3"/>
                  </a:cxn>
                </a:cxnLst>
                <a:rect l="l" t="t" r="r" b="b"/>
                <a:pathLst>
                  <a:path w="17360" h="17888">
                    <a:moveTo>
                      <a:pt x="0" y="0"/>
                    </a:moveTo>
                    <a:lnTo>
                      <a:pt x="6541" y="17888"/>
                    </a:lnTo>
                    <a:lnTo>
                      <a:pt x="17361" y="8256"/>
                    </a:lnTo>
                    <a:lnTo>
                      <a:pt x="0" y="0"/>
                    </a:lnTo>
                    <a:close/>
                  </a:path>
                </a:pathLst>
              </a:custGeom>
              <a:solidFill>
                <a:srgbClr val="41B6C4"/>
              </a:solidFill>
              <a:ln w="5801" cap="flat">
                <a:noFill/>
                <a:prstDash val="solid"/>
                <a:miter/>
              </a:ln>
            </p:spPr>
            <p:txBody>
              <a:bodyPr rtlCol="0" anchor="ctr"/>
              <a:lstStyle/>
              <a:p>
                <a:endParaRPr lang="pt-BR"/>
              </a:p>
            </p:txBody>
          </p:sp>
          <p:sp>
            <p:nvSpPr>
              <p:cNvPr id="56" name="Forma Livre: Forma 55">
                <a:extLst>
                  <a:ext uri="{FF2B5EF4-FFF2-40B4-BE49-F238E27FC236}">
                    <a16:creationId xmlns:a16="http://schemas.microsoft.com/office/drawing/2014/main" id="{379646D1-E243-BD22-BA1A-ECE5B3778C5D}"/>
                  </a:ext>
                </a:extLst>
              </p:cNvPr>
              <p:cNvSpPr/>
              <p:nvPr/>
            </p:nvSpPr>
            <p:spPr>
              <a:xfrm flipV="1">
                <a:off x="-19411692" y="3365164"/>
                <a:ext cx="691840" cy="560718"/>
              </a:xfrm>
              <a:custGeom>
                <a:avLst/>
                <a:gdLst>
                  <a:gd name="connsiteX0" fmla="*/ 691841 w 691840"/>
                  <a:gd name="connsiteY0" fmla="*/ 179911 h 560718"/>
                  <a:gd name="connsiteX1" fmla="*/ 689867 w 691840"/>
                  <a:gd name="connsiteY1" fmla="*/ 154455 h 560718"/>
                  <a:gd name="connsiteX2" fmla="*/ 655436 w 691840"/>
                  <a:gd name="connsiteY2" fmla="*/ 91160 h 560718"/>
                  <a:gd name="connsiteX3" fmla="*/ 649840 w 691840"/>
                  <a:gd name="connsiteY3" fmla="*/ 101136 h 560718"/>
                  <a:gd name="connsiteX4" fmla="*/ 634127 w 691840"/>
                  <a:gd name="connsiteY4" fmla="*/ 87720 h 560718"/>
                  <a:gd name="connsiteX5" fmla="*/ 614422 w 691840"/>
                  <a:gd name="connsiteY5" fmla="*/ 91848 h 560718"/>
                  <a:gd name="connsiteX6" fmla="*/ 598666 w 691840"/>
                  <a:gd name="connsiteY6" fmla="*/ 73272 h 560718"/>
                  <a:gd name="connsiteX7" fmla="*/ 587518 w 691840"/>
                  <a:gd name="connsiteY7" fmla="*/ 79120 h 560718"/>
                  <a:gd name="connsiteX8" fmla="*/ 572750 w 691840"/>
                  <a:gd name="connsiteY8" fmla="*/ 64672 h 560718"/>
                  <a:gd name="connsiteX9" fmla="*/ 568184 w 691840"/>
                  <a:gd name="connsiteY9" fmla="*/ 75336 h 560718"/>
                  <a:gd name="connsiteX10" fmla="*/ 547821 w 691840"/>
                  <a:gd name="connsiteY10" fmla="*/ 88064 h 560718"/>
                  <a:gd name="connsiteX11" fmla="*/ 532107 w 691840"/>
                  <a:gd name="connsiteY11" fmla="*/ 122120 h 560718"/>
                  <a:gd name="connsiteX12" fmla="*/ 519971 w 691840"/>
                  <a:gd name="connsiteY12" fmla="*/ 135536 h 560718"/>
                  <a:gd name="connsiteX13" fmla="*/ 496317 w 691840"/>
                  <a:gd name="connsiteY13" fmla="*/ 119024 h 560718"/>
                  <a:gd name="connsiteX14" fmla="*/ 486156 w 691840"/>
                  <a:gd name="connsiteY14" fmla="*/ 67768 h 560718"/>
                  <a:gd name="connsiteX15" fmla="*/ 473363 w 691840"/>
                  <a:gd name="connsiteY15" fmla="*/ 56760 h 560718"/>
                  <a:gd name="connsiteX16" fmla="*/ 473363 w 691840"/>
                  <a:gd name="connsiteY16" fmla="*/ 32336 h 560718"/>
                  <a:gd name="connsiteX17" fmla="*/ 456990 w 691840"/>
                  <a:gd name="connsiteY17" fmla="*/ 0 h 560718"/>
                  <a:gd name="connsiteX18" fmla="*/ 436957 w 691840"/>
                  <a:gd name="connsiteY18" fmla="*/ 17544 h 560718"/>
                  <a:gd name="connsiteX19" fmla="*/ 403183 w 691840"/>
                  <a:gd name="connsiteY19" fmla="*/ 33368 h 560718"/>
                  <a:gd name="connsiteX20" fmla="*/ 389731 w 691840"/>
                  <a:gd name="connsiteY20" fmla="*/ 45408 h 560718"/>
                  <a:gd name="connsiteX21" fmla="*/ 378911 w 691840"/>
                  <a:gd name="connsiteY21" fmla="*/ 45064 h 560718"/>
                  <a:gd name="connsiteX22" fmla="*/ 352995 w 691840"/>
                  <a:gd name="connsiteY22" fmla="*/ 29584 h 560718"/>
                  <a:gd name="connsiteX23" fmla="*/ 339216 w 691840"/>
                  <a:gd name="connsiteY23" fmla="*/ 25456 h 560718"/>
                  <a:gd name="connsiteX24" fmla="*/ 320498 w 691840"/>
                  <a:gd name="connsiteY24" fmla="*/ 27520 h 560718"/>
                  <a:gd name="connsiteX25" fmla="*/ 287054 w 691840"/>
                  <a:gd name="connsiteY25" fmla="*/ 56072 h 560718"/>
                  <a:gd name="connsiteX26" fmla="*/ 261138 w 691840"/>
                  <a:gd name="connsiteY26" fmla="*/ 71208 h 560718"/>
                  <a:gd name="connsiteX27" fmla="*/ 244066 w 691840"/>
                  <a:gd name="connsiteY27" fmla="*/ 77056 h 560718"/>
                  <a:gd name="connsiteX28" fmla="*/ 213583 w 691840"/>
                  <a:gd name="connsiteY28" fmla="*/ 76712 h 560718"/>
                  <a:gd name="connsiteX29" fmla="*/ 202722 w 691840"/>
                  <a:gd name="connsiteY29" fmla="*/ 80496 h 560718"/>
                  <a:gd name="connsiteX30" fmla="*/ 166316 w 691840"/>
                  <a:gd name="connsiteY30" fmla="*/ 186448 h 560718"/>
                  <a:gd name="connsiteX31" fmla="*/ 124027 w 691840"/>
                  <a:gd name="connsiteY31" fmla="*/ 232543 h 560718"/>
                  <a:gd name="connsiteX32" fmla="*/ 124027 w 691840"/>
                  <a:gd name="connsiteY32" fmla="*/ 246303 h 560718"/>
                  <a:gd name="connsiteX33" fmla="*/ 110246 w 691840"/>
                  <a:gd name="connsiteY33" fmla="*/ 269007 h 560718"/>
                  <a:gd name="connsiteX34" fmla="*/ 90541 w 691840"/>
                  <a:gd name="connsiteY34" fmla="*/ 284831 h 560718"/>
                  <a:gd name="connsiteX35" fmla="*/ 68904 w 691840"/>
                  <a:gd name="connsiteY35" fmla="*/ 335743 h 560718"/>
                  <a:gd name="connsiteX36" fmla="*/ 53149 w 691840"/>
                  <a:gd name="connsiteY36" fmla="*/ 347439 h 560718"/>
                  <a:gd name="connsiteX37" fmla="*/ 31840 w 691840"/>
                  <a:gd name="connsiteY37" fmla="*/ 351911 h 560718"/>
                  <a:gd name="connsiteX38" fmla="*/ 0 w 691840"/>
                  <a:gd name="connsiteY38" fmla="*/ 377023 h 560718"/>
                  <a:gd name="connsiteX39" fmla="*/ 19376 w 691840"/>
                  <a:gd name="connsiteY39" fmla="*/ 402823 h 560718"/>
                  <a:gd name="connsiteX40" fmla="*/ 31181 w 691840"/>
                  <a:gd name="connsiteY40" fmla="*/ 427591 h 560718"/>
                  <a:gd name="connsiteX41" fmla="*/ 39368 w 691840"/>
                  <a:gd name="connsiteY41" fmla="*/ 453391 h 560718"/>
                  <a:gd name="connsiteX42" fmla="*/ 50845 w 691840"/>
                  <a:gd name="connsiteY42" fmla="*/ 472311 h 560718"/>
                  <a:gd name="connsiteX43" fmla="*/ 54464 w 691840"/>
                  <a:gd name="connsiteY43" fmla="*/ 492607 h 560718"/>
                  <a:gd name="connsiteX44" fmla="*/ 67258 w 691840"/>
                  <a:gd name="connsiteY44" fmla="*/ 521158 h 560718"/>
                  <a:gd name="connsiteX45" fmla="*/ 78078 w 691840"/>
                  <a:gd name="connsiteY45" fmla="*/ 530791 h 560718"/>
                  <a:gd name="connsiteX46" fmla="*/ 111563 w 691840"/>
                  <a:gd name="connsiteY46" fmla="*/ 551775 h 560718"/>
                  <a:gd name="connsiteX47" fmla="*/ 153851 w 691840"/>
                  <a:gd name="connsiteY47" fmla="*/ 560719 h 560718"/>
                  <a:gd name="connsiteX48" fmla="*/ 159117 w 691840"/>
                  <a:gd name="connsiteY48" fmla="*/ 544207 h 560718"/>
                  <a:gd name="connsiteX49" fmla="*/ 191904 w 691840"/>
                  <a:gd name="connsiteY49" fmla="*/ 529414 h 560718"/>
                  <a:gd name="connsiteX50" fmla="*/ 203709 w 691840"/>
                  <a:gd name="connsiteY50" fmla="*/ 537326 h 560718"/>
                  <a:gd name="connsiteX51" fmla="*/ 216833 w 691840"/>
                  <a:gd name="connsiteY51" fmla="*/ 535950 h 560718"/>
                  <a:gd name="connsiteX52" fmla="*/ 231601 w 691840"/>
                  <a:gd name="connsiteY52" fmla="*/ 521847 h 560718"/>
                  <a:gd name="connsiteX53" fmla="*/ 235221 w 691840"/>
                  <a:gd name="connsiteY53" fmla="*/ 508087 h 560718"/>
                  <a:gd name="connsiteX54" fmla="*/ 231929 w 691840"/>
                  <a:gd name="connsiteY54" fmla="*/ 493982 h 560718"/>
                  <a:gd name="connsiteX55" fmla="*/ 214900 w 691840"/>
                  <a:gd name="connsiteY55" fmla="*/ 465087 h 560718"/>
                  <a:gd name="connsiteX56" fmla="*/ 175860 w 691840"/>
                  <a:gd name="connsiteY56" fmla="*/ 437911 h 560718"/>
                  <a:gd name="connsiteX57" fmla="*/ 177793 w 691840"/>
                  <a:gd name="connsiteY57" fmla="*/ 414519 h 560718"/>
                  <a:gd name="connsiteX58" fmla="*/ 192561 w 691840"/>
                  <a:gd name="connsiteY58" fmla="*/ 410391 h 560718"/>
                  <a:gd name="connsiteX59" fmla="*/ 206342 w 691840"/>
                  <a:gd name="connsiteY59" fmla="*/ 416239 h 560718"/>
                  <a:gd name="connsiteX60" fmla="*/ 249660 w 691840"/>
                  <a:gd name="connsiteY60" fmla="*/ 413487 h 560718"/>
                  <a:gd name="connsiteX61" fmla="*/ 254884 w 691840"/>
                  <a:gd name="connsiteY61" fmla="*/ 422775 h 560718"/>
                  <a:gd name="connsiteX62" fmla="*/ 278867 w 691840"/>
                  <a:gd name="connsiteY62" fmla="*/ 421399 h 560718"/>
                  <a:gd name="connsiteX63" fmla="*/ 292278 w 691840"/>
                  <a:gd name="connsiteY63" fmla="*/ 406951 h 560718"/>
                  <a:gd name="connsiteX64" fmla="*/ 317536 w 691840"/>
                  <a:gd name="connsiteY64" fmla="*/ 420711 h 560718"/>
                  <a:gd name="connsiteX65" fmla="*/ 325762 w 691840"/>
                  <a:gd name="connsiteY65" fmla="*/ 411079 h 560718"/>
                  <a:gd name="connsiteX66" fmla="*/ 338227 w 691840"/>
                  <a:gd name="connsiteY66" fmla="*/ 414863 h 560718"/>
                  <a:gd name="connsiteX67" fmla="*/ 359865 w 691840"/>
                  <a:gd name="connsiteY67" fmla="*/ 429655 h 560718"/>
                  <a:gd name="connsiteX68" fmla="*/ 386111 w 691840"/>
                  <a:gd name="connsiteY68" fmla="*/ 436191 h 560718"/>
                  <a:gd name="connsiteX69" fmla="*/ 403841 w 691840"/>
                  <a:gd name="connsiteY69" fmla="*/ 435503 h 560718"/>
                  <a:gd name="connsiteX70" fmla="*/ 418938 w 691840"/>
                  <a:gd name="connsiteY70" fmla="*/ 446511 h 560718"/>
                  <a:gd name="connsiteX71" fmla="*/ 432679 w 691840"/>
                  <a:gd name="connsiteY71" fmla="*/ 434815 h 560718"/>
                  <a:gd name="connsiteX72" fmla="*/ 451066 w 691840"/>
                  <a:gd name="connsiteY72" fmla="*/ 427247 h 560718"/>
                  <a:gd name="connsiteX73" fmla="*/ 457319 w 691840"/>
                  <a:gd name="connsiteY73" fmla="*/ 411767 h 560718"/>
                  <a:gd name="connsiteX74" fmla="*/ 438603 w 691840"/>
                  <a:gd name="connsiteY74" fmla="*/ 393191 h 560718"/>
                  <a:gd name="connsiteX75" fmla="*/ 417951 w 691840"/>
                  <a:gd name="connsiteY75" fmla="*/ 386311 h 560718"/>
                  <a:gd name="connsiteX76" fmla="*/ 397589 w 691840"/>
                  <a:gd name="connsiteY76" fmla="*/ 373583 h 560718"/>
                  <a:gd name="connsiteX77" fmla="*/ 393022 w 691840"/>
                  <a:gd name="connsiteY77" fmla="*/ 363607 h 560718"/>
                  <a:gd name="connsiteX78" fmla="*/ 373317 w 691840"/>
                  <a:gd name="connsiteY78" fmla="*/ 347783 h 560718"/>
                  <a:gd name="connsiteX79" fmla="*/ 370356 w 691840"/>
                  <a:gd name="connsiteY79" fmla="*/ 336431 h 560718"/>
                  <a:gd name="connsiteX80" fmla="*/ 384465 w 691840"/>
                  <a:gd name="connsiteY80" fmla="*/ 314071 h 560718"/>
                  <a:gd name="connsiteX81" fmla="*/ 398246 w 691840"/>
                  <a:gd name="connsiteY81" fmla="*/ 305127 h 560718"/>
                  <a:gd name="connsiteX82" fmla="*/ 418609 w 691840"/>
                  <a:gd name="connsiteY82" fmla="*/ 311319 h 560718"/>
                  <a:gd name="connsiteX83" fmla="*/ 461227 w 691840"/>
                  <a:gd name="connsiteY83" fmla="*/ 307879 h 560718"/>
                  <a:gd name="connsiteX84" fmla="*/ 495042 w 691840"/>
                  <a:gd name="connsiteY84" fmla="*/ 299967 h 560718"/>
                  <a:gd name="connsiteX85" fmla="*/ 506190 w 691840"/>
                  <a:gd name="connsiteY85" fmla="*/ 289991 h 560718"/>
                  <a:gd name="connsiteX86" fmla="*/ 510427 w 691840"/>
                  <a:gd name="connsiteY86" fmla="*/ 263847 h 560718"/>
                  <a:gd name="connsiteX87" fmla="*/ 480602 w 691840"/>
                  <a:gd name="connsiteY87" fmla="*/ 238047 h 560718"/>
                  <a:gd name="connsiteX88" fmla="*/ 477641 w 691840"/>
                  <a:gd name="connsiteY88" fmla="*/ 222223 h 560718"/>
                  <a:gd name="connsiteX89" fmla="*/ 484511 w 691840"/>
                  <a:gd name="connsiteY89" fmla="*/ 205023 h 560718"/>
                  <a:gd name="connsiteX90" fmla="*/ 502570 w 691840"/>
                  <a:gd name="connsiteY90" fmla="*/ 195736 h 560718"/>
                  <a:gd name="connsiteX91" fmla="*/ 522892 w 691840"/>
                  <a:gd name="connsiteY91" fmla="*/ 209495 h 560718"/>
                  <a:gd name="connsiteX92" fmla="*/ 553086 w 691840"/>
                  <a:gd name="connsiteY92" fmla="*/ 208463 h 560718"/>
                  <a:gd name="connsiteX93" fmla="*/ 577357 w 691840"/>
                  <a:gd name="connsiteY93" fmla="*/ 220159 h 560718"/>
                  <a:gd name="connsiteX94" fmla="*/ 601957 w 691840"/>
                  <a:gd name="connsiteY94" fmla="*/ 205023 h 560718"/>
                  <a:gd name="connsiteX95" fmla="*/ 651156 w 691840"/>
                  <a:gd name="connsiteY95" fmla="*/ 208463 h 560718"/>
                  <a:gd name="connsiteX96" fmla="*/ 659384 w 691840"/>
                  <a:gd name="connsiteY96" fmla="*/ 197799 h 560718"/>
                  <a:gd name="connsiteX97" fmla="*/ 682996 w 691840"/>
                  <a:gd name="connsiteY97" fmla="*/ 181631 h 560718"/>
                  <a:gd name="connsiteX98" fmla="*/ 691841 w 691840"/>
                  <a:gd name="connsiteY98" fmla="*/ 179911 h 560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91840" h="560718">
                    <a:moveTo>
                      <a:pt x="691841" y="179911"/>
                    </a:moveTo>
                    <a:lnTo>
                      <a:pt x="689867" y="154455"/>
                    </a:lnTo>
                    <a:lnTo>
                      <a:pt x="655436" y="91160"/>
                    </a:lnTo>
                    <a:lnTo>
                      <a:pt x="649840" y="101136"/>
                    </a:lnTo>
                    <a:lnTo>
                      <a:pt x="634127" y="87720"/>
                    </a:lnTo>
                    <a:lnTo>
                      <a:pt x="614422" y="91848"/>
                    </a:lnTo>
                    <a:lnTo>
                      <a:pt x="598666" y="73272"/>
                    </a:lnTo>
                    <a:lnTo>
                      <a:pt x="587518" y="79120"/>
                    </a:lnTo>
                    <a:lnTo>
                      <a:pt x="572750" y="64672"/>
                    </a:lnTo>
                    <a:lnTo>
                      <a:pt x="568184" y="75336"/>
                    </a:lnTo>
                    <a:lnTo>
                      <a:pt x="547821" y="88064"/>
                    </a:lnTo>
                    <a:lnTo>
                      <a:pt x="532107" y="122120"/>
                    </a:lnTo>
                    <a:lnTo>
                      <a:pt x="519971" y="135536"/>
                    </a:lnTo>
                    <a:lnTo>
                      <a:pt x="496317" y="119024"/>
                    </a:lnTo>
                    <a:lnTo>
                      <a:pt x="486156" y="67768"/>
                    </a:lnTo>
                    <a:lnTo>
                      <a:pt x="473363" y="56760"/>
                    </a:lnTo>
                    <a:lnTo>
                      <a:pt x="473363" y="32336"/>
                    </a:lnTo>
                    <a:lnTo>
                      <a:pt x="456990" y="0"/>
                    </a:lnTo>
                    <a:lnTo>
                      <a:pt x="436957" y="17544"/>
                    </a:lnTo>
                    <a:lnTo>
                      <a:pt x="403183" y="33368"/>
                    </a:lnTo>
                    <a:lnTo>
                      <a:pt x="389731" y="45408"/>
                    </a:lnTo>
                    <a:lnTo>
                      <a:pt x="378911" y="45064"/>
                    </a:lnTo>
                    <a:lnTo>
                      <a:pt x="352995" y="29584"/>
                    </a:lnTo>
                    <a:lnTo>
                      <a:pt x="339216" y="25456"/>
                    </a:lnTo>
                    <a:lnTo>
                      <a:pt x="320498" y="27520"/>
                    </a:lnTo>
                    <a:lnTo>
                      <a:pt x="287054" y="56072"/>
                    </a:lnTo>
                    <a:lnTo>
                      <a:pt x="261138" y="71208"/>
                    </a:lnTo>
                    <a:lnTo>
                      <a:pt x="244066" y="77056"/>
                    </a:lnTo>
                    <a:lnTo>
                      <a:pt x="213583" y="76712"/>
                    </a:lnTo>
                    <a:lnTo>
                      <a:pt x="202722" y="80496"/>
                    </a:lnTo>
                    <a:lnTo>
                      <a:pt x="166316" y="186448"/>
                    </a:lnTo>
                    <a:lnTo>
                      <a:pt x="124027" y="232543"/>
                    </a:lnTo>
                    <a:lnTo>
                      <a:pt x="124027" y="246303"/>
                    </a:lnTo>
                    <a:lnTo>
                      <a:pt x="110246" y="269007"/>
                    </a:lnTo>
                    <a:lnTo>
                      <a:pt x="90541" y="284831"/>
                    </a:lnTo>
                    <a:lnTo>
                      <a:pt x="68904" y="335743"/>
                    </a:lnTo>
                    <a:lnTo>
                      <a:pt x="53149" y="347439"/>
                    </a:lnTo>
                    <a:lnTo>
                      <a:pt x="31840" y="351911"/>
                    </a:lnTo>
                    <a:lnTo>
                      <a:pt x="0" y="377023"/>
                    </a:lnTo>
                    <a:lnTo>
                      <a:pt x="19376" y="402823"/>
                    </a:lnTo>
                    <a:lnTo>
                      <a:pt x="31181" y="427591"/>
                    </a:lnTo>
                    <a:lnTo>
                      <a:pt x="39368" y="453391"/>
                    </a:lnTo>
                    <a:lnTo>
                      <a:pt x="50845" y="472311"/>
                    </a:lnTo>
                    <a:lnTo>
                      <a:pt x="54464" y="492607"/>
                    </a:lnTo>
                    <a:lnTo>
                      <a:pt x="67258" y="521158"/>
                    </a:lnTo>
                    <a:lnTo>
                      <a:pt x="78078" y="530791"/>
                    </a:lnTo>
                    <a:lnTo>
                      <a:pt x="111563" y="551775"/>
                    </a:lnTo>
                    <a:lnTo>
                      <a:pt x="153851" y="560719"/>
                    </a:lnTo>
                    <a:lnTo>
                      <a:pt x="159117" y="544207"/>
                    </a:lnTo>
                    <a:lnTo>
                      <a:pt x="191904" y="529414"/>
                    </a:lnTo>
                    <a:lnTo>
                      <a:pt x="203709" y="537326"/>
                    </a:lnTo>
                    <a:lnTo>
                      <a:pt x="216833" y="535950"/>
                    </a:lnTo>
                    <a:lnTo>
                      <a:pt x="231601" y="521847"/>
                    </a:lnTo>
                    <a:lnTo>
                      <a:pt x="235221" y="508087"/>
                    </a:lnTo>
                    <a:lnTo>
                      <a:pt x="231929" y="493982"/>
                    </a:lnTo>
                    <a:lnTo>
                      <a:pt x="214900" y="465087"/>
                    </a:lnTo>
                    <a:lnTo>
                      <a:pt x="175860" y="437911"/>
                    </a:lnTo>
                    <a:lnTo>
                      <a:pt x="177793" y="414519"/>
                    </a:lnTo>
                    <a:lnTo>
                      <a:pt x="192561" y="410391"/>
                    </a:lnTo>
                    <a:lnTo>
                      <a:pt x="206342" y="416239"/>
                    </a:lnTo>
                    <a:lnTo>
                      <a:pt x="249660" y="413487"/>
                    </a:lnTo>
                    <a:lnTo>
                      <a:pt x="254884" y="422775"/>
                    </a:lnTo>
                    <a:lnTo>
                      <a:pt x="278867" y="421399"/>
                    </a:lnTo>
                    <a:lnTo>
                      <a:pt x="292278" y="406951"/>
                    </a:lnTo>
                    <a:lnTo>
                      <a:pt x="317536" y="420711"/>
                    </a:lnTo>
                    <a:lnTo>
                      <a:pt x="325762" y="411079"/>
                    </a:lnTo>
                    <a:lnTo>
                      <a:pt x="338227" y="414863"/>
                    </a:lnTo>
                    <a:lnTo>
                      <a:pt x="359865" y="429655"/>
                    </a:lnTo>
                    <a:lnTo>
                      <a:pt x="386111" y="436191"/>
                    </a:lnTo>
                    <a:lnTo>
                      <a:pt x="403841" y="435503"/>
                    </a:lnTo>
                    <a:lnTo>
                      <a:pt x="418938" y="446511"/>
                    </a:lnTo>
                    <a:lnTo>
                      <a:pt x="432679" y="434815"/>
                    </a:lnTo>
                    <a:lnTo>
                      <a:pt x="451066" y="427247"/>
                    </a:lnTo>
                    <a:lnTo>
                      <a:pt x="457319" y="411767"/>
                    </a:lnTo>
                    <a:lnTo>
                      <a:pt x="438603" y="393191"/>
                    </a:lnTo>
                    <a:lnTo>
                      <a:pt x="417951" y="386311"/>
                    </a:lnTo>
                    <a:lnTo>
                      <a:pt x="397589" y="373583"/>
                    </a:lnTo>
                    <a:lnTo>
                      <a:pt x="393022" y="363607"/>
                    </a:lnTo>
                    <a:lnTo>
                      <a:pt x="373317" y="347783"/>
                    </a:lnTo>
                    <a:lnTo>
                      <a:pt x="370356" y="336431"/>
                    </a:lnTo>
                    <a:lnTo>
                      <a:pt x="384465" y="314071"/>
                    </a:lnTo>
                    <a:lnTo>
                      <a:pt x="398246" y="305127"/>
                    </a:lnTo>
                    <a:lnTo>
                      <a:pt x="418609" y="311319"/>
                    </a:lnTo>
                    <a:lnTo>
                      <a:pt x="461227" y="307879"/>
                    </a:lnTo>
                    <a:lnTo>
                      <a:pt x="495042" y="299967"/>
                    </a:lnTo>
                    <a:lnTo>
                      <a:pt x="506190" y="289991"/>
                    </a:lnTo>
                    <a:lnTo>
                      <a:pt x="510427" y="263847"/>
                    </a:lnTo>
                    <a:lnTo>
                      <a:pt x="480602" y="238047"/>
                    </a:lnTo>
                    <a:lnTo>
                      <a:pt x="477641" y="222223"/>
                    </a:lnTo>
                    <a:lnTo>
                      <a:pt x="484511" y="205023"/>
                    </a:lnTo>
                    <a:lnTo>
                      <a:pt x="502570" y="195736"/>
                    </a:lnTo>
                    <a:lnTo>
                      <a:pt x="522892" y="209495"/>
                    </a:lnTo>
                    <a:lnTo>
                      <a:pt x="553086" y="208463"/>
                    </a:lnTo>
                    <a:lnTo>
                      <a:pt x="577357" y="220159"/>
                    </a:lnTo>
                    <a:lnTo>
                      <a:pt x="601957" y="205023"/>
                    </a:lnTo>
                    <a:lnTo>
                      <a:pt x="651156" y="208463"/>
                    </a:lnTo>
                    <a:lnTo>
                      <a:pt x="659384" y="197799"/>
                    </a:lnTo>
                    <a:lnTo>
                      <a:pt x="682996" y="181631"/>
                    </a:lnTo>
                    <a:lnTo>
                      <a:pt x="691841" y="179911"/>
                    </a:lnTo>
                    <a:close/>
                  </a:path>
                </a:pathLst>
              </a:custGeom>
              <a:solidFill>
                <a:srgbClr val="41B6C4"/>
              </a:solidFill>
              <a:ln w="5801" cap="flat">
                <a:noFill/>
                <a:prstDash val="solid"/>
                <a:miter/>
              </a:ln>
            </p:spPr>
            <p:txBody>
              <a:bodyPr rtlCol="0" anchor="ctr"/>
              <a:lstStyle/>
              <a:p>
                <a:endParaRPr lang="pt-BR"/>
              </a:p>
            </p:txBody>
          </p:sp>
        </p:grpSp>
        <p:sp>
          <p:nvSpPr>
            <p:cNvPr id="57" name="Forma Livre: Forma 56">
              <a:extLst>
                <a:ext uri="{FF2B5EF4-FFF2-40B4-BE49-F238E27FC236}">
                  <a16:creationId xmlns:a16="http://schemas.microsoft.com/office/drawing/2014/main" id="{4C9D4AC1-557E-ABA3-C604-AC1683A34D82}"/>
                </a:ext>
              </a:extLst>
            </p:cNvPr>
            <p:cNvSpPr/>
            <p:nvPr/>
          </p:nvSpPr>
          <p:spPr>
            <a:xfrm flipV="1">
              <a:off x="-18523010" y="3987458"/>
              <a:ext cx="119708" cy="83249"/>
            </a:xfrm>
            <a:custGeom>
              <a:avLst/>
              <a:gdLst>
                <a:gd name="connsiteX0" fmla="*/ 92806 w 119708"/>
                <a:gd name="connsiteY0" fmla="*/ 5165 h 83249"/>
                <a:gd name="connsiteX1" fmla="*/ 54425 w 119708"/>
                <a:gd name="connsiteY1" fmla="*/ 2 h 83249"/>
                <a:gd name="connsiteX2" fmla="*/ 330 w 119708"/>
                <a:gd name="connsiteY2" fmla="*/ 15139 h 83249"/>
                <a:gd name="connsiteX3" fmla="*/ 0 w 119708"/>
                <a:gd name="connsiteY3" fmla="*/ 16515 h 83249"/>
                <a:gd name="connsiteX4" fmla="*/ 12465 w 119708"/>
                <a:gd name="connsiteY4" fmla="*/ 46443 h 83249"/>
                <a:gd name="connsiteX5" fmla="*/ 30483 w 119708"/>
                <a:gd name="connsiteY5" fmla="*/ 41284 h 83249"/>
                <a:gd name="connsiteX6" fmla="*/ 60019 w 119708"/>
                <a:gd name="connsiteY6" fmla="*/ 40939 h 83249"/>
                <a:gd name="connsiteX7" fmla="*/ 70510 w 119708"/>
                <a:gd name="connsiteY7" fmla="*/ 47819 h 83249"/>
                <a:gd name="connsiteX8" fmla="*/ 86594 w 119708"/>
                <a:gd name="connsiteY8" fmla="*/ 78779 h 83249"/>
                <a:gd name="connsiteX9" fmla="*/ 110207 w 119708"/>
                <a:gd name="connsiteY9" fmla="*/ 83251 h 83249"/>
                <a:gd name="connsiteX10" fmla="*/ 119709 w 119708"/>
                <a:gd name="connsiteY10" fmla="*/ 74651 h 83249"/>
                <a:gd name="connsiteX11" fmla="*/ 108561 w 119708"/>
                <a:gd name="connsiteY11" fmla="*/ 28555 h 83249"/>
                <a:gd name="connsiteX12" fmla="*/ 101691 w 119708"/>
                <a:gd name="connsiteY12" fmla="*/ 9636 h 83249"/>
                <a:gd name="connsiteX13" fmla="*/ 92806 w 119708"/>
                <a:gd name="connsiteY13" fmla="*/ 5165 h 8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708" h="83249">
                  <a:moveTo>
                    <a:pt x="92806" y="5165"/>
                  </a:moveTo>
                  <a:lnTo>
                    <a:pt x="54425" y="2"/>
                  </a:lnTo>
                  <a:lnTo>
                    <a:pt x="330" y="15139"/>
                  </a:lnTo>
                  <a:lnTo>
                    <a:pt x="0" y="16515"/>
                  </a:lnTo>
                  <a:lnTo>
                    <a:pt x="12465" y="46443"/>
                  </a:lnTo>
                  <a:lnTo>
                    <a:pt x="30483" y="41284"/>
                  </a:lnTo>
                  <a:lnTo>
                    <a:pt x="60019" y="40939"/>
                  </a:lnTo>
                  <a:lnTo>
                    <a:pt x="70510" y="47819"/>
                  </a:lnTo>
                  <a:lnTo>
                    <a:pt x="86594" y="78779"/>
                  </a:lnTo>
                  <a:lnTo>
                    <a:pt x="110207" y="83251"/>
                  </a:lnTo>
                  <a:lnTo>
                    <a:pt x="119709" y="74651"/>
                  </a:lnTo>
                  <a:lnTo>
                    <a:pt x="108561" y="28555"/>
                  </a:lnTo>
                  <a:lnTo>
                    <a:pt x="101691" y="9636"/>
                  </a:lnTo>
                  <a:lnTo>
                    <a:pt x="92806" y="5165"/>
                  </a:lnTo>
                  <a:close/>
                </a:path>
              </a:pathLst>
            </a:custGeom>
            <a:solidFill>
              <a:srgbClr val="7FCDBB"/>
            </a:solidFill>
            <a:ln w="5801" cap="flat">
              <a:noFill/>
              <a:prstDash val="solid"/>
              <a:miter/>
            </a:ln>
          </p:spPr>
          <p:txBody>
            <a:bodyPr rtlCol="0" anchor="ctr"/>
            <a:lstStyle/>
            <a:p>
              <a:endParaRPr lang="pt-BR"/>
            </a:p>
          </p:txBody>
        </p:sp>
        <p:sp>
          <p:nvSpPr>
            <p:cNvPr id="58" name="Forma Livre: Forma 57">
              <a:extLst>
                <a:ext uri="{FF2B5EF4-FFF2-40B4-BE49-F238E27FC236}">
                  <a16:creationId xmlns:a16="http://schemas.microsoft.com/office/drawing/2014/main" id="{5533F679-7FF3-BCCA-B06C-F5430ADD21B4}"/>
                </a:ext>
              </a:extLst>
            </p:cNvPr>
            <p:cNvSpPr/>
            <p:nvPr/>
          </p:nvSpPr>
          <p:spPr>
            <a:xfrm flipV="1">
              <a:off x="-19129575" y="6784169"/>
              <a:ext cx="314286" cy="485383"/>
            </a:xfrm>
            <a:custGeom>
              <a:avLst/>
              <a:gdLst>
                <a:gd name="connsiteX0" fmla="*/ 177795 w 314286"/>
                <a:gd name="connsiteY0" fmla="*/ 49895 h 485383"/>
                <a:gd name="connsiteX1" fmla="*/ 154182 w 314286"/>
                <a:gd name="connsiteY1" fmla="*/ 37859 h 485383"/>
                <a:gd name="connsiteX2" fmla="*/ 150890 w 314286"/>
                <a:gd name="connsiteY2" fmla="*/ 26159 h 485383"/>
                <a:gd name="connsiteX3" fmla="*/ 135834 w 314286"/>
                <a:gd name="connsiteY3" fmla="*/ 3114 h 485383"/>
                <a:gd name="connsiteX4" fmla="*/ 116129 w 314286"/>
                <a:gd name="connsiteY4" fmla="*/ 16 h 485383"/>
                <a:gd name="connsiteX5" fmla="*/ 105640 w 314286"/>
                <a:gd name="connsiteY5" fmla="*/ 9992 h 485383"/>
                <a:gd name="connsiteX6" fmla="*/ 86922 w 314286"/>
                <a:gd name="connsiteY6" fmla="*/ 14122 h 485383"/>
                <a:gd name="connsiteX7" fmla="*/ 73800 w 314286"/>
                <a:gd name="connsiteY7" fmla="*/ 29602 h 485383"/>
                <a:gd name="connsiteX8" fmla="*/ 63967 w 314286"/>
                <a:gd name="connsiteY8" fmla="*/ 49895 h 485383"/>
                <a:gd name="connsiteX9" fmla="*/ 56110 w 314286"/>
                <a:gd name="connsiteY9" fmla="*/ 91176 h 485383"/>
                <a:gd name="connsiteX10" fmla="*/ 87252 w 314286"/>
                <a:gd name="connsiteY10" fmla="*/ 120416 h 485383"/>
                <a:gd name="connsiteX11" fmla="*/ 104981 w 314286"/>
                <a:gd name="connsiteY11" fmla="*/ 121103 h 485383"/>
                <a:gd name="connsiteX12" fmla="*/ 104981 w 314286"/>
                <a:gd name="connsiteY12" fmla="*/ 209511 h 485383"/>
                <a:gd name="connsiteX13" fmla="*/ 81698 w 314286"/>
                <a:gd name="connsiteY13" fmla="*/ 206417 h 485383"/>
                <a:gd name="connsiteX14" fmla="*/ 63639 w 314286"/>
                <a:gd name="connsiteY14" fmla="*/ 186120 h 485383"/>
                <a:gd name="connsiteX15" fmla="*/ 36077 w 314286"/>
                <a:gd name="connsiteY15" fmla="*/ 190592 h 485383"/>
                <a:gd name="connsiteX16" fmla="*/ 27890 w 314286"/>
                <a:gd name="connsiteY16" fmla="*/ 200226 h 485383"/>
                <a:gd name="connsiteX17" fmla="*/ 17072 w 314286"/>
                <a:gd name="connsiteY17" fmla="*/ 226023 h 485383"/>
                <a:gd name="connsiteX18" fmla="*/ 20033 w 314286"/>
                <a:gd name="connsiteY18" fmla="*/ 253544 h 485383"/>
                <a:gd name="connsiteX19" fmla="*/ 16742 w 314286"/>
                <a:gd name="connsiteY19" fmla="*/ 267304 h 485383"/>
                <a:gd name="connsiteX20" fmla="*/ 5924 w 314286"/>
                <a:gd name="connsiteY20" fmla="*/ 273495 h 485383"/>
                <a:gd name="connsiteX21" fmla="*/ 0 w 314286"/>
                <a:gd name="connsiteY21" fmla="*/ 287255 h 485383"/>
                <a:gd name="connsiteX22" fmla="*/ 3620 w 314286"/>
                <a:gd name="connsiteY22" fmla="*/ 304113 h 485383"/>
                <a:gd name="connsiteX23" fmla="*/ 35748 w 314286"/>
                <a:gd name="connsiteY23" fmla="*/ 340232 h 485383"/>
                <a:gd name="connsiteX24" fmla="*/ 41014 w 314286"/>
                <a:gd name="connsiteY24" fmla="*/ 347114 h 485383"/>
                <a:gd name="connsiteX25" fmla="*/ 70550 w 314286"/>
                <a:gd name="connsiteY25" fmla="*/ 366033 h 485383"/>
                <a:gd name="connsiteX26" fmla="*/ 90213 w 314286"/>
                <a:gd name="connsiteY26" fmla="*/ 367407 h 485383"/>
                <a:gd name="connsiteX27" fmla="*/ 103337 w 314286"/>
                <a:gd name="connsiteY27" fmla="*/ 359842 h 485383"/>
                <a:gd name="connsiteX28" fmla="*/ 127936 w 314286"/>
                <a:gd name="connsiteY28" fmla="*/ 381854 h 485383"/>
                <a:gd name="connsiteX29" fmla="*/ 142046 w 314286"/>
                <a:gd name="connsiteY29" fmla="*/ 401810 h 485383"/>
                <a:gd name="connsiteX30" fmla="*/ 162697 w 314286"/>
                <a:gd name="connsiteY30" fmla="*/ 391143 h 485383"/>
                <a:gd name="connsiteX31" fmla="*/ 166645 w 314286"/>
                <a:gd name="connsiteY31" fmla="*/ 407310 h 485383"/>
                <a:gd name="connsiteX32" fmla="*/ 180756 w 314286"/>
                <a:gd name="connsiteY32" fmla="*/ 426574 h 485383"/>
                <a:gd name="connsiteX33" fmla="*/ 204039 w 314286"/>
                <a:gd name="connsiteY33" fmla="*/ 441026 h 485383"/>
                <a:gd name="connsiteX34" fmla="*/ 201407 w 314286"/>
                <a:gd name="connsiteY34" fmla="*/ 450656 h 485383"/>
                <a:gd name="connsiteX35" fmla="*/ 207002 w 314286"/>
                <a:gd name="connsiteY35" fmla="*/ 471294 h 485383"/>
                <a:gd name="connsiteX36" fmla="*/ 227651 w 314286"/>
                <a:gd name="connsiteY36" fmla="*/ 485400 h 485383"/>
                <a:gd name="connsiteX37" fmla="*/ 235221 w 314286"/>
                <a:gd name="connsiteY37" fmla="*/ 468542 h 485383"/>
                <a:gd name="connsiteX38" fmla="*/ 285080 w 314286"/>
                <a:gd name="connsiteY38" fmla="*/ 425200 h 485383"/>
                <a:gd name="connsiteX39" fmla="*/ 310009 w 314286"/>
                <a:gd name="connsiteY39" fmla="*/ 412814 h 485383"/>
                <a:gd name="connsiteX40" fmla="*/ 314287 w 314286"/>
                <a:gd name="connsiteY40" fmla="*/ 404216 h 485383"/>
                <a:gd name="connsiteX41" fmla="*/ 307376 w 314286"/>
                <a:gd name="connsiteY41" fmla="*/ 386326 h 485383"/>
                <a:gd name="connsiteX42" fmla="*/ 309022 w 314286"/>
                <a:gd name="connsiteY42" fmla="*/ 359496 h 485383"/>
                <a:gd name="connsiteX43" fmla="*/ 301164 w 314286"/>
                <a:gd name="connsiteY43" fmla="*/ 336447 h 485383"/>
                <a:gd name="connsiteX44" fmla="*/ 303755 w 314286"/>
                <a:gd name="connsiteY44" fmla="*/ 323378 h 485383"/>
                <a:gd name="connsiteX45" fmla="*/ 303426 w 314286"/>
                <a:gd name="connsiteY45" fmla="*/ 301703 h 485383"/>
                <a:gd name="connsiteX46" fmla="*/ 296557 w 314286"/>
                <a:gd name="connsiteY46" fmla="*/ 295512 h 485383"/>
                <a:gd name="connsiteX47" fmla="*/ 285080 w 314286"/>
                <a:gd name="connsiteY47" fmla="*/ 243223 h 485383"/>
                <a:gd name="connsiteX48" fmla="*/ 273932 w 314286"/>
                <a:gd name="connsiteY48" fmla="*/ 221897 h 485383"/>
                <a:gd name="connsiteX49" fmla="*/ 259491 w 314286"/>
                <a:gd name="connsiteY49" fmla="*/ 170986 h 485383"/>
                <a:gd name="connsiteX50" fmla="*/ 232259 w 314286"/>
                <a:gd name="connsiteY50" fmla="*/ 154815 h 485383"/>
                <a:gd name="connsiteX51" fmla="*/ 214859 w 314286"/>
                <a:gd name="connsiteY51" fmla="*/ 125575 h 485383"/>
                <a:gd name="connsiteX52" fmla="*/ 211609 w 314286"/>
                <a:gd name="connsiteY52" fmla="*/ 102871 h 485383"/>
                <a:gd name="connsiteX53" fmla="*/ 207331 w 314286"/>
                <a:gd name="connsiteY53" fmla="*/ 88424 h 485383"/>
                <a:gd name="connsiteX54" fmla="*/ 190259 w 314286"/>
                <a:gd name="connsiteY54" fmla="*/ 75009 h 485383"/>
                <a:gd name="connsiteX55" fmla="*/ 177795 w 314286"/>
                <a:gd name="connsiteY55" fmla="*/ 49895 h 485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14286" h="485383">
                  <a:moveTo>
                    <a:pt x="177795" y="49895"/>
                  </a:moveTo>
                  <a:lnTo>
                    <a:pt x="154182" y="37859"/>
                  </a:lnTo>
                  <a:lnTo>
                    <a:pt x="150890" y="26159"/>
                  </a:lnTo>
                  <a:lnTo>
                    <a:pt x="135834" y="3114"/>
                  </a:lnTo>
                  <a:lnTo>
                    <a:pt x="116129" y="16"/>
                  </a:lnTo>
                  <a:lnTo>
                    <a:pt x="105640" y="9992"/>
                  </a:lnTo>
                  <a:lnTo>
                    <a:pt x="86922" y="14122"/>
                  </a:lnTo>
                  <a:lnTo>
                    <a:pt x="73800" y="29602"/>
                  </a:lnTo>
                  <a:lnTo>
                    <a:pt x="63967" y="49895"/>
                  </a:lnTo>
                  <a:lnTo>
                    <a:pt x="56110" y="91176"/>
                  </a:lnTo>
                  <a:lnTo>
                    <a:pt x="87252" y="120416"/>
                  </a:lnTo>
                  <a:lnTo>
                    <a:pt x="104981" y="121103"/>
                  </a:lnTo>
                  <a:lnTo>
                    <a:pt x="104981" y="209511"/>
                  </a:lnTo>
                  <a:lnTo>
                    <a:pt x="81698" y="206417"/>
                  </a:lnTo>
                  <a:lnTo>
                    <a:pt x="63639" y="186120"/>
                  </a:lnTo>
                  <a:lnTo>
                    <a:pt x="36077" y="190592"/>
                  </a:lnTo>
                  <a:lnTo>
                    <a:pt x="27890" y="200226"/>
                  </a:lnTo>
                  <a:lnTo>
                    <a:pt x="17072" y="226023"/>
                  </a:lnTo>
                  <a:lnTo>
                    <a:pt x="20033" y="253544"/>
                  </a:lnTo>
                  <a:lnTo>
                    <a:pt x="16742" y="267304"/>
                  </a:lnTo>
                  <a:lnTo>
                    <a:pt x="5924" y="273495"/>
                  </a:lnTo>
                  <a:lnTo>
                    <a:pt x="0" y="287255"/>
                  </a:lnTo>
                  <a:lnTo>
                    <a:pt x="3620" y="304113"/>
                  </a:lnTo>
                  <a:lnTo>
                    <a:pt x="35748" y="340232"/>
                  </a:lnTo>
                  <a:lnTo>
                    <a:pt x="41014" y="347114"/>
                  </a:lnTo>
                  <a:lnTo>
                    <a:pt x="70550" y="366033"/>
                  </a:lnTo>
                  <a:lnTo>
                    <a:pt x="90213" y="367407"/>
                  </a:lnTo>
                  <a:lnTo>
                    <a:pt x="103337" y="359842"/>
                  </a:lnTo>
                  <a:lnTo>
                    <a:pt x="127936" y="381854"/>
                  </a:lnTo>
                  <a:lnTo>
                    <a:pt x="142046" y="401810"/>
                  </a:lnTo>
                  <a:lnTo>
                    <a:pt x="162697" y="391143"/>
                  </a:lnTo>
                  <a:lnTo>
                    <a:pt x="166645" y="407310"/>
                  </a:lnTo>
                  <a:lnTo>
                    <a:pt x="180756" y="426574"/>
                  </a:lnTo>
                  <a:lnTo>
                    <a:pt x="204039" y="441026"/>
                  </a:lnTo>
                  <a:lnTo>
                    <a:pt x="201407" y="450656"/>
                  </a:lnTo>
                  <a:lnTo>
                    <a:pt x="207002" y="471294"/>
                  </a:lnTo>
                  <a:lnTo>
                    <a:pt x="227651" y="485400"/>
                  </a:lnTo>
                  <a:lnTo>
                    <a:pt x="235221" y="468542"/>
                  </a:lnTo>
                  <a:lnTo>
                    <a:pt x="285080" y="425200"/>
                  </a:lnTo>
                  <a:lnTo>
                    <a:pt x="310009" y="412814"/>
                  </a:lnTo>
                  <a:lnTo>
                    <a:pt x="314287" y="404216"/>
                  </a:lnTo>
                  <a:lnTo>
                    <a:pt x="307376" y="386326"/>
                  </a:lnTo>
                  <a:lnTo>
                    <a:pt x="309022" y="359496"/>
                  </a:lnTo>
                  <a:lnTo>
                    <a:pt x="301164" y="336447"/>
                  </a:lnTo>
                  <a:lnTo>
                    <a:pt x="303755" y="323378"/>
                  </a:lnTo>
                  <a:lnTo>
                    <a:pt x="303426" y="301703"/>
                  </a:lnTo>
                  <a:lnTo>
                    <a:pt x="296557" y="295512"/>
                  </a:lnTo>
                  <a:lnTo>
                    <a:pt x="285080" y="243223"/>
                  </a:lnTo>
                  <a:lnTo>
                    <a:pt x="273932" y="221897"/>
                  </a:lnTo>
                  <a:lnTo>
                    <a:pt x="259491" y="170986"/>
                  </a:lnTo>
                  <a:lnTo>
                    <a:pt x="232259" y="154815"/>
                  </a:lnTo>
                  <a:lnTo>
                    <a:pt x="214859" y="125575"/>
                  </a:lnTo>
                  <a:lnTo>
                    <a:pt x="211609" y="102871"/>
                  </a:lnTo>
                  <a:lnTo>
                    <a:pt x="207331" y="88424"/>
                  </a:lnTo>
                  <a:lnTo>
                    <a:pt x="190259" y="75009"/>
                  </a:lnTo>
                  <a:lnTo>
                    <a:pt x="177795" y="49895"/>
                  </a:lnTo>
                  <a:close/>
                </a:path>
              </a:pathLst>
            </a:custGeom>
            <a:solidFill>
              <a:srgbClr val="308BC9"/>
            </a:solidFill>
            <a:ln w="5801" cap="flat">
              <a:noFill/>
              <a:prstDash val="solid"/>
              <a:miter/>
            </a:ln>
          </p:spPr>
          <p:txBody>
            <a:bodyPr rtlCol="0" anchor="ctr"/>
            <a:lstStyle/>
            <a:p>
              <a:endParaRPr lang="pt-BR"/>
            </a:p>
          </p:txBody>
        </p:sp>
        <p:sp>
          <p:nvSpPr>
            <p:cNvPr id="59" name="Forma Livre: Forma 58">
              <a:extLst>
                <a:ext uri="{FF2B5EF4-FFF2-40B4-BE49-F238E27FC236}">
                  <a16:creationId xmlns:a16="http://schemas.microsoft.com/office/drawing/2014/main" id="{DCADDC20-F841-5407-946A-D93B027E99FE}"/>
                </a:ext>
              </a:extLst>
            </p:cNvPr>
            <p:cNvSpPr/>
            <p:nvPr/>
          </p:nvSpPr>
          <p:spPr>
            <a:xfrm flipV="1">
              <a:off x="-18374423" y="4336271"/>
              <a:ext cx="82355" cy="177847"/>
            </a:xfrm>
            <a:custGeom>
              <a:avLst/>
              <a:gdLst>
                <a:gd name="connsiteX0" fmla="*/ 77749 w 82355"/>
                <a:gd name="connsiteY0" fmla="*/ 134505 h 177847"/>
                <a:gd name="connsiteX1" fmla="*/ 82356 w 82355"/>
                <a:gd name="connsiteY1" fmla="*/ 104578 h 177847"/>
                <a:gd name="connsiteX2" fmla="*/ 73799 w 82355"/>
                <a:gd name="connsiteY2" fmla="*/ 90131 h 177847"/>
                <a:gd name="connsiteX3" fmla="*/ 70221 w 82355"/>
                <a:gd name="connsiteY3" fmla="*/ 53667 h 177847"/>
                <a:gd name="connsiteX4" fmla="*/ 62651 w 82355"/>
                <a:gd name="connsiteY4" fmla="*/ 37155 h 177847"/>
                <a:gd name="connsiteX5" fmla="*/ 40025 w 82355"/>
                <a:gd name="connsiteY5" fmla="*/ 11012 h 177847"/>
                <a:gd name="connsiteX6" fmla="*/ 37064 w 82355"/>
                <a:gd name="connsiteY6" fmla="*/ 4 h 177847"/>
                <a:gd name="connsiteX7" fmla="*/ 10161 w 82355"/>
                <a:gd name="connsiteY7" fmla="*/ 5162 h 177847"/>
                <a:gd name="connsiteX8" fmla="*/ 987 w 82355"/>
                <a:gd name="connsiteY8" fmla="*/ 22362 h 177847"/>
                <a:gd name="connsiteX9" fmla="*/ 14768 w 82355"/>
                <a:gd name="connsiteY9" fmla="*/ 68801 h 177847"/>
                <a:gd name="connsiteX10" fmla="*/ 0 w 82355"/>
                <a:gd name="connsiteY10" fmla="*/ 110082 h 177847"/>
                <a:gd name="connsiteX11" fmla="*/ 14439 w 82355"/>
                <a:gd name="connsiteY11" fmla="*/ 132786 h 177847"/>
                <a:gd name="connsiteX12" fmla="*/ 29536 w 82355"/>
                <a:gd name="connsiteY12" fmla="*/ 136570 h 177847"/>
                <a:gd name="connsiteX13" fmla="*/ 50845 w 82355"/>
                <a:gd name="connsiteY13" fmla="*/ 175786 h 177847"/>
                <a:gd name="connsiteX14" fmla="*/ 73141 w 82355"/>
                <a:gd name="connsiteY14" fmla="*/ 177851 h 177847"/>
                <a:gd name="connsiteX15" fmla="*/ 79065 w 82355"/>
                <a:gd name="connsiteY15" fmla="*/ 169937 h 177847"/>
                <a:gd name="connsiteX16" fmla="*/ 77749 w 82355"/>
                <a:gd name="connsiteY16" fmla="*/ 134505 h 17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2355" h="177847">
                  <a:moveTo>
                    <a:pt x="77749" y="134505"/>
                  </a:moveTo>
                  <a:lnTo>
                    <a:pt x="82356" y="104578"/>
                  </a:lnTo>
                  <a:lnTo>
                    <a:pt x="73799" y="90131"/>
                  </a:lnTo>
                  <a:lnTo>
                    <a:pt x="70221" y="53667"/>
                  </a:lnTo>
                  <a:lnTo>
                    <a:pt x="62651" y="37155"/>
                  </a:lnTo>
                  <a:lnTo>
                    <a:pt x="40025" y="11012"/>
                  </a:lnTo>
                  <a:lnTo>
                    <a:pt x="37064" y="4"/>
                  </a:lnTo>
                  <a:lnTo>
                    <a:pt x="10161" y="5162"/>
                  </a:lnTo>
                  <a:lnTo>
                    <a:pt x="987" y="22362"/>
                  </a:lnTo>
                  <a:lnTo>
                    <a:pt x="14768" y="68801"/>
                  </a:lnTo>
                  <a:lnTo>
                    <a:pt x="0" y="110082"/>
                  </a:lnTo>
                  <a:lnTo>
                    <a:pt x="14439" y="132786"/>
                  </a:lnTo>
                  <a:lnTo>
                    <a:pt x="29536" y="136570"/>
                  </a:lnTo>
                  <a:lnTo>
                    <a:pt x="50845" y="175786"/>
                  </a:lnTo>
                  <a:lnTo>
                    <a:pt x="73141" y="177851"/>
                  </a:lnTo>
                  <a:lnTo>
                    <a:pt x="79065" y="169937"/>
                  </a:lnTo>
                  <a:lnTo>
                    <a:pt x="77749" y="134505"/>
                  </a:lnTo>
                  <a:close/>
                </a:path>
              </a:pathLst>
            </a:custGeom>
            <a:solidFill>
              <a:srgbClr val="41B6C4"/>
            </a:solidFill>
            <a:ln w="5801" cap="flat">
              <a:noFill/>
              <a:prstDash val="solid"/>
              <a:miter/>
            </a:ln>
          </p:spPr>
          <p:txBody>
            <a:bodyPr rtlCol="0" anchor="ctr"/>
            <a:lstStyle/>
            <a:p>
              <a:endParaRPr lang="pt-BR"/>
            </a:p>
          </p:txBody>
        </p:sp>
        <p:sp>
          <p:nvSpPr>
            <p:cNvPr id="60" name="Forma Livre: Forma 59">
              <a:extLst>
                <a:ext uri="{FF2B5EF4-FFF2-40B4-BE49-F238E27FC236}">
                  <a16:creationId xmlns:a16="http://schemas.microsoft.com/office/drawing/2014/main" id="{F6BA020A-C26E-C987-19E4-1750748B9896}"/>
                </a:ext>
              </a:extLst>
            </p:cNvPr>
            <p:cNvSpPr/>
            <p:nvPr/>
          </p:nvSpPr>
          <p:spPr>
            <a:xfrm flipV="1">
              <a:off x="-19955564" y="6663082"/>
              <a:ext cx="582581" cy="978332"/>
            </a:xfrm>
            <a:custGeom>
              <a:avLst/>
              <a:gdLst>
                <a:gd name="connsiteX0" fmla="*/ 390678 w 582581"/>
                <a:gd name="connsiteY0" fmla="*/ 956678 h 978332"/>
                <a:gd name="connsiteX1" fmla="*/ 381833 w 582581"/>
                <a:gd name="connsiteY1" fmla="*/ 937068 h 978332"/>
                <a:gd name="connsiteX2" fmla="*/ 385124 w 582581"/>
                <a:gd name="connsiteY2" fmla="*/ 925373 h 978332"/>
                <a:gd name="connsiteX3" fmla="*/ 380846 w 582581"/>
                <a:gd name="connsiteY3" fmla="*/ 906800 h 978332"/>
                <a:gd name="connsiteX4" fmla="*/ 393968 w 582581"/>
                <a:gd name="connsiteY4" fmla="*/ 882373 h 978332"/>
                <a:gd name="connsiteX5" fmla="*/ 394628 w 582581"/>
                <a:gd name="connsiteY5" fmla="*/ 870677 h 978332"/>
                <a:gd name="connsiteX6" fmla="*/ 413674 w 582581"/>
                <a:gd name="connsiteY6" fmla="*/ 862080 h 978332"/>
                <a:gd name="connsiteX7" fmla="*/ 448434 w 582581"/>
                <a:gd name="connsiteY7" fmla="*/ 858295 h 978332"/>
                <a:gd name="connsiteX8" fmla="*/ 458595 w 582581"/>
                <a:gd name="connsiteY8" fmla="*/ 841437 h 978332"/>
                <a:gd name="connsiteX9" fmla="*/ 473363 w 582581"/>
                <a:gd name="connsiteY9" fmla="*/ 832149 h 978332"/>
                <a:gd name="connsiteX10" fmla="*/ 488131 w 582581"/>
                <a:gd name="connsiteY10" fmla="*/ 804286 h 978332"/>
                <a:gd name="connsiteX11" fmla="*/ 509440 w 582581"/>
                <a:gd name="connsiteY11" fmla="*/ 807725 h 978332"/>
                <a:gd name="connsiteX12" fmla="*/ 528816 w 582581"/>
                <a:gd name="connsiteY12" fmla="*/ 821831 h 978332"/>
                <a:gd name="connsiteX13" fmla="*/ 560286 w 582581"/>
                <a:gd name="connsiteY13" fmla="*/ 803254 h 978332"/>
                <a:gd name="connsiteX14" fmla="*/ 580320 w 582581"/>
                <a:gd name="connsiteY14" fmla="*/ 795343 h 978332"/>
                <a:gd name="connsiteX15" fmla="*/ 567197 w 582581"/>
                <a:gd name="connsiteY15" fmla="*/ 781237 h 978332"/>
                <a:gd name="connsiteX16" fmla="*/ 555021 w 582581"/>
                <a:gd name="connsiteY16" fmla="*/ 753030 h 978332"/>
                <a:gd name="connsiteX17" fmla="*/ 563906 w 582581"/>
                <a:gd name="connsiteY17" fmla="*/ 740647 h 978332"/>
                <a:gd name="connsiteX18" fmla="*/ 569130 w 582581"/>
                <a:gd name="connsiteY18" fmla="*/ 717253 h 978332"/>
                <a:gd name="connsiteX19" fmla="*/ 578017 w 582581"/>
                <a:gd name="connsiteY19" fmla="*/ 717598 h 978332"/>
                <a:gd name="connsiteX20" fmla="*/ 582582 w 582581"/>
                <a:gd name="connsiteY20" fmla="*/ 689391 h 978332"/>
                <a:gd name="connsiteX21" fmla="*/ 575713 w 582581"/>
                <a:gd name="connsiteY21" fmla="*/ 676663 h 978332"/>
                <a:gd name="connsiteX22" fmla="*/ 574396 w 582581"/>
                <a:gd name="connsiteY22" fmla="*/ 658431 h 978332"/>
                <a:gd name="connsiteX23" fmla="*/ 560615 w 582581"/>
                <a:gd name="connsiteY23" fmla="*/ 656366 h 978332"/>
                <a:gd name="connsiteX24" fmla="*/ 563576 w 582581"/>
                <a:gd name="connsiteY24" fmla="*/ 639512 h 978332"/>
                <a:gd name="connsiteX25" fmla="*/ 543873 w 582581"/>
                <a:gd name="connsiteY25" fmla="*/ 620248 h 978332"/>
                <a:gd name="connsiteX26" fmla="*/ 532066 w 582581"/>
                <a:gd name="connsiteY26" fmla="*/ 616118 h 978332"/>
                <a:gd name="connsiteX27" fmla="*/ 518614 w 582581"/>
                <a:gd name="connsiteY27" fmla="*/ 597544 h 978332"/>
                <a:gd name="connsiteX28" fmla="*/ 500925 w 582581"/>
                <a:gd name="connsiteY28" fmla="*/ 597886 h 978332"/>
                <a:gd name="connsiteX29" fmla="*/ 483854 w 582581"/>
                <a:gd name="connsiteY29" fmla="*/ 590321 h 978332"/>
                <a:gd name="connsiteX30" fmla="*/ 488461 w 582581"/>
                <a:gd name="connsiteY30" fmla="*/ 577593 h 978332"/>
                <a:gd name="connsiteX31" fmla="*/ 475337 w 582581"/>
                <a:gd name="connsiteY31" fmla="*/ 567613 h 978332"/>
                <a:gd name="connsiteX32" fmla="*/ 454317 w 582581"/>
                <a:gd name="connsiteY32" fmla="*/ 576902 h 978332"/>
                <a:gd name="connsiteX33" fmla="*/ 447777 w 582581"/>
                <a:gd name="connsiteY33" fmla="*/ 564861 h 978332"/>
                <a:gd name="connsiteX34" fmla="*/ 433995 w 582581"/>
                <a:gd name="connsiteY34" fmla="*/ 560389 h 978332"/>
                <a:gd name="connsiteX35" fmla="*/ 426138 w 582581"/>
                <a:gd name="connsiteY35" fmla="*/ 537344 h 978332"/>
                <a:gd name="connsiteX36" fmla="*/ 433008 w 582581"/>
                <a:gd name="connsiteY36" fmla="*/ 529088 h 978332"/>
                <a:gd name="connsiteX37" fmla="*/ 416594 w 582581"/>
                <a:gd name="connsiteY37" fmla="*/ 515328 h 978332"/>
                <a:gd name="connsiteX38" fmla="*/ 401539 w 582581"/>
                <a:gd name="connsiteY38" fmla="*/ 480583 h 978332"/>
                <a:gd name="connsiteX39" fmla="*/ 405775 w 582581"/>
                <a:gd name="connsiteY39" fmla="*/ 463726 h 978332"/>
                <a:gd name="connsiteX40" fmla="*/ 388087 w 582581"/>
                <a:gd name="connsiteY40" fmla="*/ 442742 h 978332"/>
                <a:gd name="connsiteX41" fmla="*/ 370685 w 582581"/>
                <a:gd name="connsiteY41" fmla="*/ 435518 h 978332"/>
                <a:gd name="connsiteX42" fmla="*/ 360195 w 582581"/>
                <a:gd name="connsiteY42" fmla="*/ 420384 h 978332"/>
                <a:gd name="connsiteX43" fmla="*/ 368052 w 582581"/>
                <a:gd name="connsiteY43" fmla="*/ 398022 h 978332"/>
                <a:gd name="connsiteX44" fmla="*/ 369698 w 582581"/>
                <a:gd name="connsiteY44" fmla="*/ 382200 h 978332"/>
                <a:gd name="connsiteX45" fmla="*/ 362828 w 582581"/>
                <a:gd name="connsiteY45" fmla="*/ 357432 h 978332"/>
                <a:gd name="connsiteX46" fmla="*/ 364432 w 582581"/>
                <a:gd name="connsiteY46" fmla="*/ 347802 h 978332"/>
                <a:gd name="connsiteX47" fmla="*/ 348390 w 582581"/>
                <a:gd name="connsiteY47" fmla="*/ 327846 h 978332"/>
                <a:gd name="connsiteX48" fmla="*/ 336912 w 582581"/>
                <a:gd name="connsiteY48" fmla="*/ 328879 h 978332"/>
                <a:gd name="connsiteX49" fmla="*/ 356575 w 582581"/>
                <a:gd name="connsiteY49" fmla="*/ 295513 h 978332"/>
                <a:gd name="connsiteX50" fmla="*/ 337899 w 582581"/>
                <a:gd name="connsiteY50" fmla="*/ 270398 h 978332"/>
                <a:gd name="connsiteX51" fmla="*/ 342136 w 582581"/>
                <a:gd name="connsiteY51" fmla="*/ 258703 h 978332"/>
                <a:gd name="connsiteX52" fmla="*/ 328684 w 582581"/>
                <a:gd name="connsiteY52" fmla="*/ 235313 h 978332"/>
                <a:gd name="connsiteX53" fmla="*/ 356575 w 582581"/>
                <a:gd name="connsiteY53" fmla="*/ 209857 h 978332"/>
                <a:gd name="connsiteX54" fmla="*/ 347402 w 582581"/>
                <a:gd name="connsiteY54" fmla="*/ 149999 h 978332"/>
                <a:gd name="connsiteX55" fmla="*/ 354930 w 582581"/>
                <a:gd name="connsiteY55" fmla="*/ 136929 h 978332"/>
                <a:gd name="connsiteX56" fmla="*/ 352297 w 582581"/>
                <a:gd name="connsiteY56" fmla="*/ 110441 h 978332"/>
                <a:gd name="connsiteX57" fmla="*/ 343123 w 582581"/>
                <a:gd name="connsiteY57" fmla="*/ 88770 h 978332"/>
                <a:gd name="connsiteX58" fmla="*/ 330331 w 582581"/>
                <a:gd name="connsiteY58" fmla="*/ 84640 h 978332"/>
                <a:gd name="connsiteX59" fmla="*/ 321814 w 582581"/>
                <a:gd name="connsiteY59" fmla="*/ 57465 h 978332"/>
                <a:gd name="connsiteX60" fmla="*/ 302768 w 582581"/>
                <a:gd name="connsiteY60" fmla="*/ 71912 h 978332"/>
                <a:gd name="connsiteX61" fmla="*/ 273273 w 582581"/>
                <a:gd name="connsiteY61" fmla="*/ 50583 h 978332"/>
                <a:gd name="connsiteX62" fmla="*/ 271956 w 582581"/>
                <a:gd name="connsiteY62" fmla="*/ 34761 h 978332"/>
                <a:gd name="connsiteX63" fmla="*/ 261754 w 582581"/>
                <a:gd name="connsiteY63" fmla="*/ 17 h 978332"/>
                <a:gd name="connsiteX64" fmla="*/ 248673 w 582581"/>
                <a:gd name="connsiteY64" fmla="*/ 8960 h 978332"/>
                <a:gd name="connsiteX65" fmla="*/ 246369 w 582581"/>
                <a:gd name="connsiteY65" fmla="*/ 44050 h 978332"/>
                <a:gd name="connsiteX66" fmla="*/ 228310 w 582581"/>
                <a:gd name="connsiteY66" fmla="*/ 60558 h 978332"/>
                <a:gd name="connsiteX67" fmla="*/ 220783 w 582581"/>
                <a:gd name="connsiteY67" fmla="*/ 76384 h 978332"/>
                <a:gd name="connsiteX68" fmla="*/ 200091 w 582581"/>
                <a:gd name="connsiteY68" fmla="*/ 93929 h 978332"/>
                <a:gd name="connsiteX69" fmla="*/ 199103 w 582581"/>
                <a:gd name="connsiteY69" fmla="*/ 106657 h 978332"/>
                <a:gd name="connsiteX70" fmla="*/ 178123 w 582581"/>
                <a:gd name="connsiteY70" fmla="*/ 130738 h 978332"/>
                <a:gd name="connsiteX71" fmla="*/ 188613 w 582581"/>
                <a:gd name="connsiteY71" fmla="*/ 147592 h 978332"/>
                <a:gd name="connsiteX72" fmla="*/ 179111 w 582581"/>
                <a:gd name="connsiteY72" fmla="*/ 159978 h 978332"/>
                <a:gd name="connsiteX73" fmla="*/ 180426 w 582581"/>
                <a:gd name="connsiteY73" fmla="*/ 179239 h 978332"/>
                <a:gd name="connsiteX74" fmla="*/ 168291 w 582581"/>
                <a:gd name="connsiteY74" fmla="*/ 205385 h 978332"/>
                <a:gd name="connsiteX75" fmla="*/ 155497 w 582581"/>
                <a:gd name="connsiteY75" fmla="*/ 211922 h 978332"/>
                <a:gd name="connsiteX76" fmla="*/ 143692 w 582581"/>
                <a:gd name="connsiteY76" fmla="*/ 229121 h 978332"/>
                <a:gd name="connsiteX77" fmla="*/ 147271 w 582581"/>
                <a:gd name="connsiteY77" fmla="*/ 253886 h 978332"/>
                <a:gd name="connsiteX78" fmla="*/ 134477 w 582581"/>
                <a:gd name="connsiteY78" fmla="*/ 251138 h 978332"/>
                <a:gd name="connsiteX79" fmla="*/ 93176 w 582581"/>
                <a:gd name="connsiteY79" fmla="*/ 274529 h 978332"/>
                <a:gd name="connsiteX80" fmla="*/ 76762 w 582581"/>
                <a:gd name="connsiteY80" fmla="*/ 294134 h 978332"/>
                <a:gd name="connsiteX81" fmla="*/ 79724 w 582581"/>
                <a:gd name="connsiteY81" fmla="*/ 308240 h 978332"/>
                <a:gd name="connsiteX82" fmla="*/ 74128 w 582581"/>
                <a:gd name="connsiteY82" fmla="*/ 334041 h 978332"/>
                <a:gd name="connsiteX83" fmla="*/ 56769 w 582581"/>
                <a:gd name="connsiteY83" fmla="*/ 335761 h 978332"/>
                <a:gd name="connsiteX84" fmla="*/ 26246 w 582581"/>
                <a:gd name="connsiteY84" fmla="*/ 326127 h 978332"/>
                <a:gd name="connsiteX85" fmla="*/ 17072 w 582581"/>
                <a:gd name="connsiteY85" fmla="*/ 329911 h 978332"/>
                <a:gd name="connsiteX86" fmla="*/ 0 w 582581"/>
                <a:gd name="connsiteY86" fmla="*/ 348143 h 978332"/>
                <a:gd name="connsiteX87" fmla="*/ 2304 w 582581"/>
                <a:gd name="connsiteY87" fmla="*/ 365001 h 978332"/>
                <a:gd name="connsiteX88" fmla="*/ 40684 w 582581"/>
                <a:gd name="connsiteY88" fmla="*/ 385294 h 978332"/>
                <a:gd name="connsiteX89" fmla="*/ 58703 w 582581"/>
                <a:gd name="connsiteY89" fmla="*/ 400774 h 978332"/>
                <a:gd name="connsiteX90" fmla="*/ 61993 w 582581"/>
                <a:gd name="connsiteY90" fmla="*/ 449624 h 978332"/>
                <a:gd name="connsiteX91" fmla="*/ 47884 w 582581"/>
                <a:gd name="connsiteY91" fmla="*/ 474734 h 978332"/>
                <a:gd name="connsiteX92" fmla="*/ 57099 w 582581"/>
                <a:gd name="connsiteY92" fmla="*/ 511198 h 978332"/>
                <a:gd name="connsiteX93" fmla="*/ 64956 w 582581"/>
                <a:gd name="connsiteY93" fmla="*/ 521519 h 978332"/>
                <a:gd name="connsiteX94" fmla="*/ 57756 w 582581"/>
                <a:gd name="connsiteY94" fmla="*/ 542849 h 978332"/>
                <a:gd name="connsiteX95" fmla="*/ 51832 w 582581"/>
                <a:gd name="connsiteY95" fmla="*/ 554544 h 978332"/>
                <a:gd name="connsiteX96" fmla="*/ 14111 w 582581"/>
                <a:gd name="connsiteY96" fmla="*/ 571743 h 978332"/>
                <a:gd name="connsiteX97" fmla="*/ 4607 w 582581"/>
                <a:gd name="connsiteY97" fmla="*/ 596512 h 978332"/>
                <a:gd name="connsiteX98" fmla="*/ 16742 w 582581"/>
                <a:gd name="connsiteY98" fmla="*/ 609240 h 978332"/>
                <a:gd name="connsiteX99" fmla="*/ 22955 w 582581"/>
                <a:gd name="connsiteY99" fmla="*/ 598573 h 978332"/>
                <a:gd name="connsiteX100" fmla="*/ 60349 w 582581"/>
                <a:gd name="connsiteY100" fmla="*/ 586191 h 978332"/>
                <a:gd name="connsiteX101" fmla="*/ 69234 w 582581"/>
                <a:gd name="connsiteY101" fmla="*/ 604422 h 978332"/>
                <a:gd name="connsiteX102" fmla="*/ 83632 w 582581"/>
                <a:gd name="connsiteY102" fmla="*/ 605455 h 978332"/>
                <a:gd name="connsiteX103" fmla="*/ 108602 w 582581"/>
                <a:gd name="connsiteY103" fmla="*/ 597544 h 978332"/>
                <a:gd name="connsiteX104" fmla="*/ 133201 w 582581"/>
                <a:gd name="connsiteY104" fmla="*/ 620248 h 978332"/>
                <a:gd name="connsiteX105" fmla="*/ 154510 w 582581"/>
                <a:gd name="connsiteY105" fmla="*/ 613711 h 978332"/>
                <a:gd name="connsiteX106" fmla="*/ 177465 w 582581"/>
                <a:gd name="connsiteY106" fmla="*/ 636069 h 978332"/>
                <a:gd name="connsiteX107" fmla="*/ 187626 w 582581"/>
                <a:gd name="connsiteY107" fmla="*/ 655333 h 978332"/>
                <a:gd name="connsiteX108" fmla="*/ 200091 w 582581"/>
                <a:gd name="connsiteY108" fmla="*/ 667374 h 978332"/>
                <a:gd name="connsiteX109" fmla="*/ 197498 w 582581"/>
                <a:gd name="connsiteY109" fmla="*/ 687326 h 978332"/>
                <a:gd name="connsiteX110" fmla="*/ 238471 w 582581"/>
                <a:gd name="connsiteY110" fmla="*/ 698680 h 978332"/>
                <a:gd name="connsiteX111" fmla="*/ 252580 w 582581"/>
                <a:gd name="connsiteY111" fmla="*/ 708310 h 978332"/>
                <a:gd name="connsiteX112" fmla="*/ 275865 w 582581"/>
                <a:gd name="connsiteY112" fmla="*/ 716912 h 978332"/>
                <a:gd name="connsiteX113" fmla="*/ 284093 w 582581"/>
                <a:gd name="connsiteY113" fmla="*/ 737895 h 978332"/>
                <a:gd name="connsiteX114" fmla="*/ 306389 w 582581"/>
                <a:gd name="connsiteY114" fmla="*/ 750278 h 978332"/>
                <a:gd name="connsiteX115" fmla="*/ 323460 w 582581"/>
                <a:gd name="connsiteY115" fmla="*/ 793965 h 978332"/>
                <a:gd name="connsiteX116" fmla="*/ 303426 w 582581"/>
                <a:gd name="connsiteY116" fmla="*/ 809445 h 978332"/>
                <a:gd name="connsiteX117" fmla="*/ 291620 w 582581"/>
                <a:gd name="connsiteY117" fmla="*/ 831807 h 978332"/>
                <a:gd name="connsiteX118" fmla="*/ 290304 w 582581"/>
                <a:gd name="connsiteY118" fmla="*/ 851413 h 978332"/>
                <a:gd name="connsiteX119" fmla="*/ 283434 w 582581"/>
                <a:gd name="connsiteY119" fmla="*/ 869645 h 978332"/>
                <a:gd name="connsiteX120" fmla="*/ 299848 w 582581"/>
                <a:gd name="connsiteY120" fmla="*/ 877214 h 978332"/>
                <a:gd name="connsiteX121" fmla="*/ 296885 w 582581"/>
                <a:gd name="connsiteY121" fmla="*/ 916084 h 978332"/>
                <a:gd name="connsiteX122" fmla="*/ 284750 w 582581"/>
                <a:gd name="connsiteY122" fmla="*/ 944292 h 978332"/>
                <a:gd name="connsiteX123" fmla="*/ 295241 w 582581"/>
                <a:gd name="connsiteY123" fmla="*/ 975597 h 978332"/>
                <a:gd name="connsiteX124" fmla="*/ 321486 w 582581"/>
                <a:gd name="connsiteY124" fmla="*/ 961837 h 978332"/>
                <a:gd name="connsiteX125" fmla="*/ 353284 w 582581"/>
                <a:gd name="connsiteY125" fmla="*/ 978349 h 978332"/>
                <a:gd name="connsiteX126" fmla="*/ 368711 w 582581"/>
                <a:gd name="connsiteY126" fmla="*/ 962524 h 978332"/>
                <a:gd name="connsiteX127" fmla="*/ 390678 w 582581"/>
                <a:gd name="connsiteY127" fmla="*/ 956678 h 97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582581" h="978332">
                  <a:moveTo>
                    <a:pt x="390678" y="956678"/>
                  </a:moveTo>
                  <a:lnTo>
                    <a:pt x="381833" y="937068"/>
                  </a:lnTo>
                  <a:lnTo>
                    <a:pt x="385124" y="925373"/>
                  </a:lnTo>
                  <a:lnTo>
                    <a:pt x="380846" y="906800"/>
                  </a:lnTo>
                  <a:lnTo>
                    <a:pt x="393968" y="882373"/>
                  </a:lnTo>
                  <a:lnTo>
                    <a:pt x="394628" y="870677"/>
                  </a:lnTo>
                  <a:lnTo>
                    <a:pt x="413674" y="862080"/>
                  </a:lnTo>
                  <a:lnTo>
                    <a:pt x="448434" y="858295"/>
                  </a:lnTo>
                  <a:lnTo>
                    <a:pt x="458595" y="841437"/>
                  </a:lnTo>
                  <a:lnTo>
                    <a:pt x="473363" y="832149"/>
                  </a:lnTo>
                  <a:lnTo>
                    <a:pt x="488131" y="804286"/>
                  </a:lnTo>
                  <a:lnTo>
                    <a:pt x="509440" y="807725"/>
                  </a:lnTo>
                  <a:lnTo>
                    <a:pt x="528816" y="821831"/>
                  </a:lnTo>
                  <a:lnTo>
                    <a:pt x="560286" y="803254"/>
                  </a:lnTo>
                  <a:lnTo>
                    <a:pt x="580320" y="795343"/>
                  </a:lnTo>
                  <a:lnTo>
                    <a:pt x="567197" y="781237"/>
                  </a:lnTo>
                  <a:lnTo>
                    <a:pt x="555021" y="753030"/>
                  </a:lnTo>
                  <a:lnTo>
                    <a:pt x="563906" y="740647"/>
                  </a:lnTo>
                  <a:lnTo>
                    <a:pt x="569130" y="717253"/>
                  </a:lnTo>
                  <a:lnTo>
                    <a:pt x="578017" y="717598"/>
                  </a:lnTo>
                  <a:lnTo>
                    <a:pt x="582582" y="689391"/>
                  </a:lnTo>
                  <a:lnTo>
                    <a:pt x="575713" y="676663"/>
                  </a:lnTo>
                  <a:lnTo>
                    <a:pt x="574396" y="658431"/>
                  </a:lnTo>
                  <a:lnTo>
                    <a:pt x="560615" y="656366"/>
                  </a:lnTo>
                  <a:lnTo>
                    <a:pt x="563576" y="639512"/>
                  </a:lnTo>
                  <a:lnTo>
                    <a:pt x="543873" y="620248"/>
                  </a:lnTo>
                  <a:lnTo>
                    <a:pt x="532066" y="616118"/>
                  </a:lnTo>
                  <a:lnTo>
                    <a:pt x="518614" y="597544"/>
                  </a:lnTo>
                  <a:lnTo>
                    <a:pt x="500925" y="597886"/>
                  </a:lnTo>
                  <a:lnTo>
                    <a:pt x="483854" y="590321"/>
                  </a:lnTo>
                  <a:lnTo>
                    <a:pt x="488461" y="577593"/>
                  </a:lnTo>
                  <a:lnTo>
                    <a:pt x="475337" y="567613"/>
                  </a:lnTo>
                  <a:lnTo>
                    <a:pt x="454317" y="576902"/>
                  </a:lnTo>
                  <a:lnTo>
                    <a:pt x="447777" y="564861"/>
                  </a:lnTo>
                  <a:lnTo>
                    <a:pt x="433995" y="560389"/>
                  </a:lnTo>
                  <a:lnTo>
                    <a:pt x="426138" y="537344"/>
                  </a:lnTo>
                  <a:lnTo>
                    <a:pt x="433008" y="529088"/>
                  </a:lnTo>
                  <a:lnTo>
                    <a:pt x="416594" y="515328"/>
                  </a:lnTo>
                  <a:lnTo>
                    <a:pt x="401539" y="480583"/>
                  </a:lnTo>
                  <a:lnTo>
                    <a:pt x="405775" y="463726"/>
                  </a:lnTo>
                  <a:lnTo>
                    <a:pt x="388087" y="442742"/>
                  </a:lnTo>
                  <a:lnTo>
                    <a:pt x="370685" y="435518"/>
                  </a:lnTo>
                  <a:lnTo>
                    <a:pt x="360195" y="420384"/>
                  </a:lnTo>
                  <a:lnTo>
                    <a:pt x="368052" y="398022"/>
                  </a:lnTo>
                  <a:lnTo>
                    <a:pt x="369698" y="382200"/>
                  </a:lnTo>
                  <a:lnTo>
                    <a:pt x="362828" y="357432"/>
                  </a:lnTo>
                  <a:lnTo>
                    <a:pt x="364432" y="347802"/>
                  </a:lnTo>
                  <a:lnTo>
                    <a:pt x="348390" y="327846"/>
                  </a:lnTo>
                  <a:lnTo>
                    <a:pt x="336912" y="328879"/>
                  </a:lnTo>
                  <a:lnTo>
                    <a:pt x="356575" y="295513"/>
                  </a:lnTo>
                  <a:lnTo>
                    <a:pt x="337899" y="270398"/>
                  </a:lnTo>
                  <a:lnTo>
                    <a:pt x="342136" y="258703"/>
                  </a:lnTo>
                  <a:lnTo>
                    <a:pt x="328684" y="235313"/>
                  </a:lnTo>
                  <a:lnTo>
                    <a:pt x="356575" y="209857"/>
                  </a:lnTo>
                  <a:lnTo>
                    <a:pt x="347402" y="149999"/>
                  </a:lnTo>
                  <a:lnTo>
                    <a:pt x="354930" y="136929"/>
                  </a:lnTo>
                  <a:lnTo>
                    <a:pt x="352297" y="110441"/>
                  </a:lnTo>
                  <a:lnTo>
                    <a:pt x="343123" y="88770"/>
                  </a:lnTo>
                  <a:lnTo>
                    <a:pt x="330331" y="84640"/>
                  </a:lnTo>
                  <a:lnTo>
                    <a:pt x="321814" y="57465"/>
                  </a:lnTo>
                  <a:lnTo>
                    <a:pt x="302768" y="71912"/>
                  </a:lnTo>
                  <a:lnTo>
                    <a:pt x="273273" y="50583"/>
                  </a:lnTo>
                  <a:lnTo>
                    <a:pt x="271956" y="34761"/>
                  </a:lnTo>
                  <a:lnTo>
                    <a:pt x="261754" y="17"/>
                  </a:lnTo>
                  <a:lnTo>
                    <a:pt x="248673" y="8960"/>
                  </a:lnTo>
                  <a:lnTo>
                    <a:pt x="246369" y="44050"/>
                  </a:lnTo>
                  <a:lnTo>
                    <a:pt x="228310" y="60558"/>
                  </a:lnTo>
                  <a:lnTo>
                    <a:pt x="220783" y="76384"/>
                  </a:lnTo>
                  <a:lnTo>
                    <a:pt x="200091" y="93929"/>
                  </a:lnTo>
                  <a:lnTo>
                    <a:pt x="199103" y="106657"/>
                  </a:lnTo>
                  <a:lnTo>
                    <a:pt x="178123" y="130738"/>
                  </a:lnTo>
                  <a:lnTo>
                    <a:pt x="188613" y="147592"/>
                  </a:lnTo>
                  <a:lnTo>
                    <a:pt x="179111" y="159978"/>
                  </a:lnTo>
                  <a:lnTo>
                    <a:pt x="180426" y="179239"/>
                  </a:lnTo>
                  <a:lnTo>
                    <a:pt x="168291" y="205385"/>
                  </a:lnTo>
                  <a:lnTo>
                    <a:pt x="155497" y="211922"/>
                  </a:lnTo>
                  <a:lnTo>
                    <a:pt x="143692" y="229121"/>
                  </a:lnTo>
                  <a:lnTo>
                    <a:pt x="147271" y="253886"/>
                  </a:lnTo>
                  <a:lnTo>
                    <a:pt x="134477" y="251138"/>
                  </a:lnTo>
                  <a:lnTo>
                    <a:pt x="93176" y="274529"/>
                  </a:lnTo>
                  <a:lnTo>
                    <a:pt x="76762" y="294134"/>
                  </a:lnTo>
                  <a:lnTo>
                    <a:pt x="79724" y="308240"/>
                  </a:lnTo>
                  <a:lnTo>
                    <a:pt x="74128" y="334041"/>
                  </a:lnTo>
                  <a:lnTo>
                    <a:pt x="56769" y="335761"/>
                  </a:lnTo>
                  <a:lnTo>
                    <a:pt x="26246" y="326127"/>
                  </a:lnTo>
                  <a:lnTo>
                    <a:pt x="17072" y="329911"/>
                  </a:lnTo>
                  <a:lnTo>
                    <a:pt x="0" y="348143"/>
                  </a:lnTo>
                  <a:lnTo>
                    <a:pt x="2304" y="365001"/>
                  </a:lnTo>
                  <a:lnTo>
                    <a:pt x="40684" y="385294"/>
                  </a:lnTo>
                  <a:lnTo>
                    <a:pt x="58703" y="400774"/>
                  </a:lnTo>
                  <a:lnTo>
                    <a:pt x="61993" y="449624"/>
                  </a:lnTo>
                  <a:lnTo>
                    <a:pt x="47884" y="474734"/>
                  </a:lnTo>
                  <a:lnTo>
                    <a:pt x="57099" y="511198"/>
                  </a:lnTo>
                  <a:lnTo>
                    <a:pt x="64956" y="521519"/>
                  </a:lnTo>
                  <a:lnTo>
                    <a:pt x="57756" y="542849"/>
                  </a:lnTo>
                  <a:lnTo>
                    <a:pt x="51832" y="554544"/>
                  </a:lnTo>
                  <a:lnTo>
                    <a:pt x="14111" y="571743"/>
                  </a:lnTo>
                  <a:lnTo>
                    <a:pt x="4607" y="596512"/>
                  </a:lnTo>
                  <a:lnTo>
                    <a:pt x="16742" y="609240"/>
                  </a:lnTo>
                  <a:lnTo>
                    <a:pt x="22955" y="598573"/>
                  </a:lnTo>
                  <a:lnTo>
                    <a:pt x="60349" y="586191"/>
                  </a:lnTo>
                  <a:lnTo>
                    <a:pt x="69234" y="604422"/>
                  </a:lnTo>
                  <a:lnTo>
                    <a:pt x="83632" y="605455"/>
                  </a:lnTo>
                  <a:lnTo>
                    <a:pt x="108602" y="597544"/>
                  </a:lnTo>
                  <a:lnTo>
                    <a:pt x="133201" y="620248"/>
                  </a:lnTo>
                  <a:lnTo>
                    <a:pt x="154510" y="613711"/>
                  </a:lnTo>
                  <a:lnTo>
                    <a:pt x="177465" y="636069"/>
                  </a:lnTo>
                  <a:lnTo>
                    <a:pt x="187626" y="655333"/>
                  </a:lnTo>
                  <a:lnTo>
                    <a:pt x="200091" y="667374"/>
                  </a:lnTo>
                  <a:lnTo>
                    <a:pt x="197498" y="687326"/>
                  </a:lnTo>
                  <a:lnTo>
                    <a:pt x="238471" y="698680"/>
                  </a:lnTo>
                  <a:lnTo>
                    <a:pt x="252580" y="708310"/>
                  </a:lnTo>
                  <a:lnTo>
                    <a:pt x="275865" y="716912"/>
                  </a:lnTo>
                  <a:lnTo>
                    <a:pt x="284093" y="737895"/>
                  </a:lnTo>
                  <a:lnTo>
                    <a:pt x="306389" y="750278"/>
                  </a:lnTo>
                  <a:lnTo>
                    <a:pt x="323460" y="793965"/>
                  </a:lnTo>
                  <a:lnTo>
                    <a:pt x="303426" y="809445"/>
                  </a:lnTo>
                  <a:lnTo>
                    <a:pt x="291620" y="831807"/>
                  </a:lnTo>
                  <a:lnTo>
                    <a:pt x="290304" y="851413"/>
                  </a:lnTo>
                  <a:lnTo>
                    <a:pt x="283434" y="869645"/>
                  </a:lnTo>
                  <a:lnTo>
                    <a:pt x="299848" y="877214"/>
                  </a:lnTo>
                  <a:lnTo>
                    <a:pt x="296885" y="916084"/>
                  </a:lnTo>
                  <a:lnTo>
                    <a:pt x="284750" y="944292"/>
                  </a:lnTo>
                  <a:lnTo>
                    <a:pt x="295241" y="975597"/>
                  </a:lnTo>
                  <a:lnTo>
                    <a:pt x="321486" y="961837"/>
                  </a:lnTo>
                  <a:lnTo>
                    <a:pt x="353284" y="978349"/>
                  </a:lnTo>
                  <a:lnTo>
                    <a:pt x="368711" y="962524"/>
                  </a:lnTo>
                  <a:lnTo>
                    <a:pt x="390678" y="956678"/>
                  </a:lnTo>
                  <a:close/>
                </a:path>
              </a:pathLst>
            </a:custGeom>
            <a:solidFill>
              <a:srgbClr val="7FCDBB"/>
            </a:solidFill>
            <a:ln w="5801" cap="flat">
              <a:noFill/>
              <a:prstDash val="solid"/>
              <a:miter/>
            </a:ln>
          </p:spPr>
          <p:txBody>
            <a:bodyPr rtlCol="0" anchor="ctr"/>
            <a:lstStyle/>
            <a:p>
              <a:endParaRPr lang="pt-BR"/>
            </a:p>
          </p:txBody>
        </p:sp>
        <p:sp>
          <p:nvSpPr>
            <p:cNvPr id="61" name="Forma Livre: Forma 60">
              <a:extLst>
                <a:ext uri="{FF2B5EF4-FFF2-40B4-BE49-F238E27FC236}">
                  <a16:creationId xmlns:a16="http://schemas.microsoft.com/office/drawing/2014/main" id="{7F667862-95BB-843E-4AEB-74893BE670A9}"/>
                </a:ext>
              </a:extLst>
            </p:cNvPr>
            <p:cNvSpPr/>
            <p:nvPr/>
          </p:nvSpPr>
          <p:spPr>
            <a:xfrm flipV="1">
              <a:off x="-19095761" y="6031498"/>
              <a:ext cx="173187" cy="382183"/>
            </a:xfrm>
            <a:custGeom>
              <a:avLst/>
              <a:gdLst>
                <a:gd name="connsiteX0" fmla="*/ 154182 w 173187"/>
                <a:gd name="connsiteY0" fmla="*/ 334378 h 382183"/>
                <a:gd name="connsiteX1" fmla="*/ 149903 w 173187"/>
                <a:gd name="connsiteY1" fmla="*/ 296882 h 382183"/>
                <a:gd name="connsiteX2" fmla="*/ 153523 w 173187"/>
                <a:gd name="connsiteY2" fmla="*/ 286560 h 382183"/>
                <a:gd name="connsiteX3" fmla="*/ 143980 w 173187"/>
                <a:gd name="connsiteY3" fmla="*/ 260763 h 382183"/>
                <a:gd name="connsiteX4" fmla="*/ 146612 w 173187"/>
                <a:gd name="connsiteY4" fmla="*/ 252507 h 382183"/>
                <a:gd name="connsiteX5" fmla="*/ 112839 w 173187"/>
                <a:gd name="connsiteY5" fmla="*/ 206755 h 382183"/>
                <a:gd name="connsiteX6" fmla="*/ 106257 w 173187"/>
                <a:gd name="connsiteY6" fmla="*/ 187145 h 382183"/>
                <a:gd name="connsiteX7" fmla="*/ 111194 w 173187"/>
                <a:gd name="connsiteY7" fmla="*/ 176136 h 382183"/>
                <a:gd name="connsiteX8" fmla="*/ 124975 w 173187"/>
                <a:gd name="connsiteY8" fmla="*/ 169945 h 382183"/>
                <a:gd name="connsiteX9" fmla="*/ 128553 w 173187"/>
                <a:gd name="connsiteY9" fmla="*/ 157218 h 382183"/>
                <a:gd name="connsiteX10" fmla="*/ 164013 w 173187"/>
                <a:gd name="connsiteY10" fmla="*/ 157905 h 382183"/>
                <a:gd name="connsiteX11" fmla="*/ 173187 w 173187"/>
                <a:gd name="connsiteY11" fmla="*/ 110778 h 382183"/>
                <a:gd name="connsiteX12" fmla="*/ 80011 w 173187"/>
                <a:gd name="connsiteY12" fmla="*/ 32005 h 382183"/>
                <a:gd name="connsiteX13" fmla="*/ 41960 w 173187"/>
                <a:gd name="connsiteY13" fmla="*/ 13 h 382183"/>
                <a:gd name="connsiteX14" fmla="*/ 53108 w 173187"/>
                <a:gd name="connsiteY14" fmla="*/ 32692 h 382183"/>
                <a:gd name="connsiteX15" fmla="*/ 51832 w 173187"/>
                <a:gd name="connsiteY15" fmla="*/ 48172 h 382183"/>
                <a:gd name="connsiteX16" fmla="*/ 68863 w 173187"/>
                <a:gd name="connsiteY16" fmla="*/ 72595 h 382183"/>
                <a:gd name="connsiteX17" fmla="*/ 56069 w 173187"/>
                <a:gd name="connsiteY17" fmla="*/ 94265 h 382183"/>
                <a:gd name="connsiteX18" fmla="*/ 43934 w 173187"/>
                <a:gd name="connsiteY18" fmla="*/ 100457 h 382183"/>
                <a:gd name="connsiteX19" fmla="*/ 50188 w 173187"/>
                <a:gd name="connsiteY19" fmla="*/ 111465 h 382183"/>
                <a:gd name="connsiteX20" fmla="*/ 39327 w 173187"/>
                <a:gd name="connsiteY20" fmla="*/ 139331 h 382183"/>
                <a:gd name="connsiteX21" fmla="*/ 16044 w 173187"/>
                <a:gd name="connsiteY21" fmla="*/ 154465 h 382183"/>
                <a:gd name="connsiteX22" fmla="*/ 18018 w 173187"/>
                <a:gd name="connsiteY22" fmla="*/ 178889 h 382183"/>
                <a:gd name="connsiteX23" fmla="*/ 3579 w 173187"/>
                <a:gd name="connsiteY23" fmla="*/ 191620 h 382183"/>
                <a:gd name="connsiteX24" fmla="*/ 1317 w 173187"/>
                <a:gd name="connsiteY24" fmla="*/ 204348 h 382183"/>
                <a:gd name="connsiteX25" fmla="*/ 18018 w 173187"/>
                <a:gd name="connsiteY25" fmla="*/ 203316 h 382183"/>
                <a:gd name="connsiteX26" fmla="*/ 39657 w 173187"/>
                <a:gd name="connsiteY26" fmla="*/ 208474 h 382183"/>
                <a:gd name="connsiteX27" fmla="*/ 39327 w 173187"/>
                <a:gd name="connsiteY27" fmla="*/ 219483 h 382183"/>
                <a:gd name="connsiteX28" fmla="*/ 20651 w 173187"/>
                <a:gd name="connsiteY28" fmla="*/ 247003 h 382183"/>
                <a:gd name="connsiteX29" fmla="*/ 24272 w 173187"/>
                <a:gd name="connsiteY29" fmla="*/ 276930 h 382183"/>
                <a:gd name="connsiteX30" fmla="*/ 16702 w 173187"/>
                <a:gd name="connsiteY30" fmla="*/ 285187 h 382183"/>
                <a:gd name="connsiteX31" fmla="*/ 11148 w 173187"/>
                <a:gd name="connsiteY31" fmla="*/ 333691 h 382183"/>
                <a:gd name="connsiteX32" fmla="*/ 12465 w 173187"/>
                <a:gd name="connsiteY32" fmla="*/ 348484 h 382183"/>
                <a:gd name="connsiteX33" fmla="*/ 2592 w 173187"/>
                <a:gd name="connsiteY33" fmla="*/ 353297 h 382183"/>
                <a:gd name="connsiteX34" fmla="*/ 0 w 173187"/>
                <a:gd name="connsiteY34" fmla="*/ 361212 h 382183"/>
                <a:gd name="connsiteX35" fmla="*/ 16374 w 173187"/>
                <a:gd name="connsiteY35" fmla="*/ 382196 h 382183"/>
                <a:gd name="connsiteX36" fmla="*/ 21309 w 173187"/>
                <a:gd name="connsiteY36" fmla="*/ 361553 h 382183"/>
                <a:gd name="connsiteX37" fmla="*/ 28179 w 173187"/>
                <a:gd name="connsiteY37" fmla="*/ 356736 h 382183"/>
                <a:gd name="connsiteX38" fmla="*/ 26246 w 173187"/>
                <a:gd name="connsiteY38" fmla="*/ 339882 h 382183"/>
                <a:gd name="connsiteX39" fmla="*/ 31470 w 173187"/>
                <a:gd name="connsiteY39" fmla="*/ 322337 h 382183"/>
                <a:gd name="connsiteX40" fmla="*/ 46568 w 173187"/>
                <a:gd name="connsiteY40" fmla="*/ 316146 h 382183"/>
                <a:gd name="connsiteX41" fmla="*/ 81658 w 173187"/>
                <a:gd name="connsiteY41" fmla="*/ 332659 h 382183"/>
                <a:gd name="connsiteX42" fmla="*/ 131844 w 173187"/>
                <a:gd name="connsiteY42" fmla="*/ 342289 h 382183"/>
                <a:gd name="connsiteX43" fmla="*/ 154182 w 173187"/>
                <a:gd name="connsiteY43" fmla="*/ 334378 h 382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187" h="382183">
                  <a:moveTo>
                    <a:pt x="154182" y="334378"/>
                  </a:moveTo>
                  <a:lnTo>
                    <a:pt x="149903" y="296882"/>
                  </a:lnTo>
                  <a:lnTo>
                    <a:pt x="153523" y="286560"/>
                  </a:lnTo>
                  <a:lnTo>
                    <a:pt x="143980" y="260763"/>
                  </a:lnTo>
                  <a:lnTo>
                    <a:pt x="146612" y="252507"/>
                  </a:lnTo>
                  <a:lnTo>
                    <a:pt x="112839" y="206755"/>
                  </a:lnTo>
                  <a:lnTo>
                    <a:pt x="106257" y="187145"/>
                  </a:lnTo>
                  <a:lnTo>
                    <a:pt x="111194" y="176136"/>
                  </a:lnTo>
                  <a:lnTo>
                    <a:pt x="124975" y="169945"/>
                  </a:lnTo>
                  <a:lnTo>
                    <a:pt x="128553" y="157218"/>
                  </a:lnTo>
                  <a:lnTo>
                    <a:pt x="164013" y="157905"/>
                  </a:lnTo>
                  <a:lnTo>
                    <a:pt x="173187" y="110778"/>
                  </a:lnTo>
                  <a:lnTo>
                    <a:pt x="80011" y="32005"/>
                  </a:lnTo>
                  <a:lnTo>
                    <a:pt x="41960" y="13"/>
                  </a:lnTo>
                  <a:lnTo>
                    <a:pt x="53108" y="32692"/>
                  </a:lnTo>
                  <a:lnTo>
                    <a:pt x="51832" y="48172"/>
                  </a:lnTo>
                  <a:lnTo>
                    <a:pt x="68863" y="72595"/>
                  </a:lnTo>
                  <a:lnTo>
                    <a:pt x="56069" y="94265"/>
                  </a:lnTo>
                  <a:lnTo>
                    <a:pt x="43934" y="100457"/>
                  </a:lnTo>
                  <a:lnTo>
                    <a:pt x="50188" y="111465"/>
                  </a:lnTo>
                  <a:lnTo>
                    <a:pt x="39327" y="139331"/>
                  </a:lnTo>
                  <a:lnTo>
                    <a:pt x="16044" y="154465"/>
                  </a:lnTo>
                  <a:lnTo>
                    <a:pt x="18018" y="178889"/>
                  </a:lnTo>
                  <a:lnTo>
                    <a:pt x="3579" y="191620"/>
                  </a:lnTo>
                  <a:lnTo>
                    <a:pt x="1317" y="204348"/>
                  </a:lnTo>
                  <a:lnTo>
                    <a:pt x="18018" y="203316"/>
                  </a:lnTo>
                  <a:lnTo>
                    <a:pt x="39657" y="208474"/>
                  </a:lnTo>
                  <a:lnTo>
                    <a:pt x="39327" y="219483"/>
                  </a:lnTo>
                  <a:lnTo>
                    <a:pt x="20651" y="247003"/>
                  </a:lnTo>
                  <a:lnTo>
                    <a:pt x="24272" y="276930"/>
                  </a:lnTo>
                  <a:lnTo>
                    <a:pt x="16702" y="285187"/>
                  </a:lnTo>
                  <a:lnTo>
                    <a:pt x="11148" y="333691"/>
                  </a:lnTo>
                  <a:lnTo>
                    <a:pt x="12465" y="348484"/>
                  </a:lnTo>
                  <a:lnTo>
                    <a:pt x="2592" y="353297"/>
                  </a:lnTo>
                  <a:lnTo>
                    <a:pt x="0" y="361212"/>
                  </a:lnTo>
                  <a:lnTo>
                    <a:pt x="16374" y="382196"/>
                  </a:lnTo>
                  <a:lnTo>
                    <a:pt x="21309" y="361553"/>
                  </a:lnTo>
                  <a:lnTo>
                    <a:pt x="28179" y="356736"/>
                  </a:lnTo>
                  <a:lnTo>
                    <a:pt x="26246" y="339882"/>
                  </a:lnTo>
                  <a:lnTo>
                    <a:pt x="31470" y="322337"/>
                  </a:lnTo>
                  <a:lnTo>
                    <a:pt x="46568" y="316146"/>
                  </a:lnTo>
                  <a:lnTo>
                    <a:pt x="81658" y="332659"/>
                  </a:lnTo>
                  <a:lnTo>
                    <a:pt x="131844" y="342289"/>
                  </a:lnTo>
                  <a:lnTo>
                    <a:pt x="154182" y="334378"/>
                  </a:lnTo>
                  <a:close/>
                </a:path>
              </a:pathLst>
            </a:custGeom>
            <a:solidFill>
              <a:srgbClr val="41B6C4"/>
            </a:solidFill>
            <a:ln w="5801" cap="flat">
              <a:noFill/>
              <a:prstDash val="solid"/>
              <a:miter/>
            </a:ln>
          </p:spPr>
          <p:txBody>
            <a:bodyPr rtlCol="0" anchor="ctr"/>
            <a:lstStyle/>
            <a:p>
              <a:endParaRPr lang="pt-BR"/>
            </a:p>
          </p:txBody>
        </p:sp>
        <p:sp>
          <p:nvSpPr>
            <p:cNvPr id="62" name="Forma Livre: Forma 61">
              <a:extLst>
                <a:ext uri="{FF2B5EF4-FFF2-40B4-BE49-F238E27FC236}">
                  <a16:creationId xmlns:a16="http://schemas.microsoft.com/office/drawing/2014/main" id="{92039A59-03A4-6494-1BED-E92930527C33}"/>
                </a:ext>
              </a:extLst>
            </p:cNvPr>
            <p:cNvSpPr/>
            <p:nvPr/>
          </p:nvSpPr>
          <p:spPr>
            <a:xfrm flipV="1">
              <a:off x="-19330982" y="4186631"/>
              <a:ext cx="336912" cy="220161"/>
            </a:xfrm>
            <a:custGeom>
              <a:avLst/>
              <a:gdLst>
                <a:gd name="connsiteX0" fmla="*/ 327368 w 336912"/>
                <a:gd name="connsiteY0" fmla="*/ 30963 h 220161"/>
                <a:gd name="connsiteX1" fmla="*/ 282118 w 336912"/>
                <a:gd name="connsiteY1" fmla="*/ 3 h 220161"/>
                <a:gd name="connsiteX2" fmla="*/ 268337 w 336912"/>
                <a:gd name="connsiteY2" fmla="*/ 8605 h 220161"/>
                <a:gd name="connsiteX3" fmla="*/ 228640 w 336912"/>
                <a:gd name="connsiteY3" fmla="*/ 1036 h 220161"/>
                <a:gd name="connsiteX4" fmla="*/ 169608 w 336912"/>
                <a:gd name="connsiteY4" fmla="*/ 21674 h 220161"/>
                <a:gd name="connsiteX5" fmla="*/ 139414 w 336912"/>
                <a:gd name="connsiteY5" fmla="*/ 18235 h 220161"/>
                <a:gd name="connsiteX6" fmla="*/ 111852 w 336912"/>
                <a:gd name="connsiteY6" fmla="*/ 8605 h 220161"/>
                <a:gd name="connsiteX7" fmla="*/ 92189 w 336912"/>
                <a:gd name="connsiteY7" fmla="*/ 2068 h 220161"/>
                <a:gd name="connsiteX8" fmla="*/ 80052 w 336912"/>
                <a:gd name="connsiteY8" fmla="*/ 11357 h 220161"/>
                <a:gd name="connsiteX9" fmla="*/ 61665 w 336912"/>
                <a:gd name="connsiteY9" fmla="*/ 12385 h 220161"/>
                <a:gd name="connsiteX10" fmla="*/ 40356 w 336912"/>
                <a:gd name="connsiteY10" fmla="*/ 49540 h 220161"/>
                <a:gd name="connsiteX11" fmla="*/ 42331 w 336912"/>
                <a:gd name="connsiteY11" fmla="*/ 68459 h 220161"/>
                <a:gd name="connsiteX12" fmla="*/ 29207 w 336912"/>
                <a:gd name="connsiteY12" fmla="*/ 86346 h 220161"/>
                <a:gd name="connsiteX13" fmla="*/ 0 w 336912"/>
                <a:gd name="connsiteY13" fmla="*/ 98732 h 220161"/>
                <a:gd name="connsiteX14" fmla="*/ 46238 w 336912"/>
                <a:gd name="connsiteY14" fmla="*/ 125220 h 220161"/>
                <a:gd name="connsiteX15" fmla="*/ 48542 w 336912"/>
                <a:gd name="connsiteY15" fmla="*/ 178538 h 220161"/>
                <a:gd name="connsiteX16" fmla="*/ 65286 w 336912"/>
                <a:gd name="connsiteY16" fmla="*/ 185761 h 220161"/>
                <a:gd name="connsiteX17" fmla="*/ 64297 w 336912"/>
                <a:gd name="connsiteY17" fmla="*/ 195737 h 220161"/>
                <a:gd name="connsiteX18" fmla="*/ 81041 w 336912"/>
                <a:gd name="connsiteY18" fmla="*/ 204339 h 220161"/>
                <a:gd name="connsiteX19" fmla="*/ 111852 w 336912"/>
                <a:gd name="connsiteY19" fmla="*/ 211908 h 220161"/>
                <a:gd name="connsiteX20" fmla="*/ 124646 w 336912"/>
                <a:gd name="connsiteY20" fmla="*/ 201932 h 220161"/>
                <a:gd name="connsiteX21" fmla="*/ 142375 w 336912"/>
                <a:gd name="connsiteY21" fmla="*/ 205371 h 220161"/>
                <a:gd name="connsiteX22" fmla="*/ 159776 w 336912"/>
                <a:gd name="connsiteY22" fmla="*/ 192644 h 220161"/>
                <a:gd name="connsiteX23" fmla="*/ 176478 w 336912"/>
                <a:gd name="connsiteY23" fmla="*/ 220164 h 220161"/>
                <a:gd name="connsiteX24" fmla="*/ 227981 w 336912"/>
                <a:gd name="connsiteY24" fmla="*/ 203652 h 220161"/>
                <a:gd name="connsiteX25" fmla="*/ 240117 w 336912"/>
                <a:gd name="connsiteY25" fmla="*/ 212936 h 220161"/>
                <a:gd name="connsiteX26" fmla="*/ 259821 w 336912"/>
                <a:gd name="connsiteY26" fmla="*/ 195050 h 220161"/>
                <a:gd name="connsiteX27" fmla="*/ 279815 w 336912"/>
                <a:gd name="connsiteY27" fmla="*/ 191265 h 220161"/>
                <a:gd name="connsiteX28" fmla="*/ 286396 w 336912"/>
                <a:gd name="connsiteY28" fmla="*/ 165810 h 220161"/>
                <a:gd name="connsiteX29" fmla="*/ 286726 w 336912"/>
                <a:gd name="connsiteY29" fmla="*/ 136570 h 220161"/>
                <a:gd name="connsiteX30" fmla="*/ 281789 w 336912"/>
                <a:gd name="connsiteY30" fmla="*/ 125907 h 220161"/>
                <a:gd name="connsiteX31" fmla="*/ 285080 w 336912"/>
                <a:gd name="connsiteY31" fmla="*/ 96321 h 220161"/>
                <a:gd name="connsiteX32" fmla="*/ 296557 w 336912"/>
                <a:gd name="connsiteY32" fmla="*/ 79122 h 220161"/>
                <a:gd name="connsiteX33" fmla="*/ 317207 w 336912"/>
                <a:gd name="connsiteY33" fmla="*/ 65362 h 220161"/>
                <a:gd name="connsiteX34" fmla="*/ 336912 w 336912"/>
                <a:gd name="connsiteY34" fmla="*/ 63988 h 220161"/>
                <a:gd name="connsiteX35" fmla="*/ 335267 w 336912"/>
                <a:gd name="connsiteY35" fmla="*/ 40939 h 220161"/>
                <a:gd name="connsiteX36" fmla="*/ 327368 w 336912"/>
                <a:gd name="connsiteY36" fmla="*/ 30963 h 22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36912" h="220161">
                  <a:moveTo>
                    <a:pt x="327368" y="30963"/>
                  </a:moveTo>
                  <a:lnTo>
                    <a:pt x="282118" y="3"/>
                  </a:lnTo>
                  <a:lnTo>
                    <a:pt x="268337" y="8605"/>
                  </a:lnTo>
                  <a:lnTo>
                    <a:pt x="228640" y="1036"/>
                  </a:lnTo>
                  <a:lnTo>
                    <a:pt x="169608" y="21674"/>
                  </a:lnTo>
                  <a:lnTo>
                    <a:pt x="139414" y="18235"/>
                  </a:lnTo>
                  <a:lnTo>
                    <a:pt x="111852" y="8605"/>
                  </a:lnTo>
                  <a:lnTo>
                    <a:pt x="92189" y="2068"/>
                  </a:lnTo>
                  <a:lnTo>
                    <a:pt x="80052" y="11357"/>
                  </a:lnTo>
                  <a:lnTo>
                    <a:pt x="61665" y="12385"/>
                  </a:lnTo>
                  <a:lnTo>
                    <a:pt x="40356" y="49540"/>
                  </a:lnTo>
                  <a:lnTo>
                    <a:pt x="42331" y="68459"/>
                  </a:lnTo>
                  <a:lnTo>
                    <a:pt x="29207" y="86346"/>
                  </a:lnTo>
                  <a:lnTo>
                    <a:pt x="0" y="98732"/>
                  </a:lnTo>
                  <a:lnTo>
                    <a:pt x="46238" y="125220"/>
                  </a:lnTo>
                  <a:lnTo>
                    <a:pt x="48542" y="178538"/>
                  </a:lnTo>
                  <a:lnTo>
                    <a:pt x="65286" y="185761"/>
                  </a:lnTo>
                  <a:lnTo>
                    <a:pt x="64297" y="195737"/>
                  </a:lnTo>
                  <a:lnTo>
                    <a:pt x="81041" y="204339"/>
                  </a:lnTo>
                  <a:lnTo>
                    <a:pt x="111852" y="211908"/>
                  </a:lnTo>
                  <a:lnTo>
                    <a:pt x="124646" y="201932"/>
                  </a:lnTo>
                  <a:lnTo>
                    <a:pt x="142375" y="205371"/>
                  </a:lnTo>
                  <a:lnTo>
                    <a:pt x="159776" y="192644"/>
                  </a:lnTo>
                  <a:lnTo>
                    <a:pt x="176478" y="220164"/>
                  </a:lnTo>
                  <a:lnTo>
                    <a:pt x="227981" y="203652"/>
                  </a:lnTo>
                  <a:lnTo>
                    <a:pt x="240117" y="212936"/>
                  </a:lnTo>
                  <a:lnTo>
                    <a:pt x="259821" y="195050"/>
                  </a:lnTo>
                  <a:lnTo>
                    <a:pt x="279815" y="191265"/>
                  </a:lnTo>
                  <a:lnTo>
                    <a:pt x="286396" y="165810"/>
                  </a:lnTo>
                  <a:lnTo>
                    <a:pt x="286726" y="136570"/>
                  </a:lnTo>
                  <a:lnTo>
                    <a:pt x="281789" y="125907"/>
                  </a:lnTo>
                  <a:lnTo>
                    <a:pt x="285080" y="96321"/>
                  </a:lnTo>
                  <a:lnTo>
                    <a:pt x="296557" y="79122"/>
                  </a:lnTo>
                  <a:lnTo>
                    <a:pt x="317207" y="65362"/>
                  </a:lnTo>
                  <a:lnTo>
                    <a:pt x="336912" y="63988"/>
                  </a:lnTo>
                  <a:lnTo>
                    <a:pt x="335267" y="40939"/>
                  </a:lnTo>
                  <a:lnTo>
                    <a:pt x="327368" y="30963"/>
                  </a:lnTo>
                  <a:close/>
                </a:path>
              </a:pathLst>
            </a:custGeom>
            <a:solidFill>
              <a:srgbClr val="308BC9"/>
            </a:solidFill>
            <a:ln w="5801" cap="flat">
              <a:noFill/>
              <a:prstDash val="solid"/>
              <a:miter/>
            </a:ln>
          </p:spPr>
          <p:txBody>
            <a:bodyPr rtlCol="0" anchor="ctr"/>
            <a:lstStyle/>
            <a:p>
              <a:endParaRPr lang="pt-BR"/>
            </a:p>
          </p:txBody>
        </p:sp>
        <p:sp>
          <p:nvSpPr>
            <p:cNvPr id="63" name="Forma Livre: Forma 62">
              <a:extLst>
                <a:ext uri="{FF2B5EF4-FFF2-40B4-BE49-F238E27FC236}">
                  <a16:creationId xmlns:a16="http://schemas.microsoft.com/office/drawing/2014/main" id="{AF17CC35-B048-70B9-36C0-E9477CC297E4}"/>
                </a:ext>
              </a:extLst>
            </p:cNvPr>
            <p:cNvSpPr/>
            <p:nvPr/>
          </p:nvSpPr>
          <p:spPr>
            <a:xfrm flipV="1">
              <a:off x="-21391698" y="4227225"/>
              <a:ext cx="223373" cy="315792"/>
            </a:xfrm>
            <a:custGeom>
              <a:avLst/>
              <a:gdLst>
                <a:gd name="connsiteX0" fmla="*/ 130857 w 223373"/>
                <a:gd name="connsiteY0" fmla="*/ 4 h 315792"/>
                <a:gd name="connsiteX1" fmla="*/ 111522 w 223373"/>
                <a:gd name="connsiteY1" fmla="*/ 1036 h 315792"/>
                <a:gd name="connsiteX2" fmla="*/ 66889 w 223373"/>
                <a:gd name="connsiteY2" fmla="*/ 14796 h 315792"/>
                <a:gd name="connsiteX3" fmla="*/ 83961 w 223373"/>
                <a:gd name="connsiteY3" fmla="*/ 26150 h 315792"/>
                <a:gd name="connsiteX4" fmla="*/ 93793 w 223373"/>
                <a:gd name="connsiteY4" fmla="*/ 49541 h 315792"/>
                <a:gd name="connsiteX5" fmla="*/ 93463 w 223373"/>
                <a:gd name="connsiteY5" fmla="*/ 72590 h 315792"/>
                <a:gd name="connsiteX6" fmla="*/ 103994 w 223373"/>
                <a:gd name="connsiteY6" fmla="*/ 82566 h 315792"/>
                <a:gd name="connsiteX7" fmla="*/ 97413 w 223373"/>
                <a:gd name="connsiteY7" fmla="*/ 100797 h 315792"/>
                <a:gd name="connsiteX8" fmla="*/ 101361 w 223373"/>
                <a:gd name="connsiteY8" fmla="*/ 179229 h 315792"/>
                <a:gd name="connsiteX9" fmla="*/ 98400 w 223373"/>
                <a:gd name="connsiteY9" fmla="*/ 200555 h 315792"/>
                <a:gd name="connsiteX10" fmla="*/ 0 w 223373"/>
                <a:gd name="connsiteY10" fmla="*/ 315796 h 315792"/>
                <a:gd name="connsiteX11" fmla="*/ 11148 w 223373"/>
                <a:gd name="connsiteY11" fmla="*/ 305820 h 315792"/>
                <a:gd name="connsiteX12" fmla="*/ 39697 w 223373"/>
                <a:gd name="connsiteY12" fmla="*/ 297564 h 315792"/>
                <a:gd name="connsiteX13" fmla="*/ 52779 w 223373"/>
                <a:gd name="connsiteY13" fmla="*/ 286901 h 315792"/>
                <a:gd name="connsiteX14" fmla="*/ 60349 w 223373"/>
                <a:gd name="connsiteY14" fmla="*/ 289653 h 315792"/>
                <a:gd name="connsiteX15" fmla="*/ 78408 w 223373"/>
                <a:gd name="connsiteY15" fmla="*/ 275893 h 315792"/>
                <a:gd name="connsiteX16" fmla="*/ 88239 w 223373"/>
                <a:gd name="connsiteY16" fmla="*/ 280364 h 315792"/>
                <a:gd name="connsiteX17" fmla="*/ 97413 w 223373"/>
                <a:gd name="connsiteY17" fmla="*/ 259726 h 315792"/>
                <a:gd name="connsiteX18" fmla="*/ 136451 w 223373"/>
                <a:gd name="connsiteY18" fmla="*/ 219132 h 315792"/>
                <a:gd name="connsiteX19" fmla="*/ 146942 w 223373"/>
                <a:gd name="connsiteY19" fmla="*/ 194364 h 315792"/>
                <a:gd name="connsiteX20" fmla="*/ 139414 w 223373"/>
                <a:gd name="connsiteY20" fmla="*/ 168221 h 315792"/>
                <a:gd name="connsiteX21" fmla="*/ 163026 w 223373"/>
                <a:gd name="connsiteY21" fmla="*/ 153774 h 315792"/>
                <a:gd name="connsiteX22" fmla="*/ 190587 w 223373"/>
                <a:gd name="connsiteY22" fmla="*/ 145172 h 315792"/>
                <a:gd name="connsiteX23" fmla="*/ 198444 w 223373"/>
                <a:gd name="connsiteY23" fmla="*/ 134851 h 315792"/>
                <a:gd name="connsiteX24" fmla="*/ 190259 w 223373"/>
                <a:gd name="connsiteY24" fmla="*/ 108708 h 315792"/>
                <a:gd name="connsiteX25" fmla="*/ 177795 w 223373"/>
                <a:gd name="connsiteY25" fmla="*/ 103891 h 315792"/>
                <a:gd name="connsiteX26" fmla="*/ 184006 w 223373"/>
                <a:gd name="connsiteY26" fmla="*/ 83598 h 315792"/>
                <a:gd name="connsiteX27" fmla="*/ 210251 w 223373"/>
                <a:gd name="connsiteY27" fmla="*/ 83939 h 315792"/>
                <a:gd name="connsiteX28" fmla="*/ 223374 w 223373"/>
                <a:gd name="connsiteY28" fmla="*/ 78435 h 315792"/>
                <a:gd name="connsiteX29" fmla="*/ 191246 w 223373"/>
                <a:gd name="connsiteY29" fmla="*/ 61923 h 315792"/>
                <a:gd name="connsiteX30" fmla="*/ 168250 w 223373"/>
                <a:gd name="connsiteY30" fmla="*/ 54699 h 315792"/>
                <a:gd name="connsiteX31" fmla="*/ 155786 w 223373"/>
                <a:gd name="connsiteY31" fmla="*/ 40252 h 315792"/>
                <a:gd name="connsiteX32" fmla="*/ 143651 w 223373"/>
                <a:gd name="connsiteY32" fmla="*/ 11012 h 315792"/>
                <a:gd name="connsiteX33" fmla="*/ 130857 w 223373"/>
                <a:gd name="connsiteY33" fmla="*/ 4 h 31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3373" h="315792">
                  <a:moveTo>
                    <a:pt x="130857" y="4"/>
                  </a:moveTo>
                  <a:lnTo>
                    <a:pt x="111522" y="1036"/>
                  </a:lnTo>
                  <a:lnTo>
                    <a:pt x="66889" y="14796"/>
                  </a:lnTo>
                  <a:lnTo>
                    <a:pt x="83961" y="26150"/>
                  </a:lnTo>
                  <a:lnTo>
                    <a:pt x="93793" y="49541"/>
                  </a:lnTo>
                  <a:lnTo>
                    <a:pt x="93463" y="72590"/>
                  </a:lnTo>
                  <a:lnTo>
                    <a:pt x="103994" y="82566"/>
                  </a:lnTo>
                  <a:lnTo>
                    <a:pt x="97413" y="100797"/>
                  </a:lnTo>
                  <a:lnTo>
                    <a:pt x="101361" y="179229"/>
                  </a:lnTo>
                  <a:lnTo>
                    <a:pt x="98400" y="200555"/>
                  </a:lnTo>
                  <a:lnTo>
                    <a:pt x="0" y="315796"/>
                  </a:lnTo>
                  <a:lnTo>
                    <a:pt x="11148" y="305820"/>
                  </a:lnTo>
                  <a:lnTo>
                    <a:pt x="39697" y="297564"/>
                  </a:lnTo>
                  <a:lnTo>
                    <a:pt x="52779" y="286901"/>
                  </a:lnTo>
                  <a:lnTo>
                    <a:pt x="60349" y="289653"/>
                  </a:lnTo>
                  <a:lnTo>
                    <a:pt x="78408" y="275893"/>
                  </a:lnTo>
                  <a:lnTo>
                    <a:pt x="88239" y="280364"/>
                  </a:lnTo>
                  <a:lnTo>
                    <a:pt x="97413" y="259726"/>
                  </a:lnTo>
                  <a:lnTo>
                    <a:pt x="136451" y="219132"/>
                  </a:lnTo>
                  <a:lnTo>
                    <a:pt x="146942" y="194364"/>
                  </a:lnTo>
                  <a:lnTo>
                    <a:pt x="139414" y="168221"/>
                  </a:lnTo>
                  <a:lnTo>
                    <a:pt x="163026" y="153774"/>
                  </a:lnTo>
                  <a:lnTo>
                    <a:pt x="190587" y="145172"/>
                  </a:lnTo>
                  <a:lnTo>
                    <a:pt x="198444" y="134851"/>
                  </a:lnTo>
                  <a:lnTo>
                    <a:pt x="190259" y="108708"/>
                  </a:lnTo>
                  <a:lnTo>
                    <a:pt x="177795" y="103891"/>
                  </a:lnTo>
                  <a:lnTo>
                    <a:pt x="184006" y="83598"/>
                  </a:lnTo>
                  <a:lnTo>
                    <a:pt x="210251" y="83939"/>
                  </a:lnTo>
                  <a:lnTo>
                    <a:pt x="223374" y="78435"/>
                  </a:lnTo>
                  <a:lnTo>
                    <a:pt x="191246" y="61923"/>
                  </a:lnTo>
                  <a:lnTo>
                    <a:pt x="168250" y="54699"/>
                  </a:lnTo>
                  <a:lnTo>
                    <a:pt x="155786" y="40252"/>
                  </a:lnTo>
                  <a:lnTo>
                    <a:pt x="143651" y="11012"/>
                  </a:lnTo>
                  <a:lnTo>
                    <a:pt x="130857" y="4"/>
                  </a:lnTo>
                  <a:close/>
                </a:path>
              </a:pathLst>
            </a:custGeom>
            <a:solidFill>
              <a:srgbClr val="7FCDBB"/>
            </a:solidFill>
            <a:ln w="5801" cap="flat">
              <a:noFill/>
              <a:prstDash val="solid"/>
              <a:miter/>
            </a:ln>
          </p:spPr>
          <p:txBody>
            <a:bodyPr rtlCol="0" anchor="ctr"/>
            <a:lstStyle/>
            <a:p>
              <a:endParaRPr lang="pt-BR"/>
            </a:p>
          </p:txBody>
        </p:sp>
        <p:sp>
          <p:nvSpPr>
            <p:cNvPr id="64" name="Forma Livre: Forma 63">
              <a:extLst>
                <a:ext uri="{FF2B5EF4-FFF2-40B4-BE49-F238E27FC236}">
                  <a16:creationId xmlns:a16="http://schemas.microsoft.com/office/drawing/2014/main" id="{DFE6A620-DEB0-997F-155C-9408A6DAA114}"/>
                </a:ext>
              </a:extLst>
            </p:cNvPr>
            <p:cNvSpPr/>
            <p:nvPr/>
          </p:nvSpPr>
          <p:spPr>
            <a:xfrm flipV="1">
              <a:off x="-18332751" y="3882538"/>
              <a:ext cx="91529" cy="158583"/>
            </a:xfrm>
            <a:custGeom>
              <a:avLst/>
              <a:gdLst>
                <a:gd name="connsiteX0" fmla="*/ 90871 w 91529"/>
                <a:gd name="connsiteY0" fmla="*/ 140353 h 158583"/>
                <a:gd name="connsiteX1" fmla="*/ 84948 w 91529"/>
                <a:gd name="connsiteY1" fmla="*/ 114897 h 158583"/>
                <a:gd name="connsiteX2" fmla="*/ 91530 w 91529"/>
                <a:gd name="connsiteY2" fmla="*/ 110081 h 158583"/>
                <a:gd name="connsiteX3" fmla="*/ 66601 w 91529"/>
                <a:gd name="connsiteY3" fmla="*/ 22362 h 158583"/>
                <a:gd name="connsiteX4" fmla="*/ 66930 w 91529"/>
                <a:gd name="connsiteY4" fmla="*/ 10322 h 158583"/>
                <a:gd name="connsiteX5" fmla="*/ 56728 w 91529"/>
                <a:gd name="connsiteY5" fmla="*/ 2 h 158583"/>
                <a:gd name="connsiteX6" fmla="*/ 31470 w 91529"/>
                <a:gd name="connsiteY6" fmla="*/ 6537 h 158583"/>
                <a:gd name="connsiteX7" fmla="*/ 18348 w 91529"/>
                <a:gd name="connsiteY7" fmla="*/ 17890 h 158583"/>
                <a:gd name="connsiteX8" fmla="*/ 21638 w 91529"/>
                <a:gd name="connsiteY8" fmla="*/ 48849 h 158583"/>
                <a:gd name="connsiteX9" fmla="*/ 7528 w 91529"/>
                <a:gd name="connsiteY9" fmla="*/ 63641 h 158583"/>
                <a:gd name="connsiteX10" fmla="*/ 10490 w 91529"/>
                <a:gd name="connsiteY10" fmla="*/ 70177 h 158583"/>
                <a:gd name="connsiteX11" fmla="*/ 6541 w 91529"/>
                <a:gd name="connsiteY11" fmla="*/ 102169 h 158583"/>
                <a:gd name="connsiteX12" fmla="*/ 0 w 91529"/>
                <a:gd name="connsiteY12" fmla="*/ 107329 h 158583"/>
                <a:gd name="connsiteX13" fmla="*/ 5224 w 91529"/>
                <a:gd name="connsiteY13" fmla="*/ 125561 h 158583"/>
                <a:gd name="connsiteX14" fmla="*/ 24600 w 91529"/>
                <a:gd name="connsiteY14" fmla="*/ 133129 h 158583"/>
                <a:gd name="connsiteX15" fmla="*/ 27890 w 91529"/>
                <a:gd name="connsiteY15" fmla="*/ 152049 h 158583"/>
                <a:gd name="connsiteX16" fmla="*/ 44264 w 91529"/>
                <a:gd name="connsiteY16" fmla="*/ 158585 h 158583"/>
                <a:gd name="connsiteX17" fmla="*/ 52490 w 91529"/>
                <a:gd name="connsiteY17" fmla="*/ 147577 h 158583"/>
                <a:gd name="connsiteX18" fmla="*/ 51832 w 91529"/>
                <a:gd name="connsiteY18" fmla="*/ 114209 h 158583"/>
                <a:gd name="connsiteX19" fmla="*/ 64297 w 91529"/>
                <a:gd name="connsiteY19" fmla="*/ 127281 h 158583"/>
                <a:gd name="connsiteX20" fmla="*/ 60347 w 91529"/>
                <a:gd name="connsiteY20" fmla="*/ 138977 h 158583"/>
                <a:gd name="connsiteX21" fmla="*/ 68863 w 91529"/>
                <a:gd name="connsiteY21" fmla="*/ 149297 h 158583"/>
                <a:gd name="connsiteX22" fmla="*/ 81986 w 91529"/>
                <a:gd name="connsiteY22" fmla="*/ 150329 h 158583"/>
                <a:gd name="connsiteX23" fmla="*/ 90871 w 91529"/>
                <a:gd name="connsiteY23" fmla="*/ 140353 h 158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529" h="158583">
                  <a:moveTo>
                    <a:pt x="90871" y="140353"/>
                  </a:moveTo>
                  <a:lnTo>
                    <a:pt x="84948" y="114897"/>
                  </a:lnTo>
                  <a:lnTo>
                    <a:pt x="91530" y="110081"/>
                  </a:lnTo>
                  <a:lnTo>
                    <a:pt x="66601" y="22362"/>
                  </a:lnTo>
                  <a:lnTo>
                    <a:pt x="66930" y="10322"/>
                  </a:lnTo>
                  <a:lnTo>
                    <a:pt x="56728" y="2"/>
                  </a:lnTo>
                  <a:lnTo>
                    <a:pt x="31470" y="6537"/>
                  </a:lnTo>
                  <a:lnTo>
                    <a:pt x="18348" y="17890"/>
                  </a:lnTo>
                  <a:lnTo>
                    <a:pt x="21638" y="48849"/>
                  </a:lnTo>
                  <a:lnTo>
                    <a:pt x="7528" y="63641"/>
                  </a:lnTo>
                  <a:lnTo>
                    <a:pt x="10490" y="70177"/>
                  </a:lnTo>
                  <a:lnTo>
                    <a:pt x="6541" y="102169"/>
                  </a:lnTo>
                  <a:lnTo>
                    <a:pt x="0" y="107329"/>
                  </a:lnTo>
                  <a:lnTo>
                    <a:pt x="5224" y="125561"/>
                  </a:lnTo>
                  <a:lnTo>
                    <a:pt x="24600" y="133129"/>
                  </a:lnTo>
                  <a:lnTo>
                    <a:pt x="27890" y="152049"/>
                  </a:lnTo>
                  <a:lnTo>
                    <a:pt x="44264" y="158585"/>
                  </a:lnTo>
                  <a:lnTo>
                    <a:pt x="52490" y="147577"/>
                  </a:lnTo>
                  <a:lnTo>
                    <a:pt x="51832" y="114209"/>
                  </a:lnTo>
                  <a:lnTo>
                    <a:pt x="64297" y="127281"/>
                  </a:lnTo>
                  <a:lnTo>
                    <a:pt x="60347" y="138977"/>
                  </a:lnTo>
                  <a:lnTo>
                    <a:pt x="68863" y="149297"/>
                  </a:lnTo>
                  <a:lnTo>
                    <a:pt x="81986" y="150329"/>
                  </a:lnTo>
                  <a:lnTo>
                    <a:pt x="90871" y="140353"/>
                  </a:lnTo>
                  <a:close/>
                </a:path>
              </a:pathLst>
            </a:custGeom>
            <a:solidFill>
              <a:srgbClr val="308BC9"/>
            </a:solidFill>
            <a:ln w="5801" cap="flat">
              <a:noFill/>
              <a:prstDash val="solid"/>
              <a:miter/>
            </a:ln>
          </p:spPr>
          <p:txBody>
            <a:bodyPr rtlCol="0" anchor="ctr"/>
            <a:lstStyle/>
            <a:p>
              <a:endParaRPr lang="pt-BR"/>
            </a:p>
          </p:txBody>
        </p:sp>
        <p:sp>
          <p:nvSpPr>
            <p:cNvPr id="65" name="Forma Livre: Forma 64">
              <a:extLst>
                <a:ext uri="{FF2B5EF4-FFF2-40B4-BE49-F238E27FC236}">
                  <a16:creationId xmlns:a16="http://schemas.microsoft.com/office/drawing/2014/main" id="{E667CADE-BA93-8C8F-2614-2CB24952DC9F}"/>
                </a:ext>
              </a:extLst>
            </p:cNvPr>
            <p:cNvSpPr/>
            <p:nvPr/>
          </p:nvSpPr>
          <p:spPr>
            <a:xfrm flipV="1">
              <a:off x="-18502030" y="5210029"/>
              <a:ext cx="428399" cy="339873"/>
            </a:xfrm>
            <a:custGeom>
              <a:avLst/>
              <a:gdLst>
                <a:gd name="connsiteX0" fmla="*/ 146653 w 428399"/>
                <a:gd name="connsiteY0" fmla="*/ 326122 h 339873"/>
                <a:gd name="connsiteX1" fmla="*/ 163025 w 428399"/>
                <a:gd name="connsiteY1" fmla="*/ 312707 h 339873"/>
                <a:gd name="connsiteX2" fmla="*/ 169278 w 428399"/>
                <a:gd name="connsiteY2" fmla="*/ 286219 h 339873"/>
                <a:gd name="connsiteX3" fmla="*/ 193548 w 428399"/>
                <a:gd name="connsiteY3" fmla="*/ 265922 h 339873"/>
                <a:gd name="connsiteX4" fmla="*/ 201406 w 428399"/>
                <a:gd name="connsiteY4" fmla="*/ 247345 h 339873"/>
                <a:gd name="connsiteX5" fmla="*/ 220781 w 428399"/>
                <a:gd name="connsiteY5" fmla="*/ 233584 h 339873"/>
                <a:gd name="connsiteX6" fmla="*/ 248960 w 428399"/>
                <a:gd name="connsiteY6" fmla="*/ 228080 h 339873"/>
                <a:gd name="connsiteX7" fmla="*/ 274548 w 428399"/>
                <a:gd name="connsiteY7" fmla="*/ 240808 h 339873"/>
                <a:gd name="connsiteX8" fmla="*/ 291620 w 428399"/>
                <a:gd name="connsiteY8" fmla="*/ 224641 h 339873"/>
                <a:gd name="connsiteX9" fmla="*/ 337240 w 428399"/>
                <a:gd name="connsiteY9" fmla="*/ 214665 h 339873"/>
                <a:gd name="connsiteX10" fmla="*/ 363486 w 428399"/>
                <a:gd name="connsiteY10" fmla="*/ 196088 h 339873"/>
                <a:gd name="connsiteX11" fmla="*/ 380517 w 428399"/>
                <a:gd name="connsiteY11" fmla="*/ 188864 h 339873"/>
                <a:gd name="connsiteX12" fmla="*/ 399563 w 428399"/>
                <a:gd name="connsiteY12" fmla="*/ 195060 h 339873"/>
                <a:gd name="connsiteX13" fmla="*/ 418238 w 428399"/>
                <a:gd name="connsiteY13" fmla="*/ 207442 h 339873"/>
                <a:gd name="connsiteX14" fmla="*/ 428399 w 428399"/>
                <a:gd name="connsiteY14" fmla="*/ 208129 h 339873"/>
                <a:gd name="connsiteX15" fmla="*/ 417911 w 428399"/>
                <a:gd name="connsiteY15" fmla="*/ 152059 h 339873"/>
                <a:gd name="connsiteX16" fmla="*/ 389361 w 428399"/>
                <a:gd name="connsiteY16" fmla="*/ 134514 h 339873"/>
                <a:gd name="connsiteX17" fmla="*/ 373976 w 428399"/>
                <a:gd name="connsiteY17" fmla="*/ 117656 h 339873"/>
                <a:gd name="connsiteX18" fmla="*/ 375293 w 428399"/>
                <a:gd name="connsiteY18" fmla="*/ 106306 h 339873"/>
                <a:gd name="connsiteX19" fmla="*/ 350364 w 428399"/>
                <a:gd name="connsiteY19" fmla="*/ 67090 h 339873"/>
                <a:gd name="connsiteX20" fmla="*/ 340162 w 428399"/>
                <a:gd name="connsiteY20" fmla="*/ 58489 h 339873"/>
                <a:gd name="connsiteX21" fmla="*/ 331316 w 428399"/>
                <a:gd name="connsiteY21" fmla="*/ 37850 h 339873"/>
                <a:gd name="connsiteX22" fmla="*/ 318194 w 428399"/>
                <a:gd name="connsiteY22" fmla="*/ 22716 h 339873"/>
                <a:gd name="connsiteX23" fmla="*/ 291620 w 428399"/>
                <a:gd name="connsiteY23" fmla="*/ 2419 h 339873"/>
                <a:gd name="connsiteX24" fmla="*/ 273273 w 428399"/>
                <a:gd name="connsiteY24" fmla="*/ 3452 h 339873"/>
                <a:gd name="connsiteX25" fmla="*/ 245382 w 428399"/>
                <a:gd name="connsiteY25" fmla="*/ 11708 h 339873"/>
                <a:gd name="connsiteX26" fmla="*/ 235549 w 428399"/>
                <a:gd name="connsiteY26" fmla="*/ 8 h 339873"/>
                <a:gd name="connsiteX27" fmla="*/ 93833 w 428399"/>
                <a:gd name="connsiteY27" fmla="*/ 170291 h 339873"/>
                <a:gd name="connsiteX28" fmla="*/ 72482 w 428399"/>
                <a:gd name="connsiteY28" fmla="*/ 161348 h 339873"/>
                <a:gd name="connsiteX29" fmla="*/ 48870 w 428399"/>
                <a:gd name="connsiteY29" fmla="*/ 164441 h 339873"/>
                <a:gd name="connsiteX30" fmla="*/ 33773 w 428399"/>
                <a:gd name="connsiteY30" fmla="*/ 188864 h 339873"/>
                <a:gd name="connsiteX31" fmla="*/ 6869 w 428399"/>
                <a:gd name="connsiteY31" fmla="*/ 218450 h 339873"/>
                <a:gd name="connsiteX32" fmla="*/ 328 w 428399"/>
                <a:gd name="connsiteY32" fmla="*/ 245625 h 339873"/>
                <a:gd name="connsiteX33" fmla="*/ 2632 w 428399"/>
                <a:gd name="connsiteY33" fmla="*/ 274865 h 339873"/>
                <a:gd name="connsiteX34" fmla="*/ 8185 w 428399"/>
                <a:gd name="connsiteY34" fmla="*/ 302040 h 339873"/>
                <a:gd name="connsiteX35" fmla="*/ 0 w 428399"/>
                <a:gd name="connsiteY35" fmla="*/ 319931 h 339873"/>
                <a:gd name="connsiteX36" fmla="*/ 19663 w 428399"/>
                <a:gd name="connsiteY36" fmla="*/ 321992 h 339873"/>
                <a:gd name="connsiteX37" fmla="*/ 49199 w 428399"/>
                <a:gd name="connsiteY37" fmla="*/ 337130 h 339873"/>
                <a:gd name="connsiteX38" fmla="*/ 94161 w 428399"/>
                <a:gd name="connsiteY38" fmla="*/ 333345 h 339873"/>
                <a:gd name="connsiteX39" fmla="*/ 116787 w 428399"/>
                <a:gd name="connsiteY39" fmla="*/ 339882 h 339873"/>
                <a:gd name="connsiteX40" fmla="*/ 146653 w 428399"/>
                <a:gd name="connsiteY40" fmla="*/ 326122 h 33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28399" h="339873">
                  <a:moveTo>
                    <a:pt x="146653" y="326122"/>
                  </a:moveTo>
                  <a:lnTo>
                    <a:pt x="163025" y="312707"/>
                  </a:lnTo>
                  <a:lnTo>
                    <a:pt x="169278" y="286219"/>
                  </a:lnTo>
                  <a:lnTo>
                    <a:pt x="193548" y="265922"/>
                  </a:lnTo>
                  <a:lnTo>
                    <a:pt x="201406" y="247345"/>
                  </a:lnTo>
                  <a:lnTo>
                    <a:pt x="220781" y="233584"/>
                  </a:lnTo>
                  <a:lnTo>
                    <a:pt x="248960" y="228080"/>
                  </a:lnTo>
                  <a:lnTo>
                    <a:pt x="274548" y="240808"/>
                  </a:lnTo>
                  <a:lnTo>
                    <a:pt x="291620" y="224641"/>
                  </a:lnTo>
                  <a:lnTo>
                    <a:pt x="337240" y="214665"/>
                  </a:lnTo>
                  <a:lnTo>
                    <a:pt x="363486" y="196088"/>
                  </a:lnTo>
                  <a:lnTo>
                    <a:pt x="380517" y="188864"/>
                  </a:lnTo>
                  <a:lnTo>
                    <a:pt x="399563" y="195060"/>
                  </a:lnTo>
                  <a:lnTo>
                    <a:pt x="418238" y="207442"/>
                  </a:lnTo>
                  <a:lnTo>
                    <a:pt x="428399" y="208129"/>
                  </a:lnTo>
                  <a:lnTo>
                    <a:pt x="417911" y="152059"/>
                  </a:lnTo>
                  <a:lnTo>
                    <a:pt x="389361" y="134514"/>
                  </a:lnTo>
                  <a:lnTo>
                    <a:pt x="373976" y="117656"/>
                  </a:lnTo>
                  <a:lnTo>
                    <a:pt x="375293" y="106306"/>
                  </a:lnTo>
                  <a:lnTo>
                    <a:pt x="350364" y="67090"/>
                  </a:lnTo>
                  <a:lnTo>
                    <a:pt x="340162" y="58489"/>
                  </a:lnTo>
                  <a:lnTo>
                    <a:pt x="331316" y="37850"/>
                  </a:lnTo>
                  <a:lnTo>
                    <a:pt x="318194" y="22716"/>
                  </a:lnTo>
                  <a:lnTo>
                    <a:pt x="291620" y="2419"/>
                  </a:lnTo>
                  <a:lnTo>
                    <a:pt x="273273" y="3452"/>
                  </a:lnTo>
                  <a:lnTo>
                    <a:pt x="245382" y="11708"/>
                  </a:lnTo>
                  <a:lnTo>
                    <a:pt x="235549" y="8"/>
                  </a:lnTo>
                  <a:lnTo>
                    <a:pt x="93833" y="170291"/>
                  </a:lnTo>
                  <a:lnTo>
                    <a:pt x="72482" y="161348"/>
                  </a:lnTo>
                  <a:lnTo>
                    <a:pt x="48870" y="164441"/>
                  </a:lnTo>
                  <a:lnTo>
                    <a:pt x="33773" y="188864"/>
                  </a:lnTo>
                  <a:lnTo>
                    <a:pt x="6869" y="218450"/>
                  </a:lnTo>
                  <a:lnTo>
                    <a:pt x="328" y="245625"/>
                  </a:lnTo>
                  <a:lnTo>
                    <a:pt x="2632" y="274865"/>
                  </a:lnTo>
                  <a:lnTo>
                    <a:pt x="8185" y="302040"/>
                  </a:lnTo>
                  <a:lnTo>
                    <a:pt x="0" y="319931"/>
                  </a:lnTo>
                  <a:lnTo>
                    <a:pt x="19663" y="321992"/>
                  </a:lnTo>
                  <a:lnTo>
                    <a:pt x="49199" y="337130"/>
                  </a:lnTo>
                  <a:lnTo>
                    <a:pt x="94161" y="333345"/>
                  </a:lnTo>
                  <a:lnTo>
                    <a:pt x="116787" y="339882"/>
                  </a:lnTo>
                  <a:lnTo>
                    <a:pt x="146653" y="326122"/>
                  </a:lnTo>
                  <a:close/>
                </a:path>
              </a:pathLst>
            </a:custGeom>
            <a:solidFill>
              <a:srgbClr val="1B779B"/>
            </a:solidFill>
            <a:ln w="5801" cap="flat">
              <a:noFill/>
              <a:prstDash val="solid"/>
              <a:miter/>
            </a:ln>
          </p:spPr>
          <p:txBody>
            <a:bodyPr rtlCol="0" anchor="ctr"/>
            <a:lstStyle/>
            <a:p>
              <a:endParaRPr lang="pt-BR"/>
            </a:p>
          </p:txBody>
        </p:sp>
        <p:sp>
          <p:nvSpPr>
            <p:cNvPr id="66" name="Forma Livre: Forma 65">
              <a:extLst>
                <a:ext uri="{FF2B5EF4-FFF2-40B4-BE49-F238E27FC236}">
                  <a16:creationId xmlns:a16="http://schemas.microsoft.com/office/drawing/2014/main" id="{52F982D1-584B-4616-DBA5-E23A7F1E936D}"/>
                </a:ext>
              </a:extLst>
            </p:cNvPr>
            <p:cNvSpPr/>
            <p:nvPr/>
          </p:nvSpPr>
          <p:spPr>
            <a:xfrm flipV="1">
              <a:off x="-18989503" y="6035628"/>
              <a:ext cx="296885" cy="267287"/>
            </a:xfrm>
            <a:custGeom>
              <a:avLst/>
              <a:gdLst>
                <a:gd name="connsiteX0" fmla="*/ 296885 w 296885"/>
                <a:gd name="connsiteY0" fmla="*/ 197470 h 267287"/>
                <a:gd name="connsiteX1" fmla="*/ 154182 w 296885"/>
                <a:gd name="connsiteY1" fmla="*/ 74659 h 267287"/>
                <a:gd name="connsiteX2" fmla="*/ 152536 w 296885"/>
                <a:gd name="connsiteY2" fmla="*/ 74659 h 267287"/>
                <a:gd name="connsiteX3" fmla="*/ 66930 w 296885"/>
                <a:gd name="connsiteY3" fmla="*/ 12 h 267287"/>
                <a:gd name="connsiteX4" fmla="*/ 57756 w 296885"/>
                <a:gd name="connsiteY4" fmla="*/ 47139 h 267287"/>
                <a:gd name="connsiteX5" fmla="*/ 22296 w 296885"/>
                <a:gd name="connsiteY5" fmla="*/ 46452 h 267287"/>
                <a:gd name="connsiteX6" fmla="*/ 18718 w 296885"/>
                <a:gd name="connsiteY6" fmla="*/ 59180 h 267287"/>
                <a:gd name="connsiteX7" fmla="*/ 4937 w 296885"/>
                <a:gd name="connsiteY7" fmla="*/ 65371 h 267287"/>
                <a:gd name="connsiteX8" fmla="*/ 0 w 296885"/>
                <a:gd name="connsiteY8" fmla="*/ 76379 h 267287"/>
                <a:gd name="connsiteX9" fmla="*/ 6581 w 296885"/>
                <a:gd name="connsiteY9" fmla="*/ 95989 h 267287"/>
                <a:gd name="connsiteX10" fmla="*/ 40355 w 296885"/>
                <a:gd name="connsiteY10" fmla="*/ 141742 h 267287"/>
                <a:gd name="connsiteX11" fmla="*/ 37723 w 296885"/>
                <a:gd name="connsiteY11" fmla="*/ 149998 h 267287"/>
                <a:gd name="connsiteX12" fmla="*/ 47266 w 296885"/>
                <a:gd name="connsiteY12" fmla="*/ 175795 h 267287"/>
                <a:gd name="connsiteX13" fmla="*/ 43646 w 296885"/>
                <a:gd name="connsiteY13" fmla="*/ 186116 h 267287"/>
                <a:gd name="connsiteX14" fmla="*/ 47925 w 296885"/>
                <a:gd name="connsiteY14" fmla="*/ 223612 h 267287"/>
                <a:gd name="connsiteX15" fmla="*/ 65284 w 296885"/>
                <a:gd name="connsiteY15" fmla="*/ 224645 h 267287"/>
                <a:gd name="connsiteX16" fmla="*/ 81698 w 296885"/>
                <a:gd name="connsiteY16" fmla="*/ 239092 h 267287"/>
                <a:gd name="connsiteX17" fmla="*/ 112839 w 296885"/>
                <a:gd name="connsiteY17" fmla="*/ 255259 h 267287"/>
                <a:gd name="connsiteX18" fmla="*/ 125633 w 296885"/>
                <a:gd name="connsiteY18" fmla="*/ 256979 h 267287"/>
                <a:gd name="connsiteX19" fmla="*/ 139742 w 296885"/>
                <a:gd name="connsiteY19" fmla="*/ 267300 h 267287"/>
                <a:gd name="connsiteX20" fmla="*/ 214529 w 296885"/>
                <a:gd name="connsiteY20" fmla="*/ 249755 h 267287"/>
                <a:gd name="connsiteX21" fmla="*/ 222099 w 296885"/>
                <a:gd name="connsiteY21" fmla="*/ 252853 h 267287"/>
                <a:gd name="connsiteX22" fmla="*/ 253240 w 296885"/>
                <a:gd name="connsiteY22" fmla="*/ 242531 h 267287"/>
                <a:gd name="connsiteX23" fmla="*/ 279813 w 296885"/>
                <a:gd name="connsiteY23" fmla="*/ 222580 h 267287"/>
                <a:gd name="connsiteX24" fmla="*/ 286396 w 296885"/>
                <a:gd name="connsiteY24" fmla="*/ 206413 h 267287"/>
                <a:gd name="connsiteX25" fmla="*/ 296885 w 296885"/>
                <a:gd name="connsiteY25" fmla="*/ 197470 h 26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96885" h="267287">
                  <a:moveTo>
                    <a:pt x="296885" y="197470"/>
                  </a:moveTo>
                  <a:lnTo>
                    <a:pt x="154182" y="74659"/>
                  </a:lnTo>
                  <a:lnTo>
                    <a:pt x="152536" y="74659"/>
                  </a:lnTo>
                  <a:lnTo>
                    <a:pt x="66930" y="12"/>
                  </a:lnTo>
                  <a:lnTo>
                    <a:pt x="57756" y="47139"/>
                  </a:lnTo>
                  <a:lnTo>
                    <a:pt x="22296" y="46452"/>
                  </a:lnTo>
                  <a:lnTo>
                    <a:pt x="18718" y="59180"/>
                  </a:lnTo>
                  <a:lnTo>
                    <a:pt x="4937" y="65371"/>
                  </a:lnTo>
                  <a:lnTo>
                    <a:pt x="0" y="76379"/>
                  </a:lnTo>
                  <a:lnTo>
                    <a:pt x="6581" y="95989"/>
                  </a:lnTo>
                  <a:lnTo>
                    <a:pt x="40355" y="141742"/>
                  </a:lnTo>
                  <a:lnTo>
                    <a:pt x="37723" y="149998"/>
                  </a:lnTo>
                  <a:lnTo>
                    <a:pt x="47266" y="175795"/>
                  </a:lnTo>
                  <a:lnTo>
                    <a:pt x="43646" y="186116"/>
                  </a:lnTo>
                  <a:lnTo>
                    <a:pt x="47925" y="223612"/>
                  </a:lnTo>
                  <a:lnTo>
                    <a:pt x="65284" y="224645"/>
                  </a:lnTo>
                  <a:lnTo>
                    <a:pt x="81698" y="239092"/>
                  </a:lnTo>
                  <a:lnTo>
                    <a:pt x="112839" y="255259"/>
                  </a:lnTo>
                  <a:lnTo>
                    <a:pt x="125633" y="256979"/>
                  </a:lnTo>
                  <a:lnTo>
                    <a:pt x="139742" y="267300"/>
                  </a:lnTo>
                  <a:lnTo>
                    <a:pt x="214529" y="249755"/>
                  </a:lnTo>
                  <a:lnTo>
                    <a:pt x="222099" y="252853"/>
                  </a:lnTo>
                  <a:lnTo>
                    <a:pt x="253240" y="242531"/>
                  </a:lnTo>
                  <a:lnTo>
                    <a:pt x="279813" y="222580"/>
                  </a:lnTo>
                  <a:lnTo>
                    <a:pt x="286396" y="206413"/>
                  </a:lnTo>
                  <a:lnTo>
                    <a:pt x="296885" y="197470"/>
                  </a:lnTo>
                  <a:close/>
                </a:path>
              </a:pathLst>
            </a:custGeom>
            <a:solidFill>
              <a:srgbClr val="41B6C4"/>
            </a:solidFill>
            <a:ln w="5801" cap="flat">
              <a:noFill/>
              <a:prstDash val="solid"/>
              <a:miter/>
            </a:ln>
          </p:spPr>
          <p:txBody>
            <a:bodyPr rtlCol="0" anchor="ctr"/>
            <a:lstStyle/>
            <a:p>
              <a:endParaRPr lang="pt-BR"/>
            </a:p>
          </p:txBody>
        </p:sp>
        <p:sp>
          <p:nvSpPr>
            <p:cNvPr id="67" name="Forma Livre: Forma 66">
              <a:extLst>
                <a:ext uri="{FF2B5EF4-FFF2-40B4-BE49-F238E27FC236}">
                  <a16:creationId xmlns:a16="http://schemas.microsoft.com/office/drawing/2014/main" id="{49109B6C-5D2A-97BD-BC86-643D999FD8A6}"/>
                </a:ext>
              </a:extLst>
            </p:cNvPr>
            <p:cNvSpPr/>
            <p:nvPr/>
          </p:nvSpPr>
          <p:spPr>
            <a:xfrm flipV="1">
              <a:off x="-22823922" y="3656187"/>
              <a:ext cx="949976" cy="905404"/>
            </a:xfrm>
            <a:custGeom>
              <a:avLst/>
              <a:gdLst>
                <a:gd name="connsiteX0" fmla="*/ 882757 w 949976"/>
                <a:gd name="connsiteY0" fmla="*/ 230480 h 905404"/>
                <a:gd name="connsiteX1" fmla="*/ 892918 w 949976"/>
                <a:gd name="connsiteY1" fmla="*/ 219472 h 905404"/>
                <a:gd name="connsiteX2" fmla="*/ 891602 w 949976"/>
                <a:gd name="connsiteY2" fmla="*/ 199521 h 905404"/>
                <a:gd name="connsiteX3" fmla="*/ 913570 w 949976"/>
                <a:gd name="connsiteY3" fmla="*/ 186793 h 905404"/>
                <a:gd name="connsiteX4" fmla="*/ 910320 w 949976"/>
                <a:gd name="connsiteY4" fmla="*/ 167874 h 905404"/>
                <a:gd name="connsiteX5" fmla="*/ 919494 w 949976"/>
                <a:gd name="connsiteY5" fmla="*/ 151016 h 905404"/>
                <a:gd name="connsiteX6" fmla="*/ 944751 w 949976"/>
                <a:gd name="connsiteY6" fmla="*/ 137943 h 905404"/>
                <a:gd name="connsiteX7" fmla="*/ 944423 w 949976"/>
                <a:gd name="connsiteY7" fmla="*/ 106296 h 905404"/>
                <a:gd name="connsiteX8" fmla="*/ 932286 w 949976"/>
                <a:gd name="connsiteY8" fmla="*/ 94946 h 905404"/>
                <a:gd name="connsiteX9" fmla="*/ 925705 w 949976"/>
                <a:gd name="connsiteY9" fmla="*/ 70519 h 905404"/>
                <a:gd name="connsiteX10" fmla="*/ 935906 w 949976"/>
                <a:gd name="connsiteY10" fmla="*/ 58483 h 905404"/>
                <a:gd name="connsiteX11" fmla="*/ 930312 w 949976"/>
                <a:gd name="connsiteY11" fmla="*/ 33027 h 905404"/>
                <a:gd name="connsiteX12" fmla="*/ 933932 w 949976"/>
                <a:gd name="connsiteY12" fmla="*/ 18921 h 905404"/>
                <a:gd name="connsiteX13" fmla="*/ 949976 w 949976"/>
                <a:gd name="connsiteY13" fmla="*/ 14791 h 905404"/>
                <a:gd name="connsiteX14" fmla="*/ 938828 w 949976"/>
                <a:gd name="connsiteY14" fmla="*/ 1035 h 905404"/>
                <a:gd name="connsiteX15" fmla="*/ 911595 w 949976"/>
                <a:gd name="connsiteY15" fmla="*/ 2 h 905404"/>
                <a:gd name="connsiteX16" fmla="*/ 899788 w 949976"/>
                <a:gd name="connsiteY16" fmla="*/ 11697 h 905404"/>
                <a:gd name="connsiteX17" fmla="*/ 877822 w 949976"/>
                <a:gd name="connsiteY17" fmla="*/ 15824 h 905404"/>
                <a:gd name="connsiteX18" fmla="*/ 874202 w 949976"/>
                <a:gd name="connsiteY18" fmla="*/ 29584 h 905404"/>
                <a:gd name="connsiteX19" fmla="*/ 889298 w 949976"/>
                <a:gd name="connsiteY19" fmla="*/ 49535 h 905404"/>
                <a:gd name="connsiteX20" fmla="*/ 894235 w 949976"/>
                <a:gd name="connsiteY20" fmla="*/ 62954 h 905404"/>
                <a:gd name="connsiteX21" fmla="*/ 883087 w 949976"/>
                <a:gd name="connsiteY21" fmla="*/ 82560 h 905404"/>
                <a:gd name="connsiteX22" fmla="*/ 864370 w 949976"/>
                <a:gd name="connsiteY22" fmla="*/ 78775 h 905404"/>
                <a:gd name="connsiteX23" fmla="*/ 837466 w 949976"/>
                <a:gd name="connsiteY23" fmla="*/ 80841 h 905404"/>
                <a:gd name="connsiteX24" fmla="*/ 830267 w 949976"/>
                <a:gd name="connsiteY24" fmla="*/ 90471 h 905404"/>
                <a:gd name="connsiteX25" fmla="*/ 795507 w 949976"/>
                <a:gd name="connsiteY25" fmla="*/ 106642 h 905404"/>
                <a:gd name="connsiteX26" fmla="*/ 784317 w 949976"/>
                <a:gd name="connsiteY26" fmla="*/ 125561 h 905404"/>
                <a:gd name="connsiteX27" fmla="*/ 767945 w 949976"/>
                <a:gd name="connsiteY27" fmla="*/ 121089 h 905404"/>
                <a:gd name="connsiteX28" fmla="*/ 751530 w 949976"/>
                <a:gd name="connsiteY28" fmla="*/ 147232 h 905404"/>
                <a:gd name="connsiteX29" fmla="*/ 746923 w 949976"/>
                <a:gd name="connsiteY29" fmla="*/ 168561 h 905404"/>
                <a:gd name="connsiteX30" fmla="*/ 727918 w 949976"/>
                <a:gd name="connsiteY30" fmla="*/ 182663 h 905404"/>
                <a:gd name="connsiteX31" fmla="*/ 709201 w 949976"/>
                <a:gd name="connsiteY31" fmla="*/ 189886 h 905404"/>
                <a:gd name="connsiteX32" fmla="*/ 696407 w 949976"/>
                <a:gd name="connsiteY32" fmla="*/ 205370 h 905404"/>
                <a:gd name="connsiteX33" fmla="*/ 684602 w 949976"/>
                <a:gd name="connsiteY33" fmla="*/ 199521 h 905404"/>
                <a:gd name="connsiteX34" fmla="*/ 659343 w 949976"/>
                <a:gd name="connsiteY34" fmla="*/ 207431 h 905404"/>
                <a:gd name="connsiteX35" fmla="*/ 634084 w 949976"/>
                <a:gd name="connsiteY35" fmla="*/ 195736 h 905404"/>
                <a:gd name="connsiteX36" fmla="*/ 620633 w 949976"/>
                <a:gd name="connsiteY36" fmla="*/ 211562 h 905404"/>
                <a:gd name="connsiteX37" fmla="*/ 597020 w 949976"/>
                <a:gd name="connsiteY37" fmla="*/ 225322 h 905404"/>
                <a:gd name="connsiteX38" fmla="*/ 584885 w 949976"/>
                <a:gd name="connsiteY38" fmla="*/ 219472 h 905404"/>
                <a:gd name="connsiteX39" fmla="*/ 555678 w 949976"/>
                <a:gd name="connsiteY39" fmla="*/ 247334 h 905404"/>
                <a:gd name="connsiteX40" fmla="*/ 523549 w 949976"/>
                <a:gd name="connsiteY40" fmla="*/ 256282 h 905404"/>
                <a:gd name="connsiteX41" fmla="*/ 495989 w 949976"/>
                <a:gd name="connsiteY41" fmla="*/ 257314 h 905404"/>
                <a:gd name="connsiteX42" fmla="*/ 484182 w 949976"/>
                <a:gd name="connsiteY42" fmla="*/ 291713 h 905404"/>
                <a:gd name="connsiteX43" fmla="*/ 452341 w 949976"/>
                <a:gd name="connsiteY43" fmla="*/ 298250 h 905404"/>
                <a:gd name="connsiteX44" fmla="*/ 440206 w 949976"/>
                <a:gd name="connsiteY44" fmla="*/ 318542 h 905404"/>
                <a:gd name="connsiteX45" fmla="*/ 404459 w 949976"/>
                <a:gd name="connsiteY45" fmla="*/ 332303 h 905404"/>
                <a:gd name="connsiteX46" fmla="*/ 386111 w 949976"/>
                <a:gd name="connsiteY46" fmla="*/ 342970 h 905404"/>
                <a:gd name="connsiteX47" fmla="*/ 368710 w 949976"/>
                <a:gd name="connsiteY47" fmla="*/ 362575 h 905404"/>
                <a:gd name="connsiteX48" fmla="*/ 380187 w 949976"/>
                <a:gd name="connsiteY48" fmla="*/ 404889 h 905404"/>
                <a:gd name="connsiteX49" fmla="*/ 380845 w 949976"/>
                <a:gd name="connsiteY49" fmla="*/ 431718 h 905404"/>
                <a:gd name="connsiteX50" fmla="*/ 367393 w 949976"/>
                <a:gd name="connsiteY50" fmla="*/ 437914 h 905404"/>
                <a:gd name="connsiteX51" fmla="*/ 360853 w 949976"/>
                <a:gd name="connsiteY51" fmla="*/ 456146 h 905404"/>
                <a:gd name="connsiteX52" fmla="*/ 344110 w 949976"/>
                <a:gd name="connsiteY52" fmla="*/ 454768 h 905404"/>
                <a:gd name="connsiteX53" fmla="*/ 329999 w 949976"/>
                <a:gd name="connsiteY53" fmla="*/ 432064 h 905404"/>
                <a:gd name="connsiteX54" fmla="*/ 301122 w 949976"/>
                <a:gd name="connsiteY54" fmla="*/ 404198 h 905404"/>
                <a:gd name="connsiteX55" fmla="*/ 262082 w 949976"/>
                <a:gd name="connsiteY55" fmla="*/ 444792 h 905404"/>
                <a:gd name="connsiteX56" fmla="*/ 237812 w 949976"/>
                <a:gd name="connsiteY56" fmla="*/ 437914 h 905404"/>
                <a:gd name="connsiteX57" fmla="*/ 224690 w 949976"/>
                <a:gd name="connsiteY57" fmla="*/ 452361 h 905404"/>
                <a:gd name="connsiteX58" fmla="*/ 218477 w 949976"/>
                <a:gd name="connsiteY58" fmla="*/ 469560 h 905404"/>
                <a:gd name="connsiteX59" fmla="*/ 191904 w 949976"/>
                <a:gd name="connsiteY59" fmla="*/ 488479 h 905404"/>
                <a:gd name="connsiteX60" fmla="*/ 199102 w 949976"/>
                <a:gd name="connsiteY60" fmla="*/ 506023 h 905404"/>
                <a:gd name="connsiteX61" fmla="*/ 182071 w 949976"/>
                <a:gd name="connsiteY61" fmla="*/ 529759 h 905404"/>
                <a:gd name="connsiteX62" fmla="*/ 189600 w 949976"/>
                <a:gd name="connsiteY62" fmla="*/ 543175 h 905404"/>
                <a:gd name="connsiteX63" fmla="*/ 172856 w 949976"/>
                <a:gd name="connsiteY63" fmla="*/ 552463 h 905404"/>
                <a:gd name="connsiteX64" fmla="*/ 163025 w 949976"/>
                <a:gd name="connsiteY64" fmla="*/ 566223 h 905404"/>
                <a:gd name="connsiteX65" fmla="*/ 147599 w 949976"/>
                <a:gd name="connsiteY65" fmla="*/ 571727 h 905404"/>
                <a:gd name="connsiteX66" fmla="*/ 117446 w 949976"/>
                <a:gd name="connsiteY66" fmla="*/ 596839 h 905404"/>
                <a:gd name="connsiteX67" fmla="*/ 106298 w 949976"/>
                <a:gd name="connsiteY67" fmla="*/ 613695 h 905404"/>
                <a:gd name="connsiteX68" fmla="*/ 77419 w 949976"/>
                <a:gd name="connsiteY68" fmla="*/ 630551 h 905404"/>
                <a:gd name="connsiteX69" fmla="*/ 74786 w 949976"/>
                <a:gd name="connsiteY69" fmla="*/ 644999 h 905404"/>
                <a:gd name="connsiteX70" fmla="*/ 65284 w 949976"/>
                <a:gd name="connsiteY70" fmla="*/ 655319 h 905404"/>
                <a:gd name="connsiteX71" fmla="*/ 67258 w 949976"/>
                <a:gd name="connsiteY71" fmla="*/ 671143 h 905404"/>
                <a:gd name="connsiteX72" fmla="*/ 76432 w 949976"/>
                <a:gd name="connsiteY72" fmla="*/ 685591 h 905404"/>
                <a:gd name="connsiteX73" fmla="*/ 75445 w 949976"/>
                <a:gd name="connsiteY73" fmla="*/ 696943 h 905404"/>
                <a:gd name="connsiteX74" fmla="*/ 65284 w 949976"/>
                <a:gd name="connsiteY74" fmla="*/ 715863 h 905404"/>
                <a:gd name="connsiteX75" fmla="*/ 69891 w 949976"/>
                <a:gd name="connsiteY75" fmla="*/ 729623 h 905404"/>
                <a:gd name="connsiteX76" fmla="*/ 45908 w 949976"/>
                <a:gd name="connsiteY76" fmla="*/ 749919 h 905404"/>
                <a:gd name="connsiteX77" fmla="*/ 23941 w 949976"/>
                <a:gd name="connsiteY77" fmla="*/ 756799 h 905404"/>
                <a:gd name="connsiteX78" fmla="*/ 10489 w 949976"/>
                <a:gd name="connsiteY78" fmla="*/ 767119 h 905404"/>
                <a:gd name="connsiteX79" fmla="*/ 7856 w 949976"/>
                <a:gd name="connsiteY79" fmla="*/ 781911 h 905404"/>
                <a:gd name="connsiteX80" fmla="*/ 12135 w 949976"/>
                <a:gd name="connsiteY80" fmla="*/ 800831 h 905404"/>
                <a:gd name="connsiteX81" fmla="*/ 5594 w 949976"/>
                <a:gd name="connsiteY81" fmla="*/ 829038 h 905404"/>
                <a:gd name="connsiteX82" fmla="*/ 12135 w 949976"/>
                <a:gd name="connsiteY82" fmla="*/ 840734 h 905404"/>
                <a:gd name="connsiteX83" fmla="*/ 12793 w 949976"/>
                <a:gd name="connsiteY83" fmla="*/ 877886 h 905404"/>
                <a:gd name="connsiteX84" fmla="*/ 3291 w 949976"/>
                <a:gd name="connsiteY84" fmla="*/ 885798 h 905404"/>
                <a:gd name="connsiteX85" fmla="*/ 0 w 949976"/>
                <a:gd name="connsiteY85" fmla="*/ 905406 h 905404"/>
                <a:gd name="connsiteX86" fmla="*/ 29207 w 949976"/>
                <a:gd name="connsiteY86" fmla="*/ 896462 h 905404"/>
                <a:gd name="connsiteX87" fmla="*/ 23613 w 949976"/>
                <a:gd name="connsiteY87" fmla="*/ 878918 h 905404"/>
                <a:gd name="connsiteX88" fmla="*/ 41012 w 949976"/>
                <a:gd name="connsiteY88" fmla="*/ 879262 h 905404"/>
                <a:gd name="connsiteX89" fmla="*/ 51173 w 949976"/>
                <a:gd name="connsiteY89" fmla="*/ 886830 h 905404"/>
                <a:gd name="connsiteX90" fmla="*/ 73799 w 949976"/>
                <a:gd name="connsiteY90" fmla="*/ 883046 h 905404"/>
                <a:gd name="connsiteX91" fmla="*/ 74128 w 949976"/>
                <a:gd name="connsiteY91" fmla="*/ 859655 h 905404"/>
                <a:gd name="connsiteX92" fmla="*/ 93504 w 949976"/>
                <a:gd name="connsiteY92" fmla="*/ 843487 h 905404"/>
                <a:gd name="connsiteX93" fmla="*/ 106626 w 949976"/>
                <a:gd name="connsiteY93" fmla="*/ 821470 h 905404"/>
                <a:gd name="connsiteX94" fmla="*/ 108231 w 949976"/>
                <a:gd name="connsiteY94" fmla="*/ 810463 h 905404"/>
                <a:gd name="connsiteX95" fmla="*/ 125961 w 949976"/>
                <a:gd name="connsiteY95" fmla="*/ 798079 h 905404"/>
                <a:gd name="connsiteX96" fmla="*/ 148916 w 949976"/>
                <a:gd name="connsiteY96" fmla="*/ 798767 h 905404"/>
                <a:gd name="connsiteX97" fmla="*/ 186637 w 949976"/>
                <a:gd name="connsiteY97" fmla="*/ 788791 h 905404"/>
                <a:gd name="connsiteX98" fmla="*/ 173186 w 949976"/>
                <a:gd name="connsiteY98" fmla="*/ 773311 h 905404"/>
                <a:gd name="connsiteX99" fmla="*/ 183717 w 949976"/>
                <a:gd name="connsiteY99" fmla="*/ 761615 h 905404"/>
                <a:gd name="connsiteX100" fmla="*/ 166316 w 949976"/>
                <a:gd name="connsiteY100" fmla="*/ 753703 h 905404"/>
                <a:gd name="connsiteX101" fmla="*/ 153523 w 949976"/>
                <a:gd name="connsiteY101" fmla="*/ 731687 h 905404"/>
                <a:gd name="connsiteX102" fmla="*/ 158458 w 949976"/>
                <a:gd name="connsiteY102" fmla="*/ 724807 h 905404"/>
                <a:gd name="connsiteX103" fmla="*/ 186967 w 949976"/>
                <a:gd name="connsiteY103" fmla="*/ 729279 h 905404"/>
                <a:gd name="connsiteX104" fmla="*/ 198115 w 949976"/>
                <a:gd name="connsiteY104" fmla="*/ 726183 h 905404"/>
                <a:gd name="connsiteX105" fmla="*/ 204368 w 949976"/>
                <a:gd name="connsiteY105" fmla="*/ 714831 h 905404"/>
                <a:gd name="connsiteX106" fmla="*/ 225677 w 949976"/>
                <a:gd name="connsiteY106" fmla="*/ 711735 h 905404"/>
                <a:gd name="connsiteX107" fmla="*/ 233575 w 949976"/>
                <a:gd name="connsiteY107" fmla="*/ 692127 h 905404"/>
                <a:gd name="connsiteX108" fmla="*/ 237483 w 949976"/>
                <a:gd name="connsiteY108" fmla="*/ 657039 h 905404"/>
                <a:gd name="connsiteX109" fmla="*/ 276193 w 949976"/>
                <a:gd name="connsiteY109" fmla="*/ 606127 h 905404"/>
                <a:gd name="connsiteX110" fmla="*/ 271626 w 949976"/>
                <a:gd name="connsiteY110" fmla="*/ 593399 h 905404"/>
                <a:gd name="connsiteX111" fmla="*/ 284750 w 949976"/>
                <a:gd name="connsiteY111" fmla="*/ 577919 h 905404"/>
                <a:gd name="connsiteX112" fmla="*/ 291291 w 949976"/>
                <a:gd name="connsiteY112" fmla="*/ 585143 h 905404"/>
                <a:gd name="connsiteX113" fmla="*/ 308033 w 949976"/>
                <a:gd name="connsiteY113" fmla="*/ 584111 h 905404"/>
                <a:gd name="connsiteX114" fmla="*/ 330659 w 949976"/>
                <a:gd name="connsiteY114" fmla="*/ 575855 h 905404"/>
                <a:gd name="connsiteX115" fmla="*/ 338516 w 949976"/>
                <a:gd name="connsiteY115" fmla="*/ 583767 h 905404"/>
                <a:gd name="connsiteX116" fmla="*/ 368052 w 949976"/>
                <a:gd name="connsiteY116" fmla="*/ 584111 h 905404"/>
                <a:gd name="connsiteX117" fmla="*/ 375293 w 949976"/>
                <a:gd name="connsiteY117" fmla="*/ 563471 h 905404"/>
                <a:gd name="connsiteX118" fmla="*/ 403142 w 949976"/>
                <a:gd name="connsiteY118" fmla="*/ 556248 h 905404"/>
                <a:gd name="connsiteX119" fmla="*/ 418898 w 949976"/>
                <a:gd name="connsiteY119" fmla="*/ 544551 h 905404"/>
                <a:gd name="connsiteX120" fmla="*/ 427742 w 949976"/>
                <a:gd name="connsiteY120" fmla="*/ 529759 h 905404"/>
                <a:gd name="connsiteX121" fmla="*/ 441193 w 949976"/>
                <a:gd name="connsiteY121" fmla="*/ 529071 h 905404"/>
                <a:gd name="connsiteX122" fmla="*/ 462873 w 949976"/>
                <a:gd name="connsiteY122" fmla="*/ 519439 h 905404"/>
                <a:gd name="connsiteX123" fmla="*/ 467767 w 949976"/>
                <a:gd name="connsiteY123" fmla="*/ 503271 h 905404"/>
                <a:gd name="connsiteX124" fmla="*/ 485169 w 949976"/>
                <a:gd name="connsiteY124" fmla="*/ 503271 h 905404"/>
                <a:gd name="connsiteX125" fmla="*/ 484839 w 949976"/>
                <a:gd name="connsiteY125" fmla="*/ 489166 h 905404"/>
                <a:gd name="connsiteX126" fmla="*/ 499937 w 949976"/>
                <a:gd name="connsiteY126" fmla="*/ 477817 h 905404"/>
                <a:gd name="connsiteX127" fmla="*/ 500596 w 949976"/>
                <a:gd name="connsiteY127" fmla="*/ 465089 h 905404"/>
                <a:gd name="connsiteX128" fmla="*/ 511085 w 949976"/>
                <a:gd name="connsiteY128" fmla="*/ 459585 h 905404"/>
                <a:gd name="connsiteX129" fmla="*/ 536344 w 949976"/>
                <a:gd name="connsiteY129" fmla="*/ 457865 h 905404"/>
                <a:gd name="connsiteX130" fmla="*/ 551769 w 949976"/>
                <a:gd name="connsiteY130" fmla="*/ 446857 h 905404"/>
                <a:gd name="connsiteX131" fmla="*/ 561930 w 949976"/>
                <a:gd name="connsiteY131" fmla="*/ 427592 h 905404"/>
                <a:gd name="connsiteX132" fmla="*/ 565221 w 949976"/>
                <a:gd name="connsiteY132" fmla="*/ 412113 h 905404"/>
                <a:gd name="connsiteX133" fmla="*/ 582911 w 949976"/>
                <a:gd name="connsiteY133" fmla="*/ 389409 h 905404"/>
                <a:gd name="connsiteX134" fmla="*/ 587846 w 949976"/>
                <a:gd name="connsiteY134" fmla="*/ 371177 h 905404"/>
                <a:gd name="connsiteX135" fmla="*/ 603274 w 949976"/>
                <a:gd name="connsiteY135" fmla="*/ 355697 h 905404"/>
                <a:gd name="connsiteX136" fmla="*/ 621620 w 949976"/>
                <a:gd name="connsiteY136" fmla="*/ 361543 h 905404"/>
                <a:gd name="connsiteX137" fmla="*/ 644245 w 949976"/>
                <a:gd name="connsiteY137" fmla="*/ 359136 h 905404"/>
                <a:gd name="connsiteX138" fmla="*/ 656093 w 949976"/>
                <a:gd name="connsiteY138" fmla="*/ 338152 h 905404"/>
                <a:gd name="connsiteX139" fmla="*/ 682009 w 949976"/>
                <a:gd name="connsiteY139" fmla="*/ 320607 h 905404"/>
                <a:gd name="connsiteX140" fmla="*/ 691841 w 949976"/>
                <a:gd name="connsiteY140" fmla="*/ 326112 h 905404"/>
                <a:gd name="connsiteX141" fmla="*/ 702989 w 949976"/>
                <a:gd name="connsiteY141" fmla="*/ 319575 h 905404"/>
                <a:gd name="connsiteX142" fmla="*/ 720349 w 949976"/>
                <a:gd name="connsiteY142" fmla="*/ 324738 h 905404"/>
                <a:gd name="connsiteX143" fmla="*/ 719073 w 949976"/>
                <a:gd name="connsiteY143" fmla="*/ 294465 h 905404"/>
                <a:gd name="connsiteX144" fmla="*/ 727260 w 949976"/>
                <a:gd name="connsiteY144" fmla="*/ 286550 h 905404"/>
                <a:gd name="connsiteX145" fmla="*/ 753506 w 949976"/>
                <a:gd name="connsiteY145" fmla="*/ 285522 h 905404"/>
                <a:gd name="connsiteX146" fmla="*/ 779422 w 949976"/>
                <a:gd name="connsiteY146" fmla="*/ 272448 h 905404"/>
                <a:gd name="connsiteX147" fmla="*/ 781396 w 949976"/>
                <a:gd name="connsiteY147" fmla="*/ 259721 h 905404"/>
                <a:gd name="connsiteX148" fmla="*/ 794518 w 949976"/>
                <a:gd name="connsiteY148" fmla="*/ 259721 h 905404"/>
                <a:gd name="connsiteX149" fmla="*/ 813196 w 949976"/>
                <a:gd name="connsiteY149" fmla="*/ 232200 h 905404"/>
                <a:gd name="connsiteX150" fmla="*/ 844377 w 949976"/>
                <a:gd name="connsiteY150" fmla="*/ 232200 h 905404"/>
                <a:gd name="connsiteX151" fmla="*/ 864370 w 949976"/>
                <a:gd name="connsiteY151" fmla="*/ 252151 h 905404"/>
                <a:gd name="connsiteX152" fmla="*/ 882757 w 949976"/>
                <a:gd name="connsiteY152" fmla="*/ 248712 h 905404"/>
                <a:gd name="connsiteX153" fmla="*/ 882757 w 949976"/>
                <a:gd name="connsiteY153" fmla="*/ 230480 h 90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949976" h="905404">
                  <a:moveTo>
                    <a:pt x="882757" y="230480"/>
                  </a:moveTo>
                  <a:lnTo>
                    <a:pt x="892918" y="219472"/>
                  </a:lnTo>
                  <a:lnTo>
                    <a:pt x="891602" y="199521"/>
                  </a:lnTo>
                  <a:lnTo>
                    <a:pt x="913570" y="186793"/>
                  </a:lnTo>
                  <a:lnTo>
                    <a:pt x="910320" y="167874"/>
                  </a:lnTo>
                  <a:lnTo>
                    <a:pt x="919494" y="151016"/>
                  </a:lnTo>
                  <a:lnTo>
                    <a:pt x="944751" y="137943"/>
                  </a:lnTo>
                  <a:lnTo>
                    <a:pt x="944423" y="106296"/>
                  </a:lnTo>
                  <a:lnTo>
                    <a:pt x="932286" y="94946"/>
                  </a:lnTo>
                  <a:lnTo>
                    <a:pt x="925705" y="70519"/>
                  </a:lnTo>
                  <a:lnTo>
                    <a:pt x="935906" y="58483"/>
                  </a:lnTo>
                  <a:lnTo>
                    <a:pt x="930312" y="33027"/>
                  </a:lnTo>
                  <a:lnTo>
                    <a:pt x="933932" y="18921"/>
                  </a:lnTo>
                  <a:lnTo>
                    <a:pt x="949976" y="14791"/>
                  </a:lnTo>
                  <a:lnTo>
                    <a:pt x="938828" y="1035"/>
                  </a:lnTo>
                  <a:lnTo>
                    <a:pt x="911595" y="2"/>
                  </a:lnTo>
                  <a:lnTo>
                    <a:pt x="899788" y="11697"/>
                  </a:lnTo>
                  <a:lnTo>
                    <a:pt x="877822" y="15824"/>
                  </a:lnTo>
                  <a:lnTo>
                    <a:pt x="874202" y="29584"/>
                  </a:lnTo>
                  <a:lnTo>
                    <a:pt x="889298" y="49535"/>
                  </a:lnTo>
                  <a:lnTo>
                    <a:pt x="894235" y="62954"/>
                  </a:lnTo>
                  <a:lnTo>
                    <a:pt x="883087" y="82560"/>
                  </a:lnTo>
                  <a:lnTo>
                    <a:pt x="864370" y="78775"/>
                  </a:lnTo>
                  <a:lnTo>
                    <a:pt x="837466" y="80841"/>
                  </a:lnTo>
                  <a:lnTo>
                    <a:pt x="830267" y="90471"/>
                  </a:lnTo>
                  <a:lnTo>
                    <a:pt x="795507" y="106642"/>
                  </a:lnTo>
                  <a:lnTo>
                    <a:pt x="784317" y="125561"/>
                  </a:lnTo>
                  <a:lnTo>
                    <a:pt x="767945" y="121089"/>
                  </a:lnTo>
                  <a:lnTo>
                    <a:pt x="751530" y="147232"/>
                  </a:lnTo>
                  <a:lnTo>
                    <a:pt x="746923" y="168561"/>
                  </a:lnTo>
                  <a:lnTo>
                    <a:pt x="727918" y="182663"/>
                  </a:lnTo>
                  <a:lnTo>
                    <a:pt x="709201" y="189886"/>
                  </a:lnTo>
                  <a:lnTo>
                    <a:pt x="696407" y="205370"/>
                  </a:lnTo>
                  <a:lnTo>
                    <a:pt x="684602" y="199521"/>
                  </a:lnTo>
                  <a:lnTo>
                    <a:pt x="659343" y="207431"/>
                  </a:lnTo>
                  <a:lnTo>
                    <a:pt x="634084" y="195736"/>
                  </a:lnTo>
                  <a:lnTo>
                    <a:pt x="620633" y="211562"/>
                  </a:lnTo>
                  <a:lnTo>
                    <a:pt x="597020" y="225322"/>
                  </a:lnTo>
                  <a:lnTo>
                    <a:pt x="584885" y="219472"/>
                  </a:lnTo>
                  <a:lnTo>
                    <a:pt x="555678" y="247334"/>
                  </a:lnTo>
                  <a:lnTo>
                    <a:pt x="523549" y="256282"/>
                  </a:lnTo>
                  <a:lnTo>
                    <a:pt x="495989" y="257314"/>
                  </a:lnTo>
                  <a:lnTo>
                    <a:pt x="484182" y="291713"/>
                  </a:lnTo>
                  <a:lnTo>
                    <a:pt x="452341" y="298250"/>
                  </a:lnTo>
                  <a:lnTo>
                    <a:pt x="440206" y="318542"/>
                  </a:lnTo>
                  <a:lnTo>
                    <a:pt x="404459" y="332303"/>
                  </a:lnTo>
                  <a:lnTo>
                    <a:pt x="386111" y="342970"/>
                  </a:lnTo>
                  <a:lnTo>
                    <a:pt x="368710" y="362575"/>
                  </a:lnTo>
                  <a:lnTo>
                    <a:pt x="380187" y="404889"/>
                  </a:lnTo>
                  <a:lnTo>
                    <a:pt x="380845" y="431718"/>
                  </a:lnTo>
                  <a:lnTo>
                    <a:pt x="367393" y="437914"/>
                  </a:lnTo>
                  <a:lnTo>
                    <a:pt x="360853" y="456146"/>
                  </a:lnTo>
                  <a:lnTo>
                    <a:pt x="344110" y="454768"/>
                  </a:lnTo>
                  <a:lnTo>
                    <a:pt x="329999" y="432064"/>
                  </a:lnTo>
                  <a:lnTo>
                    <a:pt x="301122" y="404198"/>
                  </a:lnTo>
                  <a:lnTo>
                    <a:pt x="262082" y="444792"/>
                  </a:lnTo>
                  <a:lnTo>
                    <a:pt x="237812" y="437914"/>
                  </a:lnTo>
                  <a:lnTo>
                    <a:pt x="224690" y="452361"/>
                  </a:lnTo>
                  <a:lnTo>
                    <a:pt x="218477" y="469560"/>
                  </a:lnTo>
                  <a:lnTo>
                    <a:pt x="191904" y="488479"/>
                  </a:lnTo>
                  <a:lnTo>
                    <a:pt x="199102" y="506023"/>
                  </a:lnTo>
                  <a:lnTo>
                    <a:pt x="182071" y="529759"/>
                  </a:lnTo>
                  <a:lnTo>
                    <a:pt x="189600" y="543175"/>
                  </a:lnTo>
                  <a:lnTo>
                    <a:pt x="172856" y="552463"/>
                  </a:lnTo>
                  <a:lnTo>
                    <a:pt x="163025" y="566223"/>
                  </a:lnTo>
                  <a:lnTo>
                    <a:pt x="147599" y="571727"/>
                  </a:lnTo>
                  <a:lnTo>
                    <a:pt x="117446" y="596839"/>
                  </a:lnTo>
                  <a:lnTo>
                    <a:pt x="106298" y="613695"/>
                  </a:lnTo>
                  <a:lnTo>
                    <a:pt x="77419" y="630551"/>
                  </a:lnTo>
                  <a:lnTo>
                    <a:pt x="74786" y="644999"/>
                  </a:lnTo>
                  <a:lnTo>
                    <a:pt x="65284" y="655319"/>
                  </a:lnTo>
                  <a:lnTo>
                    <a:pt x="67258" y="671143"/>
                  </a:lnTo>
                  <a:lnTo>
                    <a:pt x="76432" y="685591"/>
                  </a:lnTo>
                  <a:lnTo>
                    <a:pt x="75445" y="696943"/>
                  </a:lnTo>
                  <a:lnTo>
                    <a:pt x="65284" y="715863"/>
                  </a:lnTo>
                  <a:lnTo>
                    <a:pt x="69891" y="729623"/>
                  </a:lnTo>
                  <a:lnTo>
                    <a:pt x="45908" y="749919"/>
                  </a:lnTo>
                  <a:lnTo>
                    <a:pt x="23941" y="756799"/>
                  </a:lnTo>
                  <a:lnTo>
                    <a:pt x="10489" y="767119"/>
                  </a:lnTo>
                  <a:lnTo>
                    <a:pt x="7856" y="781911"/>
                  </a:lnTo>
                  <a:lnTo>
                    <a:pt x="12135" y="800831"/>
                  </a:lnTo>
                  <a:lnTo>
                    <a:pt x="5594" y="829038"/>
                  </a:lnTo>
                  <a:lnTo>
                    <a:pt x="12135" y="840734"/>
                  </a:lnTo>
                  <a:lnTo>
                    <a:pt x="12793" y="877886"/>
                  </a:lnTo>
                  <a:lnTo>
                    <a:pt x="3291" y="885798"/>
                  </a:lnTo>
                  <a:lnTo>
                    <a:pt x="0" y="905406"/>
                  </a:lnTo>
                  <a:lnTo>
                    <a:pt x="29207" y="896462"/>
                  </a:lnTo>
                  <a:lnTo>
                    <a:pt x="23613" y="878918"/>
                  </a:lnTo>
                  <a:lnTo>
                    <a:pt x="41012" y="879262"/>
                  </a:lnTo>
                  <a:lnTo>
                    <a:pt x="51173" y="886830"/>
                  </a:lnTo>
                  <a:lnTo>
                    <a:pt x="73799" y="883046"/>
                  </a:lnTo>
                  <a:lnTo>
                    <a:pt x="74128" y="859655"/>
                  </a:lnTo>
                  <a:lnTo>
                    <a:pt x="93504" y="843487"/>
                  </a:lnTo>
                  <a:lnTo>
                    <a:pt x="106626" y="821470"/>
                  </a:lnTo>
                  <a:lnTo>
                    <a:pt x="108231" y="810463"/>
                  </a:lnTo>
                  <a:lnTo>
                    <a:pt x="125961" y="798079"/>
                  </a:lnTo>
                  <a:lnTo>
                    <a:pt x="148916" y="798767"/>
                  </a:lnTo>
                  <a:lnTo>
                    <a:pt x="186637" y="788791"/>
                  </a:lnTo>
                  <a:lnTo>
                    <a:pt x="173186" y="773311"/>
                  </a:lnTo>
                  <a:lnTo>
                    <a:pt x="183717" y="761615"/>
                  </a:lnTo>
                  <a:lnTo>
                    <a:pt x="166316" y="753703"/>
                  </a:lnTo>
                  <a:lnTo>
                    <a:pt x="153523" y="731687"/>
                  </a:lnTo>
                  <a:lnTo>
                    <a:pt x="158458" y="724807"/>
                  </a:lnTo>
                  <a:lnTo>
                    <a:pt x="186967" y="729279"/>
                  </a:lnTo>
                  <a:lnTo>
                    <a:pt x="198115" y="726183"/>
                  </a:lnTo>
                  <a:lnTo>
                    <a:pt x="204368" y="714831"/>
                  </a:lnTo>
                  <a:lnTo>
                    <a:pt x="225677" y="711735"/>
                  </a:lnTo>
                  <a:lnTo>
                    <a:pt x="233575" y="692127"/>
                  </a:lnTo>
                  <a:lnTo>
                    <a:pt x="237483" y="657039"/>
                  </a:lnTo>
                  <a:lnTo>
                    <a:pt x="276193" y="606127"/>
                  </a:lnTo>
                  <a:lnTo>
                    <a:pt x="271626" y="593399"/>
                  </a:lnTo>
                  <a:lnTo>
                    <a:pt x="284750" y="577919"/>
                  </a:lnTo>
                  <a:lnTo>
                    <a:pt x="291291" y="585143"/>
                  </a:lnTo>
                  <a:lnTo>
                    <a:pt x="308033" y="584111"/>
                  </a:lnTo>
                  <a:lnTo>
                    <a:pt x="330659" y="575855"/>
                  </a:lnTo>
                  <a:lnTo>
                    <a:pt x="338516" y="583767"/>
                  </a:lnTo>
                  <a:lnTo>
                    <a:pt x="368052" y="584111"/>
                  </a:lnTo>
                  <a:lnTo>
                    <a:pt x="375293" y="563471"/>
                  </a:lnTo>
                  <a:lnTo>
                    <a:pt x="403142" y="556248"/>
                  </a:lnTo>
                  <a:lnTo>
                    <a:pt x="418898" y="544551"/>
                  </a:lnTo>
                  <a:lnTo>
                    <a:pt x="427742" y="529759"/>
                  </a:lnTo>
                  <a:lnTo>
                    <a:pt x="441193" y="529071"/>
                  </a:lnTo>
                  <a:lnTo>
                    <a:pt x="462873" y="519439"/>
                  </a:lnTo>
                  <a:lnTo>
                    <a:pt x="467767" y="503271"/>
                  </a:lnTo>
                  <a:lnTo>
                    <a:pt x="485169" y="503271"/>
                  </a:lnTo>
                  <a:lnTo>
                    <a:pt x="484839" y="489166"/>
                  </a:lnTo>
                  <a:lnTo>
                    <a:pt x="499937" y="477817"/>
                  </a:lnTo>
                  <a:lnTo>
                    <a:pt x="500596" y="465089"/>
                  </a:lnTo>
                  <a:lnTo>
                    <a:pt x="511085" y="459585"/>
                  </a:lnTo>
                  <a:lnTo>
                    <a:pt x="536344" y="457865"/>
                  </a:lnTo>
                  <a:lnTo>
                    <a:pt x="551769" y="446857"/>
                  </a:lnTo>
                  <a:lnTo>
                    <a:pt x="561930" y="427592"/>
                  </a:lnTo>
                  <a:lnTo>
                    <a:pt x="565221" y="412113"/>
                  </a:lnTo>
                  <a:lnTo>
                    <a:pt x="582911" y="389409"/>
                  </a:lnTo>
                  <a:lnTo>
                    <a:pt x="587846" y="371177"/>
                  </a:lnTo>
                  <a:lnTo>
                    <a:pt x="603274" y="355697"/>
                  </a:lnTo>
                  <a:lnTo>
                    <a:pt x="621620" y="361543"/>
                  </a:lnTo>
                  <a:lnTo>
                    <a:pt x="644245" y="359136"/>
                  </a:lnTo>
                  <a:lnTo>
                    <a:pt x="656093" y="338152"/>
                  </a:lnTo>
                  <a:lnTo>
                    <a:pt x="682009" y="320607"/>
                  </a:lnTo>
                  <a:lnTo>
                    <a:pt x="691841" y="326112"/>
                  </a:lnTo>
                  <a:lnTo>
                    <a:pt x="702989" y="319575"/>
                  </a:lnTo>
                  <a:lnTo>
                    <a:pt x="720349" y="324738"/>
                  </a:lnTo>
                  <a:lnTo>
                    <a:pt x="719073" y="294465"/>
                  </a:lnTo>
                  <a:lnTo>
                    <a:pt x="727260" y="286550"/>
                  </a:lnTo>
                  <a:lnTo>
                    <a:pt x="753506" y="285522"/>
                  </a:lnTo>
                  <a:lnTo>
                    <a:pt x="779422" y="272448"/>
                  </a:lnTo>
                  <a:lnTo>
                    <a:pt x="781396" y="259721"/>
                  </a:lnTo>
                  <a:lnTo>
                    <a:pt x="794518" y="259721"/>
                  </a:lnTo>
                  <a:lnTo>
                    <a:pt x="813196" y="232200"/>
                  </a:lnTo>
                  <a:lnTo>
                    <a:pt x="844377" y="232200"/>
                  </a:lnTo>
                  <a:lnTo>
                    <a:pt x="864370" y="252151"/>
                  </a:lnTo>
                  <a:lnTo>
                    <a:pt x="882757" y="248712"/>
                  </a:lnTo>
                  <a:lnTo>
                    <a:pt x="882757" y="230480"/>
                  </a:lnTo>
                  <a:close/>
                </a:path>
              </a:pathLst>
            </a:custGeom>
            <a:solidFill>
              <a:srgbClr val="7FCDBB"/>
            </a:solidFill>
            <a:ln w="5801" cap="flat">
              <a:noFill/>
              <a:prstDash val="solid"/>
              <a:miter/>
            </a:ln>
          </p:spPr>
          <p:txBody>
            <a:bodyPr rtlCol="0" anchor="ctr"/>
            <a:lstStyle/>
            <a:p>
              <a:endParaRPr lang="pt-BR"/>
            </a:p>
          </p:txBody>
        </p:sp>
        <p:sp>
          <p:nvSpPr>
            <p:cNvPr id="68" name="Forma Livre: Forma 67">
              <a:extLst>
                <a:ext uri="{FF2B5EF4-FFF2-40B4-BE49-F238E27FC236}">
                  <a16:creationId xmlns:a16="http://schemas.microsoft.com/office/drawing/2014/main" id="{8BCA8C3D-2EF8-45C6-699B-C0DF9A88A467}"/>
                </a:ext>
              </a:extLst>
            </p:cNvPr>
            <p:cNvSpPr/>
            <p:nvPr/>
          </p:nvSpPr>
          <p:spPr>
            <a:xfrm flipV="1">
              <a:off x="-19105962" y="6584650"/>
              <a:ext cx="276235" cy="346752"/>
            </a:xfrm>
            <a:custGeom>
              <a:avLst/>
              <a:gdLst>
                <a:gd name="connsiteX0" fmla="*/ 204039 w 276235"/>
                <a:gd name="connsiteY0" fmla="*/ 147249 h 346752"/>
                <a:gd name="connsiteX1" fmla="*/ 183389 w 276235"/>
                <a:gd name="connsiteY1" fmla="*/ 133143 h 346752"/>
                <a:gd name="connsiteX2" fmla="*/ 177795 w 276235"/>
                <a:gd name="connsiteY2" fmla="*/ 112504 h 346752"/>
                <a:gd name="connsiteX3" fmla="*/ 180426 w 276235"/>
                <a:gd name="connsiteY3" fmla="*/ 102874 h 346752"/>
                <a:gd name="connsiteX4" fmla="*/ 157143 w 276235"/>
                <a:gd name="connsiteY4" fmla="*/ 88423 h 346752"/>
                <a:gd name="connsiteX5" fmla="*/ 143033 w 276235"/>
                <a:gd name="connsiteY5" fmla="*/ 69158 h 346752"/>
                <a:gd name="connsiteX6" fmla="*/ 139084 w 276235"/>
                <a:gd name="connsiteY6" fmla="*/ 52991 h 346752"/>
                <a:gd name="connsiteX7" fmla="*/ 118433 w 276235"/>
                <a:gd name="connsiteY7" fmla="*/ 63658 h 346752"/>
                <a:gd name="connsiteX8" fmla="*/ 104324 w 276235"/>
                <a:gd name="connsiteY8" fmla="*/ 43703 h 346752"/>
                <a:gd name="connsiteX9" fmla="*/ 79724 w 276235"/>
                <a:gd name="connsiteY9" fmla="*/ 21690 h 346752"/>
                <a:gd name="connsiteX10" fmla="*/ 66601 w 276235"/>
                <a:gd name="connsiteY10" fmla="*/ 29255 h 346752"/>
                <a:gd name="connsiteX11" fmla="*/ 46938 w 276235"/>
                <a:gd name="connsiteY11" fmla="*/ 27881 h 346752"/>
                <a:gd name="connsiteX12" fmla="*/ 17401 w 276235"/>
                <a:gd name="connsiteY12" fmla="*/ 8962 h 346752"/>
                <a:gd name="connsiteX13" fmla="*/ 12135 w 276235"/>
                <a:gd name="connsiteY13" fmla="*/ 2080 h 346752"/>
                <a:gd name="connsiteX14" fmla="*/ 0 w 276235"/>
                <a:gd name="connsiteY14" fmla="*/ 15 h 346752"/>
                <a:gd name="connsiteX15" fmla="*/ 11807 w 276235"/>
                <a:gd name="connsiteY15" fmla="*/ 112159 h 346752"/>
                <a:gd name="connsiteX16" fmla="*/ 11807 w 276235"/>
                <a:gd name="connsiteY16" fmla="*/ 247351 h 346752"/>
                <a:gd name="connsiteX17" fmla="*/ 22996 w 276235"/>
                <a:gd name="connsiteY17" fmla="*/ 262144 h 346752"/>
                <a:gd name="connsiteX18" fmla="*/ 33814 w 276235"/>
                <a:gd name="connsiteY18" fmla="*/ 256986 h 346752"/>
                <a:gd name="connsiteX19" fmla="*/ 69234 w 276235"/>
                <a:gd name="connsiteY19" fmla="*/ 260766 h 346752"/>
                <a:gd name="connsiteX20" fmla="*/ 79065 w 276235"/>
                <a:gd name="connsiteY20" fmla="*/ 267303 h 346752"/>
                <a:gd name="connsiteX21" fmla="*/ 99100 w 276235"/>
                <a:gd name="connsiteY21" fmla="*/ 267648 h 346752"/>
                <a:gd name="connsiteX22" fmla="*/ 104981 w 276235"/>
                <a:gd name="connsiteY22" fmla="*/ 275217 h 346752"/>
                <a:gd name="connsiteX23" fmla="*/ 127277 w 276235"/>
                <a:gd name="connsiteY23" fmla="*/ 278998 h 346752"/>
                <a:gd name="connsiteX24" fmla="*/ 138755 w 276235"/>
                <a:gd name="connsiteY24" fmla="*/ 272807 h 346752"/>
                <a:gd name="connsiteX25" fmla="*/ 153193 w 276235"/>
                <a:gd name="connsiteY25" fmla="*/ 282441 h 346752"/>
                <a:gd name="connsiteX26" fmla="*/ 178452 w 276235"/>
                <a:gd name="connsiteY26" fmla="*/ 287254 h 346752"/>
                <a:gd name="connsiteX27" fmla="*/ 185363 w 276235"/>
                <a:gd name="connsiteY27" fmla="*/ 304454 h 346752"/>
                <a:gd name="connsiteX28" fmla="*/ 226707 w 276235"/>
                <a:gd name="connsiteY28" fmla="*/ 321998 h 346752"/>
                <a:gd name="connsiteX29" fmla="*/ 265087 w 276235"/>
                <a:gd name="connsiteY29" fmla="*/ 328535 h 346752"/>
                <a:gd name="connsiteX30" fmla="*/ 272615 w 276235"/>
                <a:gd name="connsiteY30" fmla="*/ 346767 h 346752"/>
                <a:gd name="connsiteX31" fmla="*/ 275906 w 276235"/>
                <a:gd name="connsiteY31" fmla="*/ 319246 h 346752"/>
                <a:gd name="connsiteX32" fmla="*/ 276235 w 276235"/>
                <a:gd name="connsiteY32" fmla="*/ 303425 h 346752"/>
                <a:gd name="connsiteX33" fmla="*/ 256201 w 276235"/>
                <a:gd name="connsiteY33" fmla="*/ 264896 h 346752"/>
                <a:gd name="connsiteX34" fmla="*/ 243736 w 276235"/>
                <a:gd name="connsiteY34" fmla="*/ 250449 h 346752"/>
                <a:gd name="connsiteX35" fmla="*/ 196841 w 276235"/>
                <a:gd name="connsiteY35" fmla="*/ 196095 h 346752"/>
                <a:gd name="connsiteX36" fmla="*/ 195524 w 276235"/>
                <a:gd name="connsiteY36" fmla="*/ 166167 h 346752"/>
                <a:gd name="connsiteX37" fmla="*/ 204039 w 276235"/>
                <a:gd name="connsiteY37" fmla="*/ 147249 h 3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76235" h="346752">
                  <a:moveTo>
                    <a:pt x="204039" y="147249"/>
                  </a:moveTo>
                  <a:lnTo>
                    <a:pt x="183389" y="133143"/>
                  </a:lnTo>
                  <a:lnTo>
                    <a:pt x="177795" y="112504"/>
                  </a:lnTo>
                  <a:lnTo>
                    <a:pt x="180426" y="102874"/>
                  </a:lnTo>
                  <a:lnTo>
                    <a:pt x="157143" y="88423"/>
                  </a:lnTo>
                  <a:lnTo>
                    <a:pt x="143033" y="69158"/>
                  </a:lnTo>
                  <a:lnTo>
                    <a:pt x="139084" y="52991"/>
                  </a:lnTo>
                  <a:lnTo>
                    <a:pt x="118433" y="63658"/>
                  </a:lnTo>
                  <a:lnTo>
                    <a:pt x="104324" y="43703"/>
                  </a:lnTo>
                  <a:lnTo>
                    <a:pt x="79724" y="21690"/>
                  </a:lnTo>
                  <a:lnTo>
                    <a:pt x="66601" y="29255"/>
                  </a:lnTo>
                  <a:lnTo>
                    <a:pt x="46938" y="27881"/>
                  </a:lnTo>
                  <a:lnTo>
                    <a:pt x="17401" y="8962"/>
                  </a:lnTo>
                  <a:lnTo>
                    <a:pt x="12135" y="2080"/>
                  </a:lnTo>
                  <a:lnTo>
                    <a:pt x="0" y="15"/>
                  </a:lnTo>
                  <a:lnTo>
                    <a:pt x="11807" y="112159"/>
                  </a:lnTo>
                  <a:lnTo>
                    <a:pt x="11807" y="247351"/>
                  </a:lnTo>
                  <a:lnTo>
                    <a:pt x="22996" y="262144"/>
                  </a:lnTo>
                  <a:lnTo>
                    <a:pt x="33814" y="256986"/>
                  </a:lnTo>
                  <a:lnTo>
                    <a:pt x="69234" y="260766"/>
                  </a:lnTo>
                  <a:lnTo>
                    <a:pt x="79065" y="267303"/>
                  </a:lnTo>
                  <a:lnTo>
                    <a:pt x="99100" y="267648"/>
                  </a:lnTo>
                  <a:lnTo>
                    <a:pt x="104981" y="275217"/>
                  </a:lnTo>
                  <a:lnTo>
                    <a:pt x="127277" y="278998"/>
                  </a:lnTo>
                  <a:lnTo>
                    <a:pt x="138755" y="272807"/>
                  </a:lnTo>
                  <a:lnTo>
                    <a:pt x="153193" y="282441"/>
                  </a:lnTo>
                  <a:lnTo>
                    <a:pt x="178452" y="287254"/>
                  </a:lnTo>
                  <a:lnTo>
                    <a:pt x="185363" y="304454"/>
                  </a:lnTo>
                  <a:lnTo>
                    <a:pt x="226707" y="321998"/>
                  </a:lnTo>
                  <a:lnTo>
                    <a:pt x="265087" y="328535"/>
                  </a:lnTo>
                  <a:lnTo>
                    <a:pt x="272615" y="346767"/>
                  </a:lnTo>
                  <a:lnTo>
                    <a:pt x="275906" y="319246"/>
                  </a:lnTo>
                  <a:lnTo>
                    <a:pt x="276235" y="303425"/>
                  </a:lnTo>
                  <a:lnTo>
                    <a:pt x="256201" y="264896"/>
                  </a:lnTo>
                  <a:lnTo>
                    <a:pt x="243736" y="250449"/>
                  </a:lnTo>
                  <a:lnTo>
                    <a:pt x="196841" y="196095"/>
                  </a:lnTo>
                  <a:lnTo>
                    <a:pt x="195524" y="166167"/>
                  </a:lnTo>
                  <a:lnTo>
                    <a:pt x="204039" y="147249"/>
                  </a:lnTo>
                  <a:close/>
                </a:path>
              </a:pathLst>
            </a:custGeom>
            <a:solidFill>
              <a:srgbClr val="7FCDBB"/>
            </a:solidFill>
            <a:ln w="5801" cap="flat">
              <a:noFill/>
              <a:prstDash val="solid"/>
              <a:miter/>
            </a:ln>
          </p:spPr>
          <p:txBody>
            <a:bodyPr rtlCol="0" anchor="ctr"/>
            <a:lstStyle/>
            <a:p>
              <a:endParaRPr lang="pt-BR"/>
            </a:p>
          </p:txBody>
        </p:sp>
        <p:sp>
          <p:nvSpPr>
            <p:cNvPr id="69" name="Forma Livre: Forma 68">
              <a:extLst>
                <a:ext uri="{FF2B5EF4-FFF2-40B4-BE49-F238E27FC236}">
                  <a16:creationId xmlns:a16="http://schemas.microsoft.com/office/drawing/2014/main" id="{4D8BD2CF-ECA2-43C2-87B6-60626152957D}"/>
                </a:ext>
              </a:extLst>
            </p:cNvPr>
            <p:cNvSpPr/>
            <p:nvPr/>
          </p:nvSpPr>
          <p:spPr>
            <a:xfrm flipV="1">
              <a:off x="-18028996" y="4415736"/>
              <a:ext cx="144349" cy="302718"/>
            </a:xfrm>
            <a:custGeom>
              <a:avLst/>
              <a:gdLst>
                <a:gd name="connsiteX0" fmla="*/ 92187 w 144349"/>
                <a:gd name="connsiteY0" fmla="*/ 302723 h 302718"/>
                <a:gd name="connsiteX1" fmla="*/ 110205 w 144349"/>
                <a:gd name="connsiteY1" fmla="*/ 274516 h 302718"/>
                <a:gd name="connsiteX2" fmla="*/ 134147 w 144349"/>
                <a:gd name="connsiteY2" fmla="*/ 254906 h 302718"/>
                <a:gd name="connsiteX3" fmla="*/ 139414 w 144349"/>
                <a:gd name="connsiteY3" fmla="*/ 239771 h 302718"/>
                <a:gd name="connsiteX4" fmla="*/ 124974 w 144349"/>
                <a:gd name="connsiteY4" fmla="*/ 213283 h 302718"/>
                <a:gd name="connsiteX5" fmla="*/ 134807 w 144349"/>
                <a:gd name="connsiteY5" fmla="*/ 197803 h 302718"/>
                <a:gd name="connsiteX6" fmla="*/ 137438 w 144349"/>
                <a:gd name="connsiteY6" fmla="*/ 179913 h 302718"/>
                <a:gd name="connsiteX7" fmla="*/ 144349 w 144349"/>
                <a:gd name="connsiteY7" fmla="*/ 157901 h 302718"/>
                <a:gd name="connsiteX8" fmla="*/ 129253 w 144349"/>
                <a:gd name="connsiteY8" fmla="*/ 154457 h 302718"/>
                <a:gd name="connsiteX9" fmla="*/ 117775 w 144349"/>
                <a:gd name="connsiteY9" fmla="*/ 142075 h 302718"/>
                <a:gd name="connsiteX10" fmla="*/ 81698 w 144349"/>
                <a:gd name="connsiteY10" fmla="*/ 117307 h 302718"/>
                <a:gd name="connsiteX11" fmla="*/ 65284 w 144349"/>
                <a:gd name="connsiteY11" fmla="*/ 110428 h 302718"/>
                <a:gd name="connsiteX12" fmla="*/ 56110 w 144349"/>
                <a:gd name="connsiteY12" fmla="*/ 97010 h 302718"/>
                <a:gd name="connsiteX13" fmla="*/ 52491 w 144349"/>
                <a:gd name="connsiteY13" fmla="*/ 78778 h 302718"/>
                <a:gd name="connsiteX14" fmla="*/ 54466 w 144349"/>
                <a:gd name="connsiteY14" fmla="*/ 57794 h 302718"/>
                <a:gd name="connsiteX15" fmla="*/ 61993 w 144349"/>
                <a:gd name="connsiteY15" fmla="*/ 36468 h 302718"/>
                <a:gd name="connsiteX16" fmla="*/ 55123 w 144349"/>
                <a:gd name="connsiteY16" fmla="*/ 17204 h 302718"/>
                <a:gd name="connsiteX17" fmla="*/ 40355 w 144349"/>
                <a:gd name="connsiteY17" fmla="*/ 16858 h 302718"/>
                <a:gd name="connsiteX18" fmla="*/ 33773 w 144349"/>
                <a:gd name="connsiteY18" fmla="*/ 8602 h 302718"/>
                <a:gd name="connsiteX19" fmla="*/ 10161 w 144349"/>
                <a:gd name="connsiteY19" fmla="*/ 4 h 302718"/>
                <a:gd name="connsiteX20" fmla="*/ 25587 w 144349"/>
                <a:gd name="connsiteY20" fmla="*/ 16858 h 302718"/>
                <a:gd name="connsiteX21" fmla="*/ 30853 w 144349"/>
                <a:gd name="connsiteY21" fmla="*/ 40253 h 302718"/>
                <a:gd name="connsiteX22" fmla="*/ 16085 w 144349"/>
                <a:gd name="connsiteY22" fmla="*/ 60204 h 302718"/>
                <a:gd name="connsiteX23" fmla="*/ 10818 w 144349"/>
                <a:gd name="connsiteY23" fmla="*/ 73965 h 302718"/>
                <a:gd name="connsiteX24" fmla="*/ 19005 w 144349"/>
                <a:gd name="connsiteY24" fmla="*/ 81875 h 302718"/>
                <a:gd name="connsiteX25" fmla="*/ 11478 w 144349"/>
                <a:gd name="connsiteY25" fmla="*/ 96668 h 302718"/>
                <a:gd name="connsiteX26" fmla="*/ 0 w 144349"/>
                <a:gd name="connsiteY26" fmla="*/ 133473 h 302718"/>
                <a:gd name="connsiteX27" fmla="*/ 3950 w 144349"/>
                <a:gd name="connsiteY27" fmla="*/ 157901 h 302718"/>
                <a:gd name="connsiteX28" fmla="*/ 14439 w 144349"/>
                <a:gd name="connsiteY28" fmla="*/ 167531 h 302718"/>
                <a:gd name="connsiteX29" fmla="*/ 29536 w 144349"/>
                <a:gd name="connsiteY29" fmla="*/ 206060 h 302718"/>
                <a:gd name="connsiteX30" fmla="*/ 36735 w 144349"/>
                <a:gd name="connsiteY30" fmla="*/ 246308 h 302718"/>
                <a:gd name="connsiteX31" fmla="*/ 31140 w 144349"/>
                <a:gd name="connsiteY31" fmla="*/ 272451 h 302718"/>
                <a:gd name="connsiteX32" fmla="*/ 60349 w 144349"/>
                <a:gd name="connsiteY32" fmla="*/ 293780 h 302718"/>
                <a:gd name="connsiteX33" fmla="*/ 64297 w 144349"/>
                <a:gd name="connsiteY33" fmla="*/ 291028 h 302718"/>
                <a:gd name="connsiteX34" fmla="*/ 92187 w 144349"/>
                <a:gd name="connsiteY34" fmla="*/ 302723 h 30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4349" h="302718">
                  <a:moveTo>
                    <a:pt x="92187" y="302723"/>
                  </a:moveTo>
                  <a:lnTo>
                    <a:pt x="110205" y="274516"/>
                  </a:lnTo>
                  <a:lnTo>
                    <a:pt x="134147" y="254906"/>
                  </a:lnTo>
                  <a:lnTo>
                    <a:pt x="139414" y="239771"/>
                  </a:lnTo>
                  <a:lnTo>
                    <a:pt x="124974" y="213283"/>
                  </a:lnTo>
                  <a:lnTo>
                    <a:pt x="134807" y="197803"/>
                  </a:lnTo>
                  <a:lnTo>
                    <a:pt x="137438" y="179913"/>
                  </a:lnTo>
                  <a:lnTo>
                    <a:pt x="144349" y="157901"/>
                  </a:lnTo>
                  <a:lnTo>
                    <a:pt x="129253" y="154457"/>
                  </a:lnTo>
                  <a:lnTo>
                    <a:pt x="117775" y="142075"/>
                  </a:lnTo>
                  <a:lnTo>
                    <a:pt x="81698" y="117307"/>
                  </a:lnTo>
                  <a:lnTo>
                    <a:pt x="65284" y="110428"/>
                  </a:lnTo>
                  <a:lnTo>
                    <a:pt x="56110" y="97010"/>
                  </a:lnTo>
                  <a:lnTo>
                    <a:pt x="52491" y="78778"/>
                  </a:lnTo>
                  <a:lnTo>
                    <a:pt x="54466" y="57794"/>
                  </a:lnTo>
                  <a:lnTo>
                    <a:pt x="61993" y="36468"/>
                  </a:lnTo>
                  <a:lnTo>
                    <a:pt x="55123" y="17204"/>
                  </a:lnTo>
                  <a:lnTo>
                    <a:pt x="40355" y="16858"/>
                  </a:lnTo>
                  <a:lnTo>
                    <a:pt x="33773" y="8602"/>
                  </a:lnTo>
                  <a:lnTo>
                    <a:pt x="10161" y="4"/>
                  </a:lnTo>
                  <a:lnTo>
                    <a:pt x="25587" y="16858"/>
                  </a:lnTo>
                  <a:lnTo>
                    <a:pt x="30853" y="40253"/>
                  </a:lnTo>
                  <a:lnTo>
                    <a:pt x="16085" y="60204"/>
                  </a:lnTo>
                  <a:lnTo>
                    <a:pt x="10818" y="73965"/>
                  </a:lnTo>
                  <a:lnTo>
                    <a:pt x="19005" y="81875"/>
                  </a:lnTo>
                  <a:lnTo>
                    <a:pt x="11478" y="96668"/>
                  </a:lnTo>
                  <a:lnTo>
                    <a:pt x="0" y="133473"/>
                  </a:lnTo>
                  <a:lnTo>
                    <a:pt x="3950" y="157901"/>
                  </a:lnTo>
                  <a:lnTo>
                    <a:pt x="14439" y="167531"/>
                  </a:lnTo>
                  <a:lnTo>
                    <a:pt x="29536" y="206060"/>
                  </a:lnTo>
                  <a:lnTo>
                    <a:pt x="36735" y="246308"/>
                  </a:lnTo>
                  <a:lnTo>
                    <a:pt x="31140" y="272451"/>
                  </a:lnTo>
                  <a:lnTo>
                    <a:pt x="60349" y="293780"/>
                  </a:lnTo>
                  <a:lnTo>
                    <a:pt x="64297" y="291028"/>
                  </a:lnTo>
                  <a:lnTo>
                    <a:pt x="92187" y="302723"/>
                  </a:lnTo>
                  <a:close/>
                </a:path>
              </a:pathLst>
            </a:custGeom>
            <a:solidFill>
              <a:srgbClr val="41B6C4"/>
            </a:solidFill>
            <a:ln w="5801" cap="flat">
              <a:noFill/>
              <a:prstDash val="solid"/>
              <a:miter/>
            </a:ln>
          </p:spPr>
          <p:txBody>
            <a:bodyPr rtlCol="0" anchor="ctr"/>
            <a:lstStyle/>
            <a:p>
              <a:endParaRPr lang="pt-BR"/>
            </a:p>
          </p:txBody>
        </p:sp>
        <p:sp>
          <p:nvSpPr>
            <p:cNvPr id="70" name="Forma Livre: Forma 69">
              <a:extLst>
                <a:ext uri="{FF2B5EF4-FFF2-40B4-BE49-F238E27FC236}">
                  <a16:creationId xmlns:a16="http://schemas.microsoft.com/office/drawing/2014/main" id="{486B0E4D-9F3C-94E1-7146-7E050781FEB0}"/>
                </a:ext>
              </a:extLst>
            </p:cNvPr>
            <p:cNvSpPr/>
            <p:nvPr/>
          </p:nvSpPr>
          <p:spPr>
            <a:xfrm flipV="1">
              <a:off x="-19003285" y="5106487"/>
              <a:ext cx="509440" cy="396630"/>
            </a:xfrm>
            <a:custGeom>
              <a:avLst/>
              <a:gdLst>
                <a:gd name="connsiteX0" fmla="*/ 237855 w 509440"/>
                <a:gd name="connsiteY0" fmla="*/ 392512 h 396630"/>
                <a:gd name="connsiteX1" fmla="*/ 263771 w 509440"/>
                <a:gd name="connsiteY1" fmla="*/ 392512 h 396630"/>
                <a:gd name="connsiteX2" fmla="*/ 272615 w 509440"/>
                <a:gd name="connsiteY2" fmla="*/ 383911 h 396630"/>
                <a:gd name="connsiteX3" fmla="*/ 297544 w 509440"/>
                <a:gd name="connsiteY3" fmla="*/ 383911 h 396630"/>
                <a:gd name="connsiteX4" fmla="*/ 303139 w 509440"/>
                <a:gd name="connsiteY4" fmla="*/ 377033 h 396630"/>
                <a:gd name="connsiteX5" fmla="*/ 294911 w 509440"/>
                <a:gd name="connsiteY5" fmla="*/ 355703 h 396630"/>
                <a:gd name="connsiteX6" fmla="*/ 302809 w 509440"/>
                <a:gd name="connsiteY6" fmla="*/ 345382 h 396630"/>
                <a:gd name="connsiteX7" fmla="*/ 324118 w 509440"/>
                <a:gd name="connsiteY7" fmla="*/ 334719 h 396630"/>
                <a:gd name="connsiteX8" fmla="*/ 325435 w 509440"/>
                <a:gd name="connsiteY8" fmla="*/ 324398 h 396630"/>
                <a:gd name="connsiteX9" fmla="*/ 361841 w 509440"/>
                <a:gd name="connsiteY9" fmla="*/ 318552 h 396630"/>
                <a:gd name="connsiteX10" fmla="*/ 379243 w 509440"/>
                <a:gd name="connsiteY10" fmla="*/ 305138 h 396630"/>
                <a:gd name="connsiteX11" fmla="*/ 384796 w 509440"/>
                <a:gd name="connsiteY11" fmla="*/ 309264 h 396630"/>
                <a:gd name="connsiteX12" fmla="*/ 424164 w 509440"/>
                <a:gd name="connsiteY12" fmla="*/ 283808 h 396630"/>
                <a:gd name="connsiteX13" fmla="*/ 448764 w 509440"/>
                <a:gd name="connsiteY13" fmla="*/ 285182 h 396630"/>
                <a:gd name="connsiteX14" fmla="*/ 457278 w 509440"/>
                <a:gd name="connsiteY14" fmla="*/ 278649 h 396630"/>
                <a:gd name="connsiteX15" fmla="*/ 475667 w 509440"/>
                <a:gd name="connsiteY15" fmla="*/ 285873 h 396630"/>
                <a:gd name="connsiteX16" fmla="*/ 501255 w 509440"/>
                <a:gd name="connsiteY16" fmla="*/ 273145 h 396630"/>
                <a:gd name="connsiteX17" fmla="*/ 509440 w 509440"/>
                <a:gd name="connsiteY17" fmla="*/ 255255 h 396630"/>
                <a:gd name="connsiteX18" fmla="*/ 503887 w 509440"/>
                <a:gd name="connsiteY18" fmla="*/ 228080 h 396630"/>
                <a:gd name="connsiteX19" fmla="*/ 501583 w 509440"/>
                <a:gd name="connsiteY19" fmla="*/ 198839 h 396630"/>
                <a:gd name="connsiteX20" fmla="*/ 480604 w 509440"/>
                <a:gd name="connsiteY20" fmla="*/ 174417 h 396630"/>
                <a:gd name="connsiteX21" fmla="*/ 468797 w 509440"/>
                <a:gd name="connsiteY21" fmla="*/ 176823 h 396630"/>
                <a:gd name="connsiteX22" fmla="*/ 449421 w 509440"/>
                <a:gd name="connsiteY22" fmla="*/ 172351 h 396630"/>
                <a:gd name="connsiteX23" fmla="*/ 424821 w 509440"/>
                <a:gd name="connsiteY23" fmla="*/ 156185 h 396630"/>
                <a:gd name="connsiteX24" fmla="*/ 381505 w 509440"/>
                <a:gd name="connsiteY24" fmla="*/ 155152 h 396630"/>
                <a:gd name="connsiteX25" fmla="*/ 369041 w 509440"/>
                <a:gd name="connsiteY25" fmla="*/ 162721 h 396630"/>
                <a:gd name="connsiteX26" fmla="*/ 354313 w 509440"/>
                <a:gd name="connsiteY26" fmla="*/ 146209 h 396630"/>
                <a:gd name="connsiteX27" fmla="*/ 347073 w 509440"/>
                <a:gd name="connsiteY27" fmla="*/ 110432 h 396630"/>
                <a:gd name="connsiteX28" fmla="*/ 326422 w 509440"/>
                <a:gd name="connsiteY28" fmla="*/ 95298 h 396630"/>
                <a:gd name="connsiteX29" fmla="*/ 313300 w 509440"/>
                <a:gd name="connsiteY29" fmla="*/ 79472 h 396630"/>
                <a:gd name="connsiteX30" fmla="*/ 302809 w 509440"/>
                <a:gd name="connsiteY30" fmla="*/ 79472 h 396630"/>
                <a:gd name="connsiteX31" fmla="*/ 282776 w 509440"/>
                <a:gd name="connsiteY31" fmla="*/ 67090 h 396630"/>
                <a:gd name="connsiteX32" fmla="*/ 252910 w 509440"/>
                <a:gd name="connsiteY32" fmla="*/ 54362 h 396630"/>
                <a:gd name="connsiteX33" fmla="*/ 242749 w 509440"/>
                <a:gd name="connsiteY33" fmla="*/ 54704 h 396630"/>
                <a:gd name="connsiteX34" fmla="*/ 242749 w 509440"/>
                <a:gd name="connsiteY34" fmla="*/ 68118 h 396630"/>
                <a:gd name="connsiteX35" fmla="*/ 231931 w 509440"/>
                <a:gd name="connsiteY35" fmla="*/ 74655 h 396630"/>
                <a:gd name="connsiteX36" fmla="*/ 204698 w 509440"/>
                <a:gd name="connsiteY36" fmla="*/ 72936 h 396630"/>
                <a:gd name="connsiteX37" fmla="*/ 195194 w 509440"/>
                <a:gd name="connsiteY37" fmla="*/ 60553 h 396630"/>
                <a:gd name="connsiteX38" fmla="*/ 182072 w 509440"/>
                <a:gd name="connsiteY38" fmla="*/ 55736 h 396630"/>
                <a:gd name="connsiteX39" fmla="*/ 169937 w 509440"/>
                <a:gd name="connsiteY39" fmla="*/ 32000 h 396630"/>
                <a:gd name="connsiteX40" fmla="*/ 155499 w 509440"/>
                <a:gd name="connsiteY40" fmla="*/ 38878 h 396630"/>
                <a:gd name="connsiteX41" fmla="*/ 140730 w 509440"/>
                <a:gd name="connsiteY41" fmla="*/ 27183 h 396630"/>
                <a:gd name="connsiteX42" fmla="*/ 117118 w 509440"/>
                <a:gd name="connsiteY42" fmla="*/ 8 h 396630"/>
                <a:gd name="connsiteX43" fmla="*/ 45292 w 509440"/>
                <a:gd name="connsiteY43" fmla="*/ 354 h 396630"/>
                <a:gd name="connsiteX44" fmla="*/ 46279 w 509440"/>
                <a:gd name="connsiteY44" fmla="*/ 14801 h 396630"/>
                <a:gd name="connsiteX45" fmla="*/ 39368 w 509440"/>
                <a:gd name="connsiteY45" fmla="*/ 38878 h 396630"/>
                <a:gd name="connsiteX46" fmla="*/ 41671 w 509440"/>
                <a:gd name="connsiteY46" fmla="*/ 48513 h 396630"/>
                <a:gd name="connsiteX47" fmla="*/ 33486 w 509440"/>
                <a:gd name="connsiteY47" fmla="*/ 74655 h 396630"/>
                <a:gd name="connsiteX48" fmla="*/ 19705 w 509440"/>
                <a:gd name="connsiteY48" fmla="*/ 100456 h 396630"/>
                <a:gd name="connsiteX49" fmla="*/ 4937 w 509440"/>
                <a:gd name="connsiteY49" fmla="*/ 145176 h 396630"/>
                <a:gd name="connsiteX50" fmla="*/ 0 w 509440"/>
                <a:gd name="connsiteY50" fmla="*/ 176136 h 396630"/>
                <a:gd name="connsiteX51" fmla="*/ 151219 w 509440"/>
                <a:gd name="connsiteY51" fmla="*/ 174417 h 396630"/>
                <a:gd name="connsiteX52" fmla="*/ 173886 w 509440"/>
                <a:gd name="connsiteY52" fmla="*/ 194022 h 396630"/>
                <a:gd name="connsiteX53" fmla="*/ 188326 w 509440"/>
                <a:gd name="connsiteY53" fmla="*/ 197466 h 396630"/>
                <a:gd name="connsiteX54" fmla="*/ 202724 w 509440"/>
                <a:gd name="connsiteY54" fmla="*/ 176136 h 396630"/>
                <a:gd name="connsiteX55" fmla="*/ 216833 w 509440"/>
                <a:gd name="connsiteY55" fmla="*/ 164095 h 396630"/>
                <a:gd name="connsiteX56" fmla="*/ 228640 w 509440"/>
                <a:gd name="connsiteY56" fmla="*/ 171665 h 396630"/>
                <a:gd name="connsiteX57" fmla="*/ 219796 w 509440"/>
                <a:gd name="connsiteY57" fmla="*/ 182327 h 396630"/>
                <a:gd name="connsiteX58" fmla="*/ 219796 w 509440"/>
                <a:gd name="connsiteY58" fmla="*/ 207783 h 396630"/>
                <a:gd name="connsiteX59" fmla="*/ 211279 w 509440"/>
                <a:gd name="connsiteY59" fmla="*/ 208474 h 396630"/>
                <a:gd name="connsiteX60" fmla="*/ 202724 w 509440"/>
                <a:gd name="connsiteY60" fmla="*/ 229112 h 396630"/>
                <a:gd name="connsiteX61" fmla="*/ 194867 w 509440"/>
                <a:gd name="connsiteY61" fmla="*/ 232210 h 396630"/>
                <a:gd name="connsiteX62" fmla="*/ 188326 w 509440"/>
                <a:gd name="connsiteY62" fmla="*/ 255942 h 396630"/>
                <a:gd name="connsiteX63" fmla="*/ 194867 w 509440"/>
                <a:gd name="connsiteY63" fmla="*/ 271080 h 396630"/>
                <a:gd name="connsiteX64" fmla="*/ 175861 w 509440"/>
                <a:gd name="connsiteY64" fmla="*/ 275206 h 396630"/>
                <a:gd name="connsiteX65" fmla="*/ 172571 w 509440"/>
                <a:gd name="connsiteY65" fmla="*/ 289658 h 396630"/>
                <a:gd name="connsiteX66" fmla="*/ 159117 w 509440"/>
                <a:gd name="connsiteY66" fmla="*/ 288967 h 396630"/>
                <a:gd name="connsiteX67" fmla="*/ 139084 w 509440"/>
                <a:gd name="connsiteY67" fmla="*/ 295849 h 396630"/>
                <a:gd name="connsiteX68" fmla="*/ 136821 w 509440"/>
                <a:gd name="connsiteY68" fmla="*/ 326808 h 396630"/>
                <a:gd name="connsiteX69" fmla="*/ 144021 w 509440"/>
                <a:gd name="connsiteY69" fmla="*/ 356049 h 396630"/>
                <a:gd name="connsiteX70" fmla="*/ 166975 w 509440"/>
                <a:gd name="connsiteY70" fmla="*/ 370837 h 396630"/>
                <a:gd name="connsiteX71" fmla="*/ 178782 w 509440"/>
                <a:gd name="connsiteY71" fmla="*/ 386321 h 396630"/>
                <a:gd name="connsiteX72" fmla="*/ 179111 w 509440"/>
                <a:gd name="connsiteY72" fmla="*/ 396639 h 396630"/>
                <a:gd name="connsiteX73" fmla="*/ 199144 w 509440"/>
                <a:gd name="connsiteY73" fmla="*/ 393886 h 396630"/>
                <a:gd name="connsiteX74" fmla="*/ 207989 w 509440"/>
                <a:gd name="connsiteY74" fmla="*/ 379785 h 396630"/>
                <a:gd name="connsiteX75" fmla="*/ 234234 w 509440"/>
                <a:gd name="connsiteY75" fmla="*/ 374622 h 396630"/>
                <a:gd name="connsiteX76" fmla="*/ 237855 w 509440"/>
                <a:gd name="connsiteY76" fmla="*/ 392512 h 39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09440" h="396630">
                  <a:moveTo>
                    <a:pt x="237855" y="392512"/>
                  </a:moveTo>
                  <a:lnTo>
                    <a:pt x="263771" y="392512"/>
                  </a:lnTo>
                  <a:lnTo>
                    <a:pt x="272615" y="383911"/>
                  </a:lnTo>
                  <a:lnTo>
                    <a:pt x="297544" y="383911"/>
                  </a:lnTo>
                  <a:lnTo>
                    <a:pt x="303139" y="377033"/>
                  </a:lnTo>
                  <a:lnTo>
                    <a:pt x="294911" y="355703"/>
                  </a:lnTo>
                  <a:lnTo>
                    <a:pt x="302809" y="345382"/>
                  </a:lnTo>
                  <a:lnTo>
                    <a:pt x="324118" y="334719"/>
                  </a:lnTo>
                  <a:lnTo>
                    <a:pt x="325435" y="324398"/>
                  </a:lnTo>
                  <a:lnTo>
                    <a:pt x="361841" y="318552"/>
                  </a:lnTo>
                  <a:lnTo>
                    <a:pt x="379243" y="305138"/>
                  </a:lnTo>
                  <a:lnTo>
                    <a:pt x="384796" y="309264"/>
                  </a:lnTo>
                  <a:lnTo>
                    <a:pt x="424164" y="283808"/>
                  </a:lnTo>
                  <a:lnTo>
                    <a:pt x="448764" y="285182"/>
                  </a:lnTo>
                  <a:lnTo>
                    <a:pt x="457278" y="278649"/>
                  </a:lnTo>
                  <a:lnTo>
                    <a:pt x="475667" y="285873"/>
                  </a:lnTo>
                  <a:lnTo>
                    <a:pt x="501255" y="273145"/>
                  </a:lnTo>
                  <a:lnTo>
                    <a:pt x="509440" y="255255"/>
                  </a:lnTo>
                  <a:lnTo>
                    <a:pt x="503887" y="228080"/>
                  </a:lnTo>
                  <a:lnTo>
                    <a:pt x="501583" y="198839"/>
                  </a:lnTo>
                  <a:lnTo>
                    <a:pt x="480604" y="174417"/>
                  </a:lnTo>
                  <a:lnTo>
                    <a:pt x="468797" y="176823"/>
                  </a:lnTo>
                  <a:lnTo>
                    <a:pt x="449421" y="172351"/>
                  </a:lnTo>
                  <a:lnTo>
                    <a:pt x="424821" y="156185"/>
                  </a:lnTo>
                  <a:lnTo>
                    <a:pt x="381505" y="155152"/>
                  </a:lnTo>
                  <a:lnTo>
                    <a:pt x="369041" y="162721"/>
                  </a:lnTo>
                  <a:lnTo>
                    <a:pt x="354313" y="146209"/>
                  </a:lnTo>
                  <a:lnTo>
                    <a:pt x="347073" y="110432"/>
                  </a:lnTo>
                  <a:lnTo>
                    <a:pt x="326422" y="95298"/>
                  </a:lnTo>
                  <a:lnTo>
                    <a:pt x="313300" y="79472"/>
                  </a:lnTo>
                  <a:lnTo>
                    <a:pt x="302809" y="79472"/>
                  </a:lnTo>
                  <a:lnTo>
                    <a:pt x="282776" y="67090"/>
                  </a:lnTo>
                  <a:lnTo>
                    <a:pt x="252910" y="54362"/>
                  </a:lnTo>
                  <a:lnTo>
                    <a:pt x="242749" y="54704"/>
                  </a:lnTo>
                  <a:lnTo>
                    <a:pt x="242749" y="68118"/>
                  </a:lnTo>
                  <a:lnTo>
                    <a:pt x="231931" y="74655"/>
                  </a:lnTo>
                  <a:lnTo>
                    <a:pt x="204698" y="72936"/>
                  </a:lnTo>
                  <a:lnTo>
                    <a:pt x="195194" y="60553"/>
                  </a:lnTo>
                  <a:lnTo>
                    <a:pt x="182072" y="55736"/>
                  </a:lnTo>
                  <a:lnTo>
                    <a:pt x="169937" y="32000"/>
                  </a:lnTo>
                  <a:lnTo>
                    <a:pt x="155499" y="38878"/>
                  </a:lnTo>
                  <a:lnTo>
                    <a:pt x="140730" y="27183"/>
                  </a:lnTo>
                  <a:lnTo>
                    <a:pt x="117118" y="8"/>
                  </a:lnTo>
                  <a:lnTo>
                    <a:pt x="45292" y="354"/>
                  </a:lnTo>
                  <a:lnTo>
                    <a:pt x="46279" y="14801"/>
                  </a:lnTo>
                  <a:lnTo>
                    <a:pt x="39368" y="38878"/>
                  </a:lnTo>
                  <a:lnTo>
                    <a:pt x="41671" y="48513"/>
                  </a:lnTo>
                  <a:lnTo>
                    <a:pt x="33486" y="74655"/>
                  </a:lnTo>
                  <a:lnTo>
                    <a:pt x="19705" y="100456"/>
                  </a:lnTo>
                  <a:lnTo>
                    <a:pt x="4937" y="145176"/>
                  </a:lnTo>
                  <a:lnTo>
                    <a:pt x="0" y="176136"/>
                  </a:lnTo>
                  <a:lnTo>
                    <a:pt x="151219" y="174417"/>
                  </a:lnTo>
                  <a:lnTo>
                    <a:pt x="173886" y="194022"/>
                  </a:lnTo>
                  <a:lnTo>
                    <a:pt x="188326" y="197466"/>
                  </a:lnTo>
                  <a:lnTo>
                    <a:pt x="202724" y="176136"/>
                  </a:lnTo>
                  <a:lnTo>
                    <a:pt x="216833" y="164095"/>
                  </a:lnTo>
                  <a:lnTo>
                    <a:pt x="228640" y="171665"/>
                  </a:lnTo>
                  <a:lnTo>
                    <a:pt x="219796" y="182327"/>
                  </a:lnTo>
                  <a:lnTo>
                    <a:pt x="219796" y="207783"/>
                  </a:lnTo>
                  <a:lnTo>
                    <a:pt x="211279" y="208474"/>
                  </a:lnTo>
                  <a:lnTo>
                    <a:pt x="202724" y="229112"/>
                  </a:lnTo>
                  <a:lnTo>
                    <a:pt x="194867" y="232210"/>
                  </a:lnTo>
                  <a:lnTo>
                    <a:pt x="188326" y="255942"/>
                  </a:lnTo>
                  <a:lnTo>
                    <a:pt x="194867" y="271080"/>
                  </a:lnTo>
                  <a:lnTo>
                    <a:pt x="175861" y="275206"/>
                  </a:lnTo>
                  <a:lnTo>
                    <a:pt x="172571" y="289658"/>
                  </a:lnTo>
                  <a:lnTo>
                    <a:pt x="159117" y="288967"/>
                  </a:lnTo>
                  <a:lnTo>
                    <a:pt x="139084" y="295849"/>
                  </a:lnTo>
                  <a:lnTo>
                    <a:pt x="136821" y="326808"/>
                  </a:lnTo>
                  <a:lnTo>
                    <a:pt x="144021" y="356049"/>
                  </a:lnTo>
                  <a:lnTo>
                    <a:pt x="166975" y="370837"/>
                  </a:lnTo>
                  <a:lnTo>
                    <a:pt x="178782" y="386321"/>
                  </a:lnTo>
                  <a:lnTo>
                    <a:pt x="179111" y="396639"/>
                  </a:lnTo>
                  <a:lnTo>
                    <a:pt x="199144" y="393886"/>
                  </a:lnTo>
                  <a:lnTo>
                    <a:pt x="207989" y="379785"/>
                  </a:lnTo>
                  <a:lnTo>
                    <a:pt x="234234" y="374622"/>
                  </a:lnTo>
                  <a:lnTo>
                    <a:pt x="237855" y="392512"/>
                  </a:lnTo>
                  <a:close/>
                </a:path>
              </a:pathLst>
            </a:custGeom>
            <a:solidFill>
              <a:srgbClr val="41B6C4"/>
            </a:solidFill>
            <a:ln w="5801" cap="flat">
              <a:noFill/>
              <a:prstDash val="solid"/>
              <a:miter/>
            </a:ln>
          </p:spPr>
          <p:txBody>
            <a:bodyPr rtlCol="0" anchor="ctr"/>
            <a:lstStyle/>
            <a:p>
              <a:endParaRPr lang="pt-BR"/>
            </a:p>
          </p:txBody>
        </p:sp>
        <p:sp>
          <p:nvSpPr>
            <p:cNvPr id="71" name="Forma Livre: Forma 70">
              <a:extLst>
                <a:ext uri="{FF2B5EF4-FFF2-40B4-BE49-F238E27FC236}">
                  <a16:creationId xmlns:a16="http://schemas.microsoft.com/office/drawing/2014/main" id="{67220E7D-325D-64B9-A3F3-C75A4A3023F5}"/>
                </a:ext>
              </a:extLst>
            </p:cNvPr>
            <p:cNvSpPr/>
            <p:nvPr/>
          </p:nvSpPr>
          <p:spPr>
            <a:xfrm flipV="1">
              <a:off x="-20091358" y="3817179"/>
              <a:ext cx="476942" cy="585487"/>
            </a:xfrm>
            <a:custGeom>
              <a:avLst/>
              <a:gdLst>
                <a:gd name="connsiteX0" fmla="*/ 476285 w 476942"/>
                <a:gd name="connsiteY0" fmla="*/ 478850 h 585487"/>
                <a:gd name="connsiteX1" fmla="*/ 453330 w 476942"/>
                <a:gd name="connsiteY1" fmla="*/ 470251 h 585487"/>
                <a:gd name="connsiteX2" fmla="*/ 438891 w 476942"/>
                <a:gd name="connsiteY2" fmla="*/ 452363 h 585487"/>
                <a:gd name="connsiteX3" fmla="*/ 435929 w 476942"/>
                <a:gd name="connsiteY3" fmla="*/ 431723 h 585487"/>
                <a:gd name="connsiteX4" fmla="*/ 445473 w 476942"/>
                <a:gd name="connsiteY4" fmla="*/ 382531 h 585487"/>
                <a:gd name="connsiteX5" fmla="*/ 444486 w 476942"/>
                <a:gd name="connsiteY5" fmla="*/ 363611 h 585487"/>
                <a:gd name="connsiteX6" fmla="*/ 435929 w 476942"/>
                <a:gd name="connsiteY6" fmla="*/ 323364 h 585487"/>
                <a:gd name="connsiteX7" fmla="*/ 425768 w 476942"/>
                <a:gd name="connsiteY7" fmla="*/ 295497 h 585487"/>
                <a:gd name="connsiteX8" fmla="*/ 418240 w 476942"/>
                <a:gd name="connsiteY8" fmla="*/ 272452 h 585487"/>
                <a:gd name="connsiteX9" fmla="*/ 401498 w 476942"/>
                <a:gd name="connsiteY9" fmla="*/ 248716 h 585487"/>
                <a:gd name="connsiteX10" fmla="*/ 417583 w 476942"/>
                <a:gd name="connsiteY10" fmla="*/ 241834 h 585487"/>
                <a:gd name="connsiteX11" fmla="*/ 429058 w 476942"/>
                <a:gd name="connsiteY11" fmla="*/ 246651 h 585487"/>
                <a:gd name="connsiteX12" fmla="*/ 326710 w 476942"/>
                <a:gd name="connsiteY12" fmla="*/ 75341 h 585487"/>
                <a:gd name="connsiteX13" fmla="*/ 307705 w 476942"/>
                <a:gd name="connsiteY13" fmla="*/ 76715 h 585487"/>
                <a:gd name="connsiteX14" fmla="*/ 282446 w 476942"/>
                <a:gd name="connsiteY14" fmla="*/ 54698 h 585487"/>
                <a:gd name="connsiteX15" fmla="*/ 202065 w 476942"/>
                <a:gd name="connsiteY15" fmla="*/ 42316 h 585487"/>
                <a:gd name="connsiteX16" fmla="*/ 161380 w 476942"/>
                <a:gd name="connsiteY16" fmla="*/ 27868 h 585487"/>
                <a:gd name="connsiteX17" fmla="*/ 149245 w 476942"/>
                <a:gd name="connsiteY17" fmla="*/ 39218 h 585487"/>
                <a:gd name="connsiteX18" fmla="*/ 123329 w 476942"/>
                <a:gd name="connsiteY18" fmla="*/ 11356 h 585487"/>
                <a:gd name="connsiteX19" fmla="*/ 118722 w 476942"/>
                <a:gd name="connsiteY19" fmla="*/ 2 h 585487"/>
                <a:gd name="connsiteX20" fmla="*/ 113168 w 476942"/>
                <a:gd name="connsiteY20" fmla="*/ 8258 h 585487"/>
                <a:gd name="connsiteX21" fmla="*/ 107903 w 476942"/>
                <a:gd name="connsiteY21" fmla="*/ 34060 h 585487"/>
                <a:gd name="connsiteX22" fmla="*/ 109548 w 476942"/>
                <a:gd name="connsiteY22" fmla="*/ 51259 h 585487"/>
                <a:gd name="connsiteX23" fmla="*/ 123659 w 476942"/>
                <a:gd name="connsiteY23" fmla="*/ 73621 h 585487"/>
                <a:gd name="connsiteX24" fmla="*/ 116131 w 476942"/>
                <a:gd name="connsiteY24" fmla="*/ 88755 h 585487"/>
                <a:gd name="connsiteX25" fmla="*/ 93463 w 476942"/>
                <a:gd name="connsiteY25" fmla="*/ 94259 h 585487"/>
                <a:gd name="connsiteX26" fmla="*/ 65614 w 476942"/>
                <a:gd name="connsiteY26" fmla="*/ 90133 h 585487"/>
                <a:gd name="connsiteX27" fmla="*/ 21638 w 476942"/>
                <a:gd name="connsiteY27" fmla="*/ 91162 h 585487"/>
                <a:gd name="connsiteX28" fmla="*/ 4237 w 476942"/>
                <a:gd name="connsiteY28" fmla="*/ 116276 h 585487"/>
                <a:gd name="connsiteX29" fmla="*/ 0 w 476942"/>
                <a:gd name="connsiteY29" fmla="*/ 132443 h 585487"/>
                <a:gd name="connsiteX30" fmla="*/ 9174 w 476942"/>
                <a:gd name="connsiteY30" fmla="*/ 140012 h 585487"/>
                <a:gd name="connsiteX31" fmla="*/ 57716 w 476942"/>
                <a:gd name="connsiteY31" fmla="*/ 146549 h 585487"/>
                <a:gd name="connsiteX32" fmla="*/ 78408 w 476942"/>
                <a:gd name="connsiteY32" fmla="*/ 154805 h 585487"/>
                <a:gd name="connsiteX33" fmla="*/ 107244 w 476942"/>
                <a:gd name="connsiteY33" fmla="*/ 160650 h 585487"/>
                <a:gd name="connsiteX34" fmla="*/ 141058 w 476942"/>
                <a:gd name="connsiteY34" fmla="*/ 194708 h 585487"/>
                <a:gd name="connsiteX35" fmla="*/ 149245 w 476942"/>
                <a:gd name="connsiteY35" fmla="*/ 226700 h 585487"/>
                <a:gd name="connsiteX36" fmla="*/ 160065 w 476942"/>
                <a:gd name="connsiteY36" fmla="*/ 240115 h 585487"/>
                <a:gd name="connsiteX37" fmla="*/ 189930 w 476942"/>
                <a:gd name="connsiteY37" fmla="*/ 258005 h 585487"/>
                <a:gd name="connsiteX38" fmla="*/ 194826 w 476942"/>
                <a:gd name="connsiteY38" fmla="*/ 282083 h 585487"/>
                <a:gd name="connsiteX39" fmla="*/ 226994 w 476942"/>
                <a:gd name="connsiteY39" fmla="*/ 313729 h 585487"/>
                <a:gd name="connsiteX40" fmla="*/ 233206 w 476942"/>
                <a:gd name="connsiteY40" fmla="*/ 334372 h 585487"/>
                <a:gd name="connsiteX41" fmla="*/ 228969 w 476942"/>
                <a:gd name="connsiteY41" fmla="*/ 370835 h 585487"/>
                <a:gd name="connsiteX42" fmla="*/ 233864 w 476942"/>
                <a:gd name="connsiteY42" fmla="*/ 423811 h 585487"/>
                <a:gd name="connsiteX43" fmla="*/ 270271 w 476942"/>
                <a:gd name="connsiteY43" fmla="*/ 483667 h 585487"/>
                <a:gd name="connsiteX44" fmla="*/ 303098 w 476942"/>
                <a:gd name="connsiteY44" fmla="*/ 518411 h 585487"/>
                <a:gd name="connsiteX45" fmla="*/ 326710 w 476942"/>
                <a:gd name="connsiteY45" fmla="*/ 540082 h 585487"/>
                <a:gd name="connsiteX46" fmla="*/ 337201 w 476942"/>
                <a:gd name="connsiteY46" fmla="*/ 556594 h 585487"/>
                <a:gd name="connsiteX47" fmla="*/ 362130 w 476942"/>
                <a:gd name="connsiteY47" fmla="*/ 560379 h 585487"/>
                <a:gd name="connsiteX48" fmla="*/ 394957 w 476942"/>
                <a:gd name="connsiteY48" fmla="*/ 572418 h 585487"/>
                <a:gd name="connsiteX49" fmla="*/ 420873 w 476942"/>
                <a:gd name="connsiteY49" fmla="*/ 574482 h 585487"/>
                <a:gd name="connsiteX50" fmla="*/ 451356 w 476942"/>
                <a:gd name="connsiteY50" fmla="*/ 585490 h 585487"/>
                <a:gd name="connsiteX51" fmla="*/ 455963 w 476942"/>
                <a:gd name="connsiteY51" fmla="*/ 577922 h 585487"/>
                <a:gd name="connsiteX52" fmla="*/ 453330 w 476942"/>
                <a:gd name="connsiteY52" fmla="*/ 551090 h 585487"/>
                <a:gd name="connsiteX53" fmla="*/ 440536 w 476942"/>
                <a:gd name="connsiteY53" fmla="*/ 543178 h 585487"/>
                <a:gd name="connsiteX54" fmla="*/ 455634 w 476942"/>
                <a:gd name="connsiteY54" fmla="*/ 525635 h 585487"/>
                <a:gd name="connsiteX55" fmla="*/ 472048 w 476942"/>
                <a:gd name="connsiteY55" fmla="*/ 528386 h 585487"/>
                <a:gd name="connsiteX56" fmla="*/ 476943 w 476942"/>
                <a:gd name="connsiteY56" fmla="*/ 519442 h 585487"/>
                <a:gd name="connsiteX57" fmla="*/ 465137 w 476942"/>
                <a:gd name="connsiteY57" fmla="*/ 493987 h 585487"/>
                <a:gd name="connsiteX58" fmla="*/ 476285 w 476942"/>
                <a:gd name="connsiteY58" fmla="*/ 478850 h 585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76942" h="585487">
                  <a:moveTo>
                    <a:pt x="476285" y="478850"/>
                  </a:moveTo>
                  <a:lnTo>
                    <a:pt x="453330" y="470251"/>
                  </a:lnTo>
                  <a:lnTo>
                    <a:pt x="438891" y="452363"/>
                  </a:lnTo>
                  <a:lnTo>
                    <a:pt x="435929" y="431723"/>
                  </a:lnTo>
                  <a:lnTo>
                    <a:pt x="445473" y="382531"/>
                  </a:lnTo>
                  <a:lnTo>
                    <a:pt x="444486" y="363611"/>
                  </a:lnTo>
                  <a:lnTo>
                    <a:pt x="435929" y="323364"/>
                  </a:lnTo>
                  <a:lnTo>
                    <a:pt x="425768" y="295497"/>
                  </a:lnTo>
                  <a:lnTo>
                    <a:pt x="418240" y="272452"/>
                  </a:lnTo>
                  <a:lnTo>
                    <a:pt x="401498" y="248716"/>
                  </a:lnTo>
                  <a:lnTo>
                    <a:pt x="417583" y="241834"/>
                  </a:lnTo>
                  <a:lnTo>
                    <a:pt x="429058" y="246651"/>
                  </a:lnTo>
                  <a:lnTo>
                    <a:pt x="326710" y="75341"/>
                  </a:lnTo>
                  <a:lnTo>
                    <a:pt x="307705" y="76715"/>
                  </a:lnTo>
                  <a:lnTo>
                    <a:pt x="282446" y="54698"/>
                  </a:lnTo>
                  <a:lnTo>
                    <a:pt x="202065" y="42316"/>
                  </a:lnTo>
                  <a:lnTo>
                    <a:pt x="161380" y="27868"/>
                  </a:lnTo>
                  <a:lnTo>
                    <a:pt x="149245" y="39218"/>
                  </a:lnTo>
                  <a:lnTo>
                    <a:pt x="123329" y="11356"/>
                  </a:lnTo>
                  <a:lnTo>
                    <a:pt x="118722" y="2"/>
                  </a:lnTo>
                  <a:lnTo>
                    <a:pt x="113168" y="8258"/>
                  </a:lnTo>
                  <a:lnTo>
                    <a:pt x="107903" y="34060"/>
                  </a:lnTo>
                  <a:lnTo>
                    <a:pt x="109548" y="51259"/>
                  </a:lnTo>
                  <a:lnTo>
                    <a:pt x="123659" y="73621"/>
                  </a:lnTo>
                  <a:lnTo>
                    <a:pt x="116131" y="88755"/>
                  </a:lnTo>
                  <a:lnTo>
                    <a:pt x="93463" y="94259"/>
                  </a:lnTo>
                  <a:lnTo>
                    <a:pt x="65614" y="90133"/>
                  </a:lnTo>
                  <a:lnTo>
                    <a:pt x="21638" y="91162"/>
                  </a:lnTo>
                  <a:lnTo>
                    <a:pt x="4237" y="116276"/>
                  </a:lnTo>
                  <a:lnTo>
                    <a:pt x="0" y="132443"/>
                  </a:lnTo>
                  <a:lnTo>
                    <a:pt x="9174" y="140012"/>
                  </a:lnTo>
                  <a:lnTo>
                    <a:pt x="57716" y="146549"/>
                  </a:lnTo>
                  <a:lnTo>
                    <a:pt x="78408" y="154805"/>
                  </a:lnTo>
                  <a:lnTo>
                    <a:pt x="107244" y="160650"/>
                  </a:lnTo>
                  <a:lnTo>
                    <a:pt x="141058" y="194708"/>
                  </a:lnTo>
                  <a:lnTo>
                    <a:pt x="149245" y="226700"/>
                  </a:lnTo>
                  <a:lnTo>
                    <a:pt x="160065" y="240115"/>
                  </a:lnTo>
                  <a:lnTo>
                    <a:pt x="189930" y="258005"/>
                  </a:lnTo>
                  <a:lnTo>
                    <a:pt x="194826" y="282083"/>
                  </a:lnTo>
                  <a:lnTo>
                    <a:pt x="226994" y="313729"/>
                  </a:lnTo>
                  <a:lnTo>
                    <a:pt x="233206" y="334372"/>
                  </a:lnTo>
                  <a:lnTo>
                    <a:pt x="228969" y="370835"/>
                  </a:lnTo>
                  <a:lnTo>
                    <a:pt x="233864" y="423811"/>
                  </a:lnTo>
                  <a:lnTo>
                    <a:pt x="270271" y="483667"/>
                  </a:lnTo>
                  <a:lnTo>
                    <a:pt x="303098" y="518411"/>
                  </a:lnTo>
                  <a:lnTo>
                    <a:pt x="326710" y="540082"/>
                  </a:lnTo>
                  <a:lnTo>
                    <a:pt x="337201" y="556594"/>
                  </a:lnTo>
                  <a:lnTo>
                    <a:pt x="362130" y="560379"/>
                  </a:lnTo>
                  <a:lnTo>
                    <a:pt x="394957" y="572418"/>
                  </a:lnTo>
                  <a:lnTo>
                    <a:pt x="420873" y="574482"/>
                  </a:lnTo>
                  <a:lnTo>
                    <a:pt x="451356" y="585490"/>
                  </a:lnTo>
                  <a:lnTo>
                    <a:pt x="455963" y="577922"/>
                  </a:lnTo>
                  <a:lnTo>
                    <a:pt x="453330" y="551090"/>
                  </a:lnTo>
                  <a:lnTo>
                    <a:pt x="440536" y="543178"/>
                  </a:lnTo>
                  <a:lnTo>
                    <a:pt x="455634" y="525635"/>
                  </a:lnTo>
                  <a:lnTo>
                    <a:pt x="472048" y="528386"/>
                  </a:lnTo>
                  <a:lnTo>
                    <a:pt x="476943" y="519442"/>
                  </a:lnTo>
                  <a:lnTo>
                    <a:pt x="465137" y="493987"/>
                  </a:lnTo>
                  <a:lnTo>
                    <a:pt x="476285" y="478850"/>
                  </a:lnTo>
                  <a:close/>
                </a:path>
              </a:pathLst>
            </a:custGeom>
            <a:solidFill>
              <a:srgbClr val="308BC9"/>
            </a:solidFill>
            <a:ln w="5801" cap="flat">
              <a:noFill/>
              <a:prstDash val="solid"/>
              <a:miter/>
            </a:ln>
          </p:spPr>
          <p:txBody>
            <a:bodyPr rtlCol="0" anchor="ctr"/>
            <a:lstStyle/>
            <a:p>
              <a:endParaRPr lang="pt-BR" dirty="0"/>
            </a:p>
          </p:txBody>
        </p:sp>
        <p:sp>
          <p:nvSpPr>
            <p:cNvPr id="72" name="Forma Livre: Forma 71">
              <a:extLst>
                <a:ext uri="{FF2B5EF4-FFF2-40B4-BE49-F238E27FC236}">
                  <a16:creationId xmlns:a16="http://schemas.microsoft.com/office/drawing/2014/main" id="{A3C86504-6A76-F931-6FA4-5FAD69008267}"/>
                </a:ext>
              </a:extLst>
            </p:cNvPr>
            <p:cNvSpPr/>
            <p:nvPr/>
          </p:nvSpPr>
          <p:spPr>
            <a:xfrm flipV="1">
              <a:off x="-18222546" y="4053162"/>
              <a:ext cx="127278" cy="163742"/>
            </a:xfrm>
            <a:custGeom>
              <a:avLst/>
              <a:gdLst>
                <a:gd name="connsiteX0" fmla="*/ 87581 w 127278"/>
                <a:gd name="connsiteY0" fmla="*/ 56418 h 163742"/>
                <a:gd name="connsiteX1" fmla="*/ 44305 w 127278"/>
                <a:gd name="connsiteY1" fmla="*/ 20986 h 163742"/>
                <a:gd name="connsiteX2" fmla="*/ 29207 w 127278"/>
                <a:gd name="connsiteY2" fmla="*/ 2 h 163742"/>
                <a:gd name="connsiteX3" fmla="*/ 22296 w 127278"/>
                <a:gd name="connsiteY3" fmla="*/ 55040 h 163742"/>
                <a:gd name="connsiteX4" fmla="*/ 0 w 127278"/>
                <a:gd name="connsiteY4" fmla="*/ 47816 h 163742"/>
                <a:gd name="connsiteX5" fmla="*/ 12137 w 127278"/>
                <a:gd name="connsiteY5" fmla="*/ 78434 h 163742"/>
                <a:gd name="connsiteX6" fmla="*/ 5594 w 127278"/>
                <a:gd name="connsiteY6" fmla="*/ 98386 h 163742"/>
                <a:gd name="connsiteX7" fmla="*/ 7570 w 127278"/>
                <a:gd name="connsiteY7" fmla="*/ 108361 h 163742"/>
                <a:gd name="connsiteX8" fmla="*/ 987 w 127278"/>
                <a:gd name="connsiteY8" fmla="*/ 130378 h 163742"/>
                <a:gd name="connsiteX9" fmla="*/ 36736 w 127278"/>
                <a:gd name="connsiteY9" fmla="*/ 126593 h 163742"/>
                <a:gd name="connsiteX10" fmla="*/ 40684 w 127278"/>
                <a:gd name="connsiteY10" fmla="*/ 141041 h 163742"/>
                <a:gd name="connsiteX11" fmla="*/ 122053 w 127278"/>
                <a:gd name="connsiteY11" fmla="*/ 163745 h 163742"/>
                <a:gd name="connsiteX12" fmla="*/ 125962 w 127278"/>
                <a:gd name="connsiteY12" fmla="*/ 163401 h 163742"/>
                <a:gd name="connsiteX13" fmla="*/ 127279 w 127278"/>
                <a:gd name="connsiteY13" fmla="*/ 147232 h 163742"/>
                <a:gd name="connsiteX14" fmla="*/ 122383 w 127278"/>
                <a:gd name="connsiteY14" fmla="*/ 128658 h 163742"/>
                <a:gd name="connsiteX15" fmla="*/ 108274 w 127278"/>
                <a:gd name="connsiteY15" fmla="*/ 106983 h 163742"/>
                <a:gd name="connsiteX16" fmla="*/ 96137 w 127278"/>
                <a:gd name="connsiteY16" fmla="*/ 70519 h 163742"/>
                <a:gd name="connsiteX17" fmla="*/ 87581 w 127278"/>
                <a:gd name="connsiteY17" fmla="*/ 56418 h 16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7278" h="163742">
                  <a:moveTo>
                    <a:pt x="87581" y="56418"/>
                  </a:moveTo>
                  <a:lnTo>
                    <a:pt x="44305" y="20986"/>
                  </a:lnTo>
                  <a:lnTo>
                    <a:pt x="29207" y="2"/>
                  </a:lnTo>
                  <a:lnTo>
                    <a:pt x="22296" y="55040"/>
                  </a:lnTo>
                  <a:lnTo>
                    <a:pt x="0" y="47816"/>
                  </a:lnTo>
                  <a:lnTo>
                    <a:pt x="12137" y="78434"/>
                  </a:lnTo>
                  <a:lnTo>
                    <a:pt x="5594" y="98386"/>
                  </a:lnTo>
                  <a:lnTo>
                    <a:pt x="7570" y="108361"/>
                  </a:lnTo>
                  <a:lnTo>
                    <a:pt x="987" y="130378"/>
                  </a:lnTo>
                  <a:lnTo>
                    <a:pt x="36736" y="126593"/>
                  </a:lnTo>
                  <a:lnTo>
                    <a:pt x="40684" y="141041"/>
                  </a:lnTo>
                  <a:lnTo>
                    <a:pt x="122053" y="163745"/>
                  </a:lnTo>
                  <a:lnTo>
                    <a:pt x="125962" y="163401"/>
                  </a:lnTo>
                  <a:lnTo>
                    <a:pt x="127279" y="147232"/>
                  </a:lnTo>
                  <a:lnTo>
                    <a:pt x="122383" y="128658"/>
                  </a:lnTo>
                  <a:lnTo>
                    <a:pt x="108274" y="106983"/>
                  </a:lnTo>
                  <a:lnTo>
                    <a:pt x="96137" y="70519"/>
                  </a:lnTo>
                  <a:lnTo>
                    <a:pt x="87581" y="56418"/>
                  </a:lnTo>
                  <a:close/>
                </a:path>
              </a:pathLst>
            </a:custGeom>
            <a:solidFill>
              <a:srgbClr val="308BC9"/>
            </a:solidFill>
            <a:ln w="5801" cap="flat">
              <a:noFill/>
              <a:prstDash val="solid"/>
              <a:miter/>
            </a:ln>
          </p:spPr>
          <p:txBody>
            <a:bodyPr rtlCol="0" anchor="ctr"/>
            <a:lstStyle/>
            <a:p>
              <a:endParaRPr lang="pt-BR"/>
            </a:p>
          </p:txBody>
        </p:sp>
        <p:sp>
          <p:nvSpPr>
            <p:cNvPr id="73" name="Forma Livre: Forma 72">
              <a:extLst>
                <a:ext uri="{FF2B5EF4-FFF2-40B4-BE49-F238E27FC236}">
                  <a16:creationId xmlns:a16="http://schemas.microsoft.com/office/drawing/2014/main" id="{FEC85A3F-7C63-A4E8-5F61-08250E8EB719}"/>
                </a:ext>
              </a:extLst>
            </p:cNvPr>
            <p:cNvSpPr/>
            <p:nvPr/>
          </p:nvSpPr>
          <p:spPr>
            <a:xfrm flipV="1">
              <a:off x="-18900607" y="4351751"/>
              <a:ext cx="198816" cy="307881"/>
            </a:xfrm>
            <a:custGeom>
              <a:avLst/>
              <a:gdLst>
                <a:gd name="connsiteX0" fmla="*/ 186022 w 198816"/>
                <a:gd name="connsiteY0" fmla="*/ 203307 h 307881"/>
                <a:gd name="connsiteX1" fmla="*/ 198816 w 198816"/>
                <a:gd name="connsiteY1" fmla="*/ 187140 h 307881"/>
                <a:gd name="connsiteX2" fmla="*/ 177795 w 198816"/>
                <a:gd name="connsiteY2" fmla="*/ 176478 h 307881"/>
                <a:gd name="connsiteX3" fmla="*/ 162410 w 198816"/>
                <a:gd name="connsiteY3" fmla="*/ 159965 h 307881"/>
                <a:gd name="connsiteX4" fmla="*/ 168291 w 198816"/>
                <a:gd name="connsiteY4" fmla="*/ 143453 h 307881"/>
                <a:gd name="connsiteX5" fmla="*/ 163356 w 198816"/>
                <a:gd name="connsiteY5" fmla="*/ 120749 h 307881"/>
                <a:gd name="connsiteX6" fmla="*/ 141718 w 198816"/>
                <a:gd name="connsiteY6" fmla="*/ 103891 h 307881"/>
                <a:gd name="connsiteX7" fmla="*/ 109918 w 198816"/>
                <a:gd name="connsiteY7" fmla="*/ 86351 h 307881"/>
                <a:gd name="connsiteX8" fmla="*/ 101691 w 198816"/>
                <a:gd name="connsiteY8" fmla="*/ 59863 h 307881"/>
                <a:gd name="connsiteX9" fmla="*/ 89885 w 198816"/>
                <a:gd name="connsiteY9" fmla="*/ 53667 h 307881"/>
                <a:gd name="connsiteX10" fmla="*/ 82357 w 198816"/>
                <a:gd name="connsiteY10" fmla="*/ 34403 h 307881"/>
                <a:gd name="connsiteX11" fmla="*/ 51832 w 198816"/>
                <a:gd name="connsiteY11" fmla="*/ 15484 h 307881"/>
                <a:gd name="connsiteX12" fmla="*/ 24601 w 198816"/>
                <a:gd name="connsiteY12" fmla="*/ 4 h 307881"/>
                <a:gd name="connsiteX13" fmla="*/ 32827 w 198816"/>
                <a:gd name="connsiteY13" fmla="*/ 23053 h 307881"/>
                <a:gd name="connsiteX14" fmla="*/ 0 w 198816"/>
                <a:gd name="connsiteY14" fmla="*/ 37501 h 307881"/>
                <a:gd name="connsiteX15" fmla="*/ 16744 w 198816"/>
                <a:gd name="connsiteY15" fmla="*/ 57452 h 307881"/>
                <a:gd name="connsiteX16" fmla="*/ 26905 w 198816"/>
                <a:gd name="connsiteY16" fmla="*/ 81534 h 307881"/>
                <a:gd name="connsiteX17" fmla="*/ 42331 w 198816"/>
                <a:gd name="connsiteY17" fmla="*/ 94603 h 307881"/>
                <a:gd name="connsiteX18" fmla="*/ 53808 w 198816"/>
                <a:gd name="connsiteY18" fmla="*/ 124875 h 307881"/>
                <a:gd name="connsiteX19" fmla="*/ 69234 w 198816"/>
                <a:gd name="connsiteY19" fmla="*/ 142766 h 307881"/>
                <a:gd name="connsiteX20" fmla="*/ 38710 w 198816"/>
                <a:gd name="connsiteY20" fmla="*/ 175100 h 307881"/>
                <a:gd name="connsiteX21" fmla="*/ 17401 w 198816"/>
                <a:gd name="connsiteY21" fmla="*/ 160652 h 307881"/>
                <a:gd name="connsiteX22" fmla="*/ 16085 w 198816"/>
                <a:gd name="connsiteY22" fmla="*/ 187486 h 307881"/>
                <a:gd name="connsiteX23" fmla="*/ 38381 w 198816"/>
                <a:gd name="connsiteY23" fmla="*/ 208124 h 307881"/>
                <a:gd name="connsiteX24" fmla="*/ 47267 w 198816"/>
                <a:gd name="connsiteY24" fmla="*/ 243556 h 307881"/>
                <a:gd name="connsiteX25" fmla="*/ 61006 w 198816"/>
                <a:gd name="connsiteY25" fmla="*/ 270044 h 307881"/>
                <a:gd name="connsiteX26" fmla="*/ 64626 w 198816"/>
                <a:gd name="connsiteY26" fmla="*/ 286902 h 307881"/>
                <a:gd name="connsiteX27" fmla="*/ 76434 w 198816"/>
                <a:gd name="connsiteY27" fmla="*/ 302036 h 307881"/>
                <a:gd name="connsiteX28" fmla="*/ 83672 w 198816"/>
                <a:gd name="connsiteY28" fmla="*/ 307886 h 307881"/>
                <a:gd name="connsiteX29" fmla="*/ 105311 w 198816"/>
                <a:gd name="connsiteY29" fmla="*/ 283117 h 307881"/>
                <a:gd name="connsiteX30" fmla="*/ 100704 w 198816"/>
                <a:gd name="connsiteY30" fmla="*/ 266946 h 307881"/>
                <a:gd name="connsiteX31" fmla="*/ 116788 w 198816"/>
                <a:gd name="connsiteY31" fmla="*/ 259722 h 307881"/>
                <a:gd name="connsiteX32" fmla="*/ 128266 w 198816"/>
                <a:gd name="connsiteY32" fmla="*/ 261446 h 307881"/>
                <a:gd name="connsiteX33" fmla="*/ 148629 w 198816"/>
                <a:gd name="connsiteY33" fmla="*/ 249405 h 307881"/>
                <a:gd name="connsiteX34" fmla="*/ 155499 w 198816"/>
                <a:gd name="connsiteY34" fmla="*/ 228076 h 307881"/>
                <a:gd name="connsiteX35" fmla="*/ 186022 w 198816"/>
                <a:gd name="connsiteY35" fmla="*/ 203307 h 30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98816" h="307881">
                  <a:moveTo>
                    <a:pt x="186022" y="203307"/>
                  </a:moveTo>
                  <a:lnTo>
                    <a:pt x="198816" y="187140"/>
                  </a:lnTo>
                  <a:lnTo>
                    <a:pt x="177795" y="176478"/>
                  </a:lnTo>
                  <a:lnTo>
                    <a:pt x="162410" y="159965"/>
                  </a:lnTo>
                  <a:lnTo>
                    <a:pt x="168291" y="143453"/>
                  </a:lnTo>
                  <a:lnTo>
                    <a:pt x="163356" y="120749"/>
                  </a:lnTo>
                  <a:lnTo>
                    <a:pt x="141718" y="103891"/>
                  </a:lnTo>
                  <a:lnTo>
                    <a:pt x="109918" y="86351"/>
                  </a:lnTo>
                  <a:lnTo>
                    <a:pt x="101691" y="59863"/>
                  </a:lnTo>
                  <a:lnTo>
                    <a:pt x="89885" y="53667"/>
                  </a:lnTo>
                  <a:lnTo>
                    <a:pt x="82357" y="34403"/>
                  </a:lnTo>
                  <a:lnTo>
                    <a:pt x="51832" y="15484"/>
                  </a:lnTo>
                  <a:lnTo>
                    <a:pt x="24601" y="4"/>
                  </a:lnTo>
                  <a:lnTo>
                    <a:pt x="32827" y="23053"/>
                  </a:lnTo>
                  <a:lnTo>
                    <a:pt x="0" y="37501"/>
                  </a:lnTo>
                  <a:lnTo>
                    <a:pt x="16744" y="57452"/>
                  </a:lnTo>
                  <a:lnTo>
                    <a:pt x="26905" y="81534"/>
                  </a:lnTo>
                  <a:lnTo>
                    <a:pt x="42331" y="94603"/>
                  </a:lnTo>
                  <a:lnTo>
                    <a:pt x="53808" y="124875"/>
                  </a:lnTo>
                  <a:lnTo>
                    <a:pt x="69234" y="142766"/>
                  </a:lnTo>
                  <a:lnTo>
                    <a:pt x="38710" y="175100"/>
                  </a:lnTo>
                  <a:lnTo>
                    <a:pt x="17401" y="160652"/>
                  </a:lnTo>
                  <a:lnTo>
                    <a:pt x="16085" y="187486"/>
                  </a:lnTo>
                  <a:lnTo>
                    <a:pt x="38381" y="208124"/>
                  </a:lnTo>
                  <a:lnTo>
                    <a:pt x="47267" y="243556"/>
                  </a:lnTo>
                  <a:lnTo>
                    <a:pt x="61006" y="270044"/>
                  </a:lnTo>
                  <a:lnTo>
                    <a:pt x="64626" y="286902"/>
                  </a:lnTo>
                  <a:lnTo>
                    <a:pt x="76434" y="302036"/>
                  </a:lnTo>
                  <a:lnTo>
                    <a:pt x="83672" y="307886"/>
                  </a:lnTo>
                  <a:lnTo>
                    <a:pt x="105311" y="283117"/>
                  </a:lnTo>
                  <a:lnTo>
                    <a:pt x="100704" y="266946"/>
                  </a:lnTo>
                  <a:lnTo>
                    <a:pt x="116788" y="259722"/>
                  </a:lnTo>
                  <a:lnTo>
                    <a:pt x="128266" y="261446"/>
                  </a:lnTo>
                  <a:lnTo>
                    <a:pt x="148629" y="249405"/>
                  </a:lnTo>
                  <a:lnTo>
                    <a:pt x="155499" y="228076"/>
                  </a:lnTo>
                  <a:lnTo>
                    <a:pt x="186022" y="203307"/>
                  </a:lnTo>
                  <a:close/>
                </a:path>
              </a:pathLst>
            </a:custGeom>
            <a:solidFill>
              <a:srgbClr val="1B779B"/>
            </a:solidFill>
            <a:ln w="5801" cap="flat">
              <a:noFill/>
              <a:prstDash val="solid"/>
              <a:miter/>
            </a:ln>
          </p:spPr>
          <p:txBody>
            <a:bodyPr rtlCol="0" anchor="ctr"/>
            <a:lstStyle/>
            <a:p>
              <a:endParaRPr lang="pt-BR"/>
            </a:p>
          </p:txBody>
        </p:sp>
        <p:sp>
          <p:nvSpPr>
            <p:cNvPr id="74" name="Forma Livre: Forma 73">
              <a:extLst>
                <a:ext uri="{FF2B5EF4-FFF2-40B4-BE49-F238E27FC236}">
                  <a16:creationId xmlns:a16="http://schemas.microsoft.com/office/drawing/2014/main" id="{413F6401-5CCA-8E02-262C-9B631EF3A9E1}"/>
                </a:ext>
              </a:extLst>
            </p:cNvPr>
            <p:cNvSpPr/>
            <p:nvPr/>
          </p:nvSpPr>
          <p:spPr>
            <a:xfrm flipV="1">
              <a:off x="-18397378" y="4193859"/>
              <a:ext cx="153852" cy="112484"/>
            </a:xfrm>
            <a:custGeom>
              <a:avLst/>
              <a:gdLst>
                <a:gd name="connsiteX0" fmla="*/ 153853 w 153852"/>
                <a:gd name="connsiteY0" fmla="*/ 57105 h 112484"/>
                <a:gd name="connsiteX1" fmla="*/ 76104 w 153852"/>
                <a:gd name="connsiteY1" fmla="*/ 8946 h 112484"/>
                <a:gd name="connsiteX2" fmla="*/ 78408 w 153852"/>
                <a:gd name="connsiteY2" fmla="*/ 5507 h 112484"/>
                <a:gd name="connsiteX3" fmla="*/ 63967 w 153852"/>
                <a:gd name="connsiteY3" fmla="*/ 3 h 112484"/>
                <a:gd name="connsiteX4" fmla="*/ 54466 w 153852"/>
                <a:gd name="connsiteY4" fmla="*/ 8946 h 112484"/>
                <a:gd name="connsiteX5" fmla="*/ 60349 w 153852"/>
                <a:gd name="connsiteY5" fmla="*/ 37499 h 112484"/>
                <a:gd name="connsiteX6" fmla="*/ 40684 w 153852"/>
                <a:gd name="connsiteY6" fmla="*/ 46788 h 112484"/>
                <a:gd name="connsiteX7" fmla="*/ 32129 w 153852"/>
                <a:gd name="connsiteY7" fmla="*/ 26145 h 112484"/>
                <a:gd name="connsiteX8" fmla="*/ 13452 w 153852"/>
                <a:gd name="connsiteY8" fmla="*/ 21328 h 112484"/>
                <a:gd name="connsiteX9" fmla="*/ 0 w 153852"/>
                <a:gd name="connsiteY9" fmla="*/ 31650 h 112484"/>
                <a:gd name="connsiteX10" fmla="*/ 55082 w 153852"/>
                <a:gd name="connsiteY10" fmla="*/ 63987 h 112484"/>
                <a:gd name="connsiteX11" fmla="*/ 61006 w 153852"/>
                <a:gd name="connsiteY11" fmla="*/ 69833 h 112484"/>
                <a:gd name="connsiteX12" fmla="*/ 105928 w 153852"/>
                <a:gd name="connsiteY12" fmla="*/ 112488 h 112484"/>
                <a:gd name="connsiteX13" fmla="*/ 115472 w 153852"/>
                <a:gd name="connsiteY13" fmla="*/ 80154 h 112484"/>
                <a:gd name="connsiteX14" fmla="*/ 143034 w 153852"/>
                <a:gd name="connsiteY14" fmla="*/ 78776 h 112484"/>
                <a:gd name="connsiteX15" fmla="*/ 153853 w 153852"/>
                <a:gd name="connsiteY15" fmla="*/ 57105 h 11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3852" h="112484">
                  <a:moveTo>
                    <a:pt x="153853" y="57105"/>
                  </a:moveTo>
                  <a:lnTo>
                    <a:pt x="76104" y="8946"/>
                  </a:lnTo>
                  <a:lnTo>
                    <a:pt x="78408" y="5507"/>
                  </a:lnTo>
                  <a:lnTo>
                    <a:pt x="63967" y="3"/>
                  </a:lnTo>
                  <a:lnTo>
                    <a:pt x="54466" y="8946"/>
                  </a:lnTo>
                  <a:lnTo>
                    <a:pt x="60349" y="37499"/>
                  </a:lnTo>
                  <a:lnTo>
                    <a:pt x="40684" y="46788"/>
                  </a:lnTo>
                  <a:lnTo>
                    <a:pt x="32129" y="26145"/>
                  </a:lnTo>
                  <a:lnTo>
                    <a:pt x="13452" y="21328"/>
                  </a:lnTo>
                  <a:lnTo>
                    <a:pt x="0" y="31650"/>
                  </a:lnTo>
                  <a:lnTo>
                    <a:pt x="55082" y="63987"/>
                  </a:lnTo>
                  <a:lnTo>
                    <a:pt x="61006" y="69833"/>
                  </a:lnTo>
                  <a:lnTo>
                    <a:pt x="105928" y="112488"/>
                  </a:lnTo>
                  <a:lnTo>
                    <a:pt x="115472" y="80154"/>
                  </a:lnTo>
                  <a:lnTo>
                    <a:pt x="143034" y="78776"/>
                  </a:lnTo>
                  <a:lnTo>
                    <a:pt x="153853" y="57105"/>
                  </a:lnTo>
                  <a:close/>
                </a:path>
              </a:pathLst>
            </a:custGeom>
            <a:solidFill>
              <a:srgbClr val="7FCDBB"/>
            </a:solidFill>
            <a:ln w="5801" cap="flat">
              <a:noFill/>
              <a:prstDash val="solid"/>
              <a:miter/>
            </a:ln>
          </p:spPr>
          <p:txBody>
            <a:bodyPr rtlCol="0" anchor="ctr"/>
            <a:lstStyle/>
            <a:p>
              <a:endParaRPr lang="pt-BR"/>
            </a:p>
          </p:txBody>
        </p:sp>
        <p:sp>
          <p:nvSpPr>
            <p:cNvPr id="79" name="Forma Livre: Forma 78">
              <a:extLst>
                <a:ext uri="{FF2B5EF4-FFF2-40B4-BE49-F238E27FC236}">
                  <a16:creationId xmlns:a16="http://schemas.microsoft.com/office/drawing/2014/main" id="{D1360EE7-69F1-60FE-5F6E-C37E27EE1176}"/>
                </a:ext>
              </a:extLst>
            </p:cNvPr>
            <p:cNvSpPr/>
            <p:nvPr/>
          </p:nvSpPr>
          <p:spPr>
            <a:xfrm flipV="1">
              <a:off x="-18765430" y="4604591"/>
              <a:ext cx="706568" cy="515656"/>
            </a:xfrm>
            <a:custGeom>
              <a:avLst/>
              <a:gdLst>
                <a:gd name="connsiteX0" fmla="*/ 654078 w 706568"/>
                <a:gd name="connsiteY0" fmla="*/ 478511 h 515656"/>
                <a:gd name="connsiteX1" fmla="*/ 667859 w 706568"/>
                <a:gd name="connsiteY1" fmla="*/ 454084 h 515656"/>
                <a:gd name="connsiteX2" fmla="*/ 667200 w 706568"/>
                <a:gd name="connsiteY2" fmla="*/ 432413 h 515656"/>
                <a:gd name="connsiteX3" fmla="*/ 695750 w 706568"/>
                <a:gd name="connsiteY3" fmla="*/ 409023 h 515656"/>
                <a:gd name="connsiteX4" fmla="*/ 695420 w 706568"/>
                <a:gd name="connsiteY4" fmla="*/ 393543 h 515656"/>
                <a:gd name="connsiteX5" fmla="*/ 706568 w 706568"/>
                <a:gd name="connsiteY5" fmla="*/ 378750 h 515656"/>
                <a:gd name="connsiteX6" fmla="*/ 682628 w 706568"/>
                <a:gd name="connsiteY6" fmla="*/ 363616 h 515656"/>
                <a:gd name="connsiteX7" fmla="*/ 673782 w 706568"/>
                <a:gd name="connsiteY7" fmla="*/ 337815 h 515656"/>
                <a:gd name="connsiteX8" fmla="*/ 667859 w 706568"/>
                <a:gd name="connsiteY8" fmla="*/ 302725 h 515656"/>
                <a:gd name="connsiteX9" fmla="*/ 673454 w 706568"/>
                <a:gd name="connsiteY9" fmla="*/ 280021 h 515656"/>
                <a:gd name="connsiteX10" fmla="*/ 665556 w 706568"/>
                <a:gd name="connsiteY10" fmla="*/ 277269 h 515656"/>
                <a:gd name="connsiteX11" fmla="*/ 643258 w 706568"/>
                <a:gd name="connsiteY11" fmla="*/ 285871 h 515656"/>
                <a:gd name="connsiteX12" fmla="*/ 629479 w 706568"/>
                <a:gd name="connsiteY12" fmla="*/ 286212 h 515656"/>
                <a:gd name="connsiteX13" fmla="*/ 576041 w 706568"/>
                <a:gd name="connsiteY13" fmla="*/ 317176 h 515656"/>
                <a:gd name="connsiteX14" fmla="*/ 561602 w 706568"/>
                <a:gd name="connsiteY14" fmla="*/ 339534 h 515656"/>
                <a:gd name="connsiteX15" fmla="*/ 552717 w 706568"/>
                <a:gd name="connsiteY15" fmla="*/ 344006 h 515656"/>
                <a:gd name="connsiteX16" fmla="*/ 556665 w 706568"/>
                <a:gd name="connsiteY16" fmla="*/ 369461 h 515656"/>
                <a:gd name="connsiteX17" fmla="*/ 541240 w 706568"/>
                <a:gd name="connsiteY17" fmla="*/ 413149 h 515656"/>
                <a:gd name="connsiteX18" fmla="*/ 531407 w 706568"/>
                <a:gd name="connsiteY18" fmla="*/ 430007 h 515656"/>
                <a:gd name="connsiteX19" fmla="*/ 520259 w 706568"/>
                <a:gd name="connsiteY19" fmla="*/ 431039 h 515656"/>
                <a:gd name="connsiteX20" fmla="*/ 513677 w 706568"/>
                <a:gd name="connsiteY20" fmla="*/ 406271 h 515656"/>
                <a:gd name="connsiteX21" fmla="*/ 493026 w 706568"/>
                <a:gd name="connsiteY21" fmla="*/ 403173 h 515656"/>
                <a:gd name="connsiteX22" fmla="*/ 494015 w 706568"/>
                <a:gd name="connsiteY22" fmla="*/ 390104 h 515656"/>
                <a:gd name="connsiteX23" fmla="*/ 476284 w 706568"/>
                <a:gd name="connsiteY23" fmla="*/ 394230 h 515656"/>
                <a:gd name="connsiteX24" fmla="*/ 478917 w 706568"/>
                <a:gd name="connsiteY24" fmla="*/ 380470 h 515656"/>
                <a:gd name="connsiteX25" fmla="*/ 464478 w 706568"/>
                <a:gd name="connsiteY25" fmla="*/ 370494 h 515656"/>
                <a:gd name="connsiteX26" fmla="*/ 470072 w 706568"/>
                <a:gd name="connsiteY26" fmla="*/ 355701 h 515656"/>
                <a:gd name="connsiteX27" fmla="*/ 461515 w 706568"/>
                <a:gd name="connsiteY27" fmla="*/ 342632 h 515656"/>
                <a:gd name="connsiteX28" fmla="*/ 483195 w 706568"/>
                <a:gd name="connsiteY28" fmla="*/ 328180 h 515656"/>
                <a:gd name="connsiteX29" fmla="*/ 488419 w 706568"/>
                <a:gd name="connsiteY29" fmla="*/ 292749 h 515656"/>
                <a:gd name="connsiteX30" fmla="*/ 505490 w 706568"/>
                <a:gd name="connsiteY30" fmla="*/ 298940 h 515656"/>
                <a:gd name="connsiteX31" fmla="*/ 511414 w 706568"/>
                <a:gd name="connsiteY31" fmla="*/ 270732 h 515656"/>
                <a:gd name="connsiteX32" fmla="*/ 498950 w 706568"/>
                <a:gd name="connsiteY32" fmla="*/ 260415 h 515656"/>
                <a:gd name="connsiteX33" fmla="*/ 506150 w 706568"/>
                <a:gd name="connsiteY33" fmla="*/ 243216 h 515656"/>
                <a:gd name="connsiteX34" fmla="*/ 483524 w 706568"/>
                <a:gd name="connsiteY34" fmla="*/ 230488 h 515656"/>
                <a:gd name="connsiteX35" fmla="*/ 475626 w 706568"/>
                <a:gd name="connsiteY35" fmla="*/ 235301 h 515656"/>
                <a:gd name="connsiteX36" fmla="*/ 456291 w 706568"/>
                <a:gd name="connsiteY36" fmla="*/ 219821 h 515656"/>
                <a:gd name="connsiteX37" fmla="*/ 457937 w 706568"/>
                <a:gd name="connsiteY37" fmla="*/ 207439 h 515656"/>
                <a:gd name="connsiteX38" fmla="*/ 442510 w 706568"/>
                <a:gd name="connsiteY38" fmla="*/ 199528 h 515656"/>
                <a:gd name="connsiteX39" fmla="*/ 429388 w 706568"/>
                <a:gd name="connsiteY39" fmla="*/ 206061 h 515656"/>
                <a:gd name="connsiteX40" fmla="*/ 422847 w 706568"/>
                <a:gd name="connsiteY40" fmla="*/ 188175 h 515656"/>
                <a:gd name="connsiteX41" fmla="*/ 400509 w 706568"/>
                <a:gd name="connsiteY41" fmla="*/ 191272 h 515656"/>
                <a:gd name="connsiteX42" fmla="*/ 386070 w 706568"/>
                <a:gd name="connsiteY42" fmla="*/ 160313 h 515656"/>
                <a:gd name="connsiteX43" fmla="*/ 377226 w 706568"/>
                <a:gd name="connsiteY43" fmla="*/ 148613 h 515656"/>
                <a:gd name="connsiteX44" fmla="*/ 366736 w 706568"/>
                <a:gd name="connsiteY44" fmla="*/ 156869 h 515656"/>
                <a:gd name="connsiteX45" fmla="*/ 358221 w 706568"/>
                <a:gd name="connsiteY45" fmla="*/ 142422 h 515656"/>
                <a:gd name="connsiteX46" fmla="*/ 331646 w 706568"/>
                <a:gd name="connsiteY46" fmla="*/ 143109 h 515656"/>
                <a:gd name="connsiteX47" fmla="*/ 316549 w 706568"/>
                <a:gd name="connsiteY47" fmla="*/ 148613 h 515656"/>
                <a:gd name="connsiteX48" fmla="*/ 304413 w 706568"/>
                <a:gd name="connsiteY48" fmla="*/ 143109 h 515656"/>
                <a:gd name="connsiteX49" fmla="*/ 297831 w 706568"/>
                <a:gd name="connsiteY49" fmla="*/ 131414 h 515656"/>
                <a:gd name="connsiteX50" fmla="*/ 278169 w 706568"/>
                <a:gd name="connsiteY50" fmla="*/ 140016 h 515656"/>
                <a:gd name="connsiteX51" fmla="*/ 255214 w 706568"/>
                <a:gd name="connsiteY51" fmla="*/ 119373 h 515656"/>
                <a:gd name="connsiteX52" fmla="*/ 250277 w 706568"/>
                <a:gd name="connsiteY52" fmla="*/ 127288 h 515656"/>
                <a:gd name="connsiteX53" fmla="*/ 228310 w 706568"/>
                <a:gd name="connsiteY53" fmla="*/ 121097 h 515656"/>
                <a:gd name="connsiteX54" fmla="*/ 216503 w 706568"/>
                <a:gd name="connsiteY54" fmla="*/ 127629 h 515656"/>
                <a:gd name="connsiteX55" fmla="*/ 201078 w 706568"/>
                <a:gd name="connsiteY55" fmla="*/ 120406 h 515656"/>
                <a:gd name="connsiteX56" fmla="*/ 193508 w 706568"/>
                <a:gd name="connsiteY56" fmla="*/ 110088 h 515656"/>
                <a:gd name="connsiteX57" fmla="*/ 165988 w 706568"/>
                <a:gd name="connsiteY57" fmla="*/ 108023 h 515656"/>
                <a:gd name="connsiteX58" fmla="*/ 154510 w 706568"/>
                <a:gd name="connsiteY58" fmla="*/ 88759 h 515656"/>
                <a:gd name="connsiteX59" fmla="*/ 136781 w 706568"/>
                <a:gd name="connsiteY59" fmla="*/ 86694 h 515656"/>
                <a:gd name="connsiteX60" fmla="*/ 127277 w 706568"/>
                <a:gd name="connsiteY60" fmla="*/ 76377 h 515656"/>
                <a:gd name="connsiteX61" fmla="*/ 110205 w 706568"/>
                <a:gd name="connsiteY61" fmla="*/ 71901 h 515656"/>
                <a:gd name="connsiteX62" fmla="*/ 86922 w 706568"/>
                <a:gd name="connsiteY62" fmla="*/ 41974 h 515656"/>
                <a:gd name="connsiteX63" fmla="*/ 79024 w 706568"/>
                <a:gd name="connsiteY63" fmla="*/ 41974 h 515656"/>
                <a:gd name="connsiteX64" fmla="*/ 77419 w 706568"/>
                <a:gd name="connsiteY64" fmla="*/ 20303 h 515656"/>
                <a:gd name="connsiteX65" fmla="*/ 68863 w 706568"/>
                <a:gd name="connsiteY65" fmla="*/ 6 h 515656"/>
                <a:gd name="connsiteX66" fmla="*/ 59690 w 706568"/>
                <a:gd name="connsiteY66" fmla="*/ 1038 h 515656"/>
                <a:gd name="connsiteX67" fmla="*/ 34760 w 706568"/>
                <a:gd name="connsiteY67" fmla="*/ 1038 h 515656"/>
                <a:gd name="connsiteX68" fmla="*/ 25916 w 706568"/>
                <a:gd name="connsiteY68" fmla="*/ 9640 h 515656"/>
                <a:gd name="connsiteX69" fmla="*/ 0 w 706568"/>
                <a:gd name="connsiteY69" fmla="*/ 9640 h 515656"/>
                <a:gd name="connsiteX70" fmla="*/ 1645 w 706568"/>
                <a:gd name="connsiteY70" fmla="*/ 24433 h 515656"/>
                <a:gd name="connsiteX71" fmla="*/ 22625 w 706568"/>
                <a:gd name="connsiteY71" fmla="*/ 46445 h 515656"/>
                <a:gd name="connsiteX72" fmla="*/ 41631 w 706568"/>
                <a:gd name="connsiteY72" fmla="*/ 56421 h 515656"/>
                <a:gd name="connsiteX73" fmla="*/ 42618 w 706568"/>
                <a:gd name="connsiteY73" fmla="*/ 64677 h 515656"/>
                <a:gd name="connsiteX74" fmla="*/ 42288 w 706568"/>
                <a:gd name="connsiteY74" fmla="*/ 67088 h 515656"/>
                <a:gd name="connsiteX75" fmla="*/ 55412 w 706568"/>
                <a:gd name="connsiteY75" fmla="*/ 80157 h 515656"/>
                <a:gd name="connsiteX76" fmla="*/ 63639 w 706568"/>
                <a:gd name="connsiteY76" fmla="*/ 74312 h 515656"/>
                <a:gd name="connsiteX77" fmla="*/ 86263 w 706568"/>
                <a:gd name="connsiteY77" fmla="*/ 78096 h 515656"/>
                <a:gd name="connsiteX78" fmla="*/ 111852 w 706568"/>
                <a:gd name="connsiteY78" fmla="*/ 93231 h 515656"/>
                <a:gd name="connsiteX79" fmla="*/ 139412 w 706568"/>
                <a:gd name="connsiteY79" fmla="*/ 113869 h 515656"/>
                <a:gd name="connsiteX80" fmla="*/ 148586 w 706568"/>
                <a:gd name="connsiteY80" fmla="*/ 130040 h 515656"/>
                <a:gd name="connsiteX81" fmla="*/ 163025 w 706568"/>
                <a:gd name="connsiteY81" fmla="*/ 140016 h 515656"/>
                <a:gd name="connsiteX82" fmla="*/ 180426 w 706568"/>
                <a:gd name="connsiteY82" fmla="*/ 141735 h 515656"/>
                <a:gd name="connsiteX83" fmla="*/ 205026 w 706568"/>
                <a:gd name="connsiteY83" fmla="*/ 154117 h 515656"/>
                <a:gd name="connsiteX84" fmla="*/ 223374 w 706568"/>
                <a:gd name="connsiteY84" fmla="*/ 138637 h 515656"/>
                <a:gd name="connsiteX85" fmla="*/ 238799 w 706568"/>
                <a:gd name="connsiteY85" fmla="*/ 136918 h 515656"/>
                <a:gd name="connsiteX86" fmla="*/ 252580 w 706568"/>
                <a:gd name="connsiteY86" fmla="*/ 152056 h 515656"/>
                <a:gd name="connsiteX87" fmla="*/ 262084 w 706568"/>
                <a:gd name="connsiteY87" fmla="*/ 145520 h 515656"/>
                <a:gd name="connsiteX88" fmla="*/ 286683 w 706568"/>
                <a:gd name="connsiteY88" fmla="*/ 153430 h 515656"/>
                <a:gd name="connsiteX89" fmla="*/ 296187 w 706568"/>
                <a:gd name="connsiteY89" fmla="*/ 166845 h 515656"/>
                <a:gd name="connsiteX90" fmla="*/ 291948 w 706568"/>
                <a:gd name="connsiteY90" fmla="*/ 175101 h 515656"/>
                <a:gd name="connsiteX91" fmla="*/ 297831 w 706568"/>
                <a:gd name="connsiteY91" fmla="*/ 192992 h 515656"/>
                <a:gd name="connsiteX92" fmla="*/ 319181 w 706568"/>
                <a:gd name="connsiteY92" fmla="*/ 186455 h 515656"/>
                <a:gd name="connsiteX93" fmla="*/ 321114 w 706568"/>
                <a:gd name="connsiteY93" fmla="*/ 204341 h 515656"/>
                <a:gd name="connsiteX94" fmla="*/ 334896 w 706568"/>
                <a:gd name="connsiteY94" fmla="*/ 229456 h 515656"/>
                <a:gd name="connsiteX95" fmla="*/ 340162 w 706568"/>
                <a:gd name="connsiteY95" fmla="*/ 246996 h 515656"/>
                <a:gd name="connsiteX96" fmla="*/ 349336 w 706568"/>
                <a:gd name="connsiteY96" fmla="*/ 255598 h 515656"/>
                <a:gd name="connsiteX97" fmla="*/ 370356 w 706568"/>
                <a:gd name="connsiteY97" fmla="*/ 256285 h 515656"/>
                <a:gd name="connsiteX98" fmla="*/ 385741 w 706568"/>
                <a:gd name="connsiteY98" fmla="*/ 275895 h 515656"/>
                <a:gd name="connsiteX99" fmla="*/ 386728 w 706568"/>
                <a:gd name="connsiteY99" fmla="*/ 299286 h 515656"/>
                <a:gd name="connsiteX100" fmla="*/ 392981 w 706568"/>
                <a:gd name="connsiteY100" fmla="*/ 327152 h 515656"/>
                <a:gd name="connsiteX101" fmla="*/ 407092 w 706568"/>
                <a:gd name="connsiteY101" fmla="*/ 353294 h 515656"/>
                <a:gd name="connsiteX102" fmla="*/ 403800 w 706568"/>
                <a:gd name="connsiteY102" fmla="*/ 379437 h 515656"/>
                <a:gd name="connsiteX103" fmla="*/ 411657 w 706568"/>
                <a:gd name="connsiteY103" fmla="*/ 389071 h 515656"/>
                <a:gd name="connsiteX104" fmla="*/ 431692 w 706568"/>
                <a:gd name="connsiteY104" fmla="*/ 400080 h 515656"/>
                <a:gd name="connsiteX105" fmla="*/ 451354 w 706568"/>
                <a:gd name="connsiteY105" fmla="*/ 422437 h 515656"/>
                <a:gd name="connsiteX106" fmla="*/ 443169 w 706568"/>
                <a:gd name="connsiteY106" fmla="*/ 433100 h 515656"/>
                <a:gd name="connsiteX107" fmla="*/ 441523 w 706568"/>
                <a:gd name="connsiteY107" fmla="*/ 461653 h 515656"/>
                <a:gd name="connsiteX108" fmla="*/ 429058 w 706568"/>
                <a:gd name="connsiteY108" fmla="*/ 473007 h 515656"/>
                <a:gd name="connsiteX109" fmla="*/ 440206 w 706568"/>
                <a:gd name="connsiteY109" fmla="*/ 489861 h 515656"/>
                <a:gd name="connsiteX110" fmla="*/ 443497 w 706568"/>
                <a:gd name="connsiteY110" fmla="*/ 506028 h 515656"/>
                <a:gd name="connsiteX111" fmla="*/ 451684 w 706568"/>
                <a:gd name="connsiteY111" fmla="*/ 511532 h 515656"/>
                <a:gd name="connsiteX112" fmla="*/ 481878 w 706568"/>
                <a:gd name="connsiteY112" fmla="*/ 513943 h 515656"/>
                <a:gd name="connsiteX113" fmla="*/ 507794 w 706568"/>
                <a:gd name="connsiteY113" fmla="*/ 508780 h 515656"/>
                <a:gd name="connsiteX114" fmla="*/ 510757 w 706568"/>
                <a:gd name="connsiteY114" fmla="*/ 503276 h 515656"/>
                <a:gd name="connsiteX115" fmla="*/ 544860 w 706568"/>
                <a:gd name="connsiteY115" fmla="*/ 515662 h 515656"/>
                <a:gd name="connsiteX116" fmla="*/ 578961 w 706568"/>
                <a:gd name="connsiteY116" fmla="*/ 491926 h 515656"/>
                <a:gd name="connsiteX117" fmla="*/ 601587 w 706568"/>
                <a:gd name="connsiteY117" fmla="*/ 504308 h 515656"/>
                <a:gd name="connsiteX118" fmla="*/ 616025 w 706568"/>
                <a:gd name="connsiteY118" fmla="*/ 492272 h 515656"/>
                <a:gd name="connsiteX119" fmla="*/ 641614 w 706568"/>
                <a:gd name="connsiteY119" fmla="*/ 493991 h 515656"/>
                <a:gd name="connsiteX120" fmla="*/ 654078 w 706568"/>
                <a:gd name="connsiteY120" fmla="*/ 478511 h 51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706568" h="515656">
                  <a:moveTo>
                    <a:pt x="654078" y="478511"/>
                  </a:moveTo>
                  <a:lnTo>
                    <a:pt x="667859" y="454084"/>
                  </a:lnTo>
                  <a:lnTo>
                    <a:pt x="667200" y="432413"/>
                  </a:lnTo>
                  <a:lnTo>
                    <a:pt x="695750" y="409023"/>
                  </a:lnTo>
                  <a:lnTo>
                    <a:pt x="695420" y="393543"/>
                  </a:lnTo>
                  <a:lnTo>
                    <a:pt x="706568" y="378750"/>
                  </a:lnTo>
                  <a:lnTo>
                    <a:pt x="682628" y="363616"/>
                  </a:lnTo>
                  <a:lnTo>
                    <a:pt x="673782" y="337815"/>
                  </a:lnTo>
                  <a:lnTo>
                    <a:pt x="667859" y="302725"/>
                  </a:lnTo>
                  <a:lnTo>
                    <a:pt x="673454" y="280021"/>
                  </a:lnTo>
                  <a:lnTo>
                    <a:pt x="665556" y="277269"/>
                  </a:lnTo>
                  <a:lnTo>
                    <a:pt x="643258" y="285871"/>
                  </a:lnTo>
                  <a:lnTo>
                    <a:pt x="629479" y="286212"/>
                  </a:lnTo>
                  <a:lnTo>
                    <a:pt x="576041" y="317176"/>
                  </a:lnTo>
                  <a:lnTo>
                    <a:pt x="561602" y="339534"/>
                  </a:lnTo>
                  <a:lnTo>
                    <a:pt x="552717" y="344006"/>
                  </a:lnTo>
                  <a:lnTo>
                    <a:pt x="556665" y="369461"/>
                  </a:lnTo>
                  <a:lnTo>
                    <a:pt x="541240" y="413149"/>
                  </a:lnTo>
                  <a:lnTo>
                    <a:pt x="531407" y="430007"/>
                  </a:lnTo>
                  <a:lnTo>
                    <a:pt x="520259" y="431039"/>
                  </a:lnTo>
                  <a:lnTo>
                    <a:pt x="513677" y="406271"/>
                  </a:lnTo>
                  <a:lnTo>
                    <a:pt x="493026" y="403173"/>
                  </a:lnTo>
                  <a:lnTo>
                    <a:pt x="494015" y="390104"/>
                  </a:lnTo>
                  <a:lnTo>
                    <a:pt x="476284" y="394230"/>
                  </a:lnTo>
                  <a:lnTo>
                    <a:pt x="478917" y="380470"/>
                  </a:lnTo>
                  <a:lnTo>
                    <a:pt x="464478" y="370494"/>
                  </a:lnTo>
                  <a:lnTo>
                    <a:pt x="470072" y="355701"/>
                  </a:lnTo>
                  <a:lnTo>
                    <a:pt x="461515" y="342632"/>
                  </a:lnTo>
                  <a:lnTo>
                    <a:pt x="483195" y="328180"/>
                  </a:lnTo>
                  <a:lnTo>
                    <a:pt x="488419" y="292749"/>
                  </a:lnTo>
                  <a:lnTo>
                    <a:pt x="505490" y="298940"/>
                  </a:lnTo>
                  <a:lnTo>
                    <a:pt x="511414" y="270732"/>
                  </a:lnTo>
                  <a:lnTo>
                    <a:pt x="498950" y="260415"/>
                  </a:lnTo>
                  <a:lnTo>
                    <a:pt x="506150" y="243216"/>
                  </a:lnTo>
                  <a:lnTo>
                    <a:pt x="483524" y="230488"/>
                  </a:lnTo>
                  <a:lnTo>
                    <a:pt x="475626" y="235301"/>
                  </a:lnTo>
                  <a:lnTo>
                    <a:pt x="456291" y="219821"/>
                  </a:lnTo>
                  <a:lnTo>
                    <a:pt x="457937" y="207439"/>
                  </a:lnTo>
                  <a:lnTo>
                    <a:pt x="442510" y="199528"/>
                  </a:lnTo>
                  <a:lnTo>
                    <a:pt x="429388" y="206061"/>
                  </a:lnTo>
                  <a:lnTo>
                    <a:pt x="422847" y="188175"/>
                  </a:lnTo>
                  <a:lnTo>
                    <a:pt x="400509" y="191272"/>
                  </a:lnTo>
                  <a:lnTo>
                    <a:pt x="386070" y="160313"/>
                  </a:lnTo>
                  <a:lnTo>
                    <a:pt x="377226" y="148613"/>
                  </a:lnTo>
                  <a:lnTo>
                    <a:pt x="366736" y="156869"/>
                  </a:lnTo>
                  <a:lnTo>
                    <a:pt x="358221" y="142422"/>
                  </a:lnTo>
                  <a:lnTo>
                    <a:pt x="331646" y="143109"/>
                  </a:lnTo>
                  <a:lnTo>
                    <a:pt x="316549" y="148613"/>
                  </a:lnTo>
                  <a:lnTo>
                    <a:pt x="304413" y="143109"/>
                  </a:lnTo>
                  <a:lnTo>
                    <a:pt x="297831" y="131414"/>
                  </a:lnTo>
                  <a:lnTo>
                    <a:pt x="278169" y="140016"/>
                  </a:lnTo>
                  <a:lnTo>
                    <a:pt x="255214" y="119373"/>
                  </a:lnTo>
                  <a:lnTo>
                    <a:pt x="250277" y="127288"/>
                  </a:lnTo>
                  <a:lnTo>
                    <a:pt x="228310" y="121097"/>
                  </a:lnTo>
                  <a:lnTo>
                    <a:pt x="216503" y="127629"/>
                  </a:lnTo>
                  <a:lnTo>
                    <a:pt x="201078" y="120406"/>
                  </a:lnTo>
                  <a:lnTo>
                    <a:pt x="193508" y="110088"/>
                  </a:lnTo>
                  <a:lnTo>
                    <a:pt x="165988" y="108023"/>
                  </a:lnTo>
                  <a:lnTo>
                    <a:pt x="154510" y="88759"/>
                  </a:lnTo>
                  <a:lnTo>
                    <a:pt x="136781" y="86694"/>
                  </a:lnTo>
                  <a:lnTo>
                    <a:pt x="127277" y="76377"/>
                  </a:lnTo>
                  <a:lnTo>
                    <a:pt x="110205" y="71901"/>
                  </a:lnTo>
                  <a:lnTo>
                    <a:pt x="86922" y="41974"/>
                  </a:lnTo>
                  <a:lnTo>
                    <a:pt x="79024" y="41974"/>
                  </a:lnTo>
                  <a:lnTo>
                    <a:pt x="77419" y="20303"/>
                  </a:lnTo>
                  <a:lnTo>
                    <a:pt x="68863" y="6"/>
                  </a:lnTo>
                  <a:lnTo>
                    <a:pt x="59690" y="1038"/>
                  </a:lnTo>
                  <a:lnTo>
                    <a:pt x="34760" y="1038"/>
                  </a:lnTo>
                  <a:lnTo>
                    <a:pt x="25916" y="9640"/>
                  </a:lnTo>
                  <a:lnTo>
                    <a:pt x="0" y="9640"/>
                  </a:lnTo>
                  <a:lnTo>
                    <a:pt x="1645" y="24433"/>
                  </a:lnTo>
                  <a:lnTo>
                    <a:pt x="22625" y="46445"/>
                  </a:lnTo>
                  <a:lnTo>
                    <a:pt x="41631" y="56421"/>
                  </a:lnTo>
                  <a:lnTo>
                    <a:pt x="42618" y="64677"/>
                  </a:lnTo>
                  <a:lnTo>
                    <a:pt x="42288" y="67088"/>
                  </a:lnTo>
                  <a:lnTo>
                    <a:pt x="55412" y="80157"/>
                  </a:lnTo>
                  <a:lnTo>
                    <a:pt x="63639" y="74312"/>
                  </a:lnTo>
                  <a:lnTo>
                    <a:pt x="86263" y="78096"/>
                  </a:lnTo>
                  <a:lnTo>
                    <a:pt x="111852" y="93231"/>
                  </a:lnTo>
                  <a:lnTo>
                    <a:pt x="139412" y="113869"/>
                  </a:lnTo>
                  <a:lnTo>
                    <a:pt x="148586" y="130040"/>
                  </a:lnTo>
                  <a:lnTo>
                    <a:pt x="163025" y="140016"/>
                  </a:lnTo>
                  <a:lnTo>
                    <a:pt x="180426" y="141735"/>
                  </a:lnTo>
                  <a:lnTo>
                    <a:pt x="205026" y="154117"/>
                  </a:lnTo>
                  <a:lnTo>
                    <a:pt x="223374" y="138637"/>
                  </a:lnTo>
                  <a:lnTo>
                    <a:pt x="238799" y="136918"/>
                  </a:lnTo>
                  <a:lnTo>
                    <a:pt x="252580" y="152056"/>
                  </a:lnTo>
                  <a:lnTo>
                    <a:pt x="262084" y="145520"/>
                  </a:lnTo>
                  <a:lnTo>
                    <a:pt x="286683" y="153430"/>
                  </a:lnTo>
                  <a:lnTo>
                    <a:pt x="296187" y="166845"/>
                  </a:lnTo>
                  <a:lnTo>
                    <a:pt x="291948" y="175101"/>
                  </a:lnTo>
                  <a:lnTo>
                    <a:pt x="297831" y="192992"/>
                  </a:lnTo>
                  <a:lnTo>
                    <a:pt x="319181" y="186455"/>
                  </a:lnTo>
                  <a:lnTo>
                    <a:pt x="321114" y="204341"/>
                  </a:lnTo>
                  <a:lnTo>
                    <a:pt x="334896" y="229456"/>
                  </a:lnTo>
                  <a:lnTo>
                    <a:pt x="340162" y="246996"/>
                  </a:lnTo>
                  <a:lnTo>
                    <a:pt x="349336" y="255598"/>
                  </a:lnTo>
                  <a:lnTo>
                    <a:pt x="370356" y="256285"/>
                  </a:lnTo>
                  <a:lnTo>
                    <a:pt x="385741" y="275895"/>
                  </a:lnTo>
                  <a:lnTo>
                    <a:pt x="386728" y="299286"/>
                  </a:lnTo>
                  <a:lnTo>
                    <a:pt x="392981" y="327152"/>
                  </a:lnTo>
                  <a:lnTo>
                    <a:pt x="407092" y="353294"/>
                  </a:lnTo>
                  <a:lnTo>
                    <a:pt x="403800" y="379437"/>
                  </a:lnTo>
                  <a:lnTo>
                    <a:pt x="411657" y="389071"/>
                  </a:lnTo>
                  <a:lnTo>
                    <a:pt x="431692" y="400080"/>
                  </a:lnTo>
                  <a:lnTo>
                    <a:pt x="451354" y="422437"/>
                  </a:lnTo>
                  <a:lnTo>
                    <a:pt x="443169" y="433100"/>
                  </a:lnTo>
                  <a:lnTo>
                    <a:pt x="441523" y="461653"/>
                  </a:lnTo>
                  <a:lnTo>
                    <a:pt x="429058" y="473007"/>
                  </a:lnTo>
                  <a:lnTo>
                    <a:pt x="440206" y="489861"/>
                  </a:lnTo>
                  <a:lnTo>
                    <a:pt x="443497" y="506028"/>
                  </a:lnTo>
                  <a:lnTo>
                    <a:pt x="451684" y="511532"/>
                  </a:lnTo>
                  <a:lnTo>
                    <a:pt x="481878" y="513943"/>
                  </a:lnTo>
                  <a:lnTo>
                    <a:pt x="507794" y="508780"/>
                  </a:lnTo>
                  <a:lnTo>
                    <a:pt x="510757" y="503276"/>
                  </a:lnTo>
                  <a:lnTo>
                    <a:pt x="544860" y="515662"/>
                  </a:lnTo>
                  <a:lnTo>
                    <a:pt x="578961" y="491926"/>
                  </a:lnTo>
                  <a:lnTo>
                    <a:pt x="601587" y="504308"/>
                  </a:lnTo>
                  <a:lnTo>
                    <a:pt x="616025" y="492272"/>
                  </a:lnTo>
                  <a:lnTo>
                    <a:pt x="641614" y="493991"/>
                  </a:lnTo>
                  <a:lnTo>
                    <a:pt x="654078" y="478511"/>
                  </a:lnTo>
                  <a:close/>
                </a:path>
              </a:pathLst>
            </a:custGeom>
            <a:solidFill>
              <a:srgbClr val="41B6C4"/>
            </a:solidFill>
            <a:ln w="5801" cap="flat">
              <a:noFill/>
              <a:prstDash val="solid"/>
              <a:miter/>
            </a:ln>
          </p:spPr>
          <p:txBody>
            <a:bodyPr rtlCol="0" anchor="ctr"/>
            <a:lstStyle/>
            <a:p>
              <a:endParaRPr lang="pt-BR"/>
            </a:p>
          </p:txBody>
        </p:sp>
        <p:sp>
          <p:nvSpPr>
            <p:cNvPr id="80" name="Forma Livre: Forma 79">
              <a:extLst>
                <a:ext uri="{FF2B5EF4-FFF2-40B4-BE49-F238E27FC236}">
                  <a16:creationId xmlns:a16="http://schemas.microsoft.com/office/drawing/2014/main" id="{5A2BDBC6-4817-FE81-6A12-64297DE9C645}"/>
                </a:ext>
              </a:extLst>
            </p:cNvPr>
            <p:cNvSpPr/>
            <p:nvPr/>
          </p:nvSpPr>
          <p:spPr>
            <a:xfrm flipV="1">
              <a:off x="-18185810" y="4309096"/>
              <a:ext cx="175489" cy="197457"/>
            </a:xfrm>
            <a:custGeom>
              <a:avLst/>
              <a:gdLst>
                <a:gd name="connsiteX0" fmla="*/ 120079 w 175489"/>
                <a:gd name="connsiteY0" fmla="*/ 194364 h 197457"/>
                <a:gd name="connsiteX1" fmla="*/ 128923 w 175489"/>
                <a:gd name="connsiteY1" fmla="*/ 192299 h 197457"/>
                <a:gd name="connsiteX2" fmla="*/ 125303 w 175489"/>
                <a:gd name="connsiteY2" fmla="*/ 170628 h 197457"/>
                <a:gd name="connsiteX3" fmla="*/ 127936 w 175489"/>
                <a:gd name="connsiteY3" fmla="*/ 151709 h 197457"/>
                <a:gd name="connsiteX4" fmla="*/ 137768 w 175489"/>
                <a:gd name="connsiteY4" fmla="*/ 127973 h 197457"/>
                <a:gd name="connsiteX5" fmla="*/ 150890 w 175489"/>
                <a:gd name="connsiteY5" fmla="*/ 112838 h 197457"/>
                <a:gd name="connsiteX6" fmla="*/ 164671 w 175489"/>
                <a:gd name="connsiteY6" fmla="*/ 116964 h 197457"/>
                <a:gd name="connsiteX7" fmla="*/ 175489 w 175489"/>
                <a:gd name="connsiteY7" fmla="*/ 106643 h 197457"/>
                <a:gd name="connsiteX8" fmla="*/ 160434 w 175489"/>
                <a:gd name="connsiteY8" fmla="*/ 79814 h 197457"/>
                <a:gd name="connsiteX9" fmla="*/ 163684 w 175489"/>
                <a:gd name="connsiteY9" fmla="*/ 54358 h 197457"/>
                <a:gd name="connsiteX10" fmla="*/ 147969 w 175489"/>
                <a:gd name="connsiteY10" fmla="*/ 36126 h 197457"/>
                <a:gd name="connsiteX11" fmla="*/ 108602 w 175489"/>
                <a:gd name="connsiteY11" fmla="*/ 1382 h 197457"/>
                <a:gd name="connsiteX12" fmla="*/ 90871 w 175489"/>
                <a:gd name="connsiteY12" fmla="*/ 4 h 197457"/>
                <a:gd name="connsiteX13" fmla="*/ 89226 w 175489"/>
                <a:gd name="connsiteY13" fmla="*/ 12390 h 197457"/>
                <a:gd name="connsiteX14" fmla="*/ 77419 w 175489"/>
                <a:gd name="connsiteY14" fmla="*/ 37846 h 197457"/>
                <a:gd name="connsiteX15" fmla="*/ 73799 w 175489"/>
                <a:gd name="connsiteY15" fmla="*/ 54358 h 197457"/>
                <a:gd name="connsiteX16" fmla="*/ 63310 w 175489"/>
                <a:gd name="connsiteY16" fmla="*/ 67427 h 197457"/>
                <a:gd name="connsiteX17" fmla="*/ 62323 w 175489"/>
                <a:gd name="connsiteY17" fmla="*/ 80501 h 197457"/>
                <a:gd name="connsiteX18" fmla="*/ 53149 w 175489"/>
                <a:gd name="connsiteY18" fmla="*/ 88411 h 197457"/>
                <a:gd name="connsiteX19" fmla="*/ 12465 w 175489"/>
                <a:gd name="connsiteY19" fmla="*/ 82566 h 197457"/>
                <a:gd name="connsiteX20" fmla="*/ 13452 w 175489"/>
                <a:gd name="connsiteY20" fmla="*/ 109054 h 197457"/>
                <a:gd name="connsiteX21" fmla="*/ 23942 w 175489"/>
                <a:gd name="connsiteY21" fmla="*/ 121782 h 197457"/>
                <a:gd name="connsiteX22" fmla="*/ 14768 w 175489"/>
                <a:gd name="connsiteY22" fmla="*/ 160310 h 197457"/>
                <a:gd name="connsiteX23" fmla="*/ 0 w 175489"/>
                <a:gd name="connsiteY23" fmla="*/ 183701 h 197457"/>
                <a:gd name="connsiteX24" fmla="*/ 987 w 175489"/>
                <a:gd name="connsiteY24" fmla="*/ 194022 h 197457"/>
                <a:gd name="connsiteX25" fmla="*/ 17400 w 175489"/>
                <a:gd name="connsiteY25" fmla="*/ 191957 h 197457"/>
                <a:gd name="connsiteX26" fmla="*/ 28220 w 175489"/>
                <a:gd name="connsiteY26" fmla="*/ 197461 h 197457"/>
                <a:gd name="connsiteX27" fmla="*/ 45292 w 175489"/>
                <a:gd name="connsiteY27" fmla="*/ 184388 h 197457"/>
                <a:gd name="connsiteX28" fmla="*/ 74458 w 175489"/>
                <a:gd name="connsiteY28" fmla="*/ 187827 h 197457"/>
                <a:gd name="connsiteX29" fmla="*/ 80052 w 175489"/>
                <a:gd name="connsiteY29" fmla="*/ 182668 h 197457"/>
                <a:gd name="connsiteX30" fmla="*/ 107615 w 175489"/>
                <a:gd name="connsiteY30" fmla="*/ 188172 h 197457"/>
                <a:gd name="connsiteX31" fmla="*/ 120079 w 175489"/>
                <a:gd name="connsiteY31" fmla="*/ 194364 h 19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75489" h="197457">
                  <a:moveTo>
                    <a:pt x="120079" y="194364"/>
                  </a:moveTo>
                  <a:lnTo>
                    <a:pt x="128923" y="192299"/>
                  </a:lnTo>
                  <a:lnTo>
                    <a:pt x="125303" y="170628"/>
                  </a:lnTo>
                  <a:lnTo>
                    <a:pt x="127936" y="151709"/>
                  </a:lnTo>
                  <a:lnTo>
                    <a:pt x="137768" y="127973"/>
                  </a:lnTo>
                  <a:lnTo>
                    <a:pt x="150890" y="112838"/>
                  </a:lnTo>
                  <a:lnTo>
                    <a:pt x="164671" y="116964"/>
                  </a:lnTo>
                  <a:lnTo>
                    <a:pt x="175489" y="106643"/>
                  </a:lnTo>
                  <a:lnTo>
                    <a:pt x="160434" y="79814"/>
                  </a:lnTo>
                  <a:lnTo>
                    <a:pt x="163684" y="54358"/>
                  </a:lnTo>
                  <a:lnTo>
                    <a:pt x="147969" y="36126"/>
                  </a:lnTo>
                  <a:lnTo>
                    <a:pt x="108602" y="1382"/>
                  </a:lnTo>
                  <a:lnTo>
                    <a:pt x="90871" y="4"/>
                  </a:lnTo>
                  <a:lnTo>
                    <a:pt x="89226" y="12390"/>
                  </a:lnTo>
                  <a:lnTo>
                    <a:pt x="77419" y="37846"/>
                  </a:lnTo>
                  <a:lnTo>
                    <a:pt x="73799" y="54358"/>
                  </a:lnTo>
                  <a:lnTo>
                    <a:pt x="63310" y="67427"/>
                  </a:lnTo>
                  <a:lnTo>
                    <a:pt x="62323" y="80501"/>
                  </a:lnTo>
                  <a:lnTo>
                    <a:pt x="53149" y="88411"/>
                  </a:lnTo>
                  <a:lnTo>
                    <a:pt x="12465" y="82566"/>
                  </a:lnTo>
                  <a:lnTo>
                    <a:pt x="13452" y="109054"/>
                  </a:lnTo>
                  <a:lnTo>
                    <a:pt x="23942" y="121782"/>
                  </a:lnTo>
                  <a:lnTo>
                    <a:pt x="14768" y="160310"/>
                  </a:lnTo>
                  <a:lnTo>
                    <a:pt x="0" y="183701"/>
                  </a:lnTo>
                  <a:lnTo>
                    <a:pt x="987" y="194022"/>
                  </a:lnTo>
                  <a:lnTo>
                    <a:pt x="17400" y="191957"/>
                  </a:lnTo>
                  <a:lnTo>
                    <a:pt x="28220" y="197461"/>
                  </a:lnTo>
                  <a:lnTo>
                    <a:pt x="45292" y="184388"/>
                  </a:lnTo>
                  <a:lnTo>
                    <a:pt x="74458" y="187827"/>
                  </a:lnTo>
                  <a:lnTo>
                    <a:pt x="80052" y="182668"/>
                  </a:lnTo>
                  <a:lnTo>
                    <a:pt x="107615" y="188172"/>
                  </a:lnTo>
                  <a:lnTo>
                    <a:pt x="120079" y="194364"/>
                  </a:lnTo>
                  <a:close/>
                </a:path>
              </a:pathLst>
            </a:custGeom>
            <a:solidFill>
              <a:srgbClr val="308BC9"/>
            </a:solidFill>
            <a:ln w="5801" cap="flat">
              <a:noFill/>
              <a:prstDash val="solid"/>
              <a:miter/>
            </a:ln>
          </p:spPr>
          <p:txBody>
            <a:bodyPr rtlCol="0" anchor="ctr"/>
            <a:lstStyle/>
            <a:p>
              <a:endParaRPr lang="pt-BR"/>
            </a:p>
          </p:txBody>
        </p:sp>
        <p:sp>
          <p:nvSpPr>
            <p:cNvPr id="86" name="Forma Livre: Forma 85">
              <a:extLst>
                <a:ext uri="{FF2B5EF4-FFF2-40B4-BE49-F238E27FC236}">
                  <a16:creationId xmlns:a16="http://schemas.microsoft.com/office/drawing/2014/main" id="{43296AF2-47E9-C070-D8BD-8A9BA9D398EE}"/>
                </a:ext>
              </a:extLst>
            </p:cNvPr>
            <p:cNvSpPr/>
            <p:nvPr/>
          </p:nvSpPr>
          <p:spPr>
            <a:xfrm flipV="1">
              <a:off x="-22398443" y="5156712"/>
              <a:ext cx="1166809" cy="1952538"/>
            </a:xfrm>
            <a:custGeom>
              <a:avLst/>
              <a:gdLst>
                <a:gd name="connsiteX0" fmla="*/ 907647 w 1166809"/>
                <a:gd name="connsiteY0" fmla="*/ 1775049 h 1952538"/>
                <a:gd name="connsiteX1" fmla="*/ 877165 w 1166809"/>
                <a:gd name="connsiteY1" fmla="*/ 1760601 h 1952538"/>
                <a:gd name="connsiteX2" fmla="*/ 817145 w 1166809"/>
                <a:gd name="connsiteY2" fmla="*/ 1723446 h 1952538"/>
                <a:gd name="connsiteX3" fmla="*/ 828623 w 1166809"/>
                <a:gd name="connsiteY3" fmla="*/ 1701088 h 1952538"/>
                <a:gd name="connsiteX4" fmla="*/ 847628 w 1166809"/>
                <a:gd name="connsiteY4" fmla="*/ 1693178 h 1952538"/>
                <a:gd name="connsiteX5" fmla="*/ 874202 w 1166809"/>
                <a:gd name="connsiteY5" fmla="*/ 1712096 h 1952538"/>
                <a:gd name="connsiteX6" fmla="*/ 896827 w 1166809"/>
                <a:gd name="connsiteY6" fmla="*/ 1687328 h 1952538"/>
                <a:gd name="connsiteX7" fmla="*/ 906659 w 1166809"/>
                <a:gd name="connsiteY7" fmla="*/ 1686295 h 1952538"/>
                <a:gd name="connsiteX8" fmla="*/ 919166 w 1166809"/>
                <a:gd name="connsiteY8" fmla="*/ 1659120 h 1952538"/>
                <a:gd name="connsiteX9" fmla="*/ 919782 w 1166809"/>
                <a:gd name="connsiteY9" fmla="*/ 1643986 h 1952538"/>
                <a:gd name="connsiteX10" fmla="*/ 901435 w 1166809"/>
                <a:gd name="connsiteY10" fmla="*/ 1625063 h 1952538"/>
                <a:gd name="connsiteX11" fmla="*/ 908962 w 1166809"/>
                <a:gd name="connsiteY11" fmla="*/ 1598920 h 1952538"/>
                <a:gd name="connsiteX12" fmla="*/ 927351 w 1166809"/>
                <a:gd name="connsiteY12" fmla="*/ 1604425 h 1952538"/>
                <a:gd name="connsiteX13" fmla="*/ 941791 w 1166809"/>
                <a:gd name="connsiteY13" fmla="*/ 1591010 h 1952538"/>
                <a:gd name="connsiteX14" fmla="*/ 948989 w 1166809"/>
                <a:gd name="connsiteY14" fmla="*/ 1593416 h 1952538"/>
                <a:gd name="connsiteX15" fmla="*/ 960137 w 1166809"/>
                <a:gd name="connsiteY15" fmla="*/ 1563835 h 1952538"/>
                <a:gd name="connsiteX16" fmla="*/ 971944 w 1166809"/>
                <a:gd name="connsiteY16" fmla="*/ 1556953 h 1952538"/>
                <a:gd name="connsiteX17" fmla="*/ 973918 w 1166809"/>
                <a:gd name="connsiteY17" fmla="*/ 1544912 h 1952538"/>
                <a:gd name="connsiteX18" fmla="*/ 985066 w 1166809"/>
                <a:gd name="connsiteY18" fmla="*/ 1528058 h 1952538"/>
                <a:gd name="connsiteX19" fmla="*/ 978196 w 1166809"/>
                <a:gd name="connsiteY19" fmla="*/ 1509480 h 1952538"/>
                <a:gd name="connsiteX20" fmla="*/ 959480 w 1166809"/>
                <a:gd name="connsiteY20" fmla="*/ 1525993 h 1952538"/>
                <a:gd name="connsiteX21" fmla="*/ 915545 w 1166809"/>
                <a:gd name="connsiteY21" fmla="*/ 1528399 h 1952538"/>
                <a:gd name="connsiteX22" fmla="*/ 884363 w 1166809"/>
                <a:gd name="connsiteY22" fmla="*/ 1535282 h 1952538"/>
                <a:gd name="connsiteX23" fmla="*/ 881072 w 1166809"/>
                <a:gd name="connsiteY23" fmla="*/ 1544225 h 1952538"/>
                <a:gd name="connsiteX24" fmla="*/ 864370 w 1166809"/>
                <a:gd name="connsiteY24" fmla="*/ 1553513 h 1952538"/>
                <a:gd name="connsiteX25" fmla="*/ 850589 w 1166809"/>
                <a:gd name="connsiteY25" fmla="*/ 1553513 h 1952538"/>
                <a:gd name="connsiteX26" fmla="*/ 813855 w 1166809"/>
                <a:gd name="connsiteY26" fmla="*/ 1567274 h 1952538"/>
                <a:gd name="connsiteX27" fmla="*/ 788926 w 1166809"/>
                <a:gd name="connsiteY27" fmla="*/ 1586193 h 1952538"/>
                <a:gd name="connsiteX28" fmla="*/ 776131 w 1166809"/>
                <a:gd name="connsiteY28" fmla="*/ 1591351 h 1952538"/>
                <a:gd name="connsiteX29" fmla="*/ 758402 w 1166809"/>
                <a:gd name="connsiteY29" fmla="*/ 1583095 h 1952538"/>
                <a:gd name="connsiteX30" fmla="*/ 755769 w 1166809"/>
                <a:gd name="connsiteY30" fmla="*/ 1571400 h 1952538"/>
                <a:gd name="connsiteX31" fmla="*/ 727590 w 1166809"/>
                <a:gd name="connsiteY31" fmla="*/ 1556953 h 1952538"/>
                <a:gd name="connsiteX32" fmla="*/ 741660 w 1166809"/>
                <a:gd name="connsiteY32" fmla="*/ 1522208 h 1952538"/>
                <a:gd name="connsiteX33" fmla="*/ 736764 w 1166809"/>
                <a:gd name="connsiteY33" fmla="*/ 1513265 h 1952538"/>
                <a:gd name="connsiteX34" fmla="*/ 755439 w 1166809"/>
                <a:gd name="connsiteY34" fmla="*/ 1488842 h 1952538"/>
                <a:gd name="connsiteX35" fmla="*/ 746595 w 1166809"/>
                <a:gd name="connsiteY35" fmla="*/ 1462695 h 1952538"/>
                <a:gd name="connsiteX36" fmla="*/ 731827 w 1166809"/>
                <a:gd name="connsiteY36" fmla="*/ 1475082 h 1952538"/>
                <a:gd name="connsiteX37" fmla="*/ 713481 w 1166809"/>
                <a:gd name="connsiteY37" fmla="*/ 1465106 h 1952538"/>
                <a:gd name="connsiteX38" fmla="*/ 698712 w 1166809"/>
                <a:gd name="connsiteY38" fmla="*/ 1470952 h 1952538"/>
                <a:gd name="connsiteX39" fmla="*/ 692129 w 1166809"/>
                <a:gd name="connsiteY39" fmla="*/ 1490562 h 1952538"/>
                <a:gd name="connsiteX40" fmla="*/ 700029 w 1166809"/>
                <a:gd name="connsiteY40" fmla="*/ 1502602 h 1952538"/>
                <a:gd name="connsiteX41" fmla="*/ 690485 w 1166809"/>
                <a:gd name="connsiteY41" fmla="*/ 1519802 h 1952538"/>
                <a:gd name="connsiteX42" fmla="*/ 700357 w 1166809"/>
                <a:gd name="connsiteY42" fmla="*/ 1534936 h 1952538"/>
                <a:gd name="connsiteX43" fmla="*/ 693776 w 1166809"/>
                <a:gd name="connsiteY43" fmla="*/ 1564176 h 1952538"/>
                <a:gd name="connsiteX44" fmla="*/ 682957 w 1166809"/>
                <a:gd name="connsiteY44" fmla="*/ 1564176 h 1952538"/>
                <a:gd name="connsiteX45" fmla="*/ 658028 w 1166809"/>
                <a:gd name="connsiteY45" fmla="*/ 1578969 h 1952538"/>
                <a:gd name="connsiteX46" fmla="*/ 648195 w 1166809"/>
                <a:gd name="connsiteY46" fmla="*/ 1563144 h 1952538"/>
                <a:gd name="connsiteX47" fmla="*/ 605866 w 1166809"/>
                <a:gd name="connsiteY47" fmla="*/ 1533217 h 1952538"/>
                <a:gd name="connsiteX48" fmla="*/ 598009 w 1166809"/>
                <a:gd name="connsiteY48" fmla="*/ 1514985 h 1952538"/>
                <a:gd name="connsiteX49" fmla="*/ 584228 w 1166809"/>
                <a:gd name="connsiteY49" fmla="*/ 1498818 h 1952538"/>
                <a:gd name="connsiteX50" fmla="*/ 577317 w 1166809"/>
                <a:gd name="connsiteY50" fmla="*/ 1463728 h 1952538"/>
                <a:gd name="connsiteX51" fmla="*/ 579620 w 1166809"/>
                <a:gd name="connsiteY51" fmla="*/ 1441024 h 1952538"/>
                <a:gd name="connsiteX52" fmla="*/ 560615 w 1166809"/>
                <a:gd name="connsiteY52" fmla="*/ 1433801 h 1952538"/>
                <a:gd name="connsiteX53" fmla="*/ 563206 w 1166809"/>
                <a:gd name="connsiteY53" fmla="*/ 1412130 h 1952538"/>
                <a:gd name="connsiteX54" fmla="*/ 579950 w 1166809"/>
                <a:gd name="connsiteY54" fmla="*/ 1398715 h 1952538"/>
                <a:gd name="connsiteX55" fmla="*/ 582582 w 1166809"/>
                <a:gd name="connsiteY55" fmla="*/ 1383922 h 1952538"/>
                <a:gd name="connsiteX56" fmla="*/ 570776 w 1166809"/>
                <a:gd name="connsiteY56" fmla="*/ 1366377 h 1952538"/>
                <a:gd name="connsiteX57" fmla="*/ 566169 w 1166809"/>
                <a:gd name="connsiteY57" fmla="*/ 1351243 h 1952538"/>
                <a:gd name="connsiteX58" fmla="*/ 554362 w 1166809"/>
                <a:gd name="connsiteY58" fmla="*/ 1340235 h 1952538"/>
                <a:gd name="connsiteX59" fmla="*/ 542886 w 1166809"/>
                <a:gd name="connsiteY59" fmla="*/ 1339889 h 1952538"/>
                <a:gd name="connsiteX60" fmla="*/ 535028 w 1166809"/>
                <a:gd name="connsiteY60" fmla="*/ 1316840 h 1952538"/>
                <a:gd name="connsiteX61" fmla="*/ 510757 w 1166809"/>
                <a:gd name="connsiteY61" fmla="*/ 1309962 h 1952538"/>
                <a:gd name="connsiteX62" fmla="*/ 492040 w 1166809"/>
                <a:gd name="connsiteY62" fmla="*/ 1281754 h 1952538"/>
                <a:gd name="connsiteX63" fmla="*/ 499239 w 1166809"/>
                <a:gd name="connsiteY63" fmla="*/ 1263177 h 1952538"/>
                <a:gd name="connsiteX64" fmla="*/ 516968 w 1166809"/>
                <a:gd name="connsiteY64" fmla="*/ 1244604 h 1952538"/>
                <a:gd name="connsiteX65" fmla="*/ 513020 w 1166809"/>
                <a:gd name="connsiteY65" fmla="*/ 1209859 h 1952538"/>
                <a:gd name="connsiteX66" fmla="*/ 520260 w 1166809"/>
                <a:gd name="connsiteY66" fmla="*/ 1193688 h 1952538"/>
                <a:gd name="connsiteX67" fmla="*/ 520588 w 1166809"/>
                <a:gd name="connsiteY67" fmla="*/ 1176834 h 1952538"/>
                <a:gd name="connsiteX68" fmla="*/ 537290 w 1166809"/>
                <a:gd name="connsiteY68" fmla="*/ 1173395 h 1952538"/>
                <a:gd name="connsiteX69" fmla="*/ 551071 w 1166809"/>
                <a:gd name="connsiteY69" fmla="*/ 1158602 h 1952538"/>
                <a:gd name="connsiteX70" fmla="*/ 566169 w 1166809"/>
                <a:gd name="connsiteY70" fmla="*/ 1161009 h 1952538"/>
                <a:gd name="connsiteX71" fmla="*/ 572093 w 1166809"/>
                <a:gd name="connsiteY71" fmla="*/ 1142777 h 1952538"/>
                <a:gd name="connsiteX72" fmla="*/ 580607 w 1166809"/>
                <a:gd name="connsiteY72" fmla="*/ 1135899 h 1952538"/>
                <a:gd name="connsiteX73" fmla="*/ 597350 w 1166809"/>
                <a:gd name="connsiteY73" fmla="*/ 1136586 h 1952538"/>
                <a:gd name="connsiteX74" fmla="*/ 597350 w 1166809"/>
                <a:gd name="connsiteY74" fmla="*/ 1146907 h 1952538"/>
                <a:gd name="connsiteX75" fmla="*/ 613723 w 1166809"/>
                <a:gd name="connsiteY75" fmla="*/ 1159977 h 1952538"/>
                <a:gd name="connsiteX76" fmla="*/ 646880 w 1166809"/>
                <a:gd name="connsiteY76" fmla="*/ 1148968 h 1952538"/>
                <a:gd name="connsiteX77" fmla="*/ 673454 w 1166809"/>
                <a:gd name="connsiteY77" fmla="*/ 1144497 h 1952538"/>
                <a:gd name="connsiteX78" fmla="*/ 686248 w 1166809"/>
                <a:gd name="connsiteY78" fmla="*/ 1148281 h 1952538"/>
                <a:gd name="connsiteX79" fmla="*/ 711834 w 1166809"/>
                <a:gd name="connsiteY79" fmla="*/ 1136240 h 1952538"/>
                <a:gd name="connsiteX80" fmla="*/ 715742 w 1166809"/>
                <a:gd name="connsiteY80" fmla="*/ 1146216 h 1952538"/>
                <a:gd name="connsiteX81" fmla="*/ 741988 w 1166809"/>
                <a:gd name="connsiteY81" fmla="*/ 1132801 h 1952538"/>
                <a:gd name="connsiteX82" fmla="*/ 748241 w 1166809"/>
                <a:gd name="connsiteY82" fmla="*/ 1121793 h 1952538"/>
                <a:gd name="connsiteX83" fmla="*/ 765643 w 1166809"/>
                <a:gd name="connsiteY83" fmla="*/ 1127984 h 1952538"/>
                <a:gd name="connsiteX84" fmla="*/ 755111 w 1166809"/>
                <a:gd name="connsiteY84" fmla="*/ 1145188 h 1952538"/>
                <a:gd name="connsiteX85" fmla="*/ 790900 w 1166809"/>
                <a:gd name="connsiteY85" fmla="*/ 1159977 h 1952538"/>
                <a:gd name="connsiteX86" fmla="*/ 788926 w 1166809"/>
                <a:gd name="connsiteY86" fmla="*/ 1205388 h 1952538"/>
                <a:gd name="connsiteX87" fmla="*/ 794809 w 1166809"/>
                <a:gd name="connsiteY87" fmla="*/ 1217083 h 1952538"/>
                <a:gd name="connsiteX88" fmla="*/ 776131 w 1166809"/>
                <a:gd name="connsiteY88" fmla="*/ 1238754 h 1952538"/>
                <a:gd name="connsiteX89" fmla="*/ 782344 w 1166809"/>
                <a:gd name="connsiteY89" fmla="*/ 1251136 h 1952538"/>
                <a:gd name="connsiteX90" fmla="*/ 793820 w 1166809"/>
                <a:gd name="connsiteY90" fmla="*/ 1249417 h 1952538"/>
                <a:gd name="connsiteX91" fmla="*/ 807601 w 1166809"/>
                <a:gd name="connsiteY91" fmla="*/ 1232904 h 1952538"/>
                <a:gd name="connsiteX92" fmla="*/ 822699 w 1166809"/>
                <a:gd name="connsiteY92" fmla="*/ 1234282 h 1952538"/>
                <a:gd name="connsiteX93" fmla="*/ 838454 w 1166809"/>
                <a:gd name="connsiteY93" fmla="*/ 1211233 h 1952538"/>
                <a:gd name="connsiteX94" fmla="*/ 852565 w 1166809"/>
                <a:gd name="connsiteY94" fmla="*/ 1201944 h 1952538"/>
                <a:gd name="connsiteX95" fmla="*/ 868320 w 1166809"/>
                <a:gd name="connsiteY95" fmla="*/ 1199884 h 1952538"/>
                <a:gd name="connsiteX96" fmla="*/ 883046 w 1166809"/>
                <a:gd name="connsiteY96" fmla="*/ 1178554 h 1952538"/>
                <a:gd name="connsiteX97" fmla="*/ 886996 w 1166809"/>
                <a:gd name="connsiteY97" fmla="*/ 1161355 h 1952538"/>
                <a:gd name="connsiteX98" fmla="*/ 905384 w 1166809"/>
                <a:gd name="connsiteY98" fmla="*/ 1167200 h 1952538"/>
                <a:gd name="connsiteX99" fmla="*/ 931630 w 1166809"/>
                <a:gd name="connsiteY99" fmla="*/ 1189562 h 1952538"/>
                <a:gd name="connsiteX100" fmla="*/ 1061498 w 1166809"/>
                <a:gd name="connsiteY100" fmla="*/ 1188875 h 1952538"/>
                <a:gd name="connsiteX101" fmla="*/ 1065119 w 1166809"/>
                <a:gd name="connsiteY101" fmla="*/ 1175115 h 1952538"/>
                <a:gd name="connsiteX102" fmla="*/ 1060841 w 1166809"/>
                <a:gd name="connsiteY102" fmla="*/ 1162042 h 1952538"/>
                <a:gd name="connsiteX103" fmla="*/ 1066106 w 1166809"/>
                <a:gd name="connsiteY103" fmla="*/ 1147594 h 1952538"/>
                <a:gd name="connsiteX104" fmla="*/ 1085770 w 1166809"/>
                <a:gd name="connsiteY104" fmla="*/ 1112505 h 1952538"/>
                <a:gd name="connsiteX105" fmla="*/ 1089390 w 1166809"/>
                <a:gd name="connsiteY105" fmla="*/ 1097370 h 1952538"/>
                <a:gd name="connsiteX106" fmla="*/ 1140565 w 1166809"/>
                <a:gd name="connsiteY106" fmla="*/ 1052996 h 1952538"/>
                <a:gd name="connsiteX107" fmla="*/ 1157307 w 1166809"/>
                <a:gd name="connsiteY107" fmla="*/ 1020658 h 1952538"/>
                <a:gd name="connsiteX108" fmla="*/ 1166809 w 1166809"/>
                <a:gd name="connsiteY108" fmla="*/ 1015841 h 1952538"/>
                <a:gd name="connsiteX109" fmla="*/ 1158624 w 1166809"/>
                <a:gd name="connsiteY109" fmla="*/ 984881 h 1952538"/>
                <a:gd name="connsiteX110" fmla="*/ 1147804 w 1166809"/>
                <a:gd name="connsiteY110" fmla="*/ 985914 h 1952538"/>
                <a:gd name="connsiteX111" fmla="*/ 1121888 w 1166809"/>
                <a:gd name="connsiteY111" fmla="*/ 973531 h 1952538"/>
                <a:gd name="connsiteX112" fmla="*/ 1108107 w 1166809"/>
                <a:gd name="connsiteY112" fmla="*/ 956673 h 1952538"/>
                <a:gd name="connsiteX113" fmla="*/ 1094655 w 1166809"/>
                <a:gd name="connsiteY113" fmla="*/ 949450 h 1952538"/>
                <a:gd name="connsiteX114" fmla="*/ 1073963 w 1166809"/>
                <a:gd name="connsiteY114" fmla="*/ 956673 h 1952538"/>
                <a:gd name="connsiteX115" fmla="*/ 1044469 w 1166809"/>
                <a:gd name="connsiteY115" fmla="*/ 972499 h 1952538"/>
                <a:gd name="connsiteX116" fmla="*/ 1037228 w 1166809"/>
                <a:gd name="connsiteY116" fmla="*/ 949795 h 1952538"/>
                <a:gd name="connsiteX117" fmla="*/ 1044139 w 1166809"/>
                <a:gd name="connsiteY117" fmla="*/ 932250 h 1952538"/>
                <a:gd name="connsiteX118" fmla="*/ 1055287 w 1166809"/>
                <a:gd name="connsiteY118" fmla="*/ 917803 h 1952538"/>
                <a:gd name="connsiteX119" fmla="*/ 1040189 w 1166809"/>
                <a:gd name="connsiteY119" fmla="*/ 908173 h 1952538"/>
                <a:gd name="connsiteX120" fmla="*/ 1038874 w 1166809"/>
                <a:gd name="connsiteY120" fmla="*/ 886843 h 1952538"/>
                <a:gd name="connsiteX121" fmla="*/ 1052326 w 1166809"/>
                <a:gd name="connsiteY121" fmla="*/ 860701 h 1952538"/>
                <a:gd name="connsiteX122" fmla="*/ 1076926 w 1166809"/>
                <a:gd name="connsiteY122" fmla="*/ 843156 h 1952538"/>
                <a:gd name="connsiteX123" fmla="*/ 1071702 w 1166809"/>
                <a:gd name="connsiteY123" fmla="*/ 807725 h 1952538"/>
                <a:gd name="connsiteX124" fmla="*/ 1097618 w 1166809"/>
                <a:gd name="connsiteY124" fmla="*/ 764037 h 1952538"/>
                <a:gd name="connsiteX125" fmla="*/ 1096301 w 1166809"/>
                <a:gd name="connsiteY125" fmla="*/ 741329 h 1952538"/>
                <a:gd name="connsiteX126" fmla="*/ 1104816 w 1166809"/>
                <a:gd name="connsiteY126" fmla="*/ 731699 h 1952538"/>
                <a:gd name="connsiteX127" fmla="*/ 1099221 w 1166809"/>
                <a:gd name="connsiteY127" fmla="*/ 718626 h 1952538"/>
                <a:gd name="connsiteX128" fmla="*/ 1107779 w 1166809"/>
                <a:gd name="connsiteY128" fmla="*/ 707618 h 1952538"/>
                <a:gd name="connsiteX129" fmla="*/ 1098234 w 1166809"/>
                <a:gd name="connsiteY129" fmla="*/ 671845 h 1952538"/>
                <a:gd name="connsiteX130" fmla="*/ 1092681 w 1166809"/>
                <a:gd name="connsiteY130" fmla="*/ 671154 h 1952538"/>
                <a:gd name="connsiteX131" fmla="*/ 1098564 w 1166809"/>
                <a:gd name="connsiteY131" fmla="*/ 703492 h 1952538"/>
                <a:gd name="connsiteX132" fmla="*/ 1088731 w 1166809"/>
                <a:gd name="connsiteY132" fmla="*/ 725163 h 1952538"/>
                <a:gd name="connsiteX133" fmla="*/ 1073635 w 1166809"/>
                <a:gd name="connsiteY133" fmla="*/ 722756 h 1952538"/>
                <a:gd name="connsiteX134" fmla="*/ 1063144 w 1166809"/>
                <a:gd name="connsiteY134" fmla="*/ 735138 h 1952538"/>
                <a:gd name="connsiteX135" fmla="*/ 1060183 w 1166809"/>
                <a:gd name="connsiteY135" fmla="*/ 749931 h 1952538"/>
                <a:gd name="connsiteX136" fmla="*/ 1048376 w 1166809"/>
                <a:gd name="connsiteY136" fmla="*/ 761972 h 1952538"/>
                <a:gd name="connsiteX137" fmla="*/ 1006088 w 1166809"/>
                <a:gd name="connsiteY137" fmla="*/ 795684 h 1952538"/>
                <a:gd name="connsiteX138" fmla="*/ 977539 w 1166809"/>
                <a:gd name="connsiteY138" fmla="*/ 802221 h 1952538"/>
                <a:gd name="connsiteX139" fmla="*/ 974248 w 1166809"/>
                <a:gd name="connsiteY139" fmla="*/ 812883 h 1952538"/>
                <a:gd name="connsiteX140" fmla="*/ 932576 w 1166809"/>
                <a:gd name="connsiteY140" fmla="*/ 830428 h 1952538"/>
                <a:gd name="connsiteX141" fmla="*/ 915216 w 1166809"/>
                <a:gd name="connsiteY141" fmla="*/ 829050 h 1952538"/>
                <a:gd name="connsiteX142" fmla="*/ 890287 w 1166809"/>
                <a:gd name="connsiteY142" fmla="*/ 847282 h 1952538"/>
                <a:gd name="connsiteX143" fmla="*/ 880455 w 1166809"/>
                <a:gd name="connsiteY143" fmla="*/ 868266 h 1952538"/>
                <a:gd name="connsiteX144" fmla="*/ 871570 w 1166809"/>
                <a:gd name="connsiteY144" fmla="*/ 854164 h 1952538"/>
                <a:gd name="connsiteX145" fmla="*/ 855197 w 1166809"/>
                <a:gd name="connsiteY145" fmla="*/ 842469 h 1952538"/>
                <a:gd name="connsiteX146" fmla="*/ 862067 w 1166809"/>
                <a:gd name="connsiteY146" fmla="*/ 819420 h 1952538"/>
                <a:gd name="connsiteX147" fmla="*/ 833189 w 1166809"/>
                <a:gd name="connsiteY147" fmla="*/ 790521 h 1952538"/>
                <a:gd name="connsiteX148" fmla="*/ 826319 w 1166809"/>
                <a:gd name="connsiteY148" fmla="*/ 790867 h 1952538"/>
                <a:gd name="connsiteX149" fmla="*/ 810234 w 1166809"/>
                <a:gd name="connsiteY149" fmla="*/ 768850 h 1952538"/>
                <a:gd name="connsiteX150" fmla="*/ 800731 w 1166809"/>
                <a:gd name="connsiteY150" fmla="*/ 773322 h 1952538"/>
                <a:gd name="connsiteX151" fmla="*/ 786292 w 1166809"/>
                <a:gd name="connsiteY151" fmla="*/ 758188 h 1952538"/>
                <a:gd name="connsiteX152" fmla="*/ 766917 w 1166809"/>
                <a:gd name="connsiteY152" fmla="*/ 755781 h 1952538"/>
                <a:gd name="connsiteX153" fmla="*/ 760706 w 1166809"/>
                <a:gd name="connsiteY153" fmla="*/ 742362 h 1952538"/>
                <a:gd name="connsiteX154" fmla="*/ 745937 w 1166809"/>
                <a:gd name="connsiteY154" fmla="*/ 746834 h 1952538"/>
                <a:gd name="connsiteX155" fmla="*/ 734789 w 1166809"/>
                <a:gd name="connsiteY155" fmla="*/ 734797 h 1952538"/>
                <a:gd name="connsiteX156" fmla="*/ 739067 w 1166809"/>
                <a:gd name="connsiteY156" fmla="*/ 722069 h 1952538"/>
                <a:gd name="connsiteX157" fmla="*/ 729523 w 1166809"/>
                <a:gd name="connsiteY157" fmla="*/ 707618 h 1952538"/>
                <a:gd name="connsiteX158" fmla="*/ 704594 w 1166809"/>
                <a:gd name="connsiteY158" fmla="*/ 689386 h 1952538"/>
                <a:gd name="connsiteX159" fmla="*/ 711834 w 1166809"/>
                <a:gd name="connsiteY159" fmla="*/ 672532 h 1952538"/>
                <a:gd name="connsiteX160" fmla="*/ 702003 w 1166809"/>
                <a:gd name="connsiteY160" fmla="*/ 660146 h 1952538"/>
                <a:gd name="connsiteX161" fmla="*/ 707885 w 1166809"/>
                <a:gd name="connsiteY161" fmla="*/ 631251 h 1952538"/>
                <a:gd name="connsiteX162" fmla="*/ 695750 w 1166809"/>
                <a:gd name="connsiteY162" fmla="*/ 619556 h 1952538"/>
                <a:gd name="connsiteX163" fmla="*/ 693118 w 1166809"/>
                <a:gd name="connsiteY163" fmla="*/ 605450 h 1952538"/>
                <a:gd name="connsiteX164" fmla="*/ 678678 w 1166809"/>
                <a:gd name="connsiteY164" fmla="*/ 603043 h 1952538"/>
                <a:gd name="connsiteX165" fmla="*/ 680981 w 1166809"/>
                <a:gd name="connsiteY165" fmla="*/ 580340 h 1952538"/>
                <a:gd name="connsiteX166" fmla="*/ 671808 w 1166809"/>
                <a:gd name="connsiteY166" fmla="*/ 566925 h 1952538"/>
                <a:gd name="connsiteX167" fmla="*/ 678678 w 1166809"/>
                <a:gd name="connsiteY167" fmla="*/ 545941 h 1952538"/>
                <a:gd name="connsiteX168" fmla="*/ 675757 w 1166809"/>
                <a:gd name="connsiteY168" fmla="*/ 513949 h 1952538"/>
                <a:gd name="connsiteX169" fmla="*/ 669504 w 1166809"/>
                <a:gd name="connsiteY169" fmla="*/ 504315 h 1952538"/>
                <a:gd name="connsiteX170" fmla="*/ 678350 w 1166809"/>
                <a:gd name="connsiteY170" fmla="*/ 495030 h 1952538"/>
                <a:gd name="connsiteX171" fmla="*/ 669504 w 1166809"/>
                <a:gd name="connsiteY171" fmla="*/ 473700 h 1952538"/>
                <a:gd name="connsiteX172" fmla="*/ 680653 w 1166809"/>
                <a:gd name="connsiteY172" fmla="*/ 466131 h 1952538"/>
                <a:gd name="connsiteX173" fmla="*/ 661319 w 1166809"/>
                <a:gd name="connsiteY173" fmla="*/ 446180 h 1952538"/>
                <a:gd name="connsiteX174" fmla="*/ 666543 w 1166809"/>
                <a:gd name="connsiteY174" fmla="*/ 442054 h 1952538"/>
                <a:gd name="connsiteX175" fmla="*/ 670821 w 1166809"/>
                <a:gd name="connsiteY175" fmla="*/ 404899 h 1952538"/>
                <a:gd name="connsiteX176" fmla="*/ 685261 w 1166809"/>
                <a:gd name="connsiteY176" fmla="*/ 395269 h 1952538"/>
                <a:gd name="connsiteX177" fmla="*/ 695750 w 1166809"/>
                <a:gd name="connsiteY177" fmla="*/ 376691 h 1952538"/>
                <a:gd name="connsiteX178" fmla="*/ 693118 w 1166809"/>
                <a:gd name="connsiteY178" fmla="*/ 349171 h 1952538"/>
                <a:gd name="connsiteX179" fmla="*/ 697396 w 1166809"/>
                <a:gd name="connsiteY179" fmla="*/ 328187 h 1952538"/>
                <a:gd name="connsiteX180" fmla="*/ 694105 w 1166809"/>
                <a:gd name="connsiteY180" fmla="*/ 308581 h 1952538"/>
                <a:gd name="connsiteX181" fmla="*/ 706240 w 1166809"/>
                <a:gd name="connsiteY181" fmla="*/ 284845 h 1952538"/>
                <a:gd name="connsiteX182" fmla="*/ 700687 w 1166809"/>
                <a:gd name="connsiteY182" fmla="*/ 268332 h 1952538"/>
                <a:gd name="connsiteX183" fmla="*/ 708214 w 1166809"/>
                <a:gd name="connsiteY183" fmla="*/ 245283 h 1952538"/>
                <a:gd name="connsiteX184" fmla="*/ 723312 w 1166809"/>
                <a:gd name="connsiteY184" fmla="*/ 220173 h 1952538"/>
                <a:gd name="connsiteX185" fmla="*/ 717059 w 1166809"/>
                <a:gd name="connsiteY185" fmla="*/ 200222 h 1952538"/>
                <a:gd name="connsiteX186" fmla="*/ 738738 w 1166809"/>
                <a:gd name="connsiteY186" fmla="*/ 192653 h 1952538"/>
                <a:gd name="connsiteX187" fmla="*/ 741660 w 1166809"/>
                <a:gd name="connsiteY187" fmla="*/ 169949 h 1952538"/>
                <a:gd name="connsiteX188" fmla="*/ 731169 w 1166809"/>
                <a:gd name="connsiteY188" fmla="*/ 149652 h 1952538"/>
                <a:gd name="connsiteX189" fmla="*/ 729523 w 1166809"/>
                <a:gd name="connsiteY189" fmla="*/ 128327 h 1952538"/>
                <a:gd name="connsiteX190" fmla="*/ 712164 w 1166809"/>
                <a:gd name="connsiteY190" fmla="*/ 113879 h 1952538"/>
                <a:gd name="connsiteX191" fmla="*/ 713151 w 1166809"/>
                <a:gd name="connsiteY191" fmla="*/ 98054 h 1952538"/>
                <a:gd name="connsiteX192" fmla="*/ 699699 w 1166809"/>
                <a:gd name="connsiteY192" fmla="*/ 67094 h 1952538"/>
                <a:gd name="connsiteX193" fmla="*/ 699699 w 1166809"/>
                <a:gd name="connsiteY193" fmla="*/ 12 h 1952538"/>
                <a:gd name="connsiteX194" fmla="*/ 683944 w 1166809"/>
                <a:gd name="connsiteY194" fmla="*/ 18935 h 1952538"/>
                <a:gd name="connsiteX195" fmla="*/ 686576 w 1166809"/>
                <a:gd name="connsiteY195" fmla="*/ 27192 h 1952538"/>
                <a:gd name="connsiteX196" fmla="*/ 668846 w 1166809"/>
                <a:gd name="connsiteY196" fmla="*/ 37854 h 1952538"/>
                <a:gd name="connsiteX197" fmla="*/ 644247 w 1166809"/>
                <a:gd name="connsiteY197" fmla="*/ 39574 h 1952538"/>
                <a:gd name="connsiteX198" fmla="*/ 636719 w 1166809"/>
                <a:gd name="connsiteY198" fmla="*/ 57460 h 1952538"/>
                <a:gd name="connsiteX199" fmla="*/ 614051 w 1166809"/>
                <a:gd name="connsiteY199" fmla="*/ 66062 h 1952538"/>
                <a:gd name="connsiteX200" fmla="*/ 605866 w 1166809"/>
                <a:gd name="connsiteY200" fmla="*/ 47484 h 1952538"/>
                <a:gd name="connsiteX201" fmla="*/ 583898 w 1166809"/>
                <a:gd name="connsiteY201" fmla="*/ 38195 h 1952538"/>
                <a:gd name="connsiteX202" fmla="*/ 568472 w 1166809"/>
                <a:gd name="connsiteY202" fmla="*/ 53675 h 1952538"/>
                <a:gd name="connsiteX203" fmla="*/ 546176 w 1166809"/>
                <a:gd name="connsiteY203" fmla="*/ 59525 h 1952538"/>
                <a:gd name="connsiteX204" fmla="*/ 521575 w 1166809"/>
                <a:gd name="connsiteY204" fmla="*/ 57119 h 1952538"/>
                <a:gd name="connsiteX205" fmla="*/ 504175 w 1166809"/>
                <a:gd name="connsiteY205" fmla="*/ 64342 h 1952538"/>
                <a:gd name="connsiteX206" fmla="*/ 505820 w 1166809"/>
                <a:gd name="connsiteY206" fmla="*/ 81542 h 1952538"/>
                <a:gd name="connsiteX207" fmla="*/ 478917 w 1166809"/>
                <a:gd name="connsiteY207" fmla="*/ 93924 h 1952538"/>
                <a:gd name="connsiteX208" fmla="*/ 465795 w 1166809"/>
                <a:gd name="connsiteY208" fmla="*/ 108375 h 1952538"/>
                <a:gd name="connsiteX209" fmla="*/ 437575 w 1166809"/>
                <a:gd name="connsiteY209" fmla="*/ 124542 h 1952538"/>
                <a:gd name="connsiteX210" fmla="*/ 420214 w 1166809"/>
                <a:gd name="connsiteY210" fmla="*/ 144148 h 1952538"/>
                <a:gd name="connsiteX211" fmla="*/ 397218 w 1166809"/>
                <a:gd name="connsiteY211" fmla="*/ 156876 h 1952538"/>
                <a:gd name="connsiteX212" fmla="*/ 396272 w 1166809"/>
                <a:gd name="connsiteY212" fmla="*/ 183364 h 1952538"/>
                <a:gd name="connsiteX213" fmla="*/ 380189 w 1166809"/>
                <a:gd name="connsiteY213" fmla="*/ 202974 h 1952538"/>
                <a:gd name="connsiteX214" fmla="*/ 377226 w 1166809"/>
                <a:gd name="connsiteY214" fmla="*/ 218108 h 1952538"/>
                <a:gd name="connsiteX215" fmla="*/ 389033 w 1166809"/>
                <a:gd name="connsiteY215" fmla="*/ 240470 h 1952538"/>
                <a:gd name="connsiteX216" fmla="*/ 401826 w 1166809"/>
                <a:gd name="connsiteY216" fmla="*/ 248381 h 1952538"/>
                <a:gd name="connsiteX217" fmla="*/ 385083 w 1166809"/>
                <a:gd name="connsiteY217" fmla="*/ 271771 h 1952538"/>
                <a:gd name="connsiteX218" fmla="*/ 373935 w 1166809"/>
                <a:gd name="connsiteY218" fmla="*/ 280028 h 1952538"/>
                <a:gd name="connsiteX219" fmla="*/ 358838 w 1166809"/>
                <a:gd name="connsiteY219" fmla="*/ 308926 h 1952538"/>
                <a:gd name="connsiteX220" fmla="*/ 338845 w 1166809"/>
                <a:gd name="connsiteY220" fmla="*/ 312020 h 1952538"/>
                <a:gd name="connsiteX221" fmla="*/ 338188 w 1166809"/>
                <a:gd name="connsiteY221" fmla="*/ 334723 h 1952538"/>
                <a:gd name="connsiteX222" fmla="*/ 327040 w 1166809"/>
                <a:gd name="connsiteY222" fmla="*/ 349862 h 1952538"/>
                <a:gd name="connsiteX223" fmla="*/ 317536 w 1166809"/>
                <a:gd name="connsiteY223" fmla="*/ 349862 h 1952538"/>
                <a:gd name="connsiteX224" fmla="*/ 290304 w 1166809"/>
                <a:gd name="connsiteY224" fmla="*/ 362244 h 1952538"/>
                <a:gd name="connsiteX225" fmla="*/ 273561 w 1166809"/>
                <a:gd name="connsiteY225" fmla="*/ 373939 h 1952538"/>
                <a:gd name="connsiteX226" fmla="*/ 271587 w 1166809"/>
                <a:gd name="connsiteY226" fmla="*/ 414188 h 1952538"/>
                <a:gd name="connsiteX227" fmla="*/ 280472 w 1166809"/>
                <a:gd name="connsiteY227" fmla="*/ 436891 h 1952538"/>
                <a:gd name="connsiteX228" fmla="*/ 289974 w 1166809"/>
                <a:gd name="connsiteY228" fmla="*/ 445834 h 1952538"/>
                <a:gd name="connsiteX229" fmla="*/ 299148 w 1166809"/>
                <a:gd name="connsiteY229" fmla="*/ 468883 h 1952538"/>
                <a:gd name="connsiteX230" fmla="*/ 328027 w 1166809"/>
                <a:gd name="connsiteY230" fmla="*/ 488148 h 1952538"/>
                <a:gd name="connsiteX231" fmla="*/ 340491 w 1166809"/>
                <a:gd name="connsiteY231" fmla="*/ 517042 h 1952538"/>
                <a:gd name="connsiteX232" fmla="*/ 355260 w 1166809"/>
                <a:gd name="connsiteY232" fmla="*/ 541124 h 1952538"/>
                <a:gd name="connsiteX233" fmla="*/ 375252 w 1166809"/>
                <a:gd name="connsiteY233" fmla="*/ 552132 h 1952538"/>
                <a:gd name="connsiteX234" fmla="*/ 398205 w 1166809"/>
                <a:gd name="connsiteY234" fmla="*/ 582059 h 1952538"/>
                <a:gd name="connsiteX235" fmla="*/ 401168 w 1166809"/>
                <a:gd name="connsiteY235" fmla="*/ 620243 h 1952538"/>
                <a:gd name="connsiteX236" fmla="*/ 411329 w 1166809"/>
                <a:gd name="connsiteY236" fmla="*/ 624373 h 1952538"/>
                <a:gd name="connsiteX237" fmla="*/ 418240 w 1166809"/>
                <a:gd name="connsiteY237" fmla="*/ 639853 h 1952538"/>
                <a:gd name="connsiteX238" fmla="*/ 416266 w 1166809"/>
                <a:gd name="connsiteY238" fmla="*/ 657052 h 1952538"/>
                <a:gd name="connsiteX239" fmla="*/ 401498 w 1166809"/>
                <a:gd name="connsiteY239" fmla="*/ 714500 h 1952538"/>
                <a:gd name="connsiteX240" fmla="*/ 421860 w 1166809"/>
                <a:gd name="connsiteY240" fmla="*/ 735825 h 1952538"/>
                <a:gd name="connsiteX241" fmla="*/ 412974 w 1166809"/>
                <a:gd name="connsiteY241" fmla="*/ 751651 h 1952538"/>
                <a:gd name="connsiteX242" fmla="*/ 421201 w 1166809"/>
                <a:gd name="connsiteY242" fmla="*/ 789147 h 1952538"/>
                <a:gd name="connsiteX243" fmla="*/ 433008 w 1166809"/>
                <a:gd name="connsiteY243" fmla="*/ 801529 h 1952538"/>
                <a:gd name="connsiteX244" fmla="*/ 443169 w 1166809"/>
                <a:gd name="connsiteY244" fmla="*/ 835932 h 1952538"/>
                <a:gd name="connsiteX245" fmla="*/ 467769 w 1166809"/>
                <a:gd name="connsiteY245" fmla="*/ 865859 h 1952538"/>
                <a:gd name="connsiteX246" fmla="*/ 460241 w 1166809"/>
                <a:gd name="connsiteY246" fmla="*/ 904043 h 1952538"/>
                <a:gd name="connsiteX247" fmla="*/ 466452 w 1166809"/>
                <a:gd name="connsiteY247" fmla="*/ 911266 h 1952538"/>
                <a:gd name="connsiteX248" fmla="*/ 454975 w 1166809"/>
                <a:gd name="connsiteY248" fmla="*/ 926401 h 1952538"/>
                <a:gd name="connsiteX249" fmla="*/ 465465 w 1166809"/>
                <a:gd name="connsiteY249" fmla="*/ 943259 h 1952538"/>
                <a:gd name="connsiteX250" fmla="*/ 467439 w 1166809"/>
                <a:gd name="connsiteY250" fmla="*/ 959771 h 1952538"/>
                <a:gd name="connsiteX251" fmla="*/ 486444 w 1166809"/>
                <a:gd name="connsiteY251" fmla="*/ 964243 h 1952538"/>
                <a:gd name="connsiteX252" fmla="*/ 517297 w 1166809"/>
                <a:gd name="connsiteY252" fmla="*/ 981100 h 1952538"/>
                <a:gd name="connsiteX253" fmla="*/ 519601 w 1166809"/>
                <a:gd name="connsiteY253" fmla="*/ 990044 h 1952538"/>
                <a:gd name="connsiteX254" fmla="*/ 480891 w 1166809"/>
                <a:gd name="connsiteY254" fmla="*/ 1002426 h 1952538"/>
                <a:gd name="connsiteX255" fmla="*/ 466123 w 1166809"/>
                <a:gd name="connsiteY255" fmla="*/ 1003804 h 1952538"/>
                <a:gd name="connsiteX256" fmla="*/ 443169 w 1166809"/>
                <a:gd name="connsiteY256" fmla="*/ 997609 h 1952538"/>
                <a:gd name="connsiteX257" fmla="*/ 424451 w 1166809"/>
                <a:gd name="connsiteY257" fmla="*/ 997267 h 1952538"/>
                <a:gd name="connsiteX258" fmla="*/ 421860 w 1166809"/>
                <a:gd name="connsiteY258" fmla="*/ 989353 h 1952538"/>
                <a:gd name="connsiteX259" fmla="*/ 389033 w 1166809"/>
                <a:gd name="connsiteY259" fmla="*/ 984194 h 1952538"/>
                <a:gd name="connsiteX260" fmla="*/ 377556 w 1166809"/>
                <a:gd name="connsiteY260" fmla="*/ 993828 h 1952538"/>
                <a:gd name="connsiteX261" fmla="*/ 365749 w 1166809"/>
                <a:gd name="connsiteY261" fmla="*/ 993483 h 1952538"/>
                <a:gd name="connsiteX262" fmla="*/ 368382 w 1166809"/>
                <a:gd name="connsiteY262" fmla="*/ 1017219 h 1952538"/>
                <a:gd name="connsiteX263" fmla="*/ 328684 w 1166809"/>
                <a:gd name="connsiteY263" fmla="*/ 1028227 h 1952538"/>
                <a:gd name="connsiteX264" fmla="*/ 313916 w 1166809"/>
                <a:gd name="connsiteY264" fmla="*/ 1039235 h 1952538"/>
                <a:gd name="connsiteX265" fmla="*/ 277182 w 1166809"/>
                <a:gd name="connsiteY265" fmla="*/ 1045081 h 1952538"/>
                <a:gd name="connsiteX266" fmla="*/ 263071 w 1166809"/>
                <a:gd name="connsiteY266" fmla="*/ 1057122 h 1952538"/>
                <a:gd name="connsiteX267" fmla="*/ 243408 w 1166809"/>
                <a:gd name="connsiteY267" fmla="*/ 1066410 h 1952538"/>
                <a:gd name="connsiteX268" fmla="*/ 233534 w 1166809"/>
                <a:gd name="connsiteY268" fmla="*/ 1090834 h 1952538"/>
                <a:gd name="connsiteX269" fmla="*/ 222057 w 1166809"/>
                <a:gd name="connsiteY269" fmla="*/ 1103220 h 1952538"/>
                <a:gd name="connsiteX270" fmla="*/ 236497 w 1166809"/>
                <a:gd name="connsiteY270" fmla="*/ 1127984 h 1952538"/>
                <a:gd name="connsiteX271" fmla="*/ 239129 w 1166809"/>
                <a:gd name="connsiteY271" fmla="*/ 1143810 h 1952538"/>
                <a:gd name="connsiteX272" fmla="*/ 206961 w 1166809"/>
                <a:gd name="connsiteY272" fmla="*/ 1145875 h 1952538"/>
                <a:gd name="connsiteX273" fmla="*/ 179439 w 1166809"/>
                <a:gd name="connsiteY273" fmla="*/ 1159635 h 1952538"/>
                <a:gd name="connsiteX274" fmla="*/ 170884 w 1166809"/>
                <a:gd name="connsiteY274" fmla="*/ 1171330 h 1952538"/>
                <a:gd name="connsiteX275" fmla="*/ 139742 w 1166809"/>
                <a:gd name="connsiteY275" fmla="*/ 1176489 h 1952538"/>
                <a:gd name="connsiteX276" fmla="*/ 114485 w 1166809"/>
                <a:gd name="connsiteY276" fmla="*/ 1166859 h 1952538"/>
                <a:gd name="connsiteX277" fmla="*/ 88897 w 1166809"/>
                <a:gd name="connsiteY277" fmla="*/ 1138992 h 1952538"/>
                <a:gd name="connsiteX278" fmla="*/ 65243 w 1166809"/>
                <a:gd name="connsiteY278" fmla="*/ 1139338 h 1952538"/>
                <a:gd name="connsiteX279" fmla="*/ 55741 w 1166809"/>
                <a:gd name="connsiteY279" fmla="*/ 1144842 h 1952538"/>
                <a:gd name="connsiteX280" fmla="*/ 66230 w 1166809"/>
                <a:gd name="connsiteY280" fmla="*/ 1165481 h 1952538"/>
                <a:gd name="connsiteX281" fmla="*/ 60019 w 1166809"/>
                <a:gd name="connsiteY281" fmla="*/ 1175802 h 1952538"/>
                <a:gd name="connsiteX282" fmla="*/ 42288 w 1166809"/>
                <a:gd name="connsiteY282" fmla="*/ 1161696 h 1952538"/>
                <a:gd name="connsiteX283" fmla="*/ 32457 w 1166809"/>
                <a:gd name="connsiteY283" fmla="*/ 1169952 h 1952538"/>
                <a:gd name="connsiteX284" fmla="*/ 16372 w 1166809"/>
                <a:gd name="connsiteY284" fmla="*/ 1171330 h 1952538"/>
                <a:gd name="connsiteX285" fmla="*/ 0 w 1166809"/>
                <a:gd name="connsiteY285" fmla="*/ 1153785 h 1952538"/>
                <a:gd name="connsiteX286" fmla="*/ 113168 w 1166809"/>
                <a:gd name="connsiteY286" fmla="*/ 1400434 h 1952538"/>
                <a:gd name="connsiteX287" fmla="*/ 209922 w 1166809"/>
                <a:gd name="connsiteY287" fmla="*/ 1605803 h 1952538"/>
                <a:gd name="connsiteX288" fmla="*/ 266034 w 1166809"/>
                <a:gd name="connsiteY288" fmla="*/ 1725170 h 1952538"/>
                <a:gd name="connsiteX289" fmla="*/ 353943 w 1166809"/>
                <a:gd name="connsiteY289" fmla="*/ 1911274 h 1952538"/>
                <a:gd name="connsiteX290" fmla="*/ 371961 w 1166809"/>
                <a:gd name="connsiteY290" fmla="*/ 1952550 h 1952538"/>
                <a:gd name="connsiteX291" fmla="*/ 394298 w 1166809"/>
                <a:gd name="connsiteY291" fmla="*/ 1941201 h 1952538"/>
                <a:gd name="connsiteX292" fmla="*/ 400181 w 1166809"/>
                <a:gd name="connsiteY292" fmla="*/ 1933632 h 1952538"/>
                <a:gd name="connsiteX293" fmla="*/ 392653 w 1166809"/>
                <a:gd name="connsiteY293" fmla="*/ 1917119 h 1952538"/>
                <a:gd name="connsiteX294" fmla="*/ 397877 w 1166809"/>
                <a:gd name="connsiteY294" fmla="*/ 1887192 h 1952538"/>
                <a:gd name="connsiteX295" fmla="*/ 405116 w 1166809"/>
                <a:gd name="connsiteY295" fmla="*/ 1885472 h 1952538"/>
                <a:gd name="connsiteX296" fmla="*/ 404459 w 1166809"/>
                <a:gd name="connsiteY296" fmla="*/ 1845570 h 1952538"/>
                <a:gd name="connsiteX297" fmla="*/ 420544 w 1166809"/>
                <a:gd name="connsiteY297" fmla="*/ 1839720 h 1952538"/>
                <a:gd name="connsiteX298" fmla="*/ 426427 w 1166809"/>
                <a:gd name="connsiteY298" fmla="*/ 1830777 h 1952538"/>
                <a:gd name="connsiteX299" fmla="*/ 426097 w 1166809"/>
                <a:gd name="connsiteY299" fmla="*/ 1808415 h 1952538"/>
                <a:gd name="connsiteX300" fmla="*/ 445802 w 1166809"/>
                <a:gd name="connsiteY300" fmla="*/ 1808415 h 1952538"/>
                <a:gd name="connsiteX301" fmla="*/ 455962 w 1166809"/>
                <a:gd name="connsiteY301" fmla="*/ 1802223 h 1952538"/>
                <a:gd name="connsiteX302" fmla="*/ 457278 w 1166809"/>
                <a:gd name="connsiteY302" fmla="*/ 1788463 h 1952538"/>
                <a:gd name="connsiteX303" fmla="*/ 468756 w 1166809"/>
                <a:gd name="connsiteY303" fmla="*/ 1778146 h 1952538"/>
                <a:gd name="connsiteX304" fmla="*/ 464149 w 1166809"/>
                <a:gd name="connsiteY304" fmla="*/ 1747182 h 1952538"/>
                <a:gd name="connsiteX305" fmla="*/ 473652 w 1166809"/>
                <a:gd name="connsiteY305" fmla="*/ 1711064 h 1952538"/>
                <a:gd name="connsiteX306" fmla="*/ 485787 w 1166809"/>
                <a:gd name="connsiteY306" fmla="*/ 1716568 h 1952538"/>
                <a:gd name="connsiteX307" fmla="*/ 496976 w 1166809"/>
                <a:gd name="connsiteY307" fmla="*/ 1709345 h 1952538"/>
                <a:gd name="connsiteX308" fmla="*/ 506807 w 1166809"/>
                <a:gd name="connsiteY308" fmla="*/ 1688361 h 1952538"/>
                <a:gd name="connsiteX309" fmla="*/ 522234 w 1166809"/>
                <a:gd name="connsiteY309" fmla="*/ 1686641 h 1952538"/>
                <a:gd name="connsiteX310" fmla="*/ 538278 w 1166809"/>
                <a:gd name="connsiteY310" fmla="*/ 1698336 h 1952538"/>
                <a:gd name="connsiteX311" fmla="*/ 548480 w 1166809"/>
                <a:gd name="connsiteY311" fmla="*/ 1716223 h 1952538"/>
                <a:gd name="connsiteX312" fmla="*/ 546176 w 1166809"/>
                <a:gd name="connsiteY312" fmla="*/ 1739959 h 1952538"/>
                <a:gd name="connsiteX313" fmla="*/ 552058 w 1166809"/>
                <a:gd name="connsiteY313" fmla="*/ 1749934 h 1952538"/>
                <a:gd name="connsiteX314" fmla="*/ 572750 w 1166809"/>
                <a:gd name="connsiteY314" fmla="*/ 1759223 h 1952538"/>
                <a:gd name="connsiteX315" fmla="*/ 617014 w 1166809"/>
                <a:gd name="connsiteY315" fmla="*/ 1757504 h 1952538"/>
                <a:gd name="connsiteX316" fmla="*/ 637377 w 1166809"/>
                <a:gd name="connsiteY316" fmla="*/ 1741337 h 1952538"/>
                <a:gd name="connsiteX317" fmla="*/ 667530 w 1166809"/>
                <a:gd name="connsiteY317" fmla="*/ 1748215 h 1952538"/>
                <a:gd name="connsiteX318" fmla="*/ 665885 w 1166809"/>
                <a:gd name="connsiteY318" fmla="*/ 1759569 h 1952538"/>
                <a:gd name="connsiteX319" fmla="*/ 687564 w 1166809"/>
                <a:gd name="connsiteY319" fmla="*/ 1772642 h 1952538"/>
                <a:gd name="connsiteX320" fmla="*/ 687235 w 1166809"/>
                <a:gd name="connsiteY320" fmla="*/ 1793626 h 1952538"/>
                <a:gd name="connsiteX321" fmla="*/ 702333 w 1166809"/>
                <a:gd name="connsiteY321" fmla="*/ 1809447 h 1952538"/>
                <a:gd name="connsiteX322" fmla="*/ 701674 w 1166809"/>
                <a:gd name="connsiteY322" fmla="*/ 1819082 h 1952538"/>
                <a:gd name="connsiteX323" fmla="*/ 749558 w 1166809"/>
                <a:gd name="connsiteY323" fmla="*/ 1849009 h 1952538"/>
                <a:gd name="connsiteX324" fmla="*/ 760706 w 1166809"/>
                <a:gd name="connsiteY324" fmla="*/ 1872058 h 1952538"/>
                <a:gd name="connsiteX325" fmla="*/ 807601 w 1166809"/>
                <a:gd name="connsiteY325" fmla="*/ 1839033 h 1952538"/>
                <a:gd name="connsiteX326" fmla="*/ 819736 w 1166809"/>
                <a:gd name="connsiteY326" fmla="*/ 1846944 h 1952538"/>
                <a:gd name="connsiteX327" fmla="*/ 826319 w 1166809"/>
                <a:gd name="connsiteY327" fmla="*/ 1833870 h 1952538"/>
                <a:gd name="connsiteX328" fmla="*/ 828293 w 1166809"/>
                <a:gd name="connsiteY328" fmla="*/ 1812545 h 1952538"/>
                <a:gd name="connsiteX329" fmla="*/ 836480 w 1166809"/>
                <a:gd name="connsiteY329" fmla="*/ 1804976 h 1952538"/>
                <a:gd name="connsiteX330" fmla="*/ 870911 w 1166809"/>
                <a:gd name="connsiteY330" fmla="*/ 1810825 h 1952538"/>
                <a:gd name="connsiteX331" fmla="*/ 880126 w 1166809"/>
                <a:gd name="connsiteY331" fmla="*/ 1791561 h 1952538"/>
                <a:gd name="connsiteX332" fmla="*/ 907647 w 1166809"/>
                <a:gd name="connsiteY332" fmla="*/ 1775049 h 195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Lst>
              <a:rect l="l" t="t" r="r" b="b"/>
              <a:pathLst>
                <a:path w="1166809" h="1952538">
                  <a:moveTo>
                    <a:pt x="907647" y="1775049"/>
                  </a:moveTo>
                  <a:lnTo>
                    <a:pt x="877165" y="1760601"/>
                  </a:lnTo>
                  <a:lnTo>
                    <a:pt x="817145" y="1723446"/>
                  </a:lnTo>
                  <a:lnTo>
                    <a:pt x="828623" y="1701088"/>
                  </a:lnTo>
                  <a:lnTo>
                    <a:pt x="847628" y="1693178"/>
                  </a:lnTo>
                  <a:lnTo>
                    <a:pt x="874202" y="1712096"/>
                  </a:lnTo>
                  <a:lnTo>
                    <a:pt x="896827" y="1687328"/>
                  </a:lnTo>
                  <a:lnTo>
                    <a:pt x="906659" y="1686295"/>
                  </a:lnTo>
                  <a:lnTo>
                    <a:pt x="919166" y="1659120"/>
                  </a:lnTo>
                  <a:lnTo>
                    <a:pt x="919782" y="1643986"/>
                  </a:lnTo>
                  <a:lnTo>
                    <a:pt x="901435" y="1625063"/>
                  </a:lnTo>
                  <a:lnTo>
                    <a:pt x="908962" y="1598920"/>
                  </a:lnTo>
                  <a:lnTo>
                    <a:pt x="927351" y="1604425"/>
                  </a:lnTo>
                  <a:lnTo>
                    <a:pt x="941791" y="1591010"/>
                  </a:lnTo>
                  <a:lnTo>
                    <a:pt x="948989" y="1593416"/>
                  </a:lnTo>
                  <a:lnTo>
                    <a:pt x="960137" y="1563835"/>
                  </a:lnTo>
                  <a:lnTo>
                    <a:pt x="971944" y="1556953"/>
                  </a:lnTo>
                  <a:lnTo>
                    <a:pt x="973918" y="1544912"/>
                  </a:lnTo>
                  <a:lnTo>
                    <a:pt x="985066" y="1528058"/>
                  </a:lnTo>
                  <a:lnTo>
                    <a:pt x="978196" y="1509480"/>
                  </a:lnTo>
                  <a:lnTo>
                    <a:pt x="959480" y="1525993"/>
                  </a:lnTo>
                  <a:lnTo>
                    <a:pt x="915545" y="1528399"/>
                  </a:lnTo>
                  <a:lnTo>
                    <a:pt x="884363" y="1535282"/>
                  </a:lnTo>
                  <a:lnTo>
                    <a:pt x="881072" y="1544225"/>
                  </a:lnTo>
                  <a:lnTo>
                    <a:pt x="864370" y="1553513"/>
                  </a:lnTo>
                  <a:lnTo>
                    <a:pt x="850589" y="1553513"/>
                  </a:lnTo>
                  <a:lnTo>
                    <a:pt x="813855" y="1567274"/>
                  </a:lnTo>
                  <a:lnTo>
                    <a:pt x="788926" y="1586193"/>
                  </a:lnTo>
                  <a:lnTo>
                    <a:pt x="776131" y="1591351"/>
                  </a:lnTo>
                  <a:lnTo>
                    <a:pt x="758402" y="1583095"/>
                  </a:lnTo>
                  <a:lnTo>
                    <a:pt x="755769" y="1571400"/>
                  </a:lnTo>
                  <a:lnTo>
                    <a:pt x="727590" y="1556953"/>
                  </a:lnTo>
                  <a:lnTo>
                    <a:pt x="741660" y="1522208"/>
                  </a:lnTo>
                  <a:lnTo>
                    <a:pt x="736764" y="1513265"/>
                  </a:lnTo>
                  <a:lnTo>
                    <a:pt x="755439" y="1488842"/>
                  </a:lnTo>
                  <a:lnTo>
                    <a:pt x="746595" y="1462695"/>
                  </a:lnTo>
                  <a:lnTo>
                    <a:pt x="731827" y="1475082"/>
                  </a:lnTo>
                  <a:lnTo>
                    <a:pt x="713481" y="1465106"/>
                  </a:lnTo>
                  <a:lnTo>
                    <a:pt x="698712" y="1470952"/>
                  </a:lnTo>
                  <a:lnTo>
                    <a:pt x="692129" y="1490562"/>
                  </a:lnTo>
                  <a:lnTo>
                    <a:pt x="700029" y="1502602"/>
                  </a:lnTo>
                  <a:lnTo>
                    <a:pt x="690485" y="1519802"/>
                  </a:lnTo>
                  <a:lnTo>
                    <a:pt x="700357" y="1534936"/>
                  </a:lnTo>
                  <a:lnTo>
                    <a:pt x="693776" y="1564176"/>
                  </a:lnTo>
                  <a:lnTo>
                    <a:pt x="682957" y="1564176"/>
                  </a:lnTo>
                  <a:lnTo>
                    <a:pt x="658028" y="1578969"/>
                  </a:lnTo>
                  <a:lnTo>
                    <a:pt x="648195" y="1563144"/>
                  </a:lnTo>
                  <a:lnTo>
                    <a:pt x="605866" y="1533217"/>
                  </a:lnTo>
                  <a:lnTo>
                    <a:pt x="598009" y="1514985"/>
                  </a:lnTo>
                  <a:lnTo>
                    <a:pt x="584228" y="1498818"/>
                  </a:lnTo>
                  <a:lnTo>
                    <a:pt x="577317" y="1463728"/>
                  </a:lnTo>
                  <a:lnTo>
                    <a:pt x="579620" y="1441024"/>
                  </a:lnTo>
                  <a:lnTo>
                    <a:pt x="560615" y="1433801"/>
                  </a:lnTo>
                  <a:lnTo>
                    <a:pt x="563206" y="1412130"/>
                  </a:lnTo>
                  <a:lnTo>
                    <a:pt x="579950" y="1398715"/>
                  </a:lnTo>
                  <a:lnTo>
                    <a:pt x="582582" y="1383922"/>
                  </a:lnTo>
                  <a:lnTo>
                    <a:pt x="570776" y="1366377"/>
                  </a:lnTo>
                  <a:lnTo>
                    <a:pt x="566169" y="1351243"/>
                  </a:lnTo>
                  <a:lnTo>
                    <a:pt x="554362" y="1340235"/>
                  </a:lnTo>
                  <a:lnTo>
                    <a:pt x="542886" y="1339889"/>
                  </a:lnTo>
                  <a:lnTo>
                    <a:pt x="535028" y="1316840"/>
                  </a:lnTo>
                  <a:lnTo>
                    <a:pt x="510757" y="1309962"/>
                  </a:lnTo>
                  <a:lnTo>
                    <a:pt x="492040" y="1281754"/>
                  </a:lnTo>
                  <a:lnTo>
                    <a:pt x="499239" y="1263177"/>
                  </a:lnTo>
                  <a:lnTo>
                    <a:pt x="516968" y="1244604"/>
                  </a:lnTo>
                  <a:lnTo>
                    <a:pt x="513020" y="1209859"/>
                  </a:lnTo>
                  <a:lnTo>
                    <a:pt x="520260" y="1193688"/>
                  </a:lnTo>
                  <a:lnTo>
                    <a:pt x="520588" y="1176834"/>
                  </a:lnTo>
                  <a:lnTo>
                    <a:pt x="537290" y="1173395"/>
                  </a:lnTo>
                  <a:lnTo>
                    <a:pt x="551071" y="1158602"/>
                  </a:lnTo>
                  <a:lnTo>
                    <a:pt x="566169" y="1161009"/>
                  </a:lnTo>
                  <a:lnTo>
                    <a:pt x="572093" y="1142777"/>
                  </a:lnTo>
                  <a:lnTo>
                    <a:pt x="580607" y="1135899"/>
                  </a:lnTo>
                  <a:lnTo>
                    <a:pt x="597350" y="1136586"/>
                  </a:lnTo>
                  <a:lnTo>
                    <a:pt x="597350" y="1146907"/>
                  </a:lnTo>
                  <a:lnTo>
                    <a:pt x="613723" y="1159977"/>
                  </a:lnTo>
                  <a:lnTo>
                    <a:pt x="646880" y="1148968"/>
                  </a:lnTo>
                  <a:lnTo>
                    <a:pt x="673454" y="1144497"/>
                  </a:lnTo>
                  <a:lnTo>
                    <a:pt x="686248" y="1148281"/>
                  </a:lnTo>
                  <a:lnTo>
                    <a:pt x="711834" y="1136240"/>
                  </a:lnTo>
                  <a:lnTo>
                    <a:pt x="715742" y="1146216"/>
                  </a:lnTo>
                  <a:lnTo>
                    <a:pt x="741988" y="1132801"/>
                  </a:lnTo>
                  <a:lnTo>
                    <a:pt x="748241" y="1121793"/>
                  </a:lnTo>
                  <a:lnTo>
                    <a:pt x="765643" y="1127984"/>
                  </a:lnTo>
                  <a:lnTo>
                    <a:pt x="755111" y="1145188"/>
                  </a:lnTo>
                  <a:lnTo>
                    <a:pt x="790900" y="1159977"/>
                  </a:lnTo>
                  <a:lnTo>
                    <a:pt x="788926" y="1205388"/>
                  </a:lnTo>
                  <a:lnTo>
                    <a:pt x="794809" y="1217083"/>
                  </a:lnTo>
                  <a:lnTo>
                    <a:pt x="776131" y="1238754"/>
                  </a:lnTo>
                  <a:lnTo>
                    <a:pt x="782344" y="1251136"/>
                  </a:lnTo>
                  <a:lnTo>
                    <a:pt x="793820" y="1249417"/>
                  </a:lnTo>
                  <a:lnTo>
                    <a:pt x="807601" y="1232904"/>
                  </a:lnTo>
                  <a:lnTo>
                    <a:pt x="822699" y="1234282"/>
                  </a:lnTo>
                  <a:lnTo>
                    <a:pt x="838454" y="1211233"/>
                  </a:lnTo>
                  <a:lnTo>
                    <a:pt x="852565" y="1201944"/>
                  </a:lnTo>
                  <a:lnTo>
                    <a:pt x="868320" y="1199884"/>
                  </a:lnTo>
                  <a:lnTo>
                    <a:pt x="883046" y="1178554"/>
                  </a:lnTo>
                  <a:lnTo>
                    <a:pt x="886996" y="1161355"/>
                  </a:lnTo>
                  <a:lnTo>
                    <a:pt x="905384" y="1167200"/>
                  </a:lnTo>
                  <a:lnTo>
                    <a:pt x="931630" y="1189562"/>
                  </a:lnTo>
                  <a:lnTo>
                    <a:pt x="1061498" y="1188875"/>
                  </a:lnTo>
                  <a:lnTo>
                    <a:pt x="1065119" y="1175115"/>
                  </a:lnTo>
                  <a:lnTo>
                    <a:pt x="1060841" y="1162042"/>
                  </a:lnTo>
                  <a:lnTo>
                    <a:pt x="1066106" y="1147594"/>
                  </a:lnTo>
                  <a:lnTo>
                    <a:pt x="1085770" y="1112505"/>
                  </a:lnTo>
                  <a:lnTo>
                    <a:pt x="1089390" y="1097370"/>
                  </a:lnTo>
                  <a:lnTo>
                    <a:pt x="1140565" y="1052996"/>
                  </a:lnTo>
                  <a:lnTo>
                    <a:pt x="1157307" y="1020658"/>
                  </a:lnTo>
                  <a:lnTo>
                    <a:pt x="1166809" y="1015841"/>
                  </a:lnTo>
                  <a:lnTo>
                    <a:pt x="1158624" y="984881"/>
                  </a:lnTo>
                  <a:lnTo>
                    <a:pt x="1147804" y="985914"/>
                  </a:lnTo>
                  <a:lnTo>
                    <a:pt x="1121888" y="973531"/>
                  </a:lnTo>
                  <a:lnTo>
                    <a:pt x="1108107" y="956673"/>
                  </a:lnTo>
                  <a:lnTo>
                    <a:pt x="1094655" y="949450"/>
                  </a:lnTo>
                  <a:lnTo>
                    <a:pt x="1073963" y="956673"/>
                  </a:lnTo>
                  <a:lnTo>
                    <a:pt x="1044469" y="972499"/>
                  </a:lnTo>
                  <a:lnTo>
                    <a:pt x="1037228" y="949795"/>
                  </a:lnTo>
                  <a:lnTo>
                    <a:pt x="1044139" y="932250"/>
                  </a:lnTo>
                  <a:lnTo>
                    <a:pt x="1055287" y="917803"/>
                  </a:lnTo>
                  <a:lnTo>
                    <a:pt x="1040189" y="908173"/>
                  </a:lnTo>
                  <a:lnTo>
                    <a:pt x="1038874" y="886843"/>
                  </a:lnTo>
                  <a:lnTo>
                    <a:pt x="1052326" y="860701"/>
                  </a:lnTo>
                  <a:lnTo>
                    <a:pt x="1076926" y="843156"/>
                  </a:lnTo>
                  <a:lnTo>
                    <a:pt x="1071702" y="807725"/>
                  </a:lnTo>
                  <a:lnTo>
                    <a:pt x="1097618" y="764037"/>
                  </a:lnTo>
                  <a:lnTo>
                    <a:pt x="1096301" y="741329"/>
                  </a:lnTo>
                  <a:lnTo>
                    <a:pt x="1104816" y="731699"/>
                  </a:lnTo>
                  <a:lnTo>
                    <a:pt x="1099221" y="718626"/>
                  </a:lnTo>
                  <a:lnTo>
                    <a:pt x="1107779" y="707618"/>
                  </a:lnTo>
                  <a:lnTo>
                    <a:pt x="1098234" y="671845"/>
                  </a:lnTo>
                  <a:lnTo>
                    <a:pt x="1092681" y="671154"/>
                  </a:lnTo>
                  <a:lnTo>
                    <a:pt x="1098564" y="703492"/>
                  </a:lnTo>
                  <a:lnTo>
                    <a:pt x="1088731" y="725163"/>
                  </a:lnTo>
                  <a:lnTo>
                    <a:pt x="1073635" y="722756"/>
                  </a:lnTo>
                  <a:lnTo>
                    <a:pt x="1063144" y="735138"/>
                  </a:lnTo>
                  <a:lnTo>
                    <a:pt x="1060183" y="749931"/>
                  </a:lnTo>
                  <a:lnTo>
                    <a:pt x="1048376" y="761972"/>
                  </a:lnTo>
                  <a:lnTo>
                    <a:pt x="1006088" y="795684"/>
                  </a:lnTo>
                  <a:lnTo>
                    <a:pt x="977539" y="802221"/>
                  </a:lnTo>
                  <a:lnTo>
                    <a:pt x="974248" y="812883"/>
                  </a:lnTo>
                  <a:lnTo>
                    <a:pt x="932576" y="830428"/>
                  </a:lnTo>
                  <a:lnTo>
                    <a:pt x="915216" y="829050"/>
                  </a:lnTo>
                  <a:lnTo>
                    <a:pt x="890287" y="847282"/>
                  </a:lnTo>
                  <a:lnTo>
                    <a:pt x="880455" y="868266"/>
                  </a:lnTo>
                  <a:lnTo>
                    <a:pt x="871570" y="854164"/>
                  </a:lnTo>
                  <a:lnTo>
                    <a:pt x="855197" y="842469"/>
                  </a:lnTo>
                  <a:lnTo>
                    <a:pt x="862067" y="819420"/>
                  </a:lnTo>
                  <a:lnTo>
                    <a:pt x="833189" y="790521"/>
                  </a:lnTo>
                  <a:lnTo>
                    <a:pt x="826319" y="790867"/>
                  </a:lnTo>
                  <a:lnTo>
                    <a:pt x="810234" y="768850"/>
                  </a:lnTo>
                  <a:lnTo>
                    <a:pt x="800731" y="773322"/>
                  </a:lnTo>
                  <a:lnTo>
                    <a:pt x="786292" y="758188"/>
                  </a:lnTo>
                  <a:lnTo>
                    <a:pt x="766917" y="755781"/>
                  </a:lnTo>
                  <a:lnTo>
                    <a:pt x="760706" y="742362"/>
                  </a:lnTo>
                  <a:lnTo>
                    <a:pt x="745937" y="746834"/>
                  </a:lnTo>
                  <a:lnTo>
                    <a:pt x="734789" y="734797"/>
                  </a:lnTo>
                  <a:lnTo>
                    <a:pt x="739067" y="722069"/>
                  </a:lnTo>
                  <a:lnTo>
                    <a:pt x="729523" y="707618"/>
                  </a:lnTo>
                  <a:lnTo>
                    <a:pt x="704594" y="689386"/>
                  </a:lnTo>
                  <a:lnTo>
                    <a:pt x="711834" y="672532"/>
                  </a:lnTo>
                  <a:lnTo>
                    <a:pt x="702003" y="660146"/>
                  </a:lnTo>
                  <a:lnTo>
                    <a:pt x="707885" y="631251"/>
                  </a:lnTo>
                  <a:lnTo>
                    <a:pt x="695750" y="619556"/>
                  </a:lnTo>
                  <a:lnTo>
                    <a:pt x="693118" y="605450"/>
                  </a:lnTo>
                  <a:lnTo>
                    <a:pt x="678678" y="603043"/>
                  </a:lnTo>
                  <a:lnTo>
                    <a:pt x="680981" y="580340"/>
                  </a:lnTo>
                  <a:lnTo>
                    <a:pt x="671808" y="566925"/>
                  </a:lnTo>
                  <a:lnTo>
                    <a:pt x="678678" y="545941"/>
                  </a:lnTo>
                  <a:lnTo>
                    <a:pt x="675757" y="513949"/>
                  </a:lnTo>
                  <a:lnTo>
                    <a:pt x="669504" y="504315"/>
                  </a:lnTo>
                  <a:lnTo>
                    <a:pt x="678350" y="495030"/>
                  </a:lnTo>
                  <a:lnTo>
                    <a:pt x="669504" y="473700"/>
                  </a:lnTo>
                  <a:lnTo>
                    <a:pt x="680653" y="466131"/>
                  </a:lnTo>
                  <a:lnTo>
                    <a:pt x="661319" y="446180"/>
                  </a:lnTo>
                  <a:lnTo>
                    <a:pt x="666543" y="442054"/>
                  </a:lnTo>
                  <a:lnTo>
                    <a:pt x="670821" y="404899"/>
                  </a:lnTo>
                  <a:lnTo>
                    <a:pt x="685261" y="395269"/>
                  </a:lnTo>
                  <a:lnTo>
                    <a:pt x="695750" y="376691"/>
                  </a:lnTo>
                  <a:lnTo>
                    <a:pt x="693118" y="349171"/>
                  </a:lnTo>
                  <a:lnTo>
                    <a:pt x="697396" y="328187"/>
                  </a:lnTo>
                  <a:lnTo>
                    <a:pt x="694105" y="308581"/>
                  </a:lnTo>
                  <a:lnTo>
                    <a:pt x="706240" y="284845"/>
                  </a:lnTo>
                  <a:lnTo>
                    <a:pt x="700687" y="268332"/>
                  </a:lnTo>
                  <a:lnTo>
                    <a:pt x="708214" y="245283"/>
                  </a:lnTo>
                  <a:lnTo>
                    <a:pt x="723312" y="220173"/>
                  </a:lnTo>
                  <a:lnTo>
                    <a:pt x="717059" y="200222"/>
                  </a:lnTo>
                  <a:lnTo>
                    <a:pt x="738738" y="192653"/>
                  </a:lnTo>
                  <a:lnTo>
                    <a:pt x="741660" y="169949"/>
                  </a:lnTo>
                  <a:lnTo>
                    <a:pt x="731169" y="149652"/>
                  </a:lnTo>
                  <a:lnTo>
                    <a:pt x="729523" y="128327"/>
                  </a:lnTo>
                  <a:lnTo>
                    <a:pt x="712164" y="113879"/>
                  </a:lnTo>
                  <a:lnTo>
                    <a:pt x="713151" y="98054"/>
                  </a:lnTo>
                  <a:lnTo>
                    <a:pt x="699699" y="67094"/>
                  </a:lnTo>
                  <a:lnTo>
                    <a:pt x="699699" y="12"/>
                  </a:lnTo>
                  <a:lnTo>
                    <a:pt x="683944" y="18935"/>
                  </a:lnTo>
                  <a:lnTo>
                    <a:pt x="686576" y="27192"/>
                  </a:lnTo>
                  <a:lnTo>
                    <a:pt x="668846" y="37854"/>
                  </a:lnTo>
                  <a:lnTo>
                    <a:pt x="644247" y="39574"/>
                  </a:lnTo>
                  <a:lnTo>
                    <a:pt x="636719" y="57460"/>
                  </a:lnTo>
                  <a:lnTo>
                    <a:pt x="614051" y="66062"/>
                  </a:lnTo>
                  <a:lnTo>
                    <a:pt x="605866" y="47484"/>
                  </a:lnTo>
                  <a:lnTo>
                    <a:pt x="583898" y="38195"/>
                  </a:lnTo>
                  <a:lnTo>
                    <a:pt x="568472" y="53675"/>
                  </a:lnTo>
                  <a:lnTo>
                    <a:pt x="546176" y="59525"/>
                  </a:lnTo>
                  <a:lnTo>
                    <a:pt x="521575" y="57119"/>
                  </a:lnTo>
                  <a:lnTo>
                    <a:pt x="504175" y="64342"/>
                  </a:lnTo>
                  <a:lnTo>
                    <a:pt x="505820" y="81542"/>
                  </a:lnTo>
                  <a:lnTo>
                    <a:pt x="478917" y="93924"/>
                  </a:lnTo>
                  <a:lnTo>
                    <a:pt x="465795" y="108375"/>
                  </a:lnTo>
                  <a:lnTo>
                    <a:pt x="437575" y="124542"/>
                  </a:lnTo>
                  <a:lnTo>
                    <a:pt x="420214" y="144148"/>
                  </a:lnTo>
                  <a:lnTo>
                    <a:pt x="397218" y="156876"/>
                  </a:lnTo>
                  <a:lnTo>
                    <a:pt x="396272" y="183364"/>
                  </a:lnTo>
                  <a:lnTo>
                    <a:pt x="380189" y="202974"/>
                  </a:lnTo>
                  <a:lnTo>
                    <a:pt x="377226" y="218108"/>
                  </a:lnTo>
                  <a:lnTo>
                    <a:pt x="389033" y="240470"/>
                  </a:lnTo>
                  <a:lnTo>
                    <a:pt x="401826" y="248381"/>
                  </a:lnTo>
                  <a:lnTo>
                    <a:pt x="385083" y="271771"/>
                  </a:lnTo>
                  <a:lnTo>
                    <a:pt x="373935" y="280028"/>
                  </a:lnTo>
                  <a:lnTo>
                    <a:pt x="358838" y="308926"/>
                  </a:lnTo>
                  <a:lnTo>
                    <a:pt x="338845" y="312020"/>
                  </a:lnTo>
                  <a:lnTo>
                    <a:pt x="338188" y="334723"/>
                  </a:lnTo>
                  <a:lnTo>
                    <a:pt x="327040" y="349862"/>
                  </a:lnTo>
                  <a:lnTo>
                    <a:pt x="317536" y="349862"/>
                  </a:lnTo>
                  <a:lnTo>
                    <a:pt x="290304" y="362244"/>
                  </a:lnTo>
                  <a:lnTo>
                    <a:pt x="273561" y="373939"/>
                  </a:lnTo>
                  <a:lnTo>
                    <a:pt x="271587" y="414188"/>
                  </a:lnTo>
                  <a:lnTo>
                    <a:pt x="280472" y="436891"/>
                  </a:lnTo>
                  <a:lnTo>
                    <a:pt x="289974" y="445834"/>
                  </a:lnTo>
                  <a:lnTo>
                    <a:pt x="299148" y="468883"/>
                  </a:lnTo>
                  <a:lnTo>
                    <a:pt x="328027" y="488148"/>
                  </a:lnTo>
                  <a:lnTo>
                    <a:pt x="340491" y="517042"/>
                  </a:lnTo>
                  <a:lnTo>
                    <a:pt x="355260" y="541124"/>
                  </a:lnTo>
                  <a:lnTo>
                    <a:pt x="375252" y="552132"/>
                  </a:lnTo>
                  <a:lnTo>
                    <a:pt x="398205" y="582059"/>
                  </a:lnTo>
                  <a:lnTo>
                    <a:pt x="401168" y="620243"/>
                  </a:lnTo>
                  <a:lnTo>
                    <a:pt x="411329" y="624373"/>
                  </a:lnTo>
                  <a:lnTo>
                    <a:pt x="418240" y="639853"/>
                  </a:lnTo>
                  <a:lnTo>
                    <a:pt x="416266" y="657052"/>
                  </a:lnTo>
                  <a:lnTo>
                    <a:pt x="401498" y="714500"/>
                  </a:lnTo>
                  <a:lnTo>
                    <a:pt x="421860" y="735825"/>
                  </a:lnTo>
                  <a:lnTo>
                    <a:pt x="412974" y="751651"/>
                  </a:lnTo>
                  <a:lnTo>
                    <a:pt x="421201" y="789147"/>
                  </a:lnTo>
                  <a:lnTo>
                    <a:pt x="433008" y="801529"/>
                  </a:lnTo>
                  <a:lnTo>
                    <a:pt x="443169" y="835932"/>
                  </a:lnTo>
                  <a:lnTo>
                    <a:pt x="467769" y="865859"/>
                  </a:lnTo>
                  <a:lnTo>
                    <a:pt x="460241" y="904043"/>
                  </a:lnTo>
                  <a:lnTo>
                    <a:pt x="466452" y="911266"/>
                  </a:lnTo>
                  <a:lnTo>
                    <a:pt x="454975" y="926401"/>
                  </a:lnTo>
                  <a:lnTo>
                    <a:pt x="465465" y="943259"/>
                  </a:lnTo>
                  <a:lnTo>
                    <a:pt x="467439" y="959771"/>
                  </a:lnTo>
                  <a:lnTo>
                    <a:pt x="486444" y="964243"/>
                  </a:lnTo>
                  <a:lnTo>
                    <a:pt x="517297" y="981100"/>
                  </a:lnTo>
                  <a:lnTo>
                    <a:pt x="519601" y="990044"/>
                  </a:lnTo>
                  <a:lnTo>
                    <a:pt x="480891" y="1002426"/>
                  </a:lnTo>
                  <a:lnTo>
                    <a:pt x="466123" y="1003804"/>
                  </a:lnTo>
                  <a:lnTo>
                    <a:pt x="443169" y="997609"/>
                  </a:lnTo>
                  <a:lnTo>
                    <a:pt x="424451" y="997267"/>
                  </a:lnTo>
                  <a:lnTo>
                    <a:pt x="421860" y="989353"/>
                  </a:lnTo>
                  <a:lnTo>
                    <a:pt x="389033" y="984194"/>
                  </a:lnTo>
                  <a:lnTo>
                    <a:pt x="377556" y="993828"/>
                  </a:lnTo>
                  <a:lnTo>
                    <a:pt x="365749" y="993483"/>
                  </a:lnTo>
                  <a:lnTo>
                    <a:pt x="368382" y="1017219"/>
                  </a:lnTo>
                  <a:lnTo>
                    <a:pt x="328684" y="1028227"/>
                  </a:lnTo>
                  <a:lnTo>
                    <a:pt x="313916" y="1039235"/>
                  </a:lnTo>
                  <a:lnTo>
                    <a:pt x="277182" y="1045081"/>
                  </a:lnTo>
                  <a:lnTo>
                    <a:pt x="263071" y="1057122"/>
                  </a:lnTo>
                  <a:lnTo>
                    <a:pt x="243408" y="1066410"/>
                  </a:lnTo>
                  <a:lnTo>
                    <a:pt x="233534" y="1090834"/>
                  </a:lnTo>
                  <a:lnTo>
                    <a:pt x="222057" y="1103220"/>
                  </a:lnTo>
                  <a:lnTo>
                    <a:pt x="236497" y="1127984"/>
                  </a:lnTo>
                  <a:lnTo>
                    <a:pt x="239129" y="1143810"/>
                  </a:lnTo>
                  <a:lnTo>
                    <a:pt x="206961" y="1145875"/>
                  </a:lnTo>
                  <a:lnTo>
                    <a:pt x="179439" y="1159635"/>
                  </a:lnTo>
                  <a:lnTo>
                    <a:pt x="170884" y="1171330"/>
                  </a:lnTo>
                  <a:lnTo>
                    <a:pt x="139742" y="1176489"/>
                  </a:lnTo>
                  <a:lnTo>
                    <a:pt x="114485" y="1166859"/>
                  </a:lnTo>
                  <a:lnTo>
                    <a:pt x="88897" y="1138992"/>
                  </a:lnTo>
                  <a:lnTo>
                    <a:pt x="65243" y="1139338"/>
                  </a:lnTo>
                  <a:lnTo>
                    <a:pt x="55741" y="1144842"/>
                  </a:lnTo>
                  <a:lnTo>
                    <a:pt x="66230" y="1165481"/>
                  </a:lnTo>
                  <a:lnTo>
                    <a:pt x="60019" y="1175802"/>
                  </a:lnTo>
                  <a:lnTo>
                    <a:pt x="42288" y="1161696"/>
                  </a:lnTo>
                  <a:lnTo>
                    <a:pt x="32457" y="1169952"/>
                  </a:lnTo>
                  <a:lnTo>
                    <a:pt x="16372" y="1171330"/>
                  </a:lnTo>
                  <a:lnTo>
                    <a:pt x="0" y="1153785"/>
                  </a:lnTo>
                  <a:lnTo>
                    <a:pt x="113168" y="1400434"/>
                  </a:lnTo>
                  <a:lnTo>
                    <a:pt x="209922" y="1605803"/>
                  </a:lnTo>
                  <a:lnTo>
                    <a:pt x="266034" y="1725170"/>
                  </a:lnTo>
                  <a:lnTo>
                    <a:pt x="353943" y="1911274"/>
                  </a:lnTo>
                  <a:lnTo>
                    <a:pt x="371961" y="1952550"/>
                  </a:lnTo>
                  <a:lnTo>
                    <a:pt x="394298" y="1941201"/>
                  </a:lnTo>
                  <a:lnTo>
                    <a:pt x="400181" y="1933632"/>
                  </a:lnTo>
                  <a:lnTo>
                    <a:pt x="392653" y="1917119"/>
                  </a:lnTo>
                  <a:lnTo>
                    <a:pt x="397877" y="1887192"/>
                  </a:lnTo>
                  <a:lnTo>
                    <a:pt x="405116" y="1885472"/>
                  </a:lnTo>
                  <a:lnTo>
                    <a:pt x="404459" y="1845570"/>
                  </a:lnTo>
                  <a:lnTo>
                    <a:pt x="420544" y="1839720"/>
                  </a:lnTo>
                  <a:lnTo>
                    <a:pt x="426427" y="1830777"/>
                  </a:lnTo>
                  <a:lnTo>
                    <a:pt x="426097" y="1808415"/>
                  </a:lnTo>
                  <a:lnTo>
                    <a:pt x="445802" y="1808415"/>
                  </a:lnTo>
                  <a:lnTo>
                    <a:pt x="455962" y="1802223"/>
                  </a:lnTo>
                  <a:lnTo>
                    <a:pt x="457278" y="1788463"/>
                  </a:lnTo>
                  <a:lnTo>
                    <a:pt x="468756" y="1778146"/>
                  </a:lnTo>
                  <a:lnTo>
                    <a:pt x="464149" y="1747182"/>
                  </a:lnTo>
                  <a:lnTo>
                    <a:pt x="473652" y="1711064"/>
                  </a:lnTo>
                  <a:lnTo>
                    <a:pt x="485787" y="1716568"/>
                  </a:lnTo>
                  <a:lnTo>
                    <a:pt x="496976" y="1709345"/>
                  </a:lnTo>
                  <a:lnTo>
                    <a:pt x="506807" y="1688361"/>
                  </a:lnTo>
                  <a:lnTo>
                    <a:pt x="522234" y="1686641"/>
                  </a:lnTo>
                  <a:lnTo>
                    <a:pt x="538278" y="1698336"/>
                  </a:lnTo>
                  <a:lnTo>
                    <a:pt x="548480" y="1716223"/>
                  </a:lnTo>
                  <a:lnTo>
                    <a:pt x="546176" y="1739959"/>
                  </a:lnTo>
                  <a:lnTo>
                    <a:pt x="552058" y="1749934"/>
                  </a:lnTo>
                  <a:lnTo>
                    <a:pt x="572750" y="1759223"/>
                  </a:lnTo>
                  <a:lnTo>
                    <a:pt x="617014" y="1757504"/>
                  </a:lnTo>
                  <a:lnTo>
                    <a:pt x="637377" y="1741337"/>
                  </a:lnTo>
                  <a:lnTo>
                    <a:pt x="667530" y="1748215"/>
                  </a:lnTo>
                  <a:lnTo>
                    <a:pt x="665885" y="1759569"/>
                  </a:lnTo>
                  <a:lnTo>
                    <a:pt x="687564" y="1772642"/>
                  </a:lnTo>
                  <a:lnTo>
                    <a:pt x="687235" y="1793626"/>
                  </a:lnTo>
                  <a:lnTo>
                    <a:pt x="702333" y="1809447"/>
                  </a:lnTo>
                  <a:lnTo>
                    <a:pt x="701674" y="1819082"/>
                  </a:lnTo>
                  <a:lnTo>
                    <a:pt x="749558" y="1849009"/>
                  </a:lnTo>
                  <a:lnTo>
                    <a:pt x="760706" y="1872058"/>
                  </a:lnTo>
                  <a:lnTo>
                    <a:pt x="807601" y="1839033"/>
                  </a:lnTo>
                  <a:lnTo>
                    <a:pt x="819736" y="1846944"/>
                  </a:lnTo>
                  <a:lnTo>
                    <a:pt x="826319" y="1833870"/>
                  </a:lnTo>
                  <a:lnTo>
                    <a:pt x="828293" y="1812545"/>
                  </a:lnTo>
                  <a:lnTo>
                    <a:pt x="836480" y="1804976"/>
                  </a:lnTo>
                  <a:lnTo>
                    <a:pt x="870911" y="1810825"/>
                  </a:lnTo>
                  <a:lnTo>
                    <a:pt x="880126" y="1791561"/>
                  </a:lnTo>
                  <a:lnTo>
                    <a:pt x="907647" y="1775049"/>
                  </a:lnTo>
                  <a:close/>
                </a:path>
              </a:pathLst>
            </a:custGeom>
            <a:solidFill>
              <a:srgbClr val="1B779B"/>
            </a:solidFill>
            <a:ln w="5801" cap="flat">
              <a:noFill/>
              <a:prstDash val="solid"/>
              <a:miter/>
            </a:ln>
          </p:spPr>
          <p:txBody>
            <a:bodyPr rtlCol="0" anchor="ctr"/>
            <a:lstStyle/>
            <a:p>
              <a:endParaRPr lang="pt-BR"/>
            </a:p>
          </p:txBody>
        </p:sp>
        <p:sp>
          <p:nvSpPr>
            <p:cNvPr id="89" name="Forma Livre: Forma 88">
              <a:extLst>
                <a:ext uri="{FF2B5EF4-FFF2-40B4-BE49-F238E27FC236}">
                  <a16:creationId xmlns:a16="http://schemas.microsoft.com/office/drawing/2014/main" id="{EDA2ED25-E8AE-3893-532A-A5D3D27686E2}"/>
                </a:ext>
              </a:extLst>
            </p:cNvPr>
            <p:cNvSpPr/>
            <p:nvPr/>
          </p:nvSpPr>
          <p:spPr>
            <a:xfrm flipV="1">
              <a:off x="-19376890" y="5579830"/>
              <a:ext cx="495331" cy="320605"/>
            </a:xfrm>
            <a:custGeom>
              <a:avLst/>
              <a:gdLst>
                <a:gd name="connsiteX0" fmla="*/ 495331 w 495331"/>
                <a:gd name="connsiteY0" fmla="*/ 112495 h 320605"/>
                <a:gd name="connsiteX1" fmla="*/ 483524 w 495331"/>
                <a:gd name="connsiteY1" fmla="*/ 104584 h 320605"/>
                <a:gd name="connsiteX2" fmla="*/ 487104 w 495331"/>
                <a:gd name="connsiteY2" fmla="*/ 83259 h 320605"/>
                <a:gd name="connsiteX3" fmla="*/ 474639 w 495331"/>
                <a:gd name="connsiteY3" fmla="*/ 73625 h 320605"/>
                <a:gd name="connsiteX4" fmla="*/ 477930 w 495331"/>
                <a:gd name="connsiteY4" fmla="*/ 64682 h 320605"/>
                <a:gd name="connsiteX5" fmla="*/ 464478 w 495331"/>
                <a:gd name="connsiteY5" fmla="*/ 48515 h 320605"/>
                <a:gd name="connsiteX6" fmla="*/ 457278 w 495331"/>
                <a:gd name="connsiteY6" fmla="*/ 28563 h 320605"/>
                <a:gd name="connsiteX7" fmla="*/ 465465 w 495331"/>
                <a:gd name="connsiteY7" fmla="*/ 19616 h 320605"/>
                <a:gd name="connsiteX8" fmla="*/ 450039 w 495331"/>
                <a:gd name="connsiteY8" fmla="*/ 6888 h 320605"/>
                <a:gd name="connsiteX9" fmla="*/ 423135 w 495331"/>
                <a:gd name="connsiteY9" fmla="*/ 10 h 320605"/>
                <a:gd name="connsiteX10" fmla="*/ 402155 w 495331"/>
                <a:gd name="connsiteY10" fmla="*/ 12392 h 320605"/>
                <a:gd name="connsiteX11" fmla="*/ 396602 w 495331"/>
                <a:gd name="connsiteY11" fmla="*/ 8266 h 320605"/>
                <a:gd name="connsiteX12" fmla="*/ 375580 w 495331"/>
                <a:gd name="connsiteY12" fmla="*/ 21681 h 320605"/>
                <a:gd name="connsiteX13" fmla="*/ 362458 w 495331"/>
                <a:gd name="connsiteY13" fmla="*/ 14803 h 320605"/>
                <a:gd name="connsiteX14" fmla="*/ 348349 w 495331"/>
                <a:gd name="connsiteY14" fmla="*/ 20307 h 320605"/>
                <a:gd name="connsiteX15" fmla="*/ 312600 w 495331"/>
                <a:gd name="connsiteY15" fmla="*/ 6888 h 320605"/>
                <a:gd name="connsiteX16" fmla="*/ 288987 w 495331"/>
                <a:gd name="connsiteY16" fmla="*/ 11360 h 320605"/>
                <a:gd name="connsiteX17" fmla="*/ 283393 w 495331"/>
                <a:gd name="connsiteY17" fmla="*/ 26498 h 320605"/>
                <a:gd name="connsiteX18" fmla="*/ 273889 w 495331"/>
                <a:gd name="connsiteY18" fmla="*/ 30624 h 320605"/>
                <a:gd name="connsiteX19" fmla="*/ 249619 w 495331"/>
                <a:gd name="connsiteY19" fmla="*/ 20994 h 320605"/>
                <a:gd name="connsiteX20" fmla="*/ 211896 w 495331"/>
                <a:gd name="connsiteY20" fmla="*/ 16177 h 320605"/>
                <a:gd name="connsiteX21" fmla="*/ 200748 w 495331"/>
                <a:gd name="connsiteY21" fmla="*/ 22027 h 320605"/>
                <a:gd name="connsiteX22" fmla="*/ 188613 w 495331"/>
                <a:gd name="connsiteY22" fmla="*/ 15490 h 320605"/>
                <a:gd name="connsiteX23" fmla="*/ 171212 w 495331"/>
                <a:gd name="connsiteY23" fmla="*/ 27872 h 320605"/>
                <a:gd name="connsiteX24" fmla="*/ 157102 w 495331"/>
                <a:gd name="connsiteY24" fmla="*/ 29250 h 320605"/>
                <a:gd name="connsiteX25" fmla="*/ 126620 w 495331"/>
                <a:gd name="connsiteY25" fmla="*/ 40600 h 320605"/>
                <a:gd name="connsiteX26" fmla="*/ 103337 w 495331"/>
                <a:gd name="connsiteY26" fmla="*/ 44043 h 320605"/>
                <a:gd name="connsiteX27" fmla="*/ 90213 w 495331"/>
                <a:gd name="connsiteY27" fmla="*/ 57112 h 320605"/>
                <a:gd name="connsiteX28" fmla="*/ 68204 w 495331"/>
                <a:gd name="connsiteY28" fmla="*/ 66055 h 320605"/>
                <a:gd name="connsiteX29" fmla="*/ 44921 w 495331"/>
                <a:gd name="connsiteY29" fmla="*/ 70873 h 320605"/>
                <a:gd name="connsiteX30" fmla="*/ 35748 w 495331"/>
                <a:gd name="connsiteY30" fmla="*/ 80848 h 320605"/>
                <a:gd name="connsiteX31" fmla="*/ 15714 w 495331"/>
                <a:gd name="connsiteY31" fmla="*/ 78096 h 320605"/>
                <a:gd name="connsiteX32" fmla="*/ 3250 w 495331"/>
                <a:gd name="connsiteY32" fmla="*/ 99426 h 320605"/>
                <a:gd name="connsiteX33" fmla="*/ 0 w 495331"/>
                <a:gd name="connsiteY33" fmla="*/ 118690 h 320605"/>
                <a:gd name="connsiteX34" fmla="*/ 1933 w 495331"/>
                <a:gd name="connsiteY34" fmla="*/ 144487 h 320605"/>
                <a:gd name="connsiteX35" fmla="*/ 15385 w 495331"/>
                <a:gd name="connsiteY35" fmla="*/ 158593 h 320605"/>
                <a:gd name="connsiteX36" fmla="*/ 14727 w 495331"/>
                <a:gd name="connsiteY36" fmla="*/ 206752 h 320605"/>
                <a:gd name="connsiteX37" fmla="*/ 50516 w 495331"/>
                <a:gd name="connsiteY37" fmla="*/ 207785 h 320605"/>
                <a:gd name="connsiteX38" fmla="*/ 80669 w 495331"/>
                <a:gd name="connsiteY38" fmla="*/ 225330 h 320605"/>
                <a:gd name="connsiteX39" fmla="*/ 93793 w 495331"/>
                <a:gd name="connsiteY39" fmla="*/ 244594 h 320605"/>
                <a:gd name="connsiteX40" fmla="*/ 82315 w 495331"/>
                <a:gd name="connsiteY40" fmla="*/ 263168 h 320605"/>
                <a:gd name="connsiteX41" fmla="*/ 305729 w 495331"/>
                <a:gd name="connsiteY41" fmla="*/ 269017 h 320605"/>
                <a:gd name="connsiteX42" fmla="*/ 417581 w 495331"/>
                <a:gd name="connsiteY42" fmla="*/ 281058 h 320605"/>
                <a:gd name="connsiteX43" fmla="*/ 434653 w 495331"/>
                <a:gd name="connsiteY43" fmla="*/ 289314 h 320605"/>
                <a:gd name="connsiteX44" fmla="*/ 448393 w 495331"/>
                <a:gd name="connsiteY44" fmla="*/ 316831 h 320605"/>
                <a:gd name="connsiteX45" fmla="*/ 451354 w 495331"/>
                <a:gd name="connsiteY45" fmla="*/ 320615 h 320605"/>
                <a:gd name="connsiteX46" fmla="*/ 448064 w 495331"/>
                <a:gd name="connsiteY46" fmla="*/ 282086 h 320605"/>
                <a:gd name="connsiteX47" fmla="*/ 456291 w 495331"/>
                <a:gd name="connsiteY47" fmla="*/ 252850 h 320605"/>
                <a:gd name="connsiteX48" fmla="*/ 456950 w 495331"/>
                <a:gd name="connsiteY48" fmla="*/ 231866 h 320605"/>
                <a:gd name="connsiteX49" fmla="*/ 473034 w 495331"/>
                <a:gd name="connsiteY49" fmla="*/ 226704 h 320605"/>
                <a:gd name="connsiteX50" fmla="*/ 491381 w 495331"/>
                <a:gd name="connsiteY50" fmla="*/ 199874 h 320605"/>
                <a:gd name="connsiteX51" fmla="*/ 488420 w 495331"/>
                <a:gd name="connsiteY51" fmla="*/ 176480 h 320605"/>
                <a:gd name="connsiteX52" fmla="*/ 492039 w 495331"/>
                <a:gd name="connsiteY52" fmla="*/ 158939 h 320605"/>
                <a:gd name="connsiteX53" fmla="*/ 492039 w 495331"/>
                <a:gd name="connsiteY53" fmla="*/ 126601 h 320605"/>
                <a:gd name="connsiteX54" fmla="*/ 495331 w 495331"/>
                <a:gd name="connsiteY54" fmla="*/ 112495 h 32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5331" h="320605">
                  <a:moveTo>
                    <a:pt x="495331" y="112495"/>
                  </a:moveTo>
                  <a:lnTo>
                    <a:pt x="483524" y="104584"/>
                  </a:lnTo>
                  <a:lnTo>
                    <a:pt x="487104" y="83259"/>
                  </a:lnTo>
                  <a:lnTo>
                    <a:pt x="474639" y="73625"/>
                  </a:lnTo>
                  <a:lnTo>
                    <a:pt x="477930" y="64682"/>
                  </a:lnTo>
                  <a:lnTo>
                    <a:pt x="464478" y="48515"/>
                  </a:lnTo>
                  <a:lnTo>
                    <a:pt x="457278" y="28563"/>
                  </a:lnTo>
                  <a:lnTo>
                    <a:pt x="465465" y="19616"/>
                  </a:lnTo>
                  <a:lnTo>
                    <a:pt x="450039" y="6888"/>
                  </a:lnTo>
                  <a:lnTo>
                    <a:pt x="423135" y="10"/>
                  </a:lnTo>
                  <a:lnTo>
                    <a:pt x="402155" y="12392"/>
                  </a:lnTo>
                  <a:lnTo>
                    <a:pt x="396602" y="8266"/>
                  </a:lnTo>
                  <a:lnTo>
                    <a:pt x="375580" y="21681"/>
                  </a:lnTo>
                  <a:lnTo>
                    <a:pt x="362458" y="14803"/>
                  </a:lnTo>
                  <a:lnTo>
                    <a:pt x="348349" y="20307"/>
                  </a:lnTo>
                  <a:lnTo>
                    <a:pt x="312600" y="6888"/>
                  </a:lnTo>
                  <a:lnTo>
                    <a:pt x="288987" y="11360"/>
                  </a:lnTo>
                  <a:lnTo>
                    <a:pt x="283393" y="26498"/>
                  </a:lnTo>
                  <a:lnTo>
                    <a:pt x="273889" y="30624"/>
                  </a:lnTo>
                  <a:lnTo>
                    <a:pt x="249619" y="20994"/>
                  </a:lnTo>
                  <a:lnTo>
                    <a:pt x="211896" y="16177"/>
                  </a:lnTo>
                  <a:lnTo>
                    <a:pt x="200748" y="22027"/>
                  </a:lnTo>
                  <a:lnTo>
                    <a:pt x="188613" y="15490"/>
                  </a:lnTo>
                  <a:lnTo>
                    <a:pt x="171212" y="27872"/>
                  </a:lnTo>
                  <a:lnTo>
                    <a:pt x="157102" y="29250"/>
                  </a:lnTo>
                  <a:lnTo>
                    <a:pt x="126620" y="40600"/>
                  </a:lnTo>
                  <a:lnTo>
                    <a:pt x="103337" y="44043"/>
                  </a:lnTo>
                  <a:lnTo>
                    <a:pt x="90213" y="57112"/>
                  </a:lnTo>
                  <a:lnTo>
                    <a:pt x="68204" y="66055"/>
                  </a:lnTo>
                  <a:lnTo>
                    <a:pt x="44921" y="70873"/>
                  </a:lnTo>
                  <a:lnTo>
                    <a:pt x="35748" y="80848"/>
                  </a:lnTo>
                  <a:lnTo>
                    <a:pt x="15714" y="78096"/>
                  </a:lnTo>
                  <a:lnTo>
                    <a:pt x="3250" y="99426"/>
                  </a:lnTo>
                  <a:lnTo>
                    <a:pt x="0" y="118690"/>
                  </a:lnTo>
                  <a:lnTo>
                    <a:pt x="1933" y="144487"/>
                  </a:lnTo>
                  <a:lnTo>
                    <a:pt x="15385" y="158593"/>
                  </a:lnTo>
                  <a:lnTo>
                    <a:pt x="14727" y="206752"/>
                  </a:lnTo>
                  <a:lnTo>
                    <a:pt x="50516" y="207785"/>
                  </a:lnTo>
                  <a:lnTo>
                    <a:pt x="80669" y="225330"/>
                  </a:lnTo>
                  <a:lnTo>
                    <a:pt x="93793" y="244594"/>
                  </a:lnTo>
                  <a:lnTo>
                    <a:pt x="82315" y="263168"/>
                  </a:lnTo>
                  <a:lnTo>
                    <a:pt x="305729" y="269017"/>
                  </a:lnTo>
                  <a:lnTo>
                    <a:pt x="417581" y="281058"/>
                  </a:lnTo>
                  <a:lnTo>
                    <a:pt x="434653" y="289314"/>
                  </a:lnTo>
                  <a:lnTo>
                    <a:pt x="448393" y="316831"/>
                  </a:lnTo>
                  <a:lnTo>
                    <a:pt x="451354" y="320615"/>
                  </a:lnTo>
                  <a:lnTo>
                    <a:pt x="448064" y="282086"/>
                  </a:lnTo>
                  <a:lnTo>
                    <a:pt x="456291" y="252850"/>
                  </a:lnTo>
                  <a:lnTo>
                    <a:pt x="456950" y="231866"/>
                  </a:lnTo>
                  <a:lnTo>
                    <a:pt x="473034" y="226704"/>
                  </a:lnTo>
                  <a:lnTo>
                    <a:pt x="491381" y="199874"/>
                  </a:lnTo>
                  <a:lnTo>
                    <a:pt x="488420" y="176480"/>
                  </a:lnTo>
                  <a:lnTo>
                    <a:pt x="492039" y="158939"/>
                  </a:lnTo>
                  <a:lnTo>
                    <a:pt x="492039" y="126601"/>
                  </a:lnTo>
                  <a:lnTo>
                    <a:pt x="495331" y="112495"/>
                  </a:lnTo>
                  <a:close/>
                </a:path>
              </a:pathLst>
            </a:custGeom>
            <a:solidFill>
              <a:srgbClr val="308BC9"/>
            </a:solidFill>
            <a:ln w="5801" cap="flat">
              <a:noFill/>
              <a:prstDash val="solid"/>
              <a:miter/>
            </a:ln>
          </p:spPr>
          <p:txBody>
            <a:bodyPr rtlCol="0" anchor="ctr"/>
            <a:lstStyle/>
            <a:p>
              <a:endParaRPr lang="pt-BR"/>
            </a:p>
          </p:txBody>
        </p:sp>
        <p:sp>
          <p:nvSpPr>
            <p:cNvPr id="90" name="Forma Livre: Forma 89">
              <a:extLst>
                <a:ext uri="{FF2B5EF4-FFF2-40B4-BE49-F238E27FC236}">
                  <a16:creationId xmlns:a16="http://schemas.microsoft.com/office/drawing/2014/main" id="{8117D39B-DFCA-85D4-202E-9EF53FBD49C8}"/>
                </a:ext>
              </a:extLst>
            </p:cNvPr>
            <p:cNvSpPr/>
            <p:nvPr/>
          </p:nvSpPr>
          <p:spPr>
            <a:xfrm flipV="1">
              <a:off x="-22653986" y="5932773"/>
              <a:ext cx="956559" cy="1589960"/>
            </a:xfrm>
            <a:custGeom>
              <a:avLst/>
              <a:gdLst>
                <a:gd name="connsiteX0" fmla="*/ 955243 w 956559"/>
                <a:gd name="connsiteY0" fmla="*/ 413499 h 1589960"/>
                <a:gd name="connsiteX1" fmla="*/ 956230 w 956559"/>
                <a:gd name="connsiteY1" fmla="*/ 168915 h 1589960"/>
                <a:gd name="connsiteX2" fmla="*/ 956559 w 956559"/>
                <a:gd name="connsiteY2" fmla="*/ 15 h 1589960"/>
                <a:gd name="connsiteX3" fmla="*/ 908964 w 956559"/>
                <a:gd name="connsiteY3" fmla="*/ 4141 h 1589960"/>
                <a:gd name="connsiteX4" fmla="*/ 744621 w 956559"/>
                <a:gd name="connsiteY4" fmla="*/ 17901 h 1589960"/>
                <a:gd name="connsiteX5" fmla="*/ 729523 w 956559"/>
                <a:gd name="connsiteY5" fmla="*/ 15495 h 1589960"/>
                <a:gd name="connsiteX6" fmla="*/ 710518 w 956559"/>
                <a:gd name="connsiteY6" fmla="*/ 1734 h 1589960"/>
                <a:gd name="connsiteX7" fmla="*/ 703279 w 956559"/>
                <a:gd name="connsiteY7" fmla="*/ 7926 h 1589960"/>
                <a:gd name="connsiteX8" fmla="*/ 702003 w 956559"/>
                <a:gd name="connsiteY8" fmla="*/ 33381 h 1589960"/>
                <a:gd name="connsiteX9" fmla="*/ 683615 w 956559"/>
                <a:gd name="connsiteY9" fmla="*/ 67438 h 1589960"/>
                <a:gd name="connsiteX10" fmla="*/ 633428 w 956559"/>
                <a:gd name="connsiteY10" fmla="*/ 74662 h 1589960"/>
                <a:gd name="connsiteX11" fmla="*/ 611460 w 956559"/>
                <a:gd name="connsiteY11" fmla="*/ 72597 h 1589960"/>
                <a:gd name="connsiteX12" fmla="*/ 584887 w 956559"/>
                <a:gd name="connsiteY12" fmla="*/ 93926 h 1589960"/>
                <a:gd name="connsiteX13" fmla="*/ 584557 w 956559"/>
                <a:gd name="connsiteY13" fmla="*/ 112500 h 1589960"/>
                <a:gd name="connsiteX14" fmla="*/ 593401 w 956559"/>
                <a:gd name="connsiteY14" fmla="*/ 128325 h 1589960"/>
                <a:gd name="connsiteX15" fmla="*/ 570776 w 956559"/>
                <a:gd name="connsiteY15" fmla="*/ 161691 h 1589960"/>
                <a:gd name="connsiteX16" fmla="*/ 552717 w 956559"/>
                <a:gd name="connsiteY16" fmla="*/ 170980 h 1589960"/>
                <a:gd name="connsiteX17" fmla="*/ 525814 w 956559"/>
                <a:gd name="connsiteY17" fmla="*/ 201598 h 1589960"/>
                <a:gd name="connsiteX18" fmla="*/ 512690 w 956559"/>
                <a:gd name="connsiteY18" fmla="*/ 207102 h 1589960"/>
                <a:gd name="connsiteX19" fmla="*/ 490394 w 956559"/>
                <a:gd name="connsiteY19" fmla="*/ 203659 h 1589960"/>
                <a:gd name="connsiteX20" fmla="*/ 478589 w 956559"/>
                <a:gd name="connsiteY20" fmla="*/ 216046 h 1589960"/>
                <a:gd name="connsiteX21" fmla="*/ 451356 w 956559"/>
                <a:gd name="connsiteY21" fmla="*/ 218452 h 1589960"/>
                <a:gd name="connsiteX22" fmla="*/ 438232 w 956559"/>
                <a:gd name="connsiteY22" fmla="*/ 227054 h 1589960"/>
                <a:gd name="connsiteX23" fmla="*/ 437904 w 956559"/>
                <a:gd name="connsiteY23" fmla="*/ 254229 h 1589960"/>
                <a:gd name="connsiteX24" fmla="*/ 418898 w 956559"/>
                <a:gd name="connsiteY24" fmla="*/ 257327 h 1589960"/>
                <a:gd name="connsiteX25" fmla="*/ 394298 w 956559"/>
                <a:gd name="connsiteY25" fmla="*/ 271774 h 1589960"/>
                <a:gd name="connsiteX26" fmla="*/ 365749 w 956559"/>
                <a:gd name="connsiteY26" fmla="*/ 269022 h 1589960"/>
                <a:gd name="connsiteX27" fmla="*/ 365421 w 956559"/>
                <a:gd name="connsiteY27" fmla="*/ 289315 h 1589960"/>
                <a:gd name="connsiteX28" fmla="*/ 353286 w 956559"/>
                <a:gd name="connsiteY28" fmla="*/ 314775 h 1589960"/>
                <a:gd name="connsiteX29" fmla="*/ 353614 w 956559"/>
                <a:gd name="connsiteY29" fmla="*/ 337133 h 1589960"/>
                <a:gd name="connsiteX30" fmla="*/ 341808 w 956559"/>
                <a:gd name="connsiteY30" fmla="*/ 352612 h 1589960"/>
                <a:gd name="connsiteX31" fmla="*/ 349006 w 956559"/>
                <a:gd name="connsiteY31" fmla="*/ 363620 h 1589960"/>
                <a:gd name="connsiteX32" fmla="*/ 338517 w 956559"/>
                <a:gd name="connsiteY32" fmla="*/ 374283 h 1589960"/>
                <a:gd name="connsiteX33" fmla="*/ 341479 w 956559"/>
                <a:gd name="connsiteY33" fmla="*/ 383230 h 1589960"/>
                <a:gd name="connsiteX34" fmla="*/ 327040 w 956559"/>
                <a:gd name="connsiteY34" fmla="*/ 412812 h 1589960"/>
                <a:gd name="connsiteX35" fmla="*/ 334897 w 956559"/>
                <a:gd name="connsiteY35" fmla="*/ 430698 h 1589960"/>
                <a:gd name="connsiteX36" fmla="*/ 329672 w 956559"/>
                <a:gd name="connsiteY36" fmla="*/ 445837 h 1589960"/>
                <a:gd name="connsiteX37" fmla="*/ 345428 w 956559"/>
                <a:gd name="connsiteY37" fmla="*/ 489870 h 1589960"/>
                <a:gd name="connsiteX38" fmla="*/ 332634 w 956559"/>
                <a:gd name="connsiteY38" fmla="*/ 509134 h 1589960"/>
                <a:gd name="connsiteX39" fmla="*/ 313916 w 956559"/>
                <a:gd name="connsiteY39" fmla="*/ 518077 h 1589960"/>
                <a:gd name="connsiteX40" fmla="*/ 308322 w 956559"/>
                <a:gd name="connsiteY40" fmla="*/ 543533 h 1589960"/>
                <a:gd name="connsiteX41" fmla="*/ 289976 w 956559"/>
                <a:gd name="connsiteY41" fmla="*/ 558667 h 1589960"/>
                <a:gd name="connsiteX42" fmla="*/ 267350 w 956559"/>
                <a:gd name="connsiteY42" fmla="*/ 596164 h 1589960"/>
                <a:gd name="connsiteX43" fmla="*/ 266034 w 956559"/>
                <a:gd name="connsiteY43" fmla="*/ 629189 h 1589960"/>
                <a:gd name="connsiteX44" fmla="*/ 247645 w 956559"/>
                <a:gd name="connsiteY44" fmla="*/ 670124 h 1589960"/>
                <a:gd name="connsiteX45" fmla="*/ 240775 w 956559"/>
                <a:gd name="connsiteY45" fmla="*/ 712779 h 1589960"/>
                <a:gd name="connsiteX46" fmla="*/ 225020 w 956559"/>
                <a:gd name="connsiteY46" fmla="*/ 721381 h 1589960"/>
                <a:gd name="connsiteX47" fmla="*/ 217820 w 956559"/>
                <a:gd name="connsiteY47" fmla="*/ 753027 h 1589960"/>
                <a:gd name="connsiteX48" fmla="*/ 197129 w 956559"/>
                <a:gd name="connsiteY48" fmla="*/ 790869 h 1589960"/>
                <a:gd name="connsiteX49" fmla="*/ 181702 w 956559"/>
                <a:gd name="connsiteY49" fmla="*/ 808069 h 1589960"/>
                <a:gd name="connsiteX50" fmla="*/ 172858 w 956559"/>
                <a:gd name="connsiteY50" fmla="*/ 829053 h 1589960"/>
                <a:gd name="connsiteX51" fmla="*/ 148258 w 956559"/>
                <a:gd name="connsiteY51" fmla="*/ 846939 h 1589960"/>
                <a:gd name="connsiteX52" fmla="*/ 141718 w 956559"/>
                <a:gd name="connsiteY52" fmla="*/ 845220 h 1589960"/>
                <a:gd name="connsiteX53" fmla="*/ 137440 w 956559"/>
                <a:gd name="connsiteY53" fmla="*/ 850378 h 1589960"/>
                <a:gd name="connsiteX54" fmla="*/ 128266 w 956559"/>
                <a:gd name="connsiteY54" fmla="*/ 862764 h 1589960"/>
                <a:gd name="connsiteX55" fmla="*/ 129253 w 956559"/>
                <a:gd name="connsiteY55" fmla="*/ 893378 h 1589960"/>
                <a:gd name="connsiteX56" fmla="*/ 123659 w 956559"/>
                <a:gd name="connsiteY56" fmla="*/ 916769 h 1589960"/>
                <a:gd name="connsiteX57" fmla="*/ 99387 w 956559"/>
                <a:gd name="connsiteY57" fmla="*/ 952204 h 1589960"/>
                <a:gd name="connsiteX58" fmla="*/ 79683 w 956559"/>
                <a:gd name="connsiteY58" fmla="*/ 966306 h 1589960"/>
                <a:gd name="connsiteX59" fmla="*/ 60349 w 956559"/>
                <a:gd name="connsiteY59" fmla="*/ 997266 h 1589960"/>
                <a:gd name="connsiteX60" fmla="*/ 41631 w 956559"/>
                <a:gd name="connsiteY60" fmla="*/ 1003803 h 1589960"/>
                <a:gd name="connsiteX61" fmla="*/ 19335 w 956559"/>
                <a:gd name="connsiteY61" fmla="*/ 1029258 h 1589960"/>
                <a:gd name="connsiteX62" fmla="*/ 0 w 956559"/>
                <a:gd name="connsiteY62" fmla="*/ 1081547 h 1589960"/>
                <a:gd name="connsiteX63" fmla="*/ 1317 w 956559"/>
                <a:gd name="connsiteY63" fmla="*/ 1115259 h 1589960"/>
                <a:gd name="connsiteX64" fmla="*/ 22296 w 956559"/>
                <a:gd name="connsiteY64" fmla="*/ 1149658 h 1589960"/>
                <a:gd name="connsiteX65" fmla="*/ 54095 w 956559"/>
                <a:gd name="connsiteY65" fmla="*/ 1171674 h 1589960"/>
                <a:gd name="connsiteX66" fmla="*/ 63639 w 956559"/>
                <a:gd name="connsiteY66" fmla="*/ 1197130 h 1589960"/>
                <a:gd name="connsiteX67" fmla="*/ 88569 w 956559"/>
                <a:gd name="connsiteY67" fmla="*/ 1207451 h 1589960"/>
                <a:gd name="connsiteX68" fmla="*/ 184335 w 956559"/>
                <a:gd name="connsiteY68" fmla="*/ 1412128 h 1589960"/>
                <a:gd name="connsiteX69" fmla="*/ 255543 w 956559"/>
                <a:gd name="connsiteY69" fmla="*/ 1567272 h 1589960"/>
                <a:gd name="connsiteX70" fmla="*/ 271915 w 956559"/>
                <a:gd name="connsiteY70" fmla="*/ 1584817 h 1589960"/>
                <a:gd name="connsiteX71" fmla="*/ 288000 w 956559"/>
                <a:gd name="connsiteY71" fmla="*/ 1583439 h 1589960"/>
                <a:gd name="connsiteX72" fmla="*/ 297831 w 956559"/>
                <a:gd name="connsiteY72" fmla="*/ 1575183 h 1589960"/>
                <a:gd name="connsiteX73" fmla="*/ 315562 w 956559"/>
                <a:gd name="connsiteY73" fmla="*/ 1589289 h 1589960"/>
                <a:gd name="connsiteX74" fmla="*/ 321773 w 956559"/>
                <a:gd name="connsiteY74" fmla="*/ 1578968 h 1589960"/>
                <a:gd name="connsiteX75" fmla="*/ 311285 w 956559"/>
                <a:gd name="connsiteY75" fmla="*/ 1558329 h 1589960"/>
                <a:gd name="connsiteX76" fmla="*/ 320786 w 956559"/>
                <a:gd name="connsiteY76" fmla="*/ 1552825 h 1589960"/>
                <a:gd name="connsiteX77" fmla="*/ 344440 w 956559"/>
                <a:gd name="connsiteY77" fmla="*/ 1552479 h 1589960"/>
                <a:gd name="connsiteX78" fmla="*/ 370028 w 956559"/>
                <a:gd name="connsiteY78" fmla="*/ 1580346 h 1589960"/>
                <a:gd name="connsiteX79" fmla="*/ 395285 w 956559"/>
                <a:gd name="connsiteY79" fmla="*/ 1589976 h 1589960"/>
                <a:gd name="connsiteX80" fmla="*/ 426427 w 956559"/>
                <a:gd name="connsiteY80" fmla="*/ 1584817 h 1589960"/>
                <a:gd name="connsiteX81" fmla="*/ 434982 w 956559"/>
                <a:gd name="connsiteY81" fmla="*/ 1573122 h 1589960"/>
                <a:gd name="connsiteX82" fmla="*/ 462504 w 956559"/>
                <a:gd name="connsiteY82" fmla="*/ 1559362 h 1589960"/>
                <a:gd name="connsiteX83" fmla="*/ 494672 w 956559"/>
                <a:gd name="connsiteY83" fmla="*/ 1557297 h 1589960"/>
                <a:gd name="connsiteX84" fmla="*/ 492040 w 956559"/>
                <a:gd name="connsiteY84" fmla="*/ 1541471 h 1589960"/>
                <a:gd name="connsiteX85" fmla="*/ 477600 w 956559"/>
                <a:gd name="connsiteY85" fmla="*/ 1516707 h 1589960"/>
                <a:gd name="connsiteX86" fmla="*/ 489078 w 956559"/>
                <a:gd name="connsiteY86" fmla="*/ 1504320 h 1589960"/>
                <a:gd name="connsiteX87" fmla="*/ 498951 w 956559"/>
                <a:gd name="connsiteY87" fmla="*/ 1479897 h 1589960"/>
                <a:gd name="connsiteX88" fmla="*/ 518614 w 956559"/>
                <a:gd name="connsiteY88" fmla="*/ 1470609 h 1589960"/>
                <a:gd name="connsiteX89" fmla="*/ 532725 w 956559"/>
                <a:gd name="connsiteY89" fmla="*/ 1458568 h 1589960"/>
                <a:gd name="connsiteX90" fmla="*/ 569459 w 956559"/>
                <a:gd name="connsiteY90" fmla="*/ 1452722 h 1589960"/>
                <a:gd name="connsiteX91" fmla="*/ 584228 w 956559"/>
                <a:gd name="connsiteY91" fmla="*/ 1441714 h 1589960"/>
                <a:gd name="connsiteX92" fmla="*/ 623925 w 956559"/>
                <a:gd name="connsiteY92" fmla="*/ 1430706 h 1589960"/>
                <a:gd name="connsiteX93" fmla="*/ 621292 w 956559"/>
                <a:gd name="connsiteY93" fmla="*/ 1406970 h 1589960"/>
                <a:gd name="connsiteX94" fmla="*/ 633099 w 956559"/>
                <a:gd name="connsiteY94" fmla="*/ 1407315 h 1589960"/>
                <a:gd name="connsiteX95" fmla="*/ 644576 w 956559"/>
                <a:gd name="connsiteY95" fmla="*/ 1397681 h 1589960"/>
                <a:gd name="connsiteX96" fmla="*/ 677404 w 956559"/>
                <a:gd name="connsiteY96" fmla="*/ 1402840 h 1589960"/>
                <a:gd name="connsiteX97" fmla="*/ 679994 w 956559"/>
                <a:gd name="connsiteY97" fmla="*/ 1410754 h 1589960"/>
                <a:gd name="connsiteX98" fmla="*/ 698712 w 956559"/>
                <a:gd name="connsiteY98" fmla="*/ 1411096 h 1589960"/>
                <a:gd name="connsiteX99" fmla="*/ 721666 w 956559"/>
                <a:gd name="connsiteY99" fmla="*/ 1417291 h 1589960"/>
                <a:gd name="connsiteX100" fmla="*/ 736434 w 956559"/>
                <a:gd name="connsiteY100" fmla="*/ 1415913 h 1589960"/>
                <a:gd name="connsiteX101" fmla="*/ 775144 w 956559"/>
                <a:gd name="connsiteY101" fmla="*/ 1403531 h 1589960"/>
                <a:gd name="connsiteX102" fmla="*/ 772841 w 956559"/>
                <a:gd name="connsiteY102" fmla="*/ 1394587 h 1589960"/>
                <a:gd name="connsiteX103" fmla="*/ 741988 w 956559"/>
                <a:gd name="connsiteY103" fmla="*/ 1377730 h 1589960"/>
                <a:gd name="connsiteX104" fmla="*/ 722982 w 956559"/>
                <a:gd name="connsiteY104" fmla="*/ 1373258 h 1589960"/>
                <a:gd name="connsiteX105" fmla="*/ 721008 w 956559"/>
                <a:gd name="connsiteY105" fmla="*/ 1356746 h 1589960"/>
                <a:gd name="connsiteX106" fmla="*/ 710518 w 956559"/>
                <a:gd name="connsiteY106" fmla="*/ 1339888 h 1589960"/>
                <a:gd name="connsiteX107" fmla="*/ 721995 w 956559"/>
                <a:gd name="connsiteY107" fmla="*/ 1324753 h 1589960"/>
                <a:gd name="connsiteX108" fmla="*/ 715784 w 956559"/>
                <a:gd name="connsiteY108" fmla="*/ 1317530 h 1589960"/>
                <a:gd name="connsiteX109" fmla="*/ 723312 w 956559"/>
                <a:gd name="connsiteY109" fmla="*/ 1279346 h 1589960"/>
                <a:gd name="connsiteX110" fmla="*/ 698712 w 956559"/>
                <a:gd name="connsiteY110" fmla="*/ 1249419 h 1589960"/>
                <a:gd name="connsiteX111" fmla="*/ 688551 w 956559"/>
                <a:gd name="connsiteY111" fmla="*/ 1215016 h 1589960"/>
                <a:gd name="connsiteX112" fmla="*/ 676744 w 956559"/>
                <a:gd name="connsiteY112" fmla="*/ 1202634 h 1589960"/>
                <a:gd name="connsiteX113" fmla="*/ 668517 w 956559"/>
                <a:gd name="connsiteY113" fmla="*/ 1165138 h 1589960"/>
                <a:gd name="connsiteX114" fmla="*/ 677404 w 956559"/>
                <a:gd name="connsiteY114" fmla="*/ 1149312 h 1589960"/>
                <a:gd name="connsiteX115" fmla="*/ 657041 w 956559"/>
                <a:gd name="connsiteY115" fmla="*/ 1127987 h 1589960"/>
                <a:gd name="connsiteX116" fmla="*/ 671809 w 956559"/>
                <a:gd name="connsiteY116" fmla="*/ 1070539 h 1589960"/>
                <a:gd name="connsiteX117" fmla="*/ 673783 w 956559"/>
                <a:gd name="connsiteY117" fmla="*/ 1053340 h 1589960"/>
                <a:gd name="connsiteX118" fmla="*/ 666872 w 956559"/>
                <a:gd name="connsiteY118" fmla="*/ 1037860 h 1589960"/>
                <a:gd name="connsiteX119" fmla="*/ 656711 w 956559"/>
                <a:gd name="connsiteY119" fmla="*/ 1033730 h 1589960"/>
                <a:gd name="connsiteX120" fmla="*/ 653749 w 956559"/>
                <a:gd name="connsiteY120" fmla="*/ 995546 h 1589960"/>
                <a:gd name="connsiteX121" fmla="*/ 630795 w 956559"/>
                <a:gd name="connsiteY121" fmla="*/ 965619 h 1589960"/>
                <a:gd name="connsiteX122" fmla="*/ 610803 w 956559"/>
                <a:gd name="connsiteY122" fmla="*/ 954611 h 1589960"/>
                <a:gd name="connsiteX123" fmla="*/ 596035 w 956559"/>
                <a:gd name="connsiteY123" fmla="*/ 930529 h 1589960"/>
                <a:gd name="connsiteX124" fmla="*/ 583570 w 956559"/>
                <a:gd name="connsiteY124" fmla="*/ 901635 h 1589960"/>
                <a:gd name="connsiteX125" fmla="*/ 554691 w 956559"/>
                <a:gd name="connsiteY125" fmla="*/ 882370 h 1589960"/>
                <a:gd name="connsiteX126" fmla="*/ 545517 w 956559"/>
                <a:gd name="connsiteY126" fmla="*/ 859321 h 1589960"/>
                <a:gd name="connsiteX127" fmla="*/ 536016 w 956559"/>
                <a:gd name="connsiteY127" fmla="*/ 850378 h 1589960"/>
                <a:gd name="connsiteX128" fmla="*/ 527130 w 956559"/>
                <a:gd name="connsiteY128" fmla="*/ 827675 h 1589960"/>
                <a:gd name="connsiteX129" fmla="*/ 529105 w 956559"/>
                <a:gd name="connsiteY129" fmla="*/ 787426 h 1589960"/>
                <a:gd name="connsiteX130" fmla="*/ 545847 w 956559"/>
                <a:gd name="connsiteY130" fmla="*/ 775731 h 1589960"/>
                <a:gd name="connsiteX131" fmla="*/ 573080 w 956559"/>
                <a:gd name="connsiteY131" fmla="*/ 763349 h 1589960"/>
                <a:gd name="connsiteX132" fmla="*/ 582583 w 956559"/>
                <a:gd name="connsiteY132" fmla="*/ 763349 h 1589960"/>
                <a:gd name="connsiteX133" fmla="*/ 593731 w 956559"/>
                <a:gd name="connsiteY133" fmla="*/ 748210 h 1589960"/>
                <a:gd name="connsiteX134" fmla="*/ 594389 w 956559"/>
                <a:gd name="connsiteY134" fmla="*/ 725507 h 1589960"/>
                <a:gd name="connsiteX135" fmla="*/ 614381 w 956559"/>
                <a:gd name="connsiteY135" fmla="*/ 722413 h 1589960"/>
                <a:gd name="connsiteX136" fmla="*/ 629479 w 956559"/>
                <a:gd name="connsiteY136" fmla="*/ 693514 h 1589960"/>
                <a:gd name="connsiteX137" fmla="*/ 640627 w 956559"/>
                <a:gd name="connsiteY137" fmla="*/ 685258 h 1589960"/>
                <a:gd name="connsiteX138" fmla="*/ 657369 w 956559"/>
                <a:gd name="connsiteY138" fmla="*/ 661868 h 1589960"/>
                <a:gd name="connsiteX139" fmla="*/ 644576 w 956559"/>
                <a:gd name="connsiteY139" fmla="*/ 653957 h 1589960"/>
                <a:gd name="connsiteX140" fmla="*/ 632769 w 956559"/>
                <a:gd name="connsiteY140" fmla="*/ 631595 h 1589960"/>
                <a:gd name="connsiteX141" fmla="*/ 635732 w 956559"/>
                <a:gd name="connsiteY141" fmla="*/ 616461 h 1589960"/>
                <a:gd name="connsiteX142" fmla="*/ 651815 w 956559"/>
                <a:gd name="connsiteY142" fmla="*/ 596851 h 1589960"/>
                <a:gd name="connsiteX143" fmla="*/ 652762 w 956559"/>
                <a:gd name="connsiteY143" fmla="*/ 570363 h 1589960"/>
                <a:gd name="connsiteX144" fmla="*/ 675757 w 956559"/>
                <a:gd name="connsiteY144" fmla="*/ 557635 h 1589960"/>
                <a:gd name="connsiteX145" fmla="*/ 693118 w 956559"/>
                <a:gd name="connsiteY145" fmla="*/ 538029 h 1589960"/>
                <a:gd name="connsiteX146" fmla="*/ 721338 w 956559"/>
                <a:gd name="connsiteY146" fmla="*/ 521862 h 1589960"/>
                <a:gd name="connsiteX147" fmla="*/ 734460 w 956559"/>
                <a:gd name="connsiteY147" fmla="*/ 507411 h 1589960"/>
                <a:gd name="connsiteX148" fmla="*/ 761363 w 956559"/>
                <a:gd name="connsiteY148" fmla="*/ 495029 h 1589960"/>
                <a:gd name="connsiteX149" fmla="*/ 759719 w 956559"/>
                <a:gd name="connsiteY149" fmla="*/ 477829 h 1589960"/>
                <a:gd name="connsiteX150" fmla="*/ 777118 w 956559"/>
                <a:gd name="connsiteY150" fmla="*/ 470606 h 1589960"/>
                <a:gd name="connsiteX151" fmla="*/ 801720 w 956559"/>
                <a:gd name="connsiteY151" fmla="*/ 473012 h 1589960"/>
                <a:gd name="connsiteX152" fmla="*/ 824016 w 956559"/>
                <a:gd name="connsiteY152" fmla="*/ 467162 h 1589960"/>
                <a:gd name="connsiteX153" fmla="*/ 839441 w 956559"/>
                <a:gd name="connsiteY153" fmla="*/ 451682 h 1589960"/>
                <a:gd name="connsiteX154" fmla="*/ 861409 w 956559"/>
                <a:gd name="connsiteY154" fmla="*/ 460971 h 1589960"/>
                <a:gd name="connsiteX155" fmla="*/ 869594 w 956559"/>
                <a:gd name="connsiteY155" fmla="*/ 479549 h 1589960"/>
                <a:gd name="connsiteX156" fmla="*/ 892262 w 956559"/>
                <a:gd name="connsiteY156" fmla="*/ 470947 h 1589960"/>
                <a:gd name="connsiteX157" fmla="*/ 899790 w 956559"/>
                <a:gd name="connsiteY157" fmla="*/ 453061 h 1589960"/>
                <a:gd name="connsiteX158" fmla="*/ 924390 w 956559"/>
                <a:gd name="connsiteY158" fmla="*/ 451341 h 1589960"/>
                <a:gd name="connsiteX159" fmla="*/ 942119 w 956559"/>
                <a:gd name="connsiteY159" fmla="*/ 440678 h 1589960"/>
                <a:gd name="connsiteX160" fmla="*/ 939487 w 956559"/>
                <a:gd name="connsiteY160" fmla="*/ 432422 h 1589960"/>
                <a:gd name="connsiteX161" fmla="*/ 955243 w 956559"/>
                <a:gd name="connsiteY161" fmla="*/ 413499 h 1589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956559" h="1589960">
                  <a:moveTo>
                    <a:pt x="955243" y="413499"/>
                  </a:moveTo>
                  <a:lnTo>
                    <a:pt x="956230" y="168915"/>
                  </a:lnTo>
                  <a:lnTo>
                    <a:pt x="956559" y="15"/>
                  </a:lnTo>
                  <a:lnTo>
                    <a:pt x="908964" y="4141"/>
                  </a:lnTo>
                  <a:lnTo>
                    <a:pt x="744621" y="17901"/>
                  </a:lnTo>
                  <a:lnTo>
                    <a:pt x="729523" y="15495"/>
                  </a:lnTo>
                  <a:lnTo>
                    <a:pt x="710518" y="1734"/>
                  </a:lnTo>
                  <a:lnTo>
                    <a:pt x="703279" y="7926"/>
                  </a:lnTo>
                  <a:lnTo>
                    <a:pt x="702003" y="33381"/>
                  </a:lnTo>
                  <a:lnTo>
                    <a:pt x="683615" y="67438"/>
                  </a:lnTo>
                  <a:lnTo>
                    <a:pt x="633428" y="74662"/>
                  </a:lnTo>
                  <a:lnTo>
                    <a:pt x="611460" y="72597"/>
                  </a:lnTo>
                  <a:lnTo>
                    <a:pt x="584887" y="93926"/>
                  </a:lnTo>
                  <a:lnTo>
                    <a:pt x="584557" y="112500"/>
                  </a:lnTo>
                  <a:lnTo>
                    <a:pt x="593401" y="128325"/>
                  </a:lnTo>
                  <a:lnTo>
                    <a:pt x="570776" y="161691"/>
                  </a:lnTo>
                  <a:lnTo>
                    <a:pt x="552717" y="170980"/>
                  </a:lnTo>
                  <a:lnTo>
                    <a:pt x="525814" y="201598"/>
                  </a:lnTo>
                  <a:lnTo>
                    <a:pt x="512690" y="207102"/>
                  </a:lnTo>
                  <a:lnTo>
                    <a:pt x="490394" y="203659"/>
                  </a:lnTo>
                  <a:lnTo>
                    <a:pt x="478589" y="216046"/>
                  </a:lnTo>
                  <a:lnTo>
                    <a:pt x="451356" y="218452"/>
                  </a:lnTo>
                  <a:lnTo>
                    <a:pt x="438232" y="227054"/>
                  </a:lnTo>
                  <a:lnTo>
                    <a:pt x="437904" y="254229"/>
                  </a:lnTo>
                  <a:lnTo>
                    <a:pt x="418898" y="257327"/>
                  </a:lnTo>
                  <a:lnTo>
                    <a:pt x="394298" y="271774"/>
                  </a:lnTo>
                  <a:lnTo>
                    <a:pt x="365749" y="269022"/>
                  </a:lnTo>
                  <a:lnTo>
                    <a:pt x="365421" y="289315"/>
                  </a:lnTo>
                  <a:lnTo>
                    <a:pt x="353286" y="314775"/>
                  </a:lnTo>
                  <a:lnTo>
                    <a:pt x="353614" y="337133"/>
                  </a:lnTo>
                  <a:lnTo>
                    <a:pt x="341808" y="352612"/>
                  </a:lnTo>
                  <a:lnTo>
                    <a:pt x="349006" y="363620"/>
                  </a:lnTo>
                  <a:lnTo>
                    <a:pt x="338517" y="374283"/>
                  </a:lnTo>
                  <a:lnTo>
                    <a:pt x="341479" y="383230"/>
                  </a:lnTo>
                  <a:lnTo>
                    <a:pt x="327040" y="412812"/>
                  </a:lnTo>
                  <a:lnTo>
                    <a:pt x="334897" y="430698"/>
                  </a:lnTo>
                  <a:lnTo>
                    <a:pt x="329672" y="445837"/>
                  </a:lnTo>
                  <a:lnTo>
                    <a:pt x="345428" y="489870"/>
                  </a:lnTo>
                  <a:lnTo>
                    <a:pt x="332634" y="509134"/>
                  </a:lnTo>
                  <a:lnTo>
                    <a:pt x="313916" y="518077"/>
                  </a:lnTo>
                  <a:lnTo>
                    <a:pt x="308322" y="543533"/>
                  </a:lnTo>
                  <a:lnTo>
                    <a:pt x="289976" y="558667"/>
                  </a:lnTo>
                  <a:lnTo>
                    <a:pt x="267350" y="596164"/>
                  </a:lnTo>
                  <a:lnTo>
                    <a:pt x="266034" y="629189"/>
                  </a:lnTo>
                  <a:lnTo>
                    <a:pt x="247645" y="670124"/>
                  </a:lnTo>
                  <a:lnTo>
                    <a:pt x="240775" y="712779"/>
                  </a:lnTo>
                  <a:lnTo>
                    <a:pt x="225020" y="721381"/>
                  </a:lnTo>
                  <a:lnTo>
                    <a:pt x="217820" y="753027"/>
                  </a:lnTo>
                  <a:lnTo>
                    <a:pt x="197129" y="790869"/>
                  </a:lnTo>
                  <a:lnTo>
                    <a:pt x="181702" y="808069"/>
                  </a:lnTo>
                  <a:lnTo>
                    <a:pt x="172858" y="829053"/>
                  </a:lnTo>
                  <a:lnTo>
                    <a:pt x="148258" y="846939"/>
                  </a:lnTo>
                  <a:lnTo>
                    <a:pt x="141718" y="845220"/>
                  </a:lnTo>
                  <a:lnTo>
                    <a:pt x="137440" y="850378"/>
                  </a:lnTo>
                  <a:lnTo>
                    <a:pt x="128266" y="862764"/>
                  </a:lnTo>
                  <a:lnTo>
                    <a:pt x="129253" y="893378"/>
                  </a:lnTo>
                  <a:lnTo>
                    <a:pt x="123659" y="916769"/>
                  </a:lnTo>
                  <a:lnTo>
                    <a:pt x="99387" y="952204"/>
                  </a:lnTo>
                  <a:lnTo>
                    <a:pt x="79683" y="966306"/>
                  </a:lnTo>
                  <a:lnTo>
                    <a:pt x="60349" y="997266"/>
                  </a:lnTo>
                  <a:lnTo>
                    <a:pt x="41631" y="1003803"/>
                  </a:lnTo>
                  <a:lnTo>
                    <a:pt x="19335" y="1029258"/>
                  </a:lnTo>
                  <a:lnTo>
                    <a:pt x="0" y="1081547"/>
                  </a:lnTo>
                  <a:lnTo>
                    <a:pt x="1317" y="1115259"/>
                  </a:lnTo>
                  <a:lnTo>
                    <a:pt x="22296" y="1149658"/>
                  </a:lnTo>
                  <a:lnTo>
                    <a:pt x="54095" y="1171674"/>
                  </a:lnTo>
                  <a:lnTo>
                    <a:pt x="63639" y="1197130"/>
                  </a:lnTo>
                  <a:lnTo>
                    <a:pt x="88569" y="1207451"/>
                  </a:lnTo>
                  <a:lnTo>
                    <a:pt x="184335" y="1412128"/>
                  </a:lnTo>
                  <a:lnTo>
                    <a:pt x="255543" y="1567272"/>
                  </a:lnTo>
                  <a:lnTo>
                    <a:pt x="271915" y="1584817"/>
                  </a:lnTo>
                  <a:lnTo>
                    <a:pt x="288000" y="1583439"/>
                  </a:lnTo>
                  <a:lnTo>
                    <a:pt x="297831" y="1575183"/>
                  </a:lnTo>
                  <a:lnTo>
                    <a:pt x="315562" y="1589289"/>
                  </a:lnTo>
                  <a:lnTo>
                    <a:pt x="321773" y="1578968"/>
                  </a:lnTo>
                  <a:lnTo>
                    <a:pt x="311285" y="1558329"/>
                  </a:lnTo>
                  <a:lnTo>
                    <a:pt x="320786" y="1552825"/>
                  </a:lnTo>
                  <a:lnTo>
                    <a:pt x="344440" y="1552479"/>
                  </a:lnTo>
                  <a:lnTo>
                    <a:pt x="370028" y="1580346"/>
                  </a:lnTo>
                  <a:lnTo>
                    <a:pt x="395285" y="1589976"/>
                  </a:lnTo>
                  <a:lnTo>
                    <a:pt x="426427" y="1584817"/>
                  </a:lnTo>
                  <a:lnTo>
                    <a:pt x="434982" y="1573122"/>
                  </a:lnTo>
                  <a:lnTo>
                    <a:pt x="462504" y="1559362"/>
                  </a:lnTo>
                  <a:lnTo>
                    <a:pt x="494672" y="1557297"/>
                  </a:lnTo>
                  <a:lnTo>
                    <a:pt x="492040" y="1541471"/>
                  </a:lnTo>
                  <a:lnTo>
                    <a:pt x="477600" y="1516707"/>
                  </a:lnTo>
                  <a:lnTo>
                    <a:pt x="489078" y="1504320"/>
                  </a:lnTo>
                  <a:lnTo>
                    <a:pt x="498951" y="1479897"/>
                  </a:lnTo>
                  <a:lnTo>
                    <a:pt x="518614" y="1470609"/>
                  </a:lnTo>
                  <a:lnTo>
                    <a:pt x="532725" y="1458568"/>
                  </a:lnTo>
                  <a:lnTo>
                    <a:pt x="569459" y="1452722"/>
                  </a:lnTo>
                  <a:lnTo>
                    <a:pt x="584228" y="1441714"/>
                  </a:lnTo>
                  <a:lnTo>
                    <a:pt x="623925" y="1430706"/>
                  </a:lnTo>
                  <a:lnTo>
                    <a:pt x="621292" y="1406970"/>
                  </a:lnTo>
                  <a:lnTo>
                    <a:pt x="633099" y="1407315"/>
                  </a:lnTo>
                  <a:lnTo>
                    <a:pt x="644576" y="1397681"/>
                  </a:lnTo>
                  <a:lnTo>
                    <a:pt x="677404" y="1402840"/>
                  </a:lnTo>
                  <a:lnTo>
                    <a:pt x="679994" y="1410754"/>
                  </a:lnTo>
                  <a:lnTo>
                    <a:pt x="698712" y="1411096"/>
                  </a:lnTo>
                  <a:lnTo>
                    <a:pt x="721666" y="1417291"/>
                  </a:lnTo>
                  <a:lnTo>
                    <a:pt x="736434" y="1415913"/>
                  </a:lnTo>
                  <a:lnTo>
                    <a:pt x="775144" y="1403531"/>
                  </a:lnTo>
                  <a:lnTo>
                    <a:pt x="772841" y="1394587"/>
                  </a:lnTo>
                  <a:lnTo>
                    <a:pt x="741988" y="1377730"/>
                  </a:lnTo>
                  <a:lnTo>
                    <a:pt x="722982" y="1373258"/>
                  </a:lnTo>
                  <a:lnTo>
                    <a:pt x="721008" y="1356746"/>
                  </a:lnTo>
                  <a:lnTo>
                    <a:pt x="710518" y="1339888"/>
                  </a:lnTo>
                  <a:lnTo>
                    <a:pt x="721995" y="1324753"/>
                  </a:lnTo>
                  <a:lnTo>
                    <a:pt x="715784" y="1317530"/>
                  </a:lnTo>
                  <a:lnTo>
                    <a:pt x="723312" y="1279346"/>
                  </a:lnTo>
                  <a:lnTo>
                    <a:pt x="698712" y="1249419"/>
                  </a:lnTo>
                  <a:lnTo>
                    <a:pt x="688551" y="1215016"/>
                  </a:lnTo>
                  <a:lnTo>
                    <a:pt x="676744" y="1202634"/>
                  </a:lnTo>
                  <a:lnTo>
                    <a:pt x="668517" y="1165138"/>
                  </a:lnTo>
                  <a:lnTo>
                    <a:pt x="677404" y="1149312"/>
                  </a:lnTo>
                  <a:lnTo>
                    <a:pt x="657041" y="1127987"/>
                  </a:lnTo>
                  <a:lnTo>
                    <a:pt x="671809" y="1070539"/>
                  </a:lnTo>
                  <a:lnTo>
                    <a:pt x="673783" y="1053340"/>
                  </a:lnTo>
                  <a:lnTo>
                    <a:pt x="666872" y="1037860"/>
                  </a:lnTo>
                  <a:lnTo>
                    <a:pt x="656711" y="1033730"/>
                  </a:lnTo>
                  <a:lnTo>
                    <a:pt x="653749" y="995546"/>
                  </a:lnTo>
                  <a:lnTo>
                    <a:pt x="630795" y="965619"/>
                  </a:lnTo>
                  <a:lnTo>
                    <a:pt x="610803" y="954611"/>
                  </a:lnTo>
                  <a:lnTo>
                    <a:pt x="596035" y="930529"/>
                  </a:lnTo>
                  <a:lnTo>
                    <a:pt x="583570" y="901635"/>
                  </a:lnTo>
                  <a:lnTo>
                    <a:pt x="554691" y="882370"/>
                  </a:lnTo>
                  <a:lnTo>
                    <a:pt x="545517" y="859321"/>
                  </a:lnTo>
                  <a:lnTo>
                    <a:pt x="536016" y="850378"/>
                  </a:lnTo>
                  <a:lnTo>
                    <a:pt x="527130" y="827675"/>
                  </a:lnTo>
                  <a:lnTo>
                    <a:pt x="529105" y="787426"/>
                  </a:lnTo>
                  <a:lnTo>
                    <a:pt x="545847" y="775731"/>
                  </a:lnTo>
                  <a:lnTo>
                    <a:pt x="573080" y="763349"/>
                  </a:lnTo>
                  <a:lnTo>
                    <a:pt x="582583" y="763349"/>
                  </a:lnTo>
                  <a:lnTo>
                    <a:pt x="593731" y="748210"/>
                  </a:lnTo>
                  <a:lnTo>
                    <a:pt x="594389" y="725507"/>
                  </a:lnTo>
                  <a:lnTo>
                    <a:pt x="614381" y="722413"/>
                  </a:lnTo>
                  <a:lnTo>
                    <a:pt x="629479" y="693514"/>
                  </a:lnTo>
                  <a:lnTo>
                    <a:pt x="640627" y="685258"/>
                  </a:lnTo>
                  <a:lnTo>
                    <a:pt x="657369" y="661868"/>
                  </a:lnTo>
                  <a:lnTo>
                    <a:pt x="644576" y="653957"/>
                  </a:lnTo>
                  <a:lnTo>
                    <a:pt x="632769" y="631595"/>
                  </a:lnTo>
                  <a:lnTo>
                    <a:pt x="635732" y="616461"/>
                  </a:lnTo>
                  <a:lnTo>
                    <a:pt x="651815" y="596851"/>
                  </a:lnTo>
                  <a:lnTo>
                    <a:pt x="652762" y="570363"/>
                  </a:lnTo>
                  <a:lnTo>
                    <a:pt x="675757" y="557635"/>
                  </a:lnTo>
                  <a:lnTo>
                    <a:pt x="693118" y="538029"/>
                  </a:lnTo>
                  <a:lnTo>
                    <a:pt x="721338" y="521862"/>
                  </a:lnTo>
                  <a:lnTo>
                    <a:pt x="734460" y="507411"/>
                  </a:lnTo>
                  <a:lnTo>
                    <a:pt x="761363" y="495029"/>
                  </a:lnTo>
                  <a:lnTo>
                    <a:pt x="759719" y="477829"/>
                  </a:lnTo>
                  <a:lnTo>
                    <a:pt x="777118" y="470606"/>
                  </a:lnTo>
                  <a:lnTo>
                    <a:pt x="801720" y="473012"/>
                  </a:lnTo>
                  <a:lnTo>
                    <a:pt x="824016" y="467162"/>
                  </a:lnTo>
                  <a:lnTo>
                    <a:pt x="839441" y="451682"/>
                  </a:lnTo>
                  <a:lnTo>
                    <a:pt x="861409" y="460971"/>
                  </a:lnTo>
                  <a:lnTo>
                    <a:pt x="869594" y="479549"/>
                  </a:lnTo>
                  <a:lnTo>
                    <a:pt x="892262" y="470947"/>
                  </a:lnTo>
                  <a:lnTo>
                    <a:pt x="899790" y="453061"/>
                  </a:lnTo>
                  <a:lnTo>
                    <a:pt x="924390" y="451341"/>
                  </a:lnTo>
                  <a:lnTo>
                    <a:pt x="942119" y="440678"/>
                  </a:lnTo>
                  <a:lnTo>
                    <a:pt x="939487" y="432422"/>
                  </a:lnTo>
                  <a:lnTo>
                    <a:pt x="955243" y="413499"/>
                  </a:lnTo>
                  <a:close/>
                </a:path>
              </a:pathLst>
            </a:custGeom>
            <a:solidFill>
              <a:srgbClr val="41B6C4"/>
            </a:solidFill>
            <a:ln w="5801" cap="flat">
              <a:noFill/>
              <a:prstDash val="solid"/>
              <a:miter/>
            </a:ln>
          </p:spPr>
          <p:txBody>
            <a:bodyPr rtlCol="0" anchor="ctr"/>
            <a:lstStyle/>
            <a:p>
              <a:endParaRPr lang="pt-BR"/>
            </a:p>
          </p:txBody>
        </p:sp>
        <p:sp>
          <p:nvSpPr>
            <p:cNvPr id="91" name="Forma Livre: Forma 90">
              <a:extLst>
                <a:ext uri="{FF2B5EF4-FFF2-40B4-BE49-F238E27FC236}">
                  <a16:creationId xmlns:a16="http://schemas.microsoft.com/office/drawing/2014/main" id="{FC199E85-5DCA-AC5E-59EA-D0EB8CE54C60}"/>
                </a:ext>
              </a:extLst>
            </p:cNvPr>
            <p:cNvSpPr/>
            <p:nvPr/>
          </p:nvSpPr>
          <p:spPr>
            <a:xfrm flipV="1">
              <a:off x="-18957993" y="5428471"/>
              <a:ext cx="204368" cy="219815"/>
            </a:xfrm>
            <a:custGeom>
              <a:avLst/>
              <a:gdLst>
                <a:gd name="connsiteX0" fmla="*/ 197457 w 204368"/>
                <a:gd name="connsiteY0" fmla="*/ 199873 h 219815"/>
                <a:gd name="connsiteX1" fmla="*/ 204368 w 204368"/>
                <a:gd name="connsiteY1" fmla="*/ 183019 h 219815"/>
                <a:gd name="connsiteX2" fmla="*/ 204368 w 204368"/>
                <a:gd name="connsiteY2" fmla="*/ 8611 h 219815"/>
                <a:gd name="connsiteX3" fmla="*/ 187626 w 204368"/>
                <a:gd name="connsiteY3" fmla="*/ 9 h 219815"/>
                <a:gd name="connsiteX4" fmla="*/ 111522 w 204368"/>
                <a:gd name="connsiteY4" fmla="*/ 11363 h 219815"/>
                <a:gd name="connsiteX5" fmla="*/ 106587 w 204368"/>
                <a:gd name="connsiteY5" fmla="*/ 30627 h 219815"/>
                <a:gd name="connsiteX6" fmla="*/ 89226 w 204368"/>
                <a:gd name="connsiteY6" fmla="*/ 59868 h 219815"/>
                <a:gd name="connsiteX7" fmla="*/ 71167 w 204368"/>
                <a:gd name="connsiteY7" fmla="*/ 60555 h 219815"/>
                <a:gd name="connsiteX8" fmla="*/ 50188 w 204368"/>
                <a:gd name="connsiteY8" fmla="*/ 45762 h 219815"/>
                <a:gd name="connsiteX9" fmla="*/ 32457 w 204368"/>
                <a:gd name="connsiteY9" fmla="*/ 68465 h 219815"/>
                <a:gd name="connsiteX10" fmla="*/ 29496 w 204368"/>
                <a:gd name="connsiteY10" fmla="*/ 64681 h 219815"/>
                <a:gd name="connsiteX11" fmla="*/ 24929 w 204368"/>
                <a:gd name="connsiteY11" fmla="*/ 80506 h 219815"/>
                <a:gd name="connsiteX12" fmla="*/ 37064 w 204368"/>
                <a:gd name="connsiteY12" fmla="*/ 101490 h 219815"/>
                <a:gd name="connsiteX13" fmla="*/ 12465 w 204368"/>
                <a:gd name="connsiteY13" fmla="*/ 121100 h 219815"/>
                <a:gd name="connsiteX14" fmla="*/ 0 w 204368"/>
                <a:gd name="connsiteY14" fmla="*/ 145523 h 219815"/>
                <a:gd name="connsiteX15" fmla="*/ 71826 w 204368"/>
                <a:gd name="connsiteY15" fmla="*/ 145177 h 219815"/>
                <a:gd name="connsiteX16" fmla="*/ 95439 w 204368"/>
                <a:gd name="connsiteY16" fmla="*/ 172353 h 219815"/>
                <a:gd name="connsiteX17" fmla="*/ 110207 w 204368"/>
                <a:gd name="connsiteY17" fmla="*/ 184048 h 219815"/>
                <a:gd name="connsiteX18" fmla="*/ 124646 w 204368"/>
                <a:gd name="connsiteY18" fmla="*/ 177170 h 219815"/>
                <a:gd name="connsiteX19" fmla="*/ 136781 w 204368"/>
                <a:gd name="connsiteY19" fmla="*/ 200906 h 219815"/>
                <a:gd name="connsiteX20" fmla="*/ 149903 w 204368"/>
                <a:gd name="connsiteY20" fmla="*/ 205723 h 219815"/>
                <a:gd name="connsiteX21" fmla="*/ 159406 w 204368"/>
                <a:gd name="connsiteY21" fmla="*/ 218105 h 219815"/>
                <a:gd name="connsiteX22" fmla="*/ 186639 w 204368"/>
                <a:gd name="connsiteY22" fmla="*/ 219825 h 219815"/>
                <a:gd name="connsiteX23" fmla="*/ 197457 w 204368"/>
                <a:gd name="connsiteY23" fmla="*/ 213288 h 219815"/>
                <a:gd name="connsiteX24" fmla="*/ 197457 w 204368"/>
                <a:gd name="connsiteY24" fmla="*/ 199873 h 21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368" h="219815">
                  <a:moveTo>
                    <a:pt x="197457" y="199873"/>
                  </a:moveTo>
                  <a:lnTo>
                    <a:pt x="204368" y="183019"/>
                  </a:lnTo>
                  <a:lnTo>
                    <a:pt x="204368" y="8611"/>
                  </a:lnTo>
                  <a:lnTo>
                    <a:pt x="187626" y="9"/>
                  </a:lnTo>
                  <a:lnTo>
                    <a:pt x="111522" y="11363"/>
                  </a:lnTo>
                  <a:lnTo>
                    <a:pt x="106587" y="30627"/>
                  </a:lnTo>
                  <a:lnTo>
                    <a:pt x="89226" y="59868"/>
                  </a:lnTo>
                  <a:lnTo>
                    <a:pt x="71167" y="60555"/>
                  </a:lnTo>
                  <a:lnTo>
                    <a:pt x="50188" y="45762"/>
                  </a:lnTo>
                  <a:lnTo>
                    <a:pt x="32457" y="68465"/>
                  </a:lnTo>
                  <a:lnTo>
                    <a:pt x="29496" y="64681"/>
                  </a:lnTo>
                  <a:lnTo>
                    <a:pt x="24929" y="80506"/>
                  </a:lnTo>
                  <a:lnTo>
                    <a:pt x="37064" y="101490"/>
                  </a:lnTo>
                  <a:lnTo>
                    <a:pt x="12465" y="121100"/>
                  </a:lnTo>
                  <a:lnTo>
                    <a:pt x="0" y="145523"/>
                  </a:lnTo>
                  <a:lnTo>
                    <a:pt x="71826" y="145177"/>
                  </a:lnTo>
                  <a:lnTo>
                    <a:pt x="95439" y="172353"/>
                  </a:lnTo>
                  <a:lnTo>
                    <a:pt x="110207" y="184048"/>
                  </a:lnTo>
                  <a:lnTo>
                    <a:pt x="124646" y="177170"/>
                  </a:lnTo>
                  <a:lnTo>
                    <a:pt x="136781" y="200906"/>
                  </a:lnTo>
                  <a:lnTo>
                    <a:pt x="149903" y="205723"/>
                  </a:lnTo>
                  <a:lnTo>
                    <a:pt x="159406" y="218105"/>
                  </a:lnTo>
                  <a:lnTo>
                    <a:pt x="186639" y="219825"/>
                  </a:lnTo>
                  <a:lnTo>
                    <a:pt x="197457" y="213288"/>
                  </a:lnTo>
                  <a:lnTo>
                    <a:pt x="197457" y="199873"/>
                  </a:lnTo>
                  <a:close/>
                </a:path>
              </a:pathLst>
            </a:custGeom>
            <a:solidFill>
              <a:srgbClr val="308BC9"/>
            </a:solidFill>
            <a:ln w="5801" cap="flat">
              <a:noFill/>
              <a:prstDash val="solid"/>
              <a:miter/>
            </a:ln>
          </p:spPr>
          <p:txBody>
            <a:bodyPr rtlCol="0" anchor="ctr"/>
            <a:lstStyle/>
            <a:p>
              <a:endParaRPr lang="pt-BR"/>
            </a:p>
          </p:txBody>
        </p:sp>
        <p:sp>
          <p:nvSpPr>
            <p:cNvPr id="92" name="Forma Livre: Forma 91">
              <a:extLst>
                <a:ext uri="{FF2B5EF4-FFF2-40B4-BE49-F238E27FC236}">
                  <a16:creationId xmlns:a16="http://schemas.microsoft.com/office/drawing/2014/main" id="{F2CCC090-427D-74DD-FFEC-E2F6BE2E1B2C}"/>
                </a:ext>
              </a:extLst>
            </p:cNvPr>
            <p:cNvSpPr/>
            <p:nvPr/>
          </p:nvSpPr>
          <p:spPr>
            <a:xfrm flipV="1">
              <a:off x="-21949063" y="4449106"/>
              <a:ext cx="472705" cy="583421"/>
            </a:xfrm>
            <a:custGeom>
              <a:avLst/>
              <a:gdLst>
                <a:gd name="connsiteX0" fmla="*/ 471719 w 472705"/>
                <a:gd name="connsiteY0" fmla="*/ 493300 h 583421"/>
                <a:gd name="connsiteX1" fmla="*/ 472706 w 472705"/>
                <a:gd name="connsiteY1" fmla="*/ 482978 h 583421"/>
                <a:gd name="connsiteX2" fmla="*/ 456004 w 472705"/>
                <a:gd name="connsiteY2" fmla="*/ 477133 h 583421"/>
                <a:gd name="connsiteX3" fmla="*/ 442552 w 472705"/>
                <a:gd name="connsiteY3" fmla="*/ 450299 h 583421"/>
                <a:gd name="connsiteX4" fmla="*/ 409066 w 472705"/>
                <a:gd name="connsiteY4" fmla="*/ 435852 h 583421"/>
                <a:gd name="connsiteX5" fmla="*/ 392694 w 472705"/>
                <a:gd name="connsiteY5" fmla="*/ 421059 h 583421"/>
                <a:gd name="connsiteX6" fmla="*/ 390391 w 472705"/>
                <a:gd name="connsiteY6" fmla="*/ 403518 h 583421"/>
                <a:gd name="connsiteX7" fmla="*/ 315603 w 472705"/>
                <a:gd name="connsiteY7" fmla="*/ 277269 h 583421"/>
                <a:gd name="connsiteX8" fmla="*/ 174215 w 472705"/>
                <a:gd name="connsiteY8" fmla="*/ 37847 h 583421"/>
                <a:gd name="connsiteX9" fmla="*/ 110248 w 472705"/>
                <a:gd name="connsiteY9" fmla="*/ 20644 h 583421"/>
                <a:gd name="connsiteX10" fmla="*/ 26903 w 472705"/>
                <a:gd name="connsiteY10" fmla="*/ 5 h 583421"/>
                <a:gd name="connsiteX11" fmla="*/ 17731 w 472705"/>
                <a:gd name="connsiteY11" fmla="*/ 5509 h 583421"/>
                <a:gd name="connsiteX12" fmla="*/ 0 w 472705"/>
                <a:gd name="connsiteY12" fmla="*/ 47132 h 583421"/>
                <a:gd name="connsiteX13" fmla="*/ 64956 w 472705"/>
                <a:gd name="connsiteY13" fmla="*/ 189548 h 583421"/>
                <a:gd name="connsiteX14" fmla="*/ 140730 w 472705"/>
                <a:gd name="connsiteY14" fmla="*/ 351916 h 583421"/>
                <a:gd name="connsiteX15" fmla="*/ 150603 w 472705"/>
                <a:gd name="connsiteY15" fmla="*/ 370493 h 583421"/>
                <a:gd name="connsiteX16" fmla="*/ 125016 w 472705"/>
                <a:gd name="connsiteY16" fmla="*/ 380814 h 583421"/>
                <a:gd name="connsiteX17" fmla="*/ 140730 w 472705"/>
                <a:gd name="connsiteY17" fmla="*/ 406270 h 583421"/>
                <a:gd name="connsiteX18" fmla="*/ 155827 w 472705"/>
                <a:gd name="connsiteY18" fmla="*/ 443766 h 583421"/>
                <a:gd name="connsiteX19" fmla="*/ 165988 w 472705"/>
                <a:gd name="connsiteY19" fmla="*/ 451677 h 583421"/>
                <a:gd name="connsiteX20" fmla="*/ 189600 w 472705"/>
                <a:gd name="connsiteY20" fmla="*/ 458555 h 583421"/>
                <a:gd name="connsiteX21" fmla="*/ 232260 w 472705"/>
                <a:gd name="connsiteY21" fmla="*/ 482978 h 583421"/>
                <a:gd name="connsiteX22" fmla="*/ 246369 w 472705"/>
                <a:gd name="connsiteY22" fmla="*/ 498462 h 583421"/>
                <a:gd name="connsiteX23" fmla="*/ 275906 w 472705"/>
                <a:gd name="connsiteY23" fmla="*/ 543178 h 583421"/>
                <a:gd name="connsiteX24" fmla="*/ 275248 w 472705"/>
                <a:gd name="connsiteY24" fmla="*/ 547308 h 583421"/>
                <a:gd name="connsiteX25" fmla="*/ 279156 w 472705"/>
                <a:gd name="connsiteY25" fmla="*/ 567260 h 583421"/>
                <a:gd name="connsiteX26" fmla="*/ 300177 w 472705"/>
                <a:gd name="connsiteY26" fmla="*/ 583426 h 583421"/>
                <a:gd name="connsiteX27" fmla="*/ 333951 w 472705"/>
                <a:gd name="connsiteY27" fmla="*/ 571390 h 583421"/>
                <a:gd name="connsiteX28" fmla="*/ 355917 w 472705"/>
                <a:gd name="connsiteY28" fmla="*/ 558662 h 583421"/>
                <a:gd name="connsiteX29" fmla="*/ 389731 w 472705"/>
                <a:gd name="connsiteY29" fmla="*/ 555219 h 583421"/>
                <a:gd name="connsiteX30" fmla="*/ 411040 w 472705"/>
                <a:gd name="connsiteY30" fmla="*/ 557284 h 583421"/>
                <a:gd name="connsiteX31" fmla="*/ 462874 w 472705"/>
                <a:gd name="connsiteY31" fmla="*/ 525979 h 583421"/>
                <a:gd name="connsiteX32" fmla="*/ 472706 w 472705"/>
                <a:gd name="connsiteY32" fmla="*/ 510157 h 583421"/>
                <a:gd name="connsiteX33" fmla="*/ 471719 w 472705"/>
                <a:gd name="connsiteY33" fmla="*/ 493300 h 583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2705" h="583421">
                  <a:moveTo>
                    <a:pt x="471719" y="493300"/>
                  </a:moveTo>
                  <a:lnTo>
                    <a:pt x="472706" y="482978"/>
                  </a:lnTo>
                  <a:lnTo>
                    <a:pt x="456004" y="477133"/>
                  </a:lnTo>
                  <a:lnTo>
                    <a:pt x="442552" y="450299"/>
                  </a:lnTo>
                  <a:lnTo>
                    <a:pt x="409066" y="435852"/>
                  </a:lnTo>
                  <a:lnTo>
                    <a:pt x="392694" y="421059"/>
                  </a:lnTo>
                  <a:lnTo>
                    <a:pt x="390391" y="403518"/>
                  </a:lnTo>
                  <a:lnTo>
                    <a:pt x="315603" y="277269"/>
                  </a:lnTo>
                  <a:lnTo>
                    <a:pt x="174215" y="37847"/>
                  </a:lnTo>
                  <a:lnTo>
                    <a:pt x="110248" y="20644"/>
                  </a:lnTo>
                  <a:lnTo>
                    <a:pt x="26903" y="5"/>
                  </a:lnTo>
                  <a:lnTo>
                    <a:pt x="17731" y="5509"/>
                  </a:lnTo>
                  <a:lnTo>
                    <a:pt x="0" y="47132"/>
                  </a:lnTo>
                  <a:lnTo>
                    <a:pt x="64956" y="189548"/>
                  </a:lnTo>
                  <a:lnTo>
                    <a:pt x="140730" y="351916"/>
                  </a:lnTo>
                  <a:lnTo>
                    <a:pt x="150603" y="370493"/>
                  </a:lnTo>
                  <a:lnTo>
                    <a:pt x="125016" y="380814"/>
                  </a:lnTo>
                  <a:lnTo>
                    <a:pt x="140730" y="406270"/>
                  </a:lnTo>
                  <a:lnTo>
                    <a:pt x="155827" y="443766"/>
                  </a:lnTo>
                  <a:lnTo>
                    <a:pt x="165988" y="451677"/>
                  </a:lnTo>
                  <a:lnTo>
                    <a:pt x="189600" y="458555"/>
                  </a:lnTo>
                  <a:lnTo>
                    <a:pt x="232260" y="482978"/>
                  </a:lnTo>
                  <a:lnTo>
                    <a:pt x="246369" y="498462"/>
                  </a:lnTo>
                  <a:lnTo>
                    <a:pt x="275906" y="543178"/>
                  </a:lnTo>
                  <a:lnTo>
                    <a:pt x="275248" y="547308"/>
                  </a:lnTo>
                  <a:lnTo>
                    <a:pt x="279156" y="567260"/>
                  </a:lnTo>
                  <a:lnTo>
                    <a:pt x="300177" y="583426"/>
                  </a:lnTo>
                  <a:lnTo>
                    <a:pt x="333951" y="571390"/>
                  </a:lnTo>
                  <a:lnTo>
                    <a:pt x="355917" y="558662"/>
                  </a:lnTo>
                  <a:lnTo>
                    <a:pt x="389731" y="555219"/>
                  </a:lnTo>
                  <a:lnTo>
                    <a:pt x="411040" y="557284"/>
                  </a:lnTo>
                  <a:lnTo>
                    <a:pt x="462874" y="525979"/>
                  </a:lnTo>
                  <a:lnTo>
                    <a:pt x="472706" y="510157"/>
                  </a:lnTo>
                  <a:lnTo>
                    <a:pt x="471719" y="493300"/>
                  </a:lnTo>
                  <a:close/>
                </a:path>
              </a:pathLst>
            </a:custGeom>
            <a:solidFill>
              <a:srgbClr val="308BC9"/>
            </a:solidFill>
            <a:ln w="5801" cap="flat">
              <a:noFill/>
              <a:prstDash val="solid"/>
              <a:miter/>
            </a:ln>
          </p:spPr>
          <p:txBody>
            <a:bodyPr rtlCol="0" anchor="ctr"/>
            <a:lstStyle/>
            <a:p>
              <a:endParaRPr lang="pt-BR"/>
            </a:p>
          </p:txBody>
        </p:sp>
        <p:sp>
          <p:nvSpPr>
            <p:cNvPr id="93" name="Forma Livre: Forma 92">
              <a:extLst>
                <a:ext uri="{FF2B5EF4-FFF2-40B4-BE49-F238E27FC236}">
                  <a16:creationId xmlns:a16="http://schemas.microsoft.com/office/drawing/2014/main" id="{961DD301-EE7D-4F79-6A11-16F94FCD4CCA}"/>
                </a:ext>
              </a:extLst>
            </p:cNvPr>
            <p:cNvSpPr/>
            <p:nvPr/>
          </p:nvSpPr>
          <p:spPr>
            <a:xfrm flipV="1">
              <a:off x="-19060670" y="4352442"/>
              <a:ext cx="236497" cy="150326"/>
            </a:xfrm>
            <a:custGeom>
              <a:avLst/>
              <a:gdLst>
                <a:gd name="connsiteX0" fmla="*/ 236497 w 236497"/>
                <a:gd name="connsiteY0" fmla="*/ 145172 h 150326"/>
                <a:gd name="connsiteX1" fmla="*/ 224690 w 236497"/>
                <a:gd name="connsiteY1" fmla="*/ 130038 h 150326"/>
                <a:gd name="connsiteX2" fmla="*/ 221070 w 236497"/>
                <a:gd name="connsiteY2" fmla="*/ 113180 h 150326"/>
                <a:gd name="connsiteX3" fmla="*/ 207331 w 236497"/>
                <a:gd name="connsiteY3" fmla="*/ 86692 h 150326"/>
                <a:gd name="connsiteX4" fmla="*/ 198444 w 236497"/>
                <a:gd name="connsiteY4" fmla="*/ 51260 h 150326"/>
                <a:gd name="connsiteX5" fmla="*/ 176148 w 236497"/>
                <a:gd name="connsiteY5" fmla="*/ 30622 h 150326"/>
                <a:gd name="connsiteX6" fmla="*/ 156814 w 236497"/>
                <a:gd name="connsiteY6" fmla="*/ 27524 h 150326"/>
                <a:gd name="connsiteX7" fmla="*/ 149245 w 236497"/>
                <a:gd name="connsiteY7" fmla="*/ 38533 h 150326"/>
                <a:gd name="connsiteX8" fmla="*/ 156814 w 236497"/>
                <a:gd name="connsiteY8" fmla="*/ 57797 h 150326"/>
                <a:gd name="connsiteX9" fmla="*/ 141058 w 236497"/>
                <a:gd name="connsiteY9" fmla="*/ 59862 h 150326"/>
                <a:gd name="connsiteX10" fmla="*/ 135464 w 236497"/>
                <a:gd name="connsiteY10" fmla="*/ 46789 h 150326"/>
                <a:gd name="connsiteX11" fmla="*/ 114155 w 236497"/>
                <a:gd name="connsiteY11" fmla="*/ 28557 h 150326"/>
                <a:gd name="connsiteX12" fmla="*/ 62980 w 236497"/>
                <a:gd name="connsiteY12" fmla="*/ 39907 h 150326"/>
                <a:gd name="connsiteX13" fmla="*/ 39040 w 236497"/>
                <a:gd name="connsiteY13" fmla="*/ 24427 h 150326"/>
                <a:gd name="connsiteX14" fmla="*/ 16414 w 236497"/>
                <a:gd name="connsiteY14" fmla="*/ 4 h 150326"/>
                <a:gd name="connsiteX15" fmla="*/ 3291 w 236497"/>
                <a:gd name="connsiteY15" fmla="*/ 15142 h 150326"/>
                <a:gd name="connsiteX16" fmla="*/ 13122 w 236497"/>
                <a:gd name="connsiteY16" fmla="*/ 53667 h 150326"/>
                <a:gd name="connsiteX17" fmla="*/ 3950 w 236497"/>
                <a:gd name="connsiteY17" fmla="*/ 56078 h 150326"/>
                <a:gd name="connsiteX18" fmla="*/ 0 w 236497"/>
                <a:gd name="connsiteY18" fmla="*/ 72244 h 150326"/>
                <a:gd name="connsiteX19" fmla="*/ 11807 w 236497"/>
                <a:gd name="connsiteY19" fmla="*/ 95980 h 150326"/>
                <a:gd name="connsiteX20" fmla="*/ 57056 w 236497"/>
                <a:gd name="connsiteY20" fmla="*/ 126940 h 150326"/>
                <a:gd name="connsiteX21" fmla="*/ 65943 w 236497"/>
                <a:gd name="connsiteY21" fmla="*/ 119029 h 150326"/>
                <a:gd name="connsiteX22" fmla="*/ 85278 w 236497"/>
                <a:gd name="connsiteY22" fmla="*/ 119029 h 150326"/>
                <a:gd name="connsiteX23" fmla="*/ 97413 w 236497"/>
                <a:gd name="connsiteY23" fmla="*/ 127973 h 150326"/>
                <a:gd name="connsiteX24" fmla="*/ 136123 w 236497"/>
                <a:gd name="connsiteY24" fmla="*/ 144140 h 150326"/>
                <a:gd name="connsiteX25" fmla="*/ 174504 w 236497"/>
                <a:gd name="connsiteY25" fmla="*/ 150331 h 150326"/>
                <a:gd name="connsiteX26" fmla="*/ 211239 w 236497"/>
                <a:gd name="connsiteY26" fmla="*/ 149989 h 150326"/>
                <a:gd name="connsiteX27" fmla="*/ 236497 w 236497"/>
                <a:gd name="connsiteY27" fmla="*/ 145172 h 15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6497" h="150326">
                  <a:moveTo>
                    <a:pt x="236497" y="145172"/>
                  </a:moveTo>
                  <a:lnTo>
                    <a:pt x="224690" y="130038"/>
                  </a:lnTo>
                  <a:lnTo>
                    <a:pt x="221070" y="113180"/>
                  </a:lnTo>
                  <a:lnTo>
                    <a:pt x="207331" y="86692"/>
                  </a:lnTo>
                  <a:lnTo>
                    <a:pt x="198444" y="51260"/>
                  </a:lnTo>
                  <a:lnTo>
                    <a:pt x="176148" y="30622"/>
                  </a:lnTo>
                  <a:lnTo>
                    <a:pt x="156814" y="27524"/>
                  </a:lnTo>
                  <a:lnTo>
                    <a:pt x="149245" y="38533"/>
                  </a:lnTo>
                  <a:lnTo>
                    <a:pt x="156814" y="57797"/>
                  </a:lnTo>
                  <a:lnTo>
                    <a:pt x="141058" y="59862"/>
                  </a:lnTo>
                  <a:lnTo>
                    <a:pt x="135464" y="46789"/>
                  </a:lnTo>
                  <a:lnTo>
                    <a:pt x="114155" y="28557"/>
                  </a:lnTo>
                  <a:lnTo>
                    <a:pt x="62980" y="39907"/>
                  </a:lnTo>
                  <a:lnTo>
                    <a:pt x="39040" y="24427"/>
                  </a:lnTo>
                  <a:lnTo>
                    <a:pt x="16414" y="4"/>
                  </a:lnTo>
                  <a:lnTo>
                    <a:pt x="3291" y="15142"/>
                  </a:lnTo>
                  <a:lnTo>
                    <a:pt x="13122" y="53667"/>
                  </a:lnTo>
                  <a:lnTo>
                    <a:pt x="3950" y="56078"/>
                  </a:lnTo>
                  <a:lnTo>
                    <a:pt x="0" y="72244"/>
                  </a:lnTo>
                  <a:lnTo>
                    <a:pt x="11807" y="95980"/>
                  </a:lnTo>
                  <a:lnTo>
                    <a:pt x="57056" y="126940"/>
                  </a:lnTo>
                  <a:lnTo>
                    <a:pt x="65943" y="119029"/>
                  </a:lnTo>
                  <a:lnTo>
                    <a:pt x="85278" y="119029"/>
                  </a:lnTo>
                  <a:lnTo>
                    <a:pt x="97413" y="127973"/>
                  </a:lnTo>
                  <a:lnTo>
                    <a:pt x="136123" y="144140"/>
                  </a:lnTo>
                  <a:lnTo>
                    <a:pt x="174504" y="150331"/>
                  </a:lnTo>
                  <a:lnTo>
                    <a:pt x="211239" y="149989"/>
                  </a:lnTo>
                  <a:lnTo>
                    <a:pt x="236497" y="145172"/>
                  </a:lnTo>
                  <a:close/>
                </a:path>
              </a:pathLst>
            </a:custGeom>
            <a:solidFill>
              <a:srgbClr val="41B6C4"/>
            </a:solidFill>
            <a:ln w="5801" cap="flat">
              <a:noFill/>
              <a:prstDash val="solid"/>
              <a:miter/>
            </a:ln>
          </p:spPr>
          <p:txBody>
            <a:bodyPr rtlCol="0" anchor="ctr"/>
            <a:lstStyle/>
            <a:p>
              <a:endParaRPr lang="pt-BR"/>
            </a:p>
          </p:txBody>
        </p:sp>
        <p:sp>
          <p:nvSpPr>
            <p:cNvPr id="94" name="Forma Livre: Forma 93">
              <a:extLst>
                <a:ext uri="{FF2B5EF4-FFF2-40B4-BE49-F238E27FC236}">
                  <a16:creationId xmlns:a16="http://schemas.microsoft.com/office/drawing/2014/main" id="{49251973-4259-8439-CCB6-0BA39324A8A4}"/>
                </a:ext>
              </a:extLst>
            </p:cNvPr>
            <p:cNvSpPr/>
            <p:nvPr/>
          </p:nvSpPr>
          <p:spPr>
            <a:xfrm flipV="1">
              <a:off x="-18183836" y="4418146"/>
              <a:ext cx="88896" cy="110078"/>
            </a:xfrm>
            <a:custGeom>
              <a:avLst/>
              <a:gdLst>
                <a:gd name="connsiteX0" fmla="*/ 88897 w 88896"/>
                <a:gd name="connsiteY0" fmla="*/ 21675 h 110078"/>
                <a:gd name="connsiteX1" fmla="*/ 59690 w 88896"/>
                <a:gd name="connsiteY1" fmla="*/ 17890 h 110078"/>
                <a:gd name="connsiteX2" fmla="*/ 42988 w 88896"/>
                <a:gd name="connsiteY2" fmla="*/ 350 h 110078"/>
                <a:gd name="connsiteX3" fmla="*/ 33773 w 88896"/>
                <a:gd name="connsiteY3" fmla="*/ 4 h 110078"/>
                <a:gd name="connsiteX4" fmla="*/ 14768 w 88896"/>
                <a:gd name="connsiteY4" fmla="*/ 26492 h 110078"/>
                <a:gd name="connsiteX5" fmla="*/ 11478 w 88896"/>
                <a:gd name="connsiteY5" fmla="*/ 54013 h 110078"/>
                <a:gd name="connsiteX6" fmla="*/ 0 w 88896"/>
                <a:gd name="connsiteY6" fmla="*/ 85318 h 110078"/>
                <a:gd name="connsiteX7" fmla="*/ 10490 w 88896"/>
                <a:gd name="connsiteY7" fmla="*/ 104237 h 110078"/>
                <a:gd name="connsiteX8" fmla="*/ 51175 w 88896"/>
                <a:gd name="connsiteY8" fmla="*/ 110082 h 110078"/>
                <a:gd name="connsiteX9" fmla="*/ 60349 w 88896"/>
                <a:gd name="connsiteY9" fmla="*/ 102172 h 110078"/>
                <a:gd name="connsiteX10" fmla="*/ 61336 w 88896"/>
                <a:gd name="connsiteY10" fmla="*/ 89098 h 110078"/>
                <a:gd name="connsiteX11" fmla="*/ 71825 w 88896"/>
                <a:gd name="connsiteY11" fmla="*/ 76029 h 110078"/>
                <a:gd name="connsiteX12" fmla="*/ 75445 w 88896"/>
                <a:gd name="connsiteY12" fmla="*/ 59517 h 110078"/>
                <a:gd name="connsiteX13" fmla="*/ 87252 w 88896"/>
                <a:gd name="connsiteY13" fmla="*/ 34061 h 110078"/>
                <a:gd name="connsiteX14" fmla="*/ 88897 w 88896"/>
                <a:gd name="connsiteY14" fmla="*/ 21675 h 11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896" h="110078">
                  <a:moveTo>
                    <a:pt x="88897" y="21675"/>
                  </a:moveTo>
                  <a:lnTo>
                    <a:pt x="59690" y="17890"/>
                  </a:lnTo>
                  <a:lnTo>
                    <a:pt x="42988" y="350"/>
                  </a:lnTo>
                  <a:lnTo>
                    <a:pt x="33773" y="4"/>
                  </a:lnTo>
                  <a:lnTo>
                    <a:pt x="14768" y="26492"/>
                  </a:lnTo>
                  <a:lnTo>
                    <a:pt x="11478" y="54013"/>
                  </a:lnTo>
                  <a:lnTo>
                    <a:pt x="0" y="85318"/>
                  </a:lnTo>
                  <a:lnTo>
                    <a:pt x="10490" y="104237"/>
                  </a:lnTo>
                  <a:lnTo>
                    <a:pt x="51175" y="110082"/>
                  </a:lnTo>
                  <a:lnTo>
                    <a:pt x="60349" y="102172"/>
                  </a:lnTo>
                  <a:lnTo>
                    <a:pt x="61336" y="89098"/>
                  </a:lnTo>
                  <a:lnTo>
                    <a:pt x="71825" y="76029"/>
                  </a:lnTo>
                  <a:lnTo>
                    <a:pt x="75445" y="59517"/>
                  </a:lnTo>
                  <a:lnTo>
                    <a:pt x="87252" y="34061"/>
                  </a:lnTo>
                  <a:lnTo>
                    <a:pt x="88897" y="21675"/>
                  </a:lnTo>
                  <a:close/>
                </a:path>
              </a:pathLst>
            </a:custGeom>
            <a:solidFill>
              <a:srgbClr val="308BC9"/>
            </a:solidFill>
            <a:ln w="5801" cap="flat">
              <a:noFill/>
              <a:prstDash val="solid"/>
              <a:miter/>
            </a:ln>
          </p:spPr>
          <p:txBody>
            <a:bodyPr rtlCol="0" anchor="ctr"/>
            <a:lstStyle/>
            <a:p>
              <a:endParaRPr lang="pt-BR"/>
            </a:p>
          </p:txBody>
        </p:sp>
        <p:sp>
          <p:nvSpPr>
            <p:cNvPr id="95" name="Forma Livre: Forma 94">
              <a:extLst>
                <a:ext uri="{FF2B5EF4-FFF2-40B4-BE49-F238E27FC236}">
                  <a16:creationId xmlns:a16="http://schemas.microsoft.com/office/drawing/2014/main" id="{43A50A5B-E22B-7AD9-8D54-452DE615E6EC}"/>
                </a:ext>
              </a:extLst>
            </p:cNvPr>
            <p:cNvSpPr/>
            <p:nvPr/>
          </p:nvSpPr>
          <p:spPr>
            <a:xfrm flipV="1">
              <a:off x="-18229744" y="3938610"/>
              <a:ext cx="72811" cy="102855"/>
            </a:xfrm>
            <a:custGeom>
              <a:avLst/>
              <a:gdLst>
                <a:gd name="connsiteX0" fmla="*/ 58043 w 72811"/>
                <a:gd name="connsiteY0" fmla="*/ 2 h 102855"/>
                <a:gd name="connsiteX1" fmla="*/ 33773 w 72811"/>
                <a:gd name="connsiteY1" fmla="*/ 28553 h 102855"/>
                <a:gd name="connsiteX2" fmla="*/ 6211 w 72811"/>
                <a:gd name="connsiteY2" fmla="*/ 35433 h 102855"/>
                <a:gd name="connsiteX3" fmla="*/ 0 w 72811"/>
                <a:gd name="connsiteY3" fmla="*/ 50225 h 102855"/>
                <a:gd name="connsiteX4" fmla="*/ 2920 w 72811"/>
                <a:gd name="connsiteY4" fmla="*/ 83593 h 102855"/>
                <a:gd name="connsiteX5" fmla="*/ 16042 w 72811"/>
                <a:gd name="connsiteY5" fmla="*/ 92881 h 102855"/>
                <a:gd name="connsiteX6" fmla="*/ 39368 w 72811"/>
                <a:gd name="connsiteY6" fmla="*/ 99417 h 102855"/>
                <a:gd name="connsiteX7" fmla="*/ 48870 w 72811"/>
                <a:gd name="connsiteY7" fmla="*/ 102857 h 102855"/>
                <a:gd name="connsiteX8" fmla="*/ 60347 w 72811"/>
                <a:gd name="connsiteY8" fmla="*/ 81529 h 102855"/>
                <a:gd name="connsiteX9" fmla="*/ 58703 w 72811"/>
                <a:gd name="connsiteY9" fmla="*/ 74993 h 102855"/>
                <a:gd name="connsiteX10" fmla="*/ 72812 w 72811"/>
                <a:gd name="connsiteY10" fmla="*/ 49537 h 102855"/>
                <a:gd name="connsiteX11" fmla="*/ 65284 w 72811"/>
                <a:gd name="connsiteY11" fmla="*/ 15138 h 102855"/>
                <a:gd name="connsiteX12" fmla="*/ 58043 w 72811"/>
                <a:gd name="connsiteY12" fmla="*/ 2 h 10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811" h="102855">
                  <a:moveTo>
                    <a:pt x="58043" y="2"/>
                  </a:moveTo>
                  <a:lnTo>
                    <a:pt x="33773" y="28553"/>
                  </a:lnTo>
                  <a:lnTo>
                    <a:pt x="6211" y="35433"/>
                  </a:lnTo>
                  <a:lnTo>
                    <a:pt x="0" y="50225"/>
                  </a:lnTo>
                  <a:lnTo>
                    <a:pt x="2920" y="83593"/>
                  </a:lnTo>
                  <a:lnTo>
                    <a:pt x="16042" y="92881"/>
                  </a:lnTo>
                  <a:lnTo>
                    <a:pt x="39368" y="99417"/>
                  </a:lnTo>
                  <a:lnTo>
                    <a:pt x="48870" y="102857"/>
                  </a:lnTo>
                  <a:lnTo>
                    <a:pt x="60347" y="81529"/>
                  </a:lnTo>
                  <a:lnTo>
                    <a:pt x="58703" y="74993"/>
                  </a:lnTo>
                  <a:lnTo>
                    <a:pt x="72812" y="49537"/>
                  </a:lnTo>
                  <a:lnTo>
                    <a:pt x="65284" y="15138"/>
                  </a:lnTo>
                  <a:lnTo>
                    <a:pt x="58043" y="2"/>
                  </a:lnTo>
                  <a:close/>
                </a:path>
              </a:pathLst>
            </a:custGeom>
            <a:solidFill>
              <a:srgbClr val="7FCDBB"/>
            </a:solidFill>
            <a:ln w="5801" cap="flat">
              <a:noFill/>
              <a:prstDash val="solid"/>
              <a:miter/>
            </a:ln>
          </p:spPr>
          <p:txBody>
            <a:bodyPr rtlCol="0" anchor="ctr"/>
            <a:lstStyle/>
            <a:p>
              <a:endParaRPr lang="pt-BR"/>
            </a:p>
          </p:txBody>
        </p:sp>
        <p:sp>
          <p:nvSpPr>
            <p:cNvPr id="96" name="Forma Livre: Forma 95">
              <a:extLst>
                <a:ext uri="{FF2B5EF4-FFF2-40B4-BE49-F238E27FC236}">
                  <a16:creationId xmlns:a16="http://schemas.microsoft.com/office/drawing/2014/main" id="{14D388AD-6212-36A6-5B4A-59D4A6DCF100}"/>
                </a:ext>
              </a:extLst>
            </p:cNvPr>
            <p:cNvSpPr/>
            <p:nvPr/>
          </p:nvSpPr>
          <p:spPr>
            <a:xfrm flipV="1">
              <a:off x="-19738072" y="5639684"/>
              <a:ext cx="1094982" cy="569319"/>
            </a:xfrm>
            <a:custGeom>
              <a:avLst/>
              <a:gdLst>
                <a:gd name="connsiteX0" fmla="*/ 987698 w 1094982"/>
                <a:gd name="connsiteY0" fmla="*/ 384259 h 569319"/>
                <a:gd name="connsiteX1" fmla="*/ 970009 w 1094982"/>
                <a:gd name="connsiteY1" fmla="*/ 362243 h 569319"/>
                <a:gd name="connsiteX2" fmla="*/ 980170 w 1094982"/>
                <a:gd name="connsiteY2" fmla="*/ 349170 h 569319"/>
                <a:gd name="connsiteX3" fmla="*/ 982474 w 1094982"/>
                <a:gd name="connsiteY3" fmla="*/ 331970 h 569319"/>
                <a:gd name="connsiteX4" fmla="*/ 978196 w 1094982"/>
                <a:gd name="connsiteY4" fmla="*/ 311332 h 569319"/>
                <a:gd name="connsiteX5" fmla="*/ 1008720 w 1094982"/>
                <a:gd name="connsiteY5" fmla="*/ 285185 h 569319"/>
                <a:gd name="connsiteX6" fmla="*/ 1007403 w 1094982"/>
                <a:gd name="connsiteY6" fmla="*/ 273148 h 569319"/>
                <a:gd name="connsiteX7" fmla="*/ 1007733 w 1094982"/>
                <a:gd name="connsiteY7" fmla="*/ 247347 h 569319"/>
                <a:gd name="connsiteX8" fmla="*/ 1012010 w 1094982"/>
                <a:gd name="connsiteY8" fmla="*/ 231522 h 569319"/>
                <a:gd name="connsiteX9" fmla="*/ 1029699 w 1094982"/>
                <a:gd name="connsiteY9" fmla="*/ 217420 h 569319"/>
                <a:gd name="connsiteX10" fmla="*/ 1042493 w 1094982"/>
                <a:gd name="connsiteY10" fmla="*/ 191619 h 569319"/>
                <a:gd name="connsiteX11" fmla="*/ 1059894 w 1094982"/>
                <a:gd name="connsiteY11" fmla="*/ 168915 h 569319"/>
                <a:gd name="connsiteX12" fmla="*/ 1094983 w 1094982"/>
                <a:gd name="connsiteY12" fmla="*/ 146899 h 569319"/>
                <a:gd name="connsiteX13" fmla="*/ 1045454 w 1094982"/>
                <a:gd name="connsiteY13" fmla="*/ 103557 h 569319"/>
                <a:gd name="connsiteX14" fmla="*/ 1034965 w 1094982"/>
                <a:gd name="connsiteY14" fmla="*/ 112500 h 569319"/>
                <a:gd name="connsiteX15" fmla="*/ 1028382 w 1094982"/>
                <a:gd name="connsiteY15" fmla="*/ 128667 h 569319"/>
                <a:gd name="connsiteX16" fmla="*/ 1001809 w 1094982"/>
                <a:gd name="connsiteY16" fmla="*/ 148618 h 569319"/>
                <a:gd name="connsiteX17" fmla="*/ 970668 w 1094982"/>
                <a:gd name="connsiteY17" fmla="*/ 158940 h 569319"/>
                <a:gd name="connsiteX18" fmla="*/ 963098 w 1094982"/>
                <a:gd name="connsiteY18" fmla="*/ 155842 h 569319"/>
                <a:gd name="connsiteX19" fmla="*/ 888311 w 1094982"/>
                <a:gd name="connsiteY19" fmla="*/ 173387 h 569319"/>
                <a:gd name="connsiteX20" fmla="*/ 874202 w 1094982"/>
                <a:gd name="connsiteY20" fmla="*/ 163066 h 569319"/>
                <a:gd name="connsiteX21" fmla="*/ 861408 w 1094982"/>
                <a:gd name="connsiteY21" fmla="*/ 161346 h 569319"/>
                <a:gd name="connsiteX22" fmla="*/ 830267 w 1094982"/>
                <a:gd name="connsiteY22" fmla="*/ 145179 h 569319"/>
                <a:gd name="connsiteX23" fmla="*/ 813853 w 1094982"/>
                <a:gd name="connsiteY23" fmla="*/ 130732 h 569319"/>
                <a:gd name="connsiteX24" fmla="*/ 796494 w 1094982"/>
                <a:gd name="connsiteY24" fmla="*/ 129699 h 569319"/>
                <a:gd name="connsiteX25" fmla="*/ 774156 w 1094982"/>
                <a:gd name="connsiteY25" fmla="*/ 137610 h 569319"/>
                <a:gd name="connsiteX26" fmla="*/ 723969 w 1094982"/>
                <a:gd name="connsiteY26" fmla="*/ 127980 h 569319"/>
                <a:gd name="connsiteX27" fmla="*/ 688879 w 1094982"/>
                <a:gd name="connsiteY27" fmla="*/ 111468 h 569319"/>
                <a:gd name="connsiteX28" fmla="*/ 673782 w 1094982"/>
                <a:gd name="connsiteY28" fmla="*/ 117659 h 569319"/>
                <a:gd name="connsiteX29" fmla="*/ 668558 w 1094982"/>
                <a:gd name="connsiteY29" fmla="*/ 135204 h 569319"/>
                <a:gd name="connsiteX30" fmla="*/ 670491 w 1094982"/>
                <a:gd name="connsiteY30" fmla="*/ 152057 h 569319"/>
                <a:gd name="connsiteX31" fmla="*/ 663621 w 1094982"/>
                <a:gd name="connsiteY31" fmla="*/ 156875 h 569319"/>
                <a:gd name="connsiteX32" fmla="*/ 658685 w 1094982"/>
                <a:gd name="connsiteY32" fmla="*/ 177517 h 569319"/>
                <a:gd name="connsiteX33" fmla="*/ 642312 w 1094982"/>
                <a:gd name="connsiteY33" fmla="*/ 156533 h 569319"/>
                <a:gd name="connsiteX34" fmla="*/ 644904 w 1094982"/>
                <a:gd name="connsiteY34" fmla="*/ 148618 h 569319"/>
                <a:gd name="connsiteX35" fmla="*/ 627873 w 1094982"/>
                <a:gd name="connsiteY35" fmla="*/ 143460 h 569319"/>
                <a:gd name="connsiteX36" fmla="*/ 600970 w 1094982"/>
                <a:gd name="connsiteY36" fmla="*/ 146899 h 569319"/>
                <a:gd name="connsiteX37" fmla="*/ 580935 w 1094982"/>
                <a:gd name="connsiteY37" fmla="*/ 122130 h 569319"/>
                <a:gd name="connsiteX38" fmla="*/ 568471 w 1094982"/>
                <a:gd name="connsiteY38" fmla="*/ 127634 h 569319"/>
                <a:gd name="connsiteX39" fmla="*/ 565880 w 1094982"/>
                <a:gd name="connsiteY39" fmla="*/ 111813 h 569319"/>
                <a:gd name="connsiteX40" fmla="*/ 548808 w 1094982"/>
                <a:gd name="connsiteY40" fmla="*/ 113187 h 569319"/>
                <a:gd name="connsiteX41" fmla="*/ 543871 w 1094982"/>
                <a:gd name="connsiteY41" fmla="*/ 133484 h 569319"/>
                <a:gd name="connsiteX42" fmla="*/ 529762 w 1094982"/>
                <a:gd name="connsiteY42" fmla="*/ 120411 h 569319"/>
                <a:gd name="connsiteX43" fmla="*/ 503516 w 1094982"/>
                <a:gd name="connsiteY43" fmla="*/ 126260 h 569319"/>
                <a:gd name="connsiteX44" fmla="*/ 492696 w 1094982"/>
                <a:gd name="connsiteY44" fmla="*/ 137610 h 569319"/>
                <a:gd name="connsiteX45" fmla="*/ 471717 w 1094982"/>
                <a:gd name="connsiteY45" fmla="*/ 123508 h 569319"/>
                <a:gd name="connsiteX46" fmla="*/ 450408 w 1094982"/>
                <a:gd name="connsiteY46" fmla="*/ 129354 h 569319"/>
                <a:gd name="connsiteX47" fmla="*/ 431690 w 1094982"/>
                <a:gd name="connsiteY47" fmla="*/ 145179 h 569319"/>
                <a:gd name="connsiteX48" fmla="*/ 412685 w 1094982"/>
                <a:gd name="connsiteY48" fmla="*/ 139675 h 569319"/>
                <a:gd name="connsiteX49" fmla="*/ 401826 w 1094982"/>
                <a:gd name="connsiteY49" fmla="*/ 148618 h 569319"/>
                <a:gd name="connsiteX50" fmla="*/ 386111 w 1094982"/>
                <a:gd name="connsiteY50" fmla="*/ 148277 h 569319"/>
                <a:gd name="connsiteX51" fmla="*/ 378871 w 1094982"/>
                <a:gd name="connsiteY51" fmla="*/ 140708 h 569319"/>
                <a:gd name="connsiteX52" fmla="*/ 354601 w 1094982"/>
                <a:gd name="connsiteY52" fmla="*/ 137956 h 569319"/>
                <a:gd name="connsiteX53" fmla="*/ 336253 w 1094982"/>
                <a:gd name="connsiteY53" fmla="*/ 122817 h 569319"/>
                <a:gd name="connsiteX54" fmla="*/ 305729 w 1094982"/>
                <a:gd name="connsiteY54" fmla="*/ 126602 h 569319"/>
                <a:gd name="connsiteX55" fmla="*/ 292607 w 1094982"/>
                <a:gd name="connsiteY55" fmla="*/ 122476 h 569319"/>
                <a:gd name="connsiteX56" fmla="*/ 278826 w 1094982"/>
                <a:gd name="connsiteY56" fmla="*/ 127293 h 569319"/>
                <a:gd name="connsiteX57" fmla="*/ 275863 w 1094982"/>
                <a:gd name="connsiteY57" fmla="*/ 108029 h 569319"/>
                <a:gd name="connsiteX58" fmla="*/ 250606 w 1094982"/>
                <a:gd name="connsiteY58" fmla="*/ 94610 h 569319"/>
                <a:gd name="connsiteX59" fmla="*/ 243407 w 1094982"/>
                <a:gd name="connsiteY59" fmla="*/ 100805 h 569319"/>
                <a:gd name="connsiteX60" fmla="*/ 197457 w 1094982"/>
                <a:gd name="connsiteY60" fmla="*/ 95301 h 569319"/>
                <a:gd name="connsiteX61" fmla="*/ 187954 w 1094982"/>
                <a:gd name="connsiteY61" fmla="*/ 101492 h 569319"/>
                <a:gd name="connsiteX62" fmla="*/ 170923 w 1094982"/>
                <a:gd name="connsiteY62" fmla="*/ 93923 h 569319"/>
                <a:gd name="connsiteX63" fmla="*/ 132542 w 1094982"/>
                <a:gd name="connsiteY63" fmla="*/ 39227 h 569319"/>
                <a:gd name="connsiteX64" fmla="*/ 123987 w 1094982"/>
                <a:gd name="connsiteY64" fmla="*/ 37507 h 569319"/>
                <a:gd name="connsiteX65" fmla="*/ 109546 w 1094982"/>
                <a:gd name="connsiteY65" fmla="*/ 7235 h 569319"/>
                <a:gd name="connsiteX66" fmla="*/ 100702 w 1094982"/>
                <a:gd name="connsiteY66" fmla="*/ 11 h 569319"/>
                <a:gd name="connsiteX67" fmla="*/ 78077 w 1094982"/>
                <a:gd name="connsiteY67" fmla="*/ 18930 h 569319"/>
                <a:gd name="connsiteX68" fmla="*/ 60677 w 1094982"/>
                <a:gd name="connsiteY68" fmla="*/ 18243 h 569319"/>
                <a:gd name="connsiteX69" fmla="*/ 46238 w 1094982"/>
                <a:gd name="connsiteY69" fmla="*/ 47138 h 569319"/>
                <a:gd name="connsiteX70" fmla="*/ 18716 w 1094982"/>
                <a:gd name="connsiteY70" fmla="*/ 66402 h 569319"/>
                <a:gd name="connsiteX71" fmla="*/ 658 w 1094982"/>
                <a:gd name="connsiteY71" fmla="*/ 66748 h 569319"/>
                <a:gd name="connsiteX72" fmla="*/ 0 w 1094982"/>
                <a:gd name="connsiteY72" fmla="*/ 82573 h 569319"/>
                <a:gd name="connsiteX73" fmla="*/ 14768 w 1094982"/>
                <a:gd name="connsiteY73" fmla="*/ 102866 h 569319"/>
                <a:gd name="connsiteX74" fmla="*/ 26244 w 1094982"/>
                <a:gd name="connsiteY74" fmla="*/ 104244 h 569319"/>
                <a:gd name="connsiteX75" fmla="*/ 53477 w 1094982"/>
                <a:gd name="connsiteY75" fmla="*/ 91171 h 569319"/>
                <a:gd name="connsiteX76" fmla="*/ 70508 w 1094982"/>
                <a:gd name="connsiteY76" fmla="*/ 104244 h 569319"/>
                <a:gd name="connsiteX77" fmla="*/ 88897 w 1094982"/>
                <a:gd name="connsiteY77" fmla="*/ 103212 h 569319"/>
                <a:gd name="connsiteX78" fmla="*/ 94161 w 1094982"/>
                <a:gd name="connsiteY78" fmla="*/ 119037 h 569319"/>
                <a:gd name="connsiteX79" fmla="*/ 109876 w 1094982"/>
                <a:gd name="connsiteY79" fmla="*/ 122817 h 569319"/>
                <a:gd name="connsiteX80" fmla="*/ 118433 w 1094982"/>
                <a:gd name="connsiteY80" fmla="*/ 151029 h 569319"/>
                <a:gd name="connsiteX81" fmla="*/ 116129 w 1094982"/>
                <a:gd name="connsiteY81" fmla="*/ 165476 h 569319"/>
                <a:gd name="connsiteX82" fmla="*/ 126290 w 1094982"/>
                <a:gd name="connsiteY82" fmla="*/ 179237 h 569319"/>
                <a:gd name="connsiteX83" fmla="*/ 148916 w 1094982"/>
                <a:gd name="connsiteY83" fmla="*/ 184050 h 569319"/>
                <a:gd name="connsiteX84" fmla="*/ 152864 w 1094982"/>
                <a:gd name="connsiteY84" fmla="*/ 176826 h 569319"/>
                <a:gd name="connsiteX85" fmla="*/ 184047 w 1094982"/>
                <a:gd name="connsiteY85" fmla="*/ 169948 h 569319"/>
                <a:gd name="connsiteX86" fmla="*/ 203381 w 1094982"/>
                <a:gd name="connsiteY86" fmla="*/ 215009 h 569319"/>
                <a:gd name="connsiteX87" fmla="*/ 224690 w 1094982"/>
                <a:gd name="connsiteY87" fmla="*/ 210196 h 569319"/>
                <a:gd name="connsiteX88" fmla="*/ 211896 w 1094982"/>
                <a:gd name="connsiteY88" fmla="*/ 240469 h 569319"/>
                <a:gd name="connsiteX89" fmla="*/ 192891 w 1094982"/>
                <a:gd name="connsiteY89" fmla="*/ 241156 h 569319"/>
                <a:gd name="connsiteX90" fmla="*/ 181413 w 1094982"/>
                <a:gd name="connsiteY90" fmla="*/ 248034 h 569319"/>
                <a:gd name="connsiteX91" fmla="*/ 183387 w 1094982"/>
                <a:gd name="connsiteY91" fmla="*/ 284498 h 569319"/>
                <a:gd name="connsiteX92" fmla="*/ 213542 w 1094982"/>
                <a:gd name="connsiteY92" fmla="*/ 298604 h 569319"/>
                <a:gd name="connsiteX93" fmla="*/ 211566 w 1094982"/>
                <a:gd name="connsiteY93" fmla="*/ 315803 h 569319"/>
                <a:gd name="connsiteX94" fmla="*/ 217820 w 1094982"/>
                <a:gd name="connsiteY94" fmla="*/ 326811 h 569319"/>
                <a:gd name="connsiteX95" fmla="*/ 249619 w 1094982"/>
                <a:gd name="connsiteY95" fmla="*/ 336100 h 569319"/>
                <a:gd name="connsiteX96" fmla="*/ 244723 w 1094982"/>
                <a:gd name="connsiteY96" fmla="*/ 351580 h 569319"/>
                <a:gd name="connsiteX97" fmla="*/ 247356 w 1094982"/>
                <a:gd name="connsiteY97" fmla="*/ 371186 h 569319"/>
                <a:gd name="connsiteX98" fmla="*/ 262741 w 1094982"/>
                <a:gd name="connsiteY98" fmla="*/ 373938 h 569319"/>
                <a:gd name="connsiteX99" fmla="*/ 257517 w 1094982"/>
                <a:gd name="connsiteY99" fmla="*/ 408682 h 569319"/>
                <a:gd name="connsiteX100" fmla="*/ 275535 w 1094982"/>
                <a:gd name="connsiteY100" fmla="*/ 411089 h 569319"/>
                <a:gd name="connsiteX101" fmla="*/ 276850 w 1094982"/>
                <a:gd name="connsiteY101" fmla="*/ 428634 h 569319"/>
                <a:gd name="connsiteX102" fmla="*/ 312600 w 1094982"/>
                <a:gd name="connsiteY102" fmla="*/ 425540 h 569319"/>
                <a:gd name="connsiteX103" fmla="*/ 338516 w 1094982"/>
                <a:gd name="connsiteY103" fmla="*/ 419691 h 569319"/>
                <a:gd name="connsiteX104" fmla="*/ 361182 w 1094982"/>
                <a:gd name="connsiteY104" fmla="*/ 427260 h 569319"/>
                <a:gd name="connsiteX105" fmla="*/ 364432 w 1094982"/>
                <a:gd name="connsiteY105" fmla="*/ 407995 h 569319"/>
                <a:gd name="connsiteX106" fmla="*/ 376897 w 1094982"/>
                <a:gd name="connsiteY106" fmla="*/ 386666 h 569319"/>
                <a:gd name="connsiteX107" fmla="*/ 396930 w 1094982"/>
                <a:gd name="connsiteY107" fmla="*/ 389418 h 569319"/>
                <a:gd name="connsiteX108" fmla="*/ 406103 w 1094982"/>
                <a:gd name="connsiteY108" fmla="*/ 379442 h 569319"/>
                <a:gd name="connsiteX109" fmla="*/ 429386 w 1094982"/>
                <a:gd name="connsiteY109" fmla="*/ 374625 h 569319"/>
                <a:gd name="connsiteX110" fmla="*/ 451395 w 1094982"/>
                <a:gd name="connsiteY110" fmla="*/ 365682 h 569319"/>
                <a:gd name="connsiteX111" fmla="*/ 464519 w 1094982"/>
                <a:gd name="connsiteY111" fmla="*/ 352613 h 569319"/>
                <a:gd name="connsiteX112" fmla="*/ 487802 w 1094982"/>
                <a:gd name="connsiteY112" fmla="*/ 349170 h 569319"/>
                <a:gd name="connsiteX113" fmla="*/ 518285 w 1094982"/>
                <a:gd name="connsiteY113" fmla="*/ 337820 h 569319"/>
                <a:gd name="connsiteX114" fmla="*/ 532394 w 1094982"/>
                <a:gd name="connsiteY114" fmla="*/ 336442 h 569319"/>
                <a:gd name="connsiteX115" fmla="*/ 549795 w 1094982"/>
                <a:gd name="connsiteY115" fmla="*/ 324060 h 569319"/>
                <a:gd name="connsiteX116" fmla="*/ 561930 w 1094982"/>
                <a:gd name="connsiteY116" fmla="*/ 330596 h 569319"/>
                <a:gd name="connsiteX117" fmla="*/ 573078 w 1094982"/>
                <a:gd name="connsiteY117" fmla="*/ 324746 h 569319"/>
                <a:gd name="connsiteX118" fmla="*/ 610801 w 1094982"/>
                <a:gd name="connsiteY118" fmla="*/ 329563 h 569319"/>
                <a:gd name="connsiteX119" fmla="*/ 635071 w 1094982"/>
                <a:gd name="connsiteY119" fmla="*/ 339194 h 569319"/>
                <a:gd name="connsiteX120" fmla="*/ 644575 w 1094982"/>
                <a:gd name="connsiteY120" fmla="*/ 335068 h 569319"/>
                <a:gd name="connsiteX121" fmla="*/ 650169 w 1094982"/>
                <a:gd name="connsiteY121" fmla="*/ 319929 h 569319"/>
                <a:gd name="connsiteX122" fmla="*/ 673782 w 1094982"/>
                <a:gd name="connsiteY122" fmla="*/ 315458 h 569319"/>
                <a:gd name="connsiteX123" fmla="*/ 709531 w 1094982"/>
                <a:gd name="connsiteY123" fmla="*/ 328877 h 569319"/>
                <a:gd name="connsiteX124" fmla="*/ 723640 w 1094982"/>
                <a:gd name="connsiteY124" fmla="*/ 323372 h 569319"/>
                <a:gd name="connsiteX125" fmla="*/ 736762 w 1094982"/>
                <a:gd name="connsiteY125" fmla="*/ 330251 h 569319"/>
                <a:gd name="connsiteX126" fmla="*/ 757784 w 1094982"/>
                <a:gd name="connsiteY126" fmla="*/ 316836 h 569319"/>
                <a:gd name="connsiteX127" fmla="*/ 763337 w 1094982"/>
                <a:gd name="connsiteY127" fmla="*/ 320962 h 569319"/>
                <a:gd name="connsiteX128" fmla="*/ 784317 w 1094982"/>
                <a:gd name="connsiteY128" fmla="*/ 308580 h 569319"/>
                <a:gd name="connsiteX129" fmla="*/ 811221 w 1094982"/>
                <a:gd name="connsiteY129" fmla="*/ 315458 h 569319"/>
                <a:gd name="connsiteX130" fmla="*/ 826647 w 1094982"/>
                <a:gd name="connsiteY130" fmla="*/ 328185 h 569319"/>
                <a:gd name="connsiteX131" fmla="*/ 818460 w 1094982"/>
                <a:gd name="connsiteY131" fmla="*/ 337133 h 569319"/>
                <a:gd name="connsiteX132" fmla="*/ 825660 w 1094982"/>
                <a:gd name="connsiteY132" fmla="*/ 357084 h 569319"/>
                <a:gd name="connsiteX133" fmla="*/ 839112 w 1094982"/>
                <a:gd name="connsiteY133" fmla="*/ 373251 h 569319"/>
                <a:gd name="connsiteX134" fmla="*/ 835821 w 1094982"/>
                <a:gd name="connsiteY134" fmla="*/ 382194 h 569319"/>
                <a:gd name="connsiteX135" fmla="*/ 848286 w 1094982"/>
                <a:gd name="connsiteY135" fmla="*/ 391828 h 569319"/>
                <a:gd name="connsiteX136" fmla="*/ 844706 w 1094982"/>
                <a:gd name="connsiteY136" fmla="*/ 413154 h 569319"/>
                <a:gd name="connsiteX137" fmla="*/ 856513 w 1094982"/>
                <a:gd name="connsiteY137" fmla="*/ 421065 h 569319"/>
                <a:gd name="connsiteX138" fmla="*/ 883746 w 1094982"/>
                <a:gd name="connsiteY138" fmla="*/ 383914 h 569319"/>
                <a:gd name="connsiteX139" fmla="*/ 909333 w 1094982"/>
                <a:gd name="connsiteY139" fmla="*/ 362243 h 569319"/>
                <a:gd name="connsiteX140" fmla="*/ 924718 w 1094982"/>
                <a:gd name="connsiteY140" fmla="*/ 372218 h 569319"/>
                <a:gd name="connsiteX141" fmla="*/ 931958 w 1094982"/>
                <a:gd name="connsiteY141" fmla="*/ 386324 h 569319"/>
                <a:gd name="connsiteX142" fmla="*/ 916860 w 1094982"/>
                <a:gd name="connsiteY142" fmla="*/ 394922 h 569319"/>
                <a:gd name="connsiteX143" fmla="*/ 923730 w 1094982"/>
                <a:gd name="connsiteY143" fmla="*/ 410747 h 569319"/>
                <a:gd name="connsiteX144" fmla="*/ 921797 w 1094982"/>
                <a:gd name="connsiteY144" fmla="*/ 426569 h 569319"/>
                <a:gd name="connsiteX145" fmla="*/ 929325 w 1094982"/>
                <a:gd name="connsiteY145" fmla="*/ 448931 h 569319"/>
                <a:gd name="connsiteX146" fmla="*/ 926034 w 1094982"/>
                <a:gd name="connsiteY146" fmla="*/ 468537 h 569319"/>
                <a:gd name="connsiteX147" fmla="*/ 936853 w 1094982"/>
                <a:gd name="connsiteY147" fmla="*/ 476793 h 569319"/>
                <a:gd name="connsiteX148" fmla="*/ 942776 w 1094982"/>
                <a:gd name="connsiteY148" fmla="*/ 490899 h 569319"/>
                <a:gd name="connsiteX149" fmla="*/ 962111 w 1094982"/>
                <a:gd name="connsiteY149" fmla="*/ 509818 h 569319"/>
                <a:gd name="connsiteX150" fmla="*/ 970996 w 1094982"/>
                <a:gd name="connsiteY150" fmla="*/ 533899 h 569319"/>
                <a:gd name="connsiteX151" fmla="*/ 984448 w 1094982"/>
                <a:gd name="connsiteY151" fmla="*/ 539058 h 569319"/>
                <a:gd name="connsiteX152" fmla="*/ 984448 w 1094982"/>
                <a:gd name="connsiteY152" fmla="*/ 569330 h 569319"/>
                <a:gd name="connsiteX153" fmla="*/ 1003783 w 1094982"/>
                <a:gd name="connsiteY153" fmla="*/ 533554 h 569319"/>
                <a:gd name="connsiteX154" fmla="*/ 1012668 w 1094982"/>
                <a:gd name="connsiteY154" fmla="*/ 522891 h 569319"/>
                <a:gd name="connsiteX155" fmla="*/ 1011353 w 1094982"/>
                <a:gd name="connsiteY155" fmla="*/ 512570 h 569319"/>
                <a:gd name="connsiteX156" fmla="*/ 985765 w 1094982"/>
                <a:gd name="connsiteY156" fmla="*/ 511883 h 569319"/>
                <a:gd name="connsiteX157" fmla="*/ 978854 w 1094982"/>
                <a:gd name="connsiteY157" fmla="*/ 506033 h 569319"/>
                <a:gd name="connsiteX158" fmla="*/ 973959 w 1094982"/>
                <a:gd name="connsiteY158" fmla="*/ 482297 h 569319"/>
                <a:gd name="connsiteX159" fmla="*/ 981816 w 1094982"/>
                <a:gd name="connsiteY159" fmla="*/ 473012 h 569319"/>
                <a:gd name="connsiteX160" fmla="*/ 983461 w 1094982"/>
                <a:gd name="connsiteY160" fmla="*/ 449963 h 569319"/>
                <a:gd name="connsiteX161" fmla="*/ 975563 w 1094982"/>
                <a:gd name="connsiteY161" fmla="*/ 427947 h 569319"/>
                <a:gd name="connsiteX162" fmla="*/ 991318 w 1094982"/>
                <a:gd name="connsiteY162" fmla="*/ 389764 h 569319"/>
                <a:gd name="connsiteX163" fmla="*/ 987698 w 1094982"/>
                <a:gd name="connsiteY163" fmla="*/ 384259 h 569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1094982" h="569319">
                  <a:moveTo>
                    <a:pt x="987698" y="384259"/>
                  </a:moveTo>
                  <a:lnTo>
                    <a:pt x="970009" y="362243"/>
                  </a:lnTo>
                  <a:lnTo>
                    <a:pt x="980170" y="349170"/>
                  </a:lnTo>
                  <a:lnTo>
                    <a:pt x="982474" y="331970"/>
                  </a:lnTo>
                  <a:lnTo>
                    <a:pt x="978196" y="311332"/>
                  </a:lnTo>
                  <a:lnTo>
                    <a:pt x="1008720" y="285185"/>
                  </a:lnTo>
                  <a:lnTo>
                    <a:pt x="1007403" y="273148"/>
                  </a:lnTo>
                  <a:lnTo>
                    <a:pt x="1007733" y="247347"/>
                  </a:lnTo>
                  <a:lnTo>
                    <a:pt x="1012010" y="231522"/>
                  </a:lnTo>
                  <a:lnTo>
                    <a:pt x="1029699" y="217420"/>
                  </a:lnTo>
                  <a:lnTo>
                    <a:pt x="1042493" y="191619"/>
                  </a:lnTo>
                  <a:lnTo>
                    <a:pt x="1059894" y="168915"/>
                  </a:lnTo>
                  <a:lnTo>
                    <a:pt x="1094983" y="146899"/>
                  </a:lnTo>
                  <a:lnTo>
                    <a:pt x="1045454" y="103557"/>
                  </a:lnTo>
                  <a:lnTo>
                    <a:pt x="1034965" y="112500"/>
                  </a:lnTo>
                  <a:lnTo>
                    <a:pt x="1028382" y="128667"/>
                  </a:lnTo>
                  <a:lnTo>
                    <a:pt x="1001809" y="148618"/>
                  </a:lnTo>
                  <a:lnTo>
                    <a:pt x="970668" y="158940"/>
                  </a:lnTo>
                  <a:lnTo>
                    <a:pt x="963098" y="155842"/>
                  </a:lnTo>
                  <a:lnTo>
                    <a:pt x="888311" y="173387"/>
                  </a:lnTo>
                  <a:lnTo>
                    <a:pt x="874202" y="163066"/>
                  </a:lnTo>
                  <a:lnTo>
                    <a:pt x="861408" y="161346"/>
                  </a:lnTo>
                  <a:lnTo>
                    <a:pt x="830267" y="145179"/>
                  </a:lnTo>
                  <a:lnTo>
                    <a:pt x="813853" y="130732"/>
                  </a:lnTo>
                  <a:lnTo>
                    <a:pt x="796494" y="129699"/>
                  </a:lnTo>
                  <a:lnTo>
                    <a:pt x="774156" y="137610"/>
                  </a:lnTo>
                  <a:lnTo>
                    <a:pt x="723969" y="127980"/>
                  </a:lnTo>
                  <a:lnTo>
                    <a:pt x="688879" y="111468"/>
                  </a:lnTo>
                  <a:lnTo>
                    <a:pt x="673782" y="117659"/>
                  </a:lnTo>
                  <a:lnTo>
                    <a:pt x="668558" y="135204"/>
                  </a:lnTo>
                  <a:lnTo>
                    <a:pt x="670491" y="152057"/>
                  </a:lnTo>
                  <a:lnTo>
                    <a:pt x="663621" y="156875"/>
                  </a:lnTo>
                  <a:lnTo>
                    <a:pt x="658685" y="177517"/>
                  </a:lnTo>
                  <a:lnTo>
                    <a:pt x="642312" y="156533"/>
                  </a:lnTo>
                  <a:lnTo>
                    <a:pt x="644904" y="148618"/>
                  </a:lnTo>
                  <a:lnTo>
                    <a:pt x="627873" y="143460"/>
                  </a:lnTo>
                  <a:lnTo>
                    <a:pt x="600970" y="146899"/>
                  </a:lnTo>
                  <a:lnTo>
                    <a:pt x="580935" y="122130"/>
                  </a:lnTo>
                  <a:lnTo>
                    <a:pt x="568471" y="127634"/>
                  </a:lnTo>
                  <a:lnTo>
                    <a:pt x="565880" y="111813"/>
                  </a:lnTo>
                  <a:lnTo>
                    <a:pt x="548808" y="113187"/>
                  </a:lnTo>
                  <a:lnTo>
                    <a:pt x="543871" y="133484"/>
                  </a:lnTo>
                  <a:lnTo>
                    <a:pt x="529762" y="120411"/>
                  </a:lnTo>
                  <a:lnTo>
                    <a:pt x="503516" y="126260"/>
                  </a:lnTo>
                  <a:lnTo>
                    <a:pt x="492696" y="137610"/>
                  </a:lnTo>
                  <a:lnTo>
                    <a:pt x="471717" y="123508"/>
                  </a:lnTo>
                  <a:lnTo>
                    <a:pt x="450408" y="129354"/>
                  </a:lnTo>
                  <a:lnTo>
                    <a:pt x="431690" y="145179"/>
                  </a:lnTo>
                  <a:lnTo>
                    <a:pt x="412685" y="139675"/>
                  </a:lnTo>
                  <a:lnTo>
                    <a:pt x="401826" y="148618"/>
                  </a:lnTo>
                  <a:lnTo>
                    <a:pt x="386111" y="148277"/>
                  </a:lnTo>
                  <a:lnTo>
                    <a:pt x="378871" y="140708"/>
                  </a:lnTo>
                  <a:lnTo>
                    <a:pt x="354601" y="137956"/>
                  </a:lnTo>
                  <a:lnTo>
                    <a:pt x="336253" y="122817"/>
                  </a:lnTo>
                  <a:lnTo>
                    <a:pt x="305729" y="126602"/>
                  </a:lnTo>
                  <a:lnTo>
                    <a:pt x="292607" y="122476"/>
                  </a:lnTo>
                  <a:lnTo>
                    <a:pt x="278826" y="127293"/>
                  </a:lnTo>
                  <a:lnTo>
                    <a:pt x="275863" y="108029"/>
                  </a:lnTo>
                  <a:lnTo>
                    <a:pt x="250606" y="94610"/>
                  </a:lnTo>
                  <a:lnTo>
                    <a:pt x="243407" y="100805"/>
                  </a:lnTo>
                  <a:lnTo>
                    <a:pt x="197457" y="95301"/>
                  </a:lnTo>
                  <a:lnTo>
                    <a:pt x="187954" y="101492"/>
                  </a:lnTo>
                  <a:lnTo>
                    <a:pt x="170923" y="93923"/>
                  </a:lnTo>
                  <a:lnTo>
                    <a:pt x="132542" y="39227"/>
                  </a:lnTo>
                  <a:lnTo>
                    <a:pt x="123987" y="37507"/>
                  </a:lnTo>
                  <a:lnTo>
                    <a:pt x="109546" y="7235"/>
                  </a:lnTo>
                  <a:lnTo>
                    <a:pt x="100702" y="11"/>
                  </a:lnTo>
                  <a:lnTo>
                    <a:pt x="78077" y="18930"/>
                  </a:lnTo>
                  <a:lnTo>
                    <a:pt x="60677" y="18243"/>
                  </a:lnTo>
                  <a:lnTo>
                    <a:pt x="46238" y="47138"/>
                  </a:lnTo>
                  <a:lnTo>
                    <a:pt x="18716" y="66402"/>
                  </a:lnTo>
                  <a:lnTo>
                    <a:pt x="658" y="66748"/>
                  </a:lnTo>
                  <a:lnTo>
                    <a:pt x="0" y="82573"/>
                  </a:lnTo>
                  <a:lnTo>
                    <a:pt x="14768" y="102866"/>
                  </a:lnTo>
                  <a:lnTo>
                    <a:pt x="26244" y="104244"/>
                  </a:lnTo>
                  <a:lnTo>
                    <a:pt x="53477" y="91171"/>
                  </a:lnTo>
                  <a:lnTo>
                    <a:pt x="70508" y="104244"/>
                  </a:lnTo>
                  <a:lnTo>
                    <a:pt x="88897" y="103212"/>
                  </a:lnTo>
                  <a:lnTo>
                    <a:pt x="94161" y="119037"/>
                  </a:lnTo>
                  <a:lnTo>
                    <a:pt x="109876" y="122817"/>
                  </a:lnTo>
                  <a:lnTo>
                    <a:pt x="118433" y="151029"/>
                  </a:lnTo>
                  <a:lnTo>
                    <a:pt x="116129" y="165476"/>
                  </a:lnTo>
                  <a:lnTo>
                    <a:pt x="126290" y="179237"/>
                  </a:lnTo>
                  <a:lnTo>
                    <a:pt x="148916" y="184050"/>
                  </a:lnTo>
                  <a:lnTo>
                    <a:pt x="152864" y="176826"/>
                  </a:lnTo>
                  <a:lnTo>
                    <a:pt x="184047" y="169948"/>
                  </a:lnTo>
                  <a:lnTo>
                    <a:pt x="203381" y="215009"/>
                  </a:lnTo>
                  <a:lnTo>
                    <a:pt x="224690" y="210196"/>
                  </a:lnTo>
                  <a:lnTo>
                    <a:pt x="211896" y="240469"/>
                  </a:lnTo>
                  <a:lnTo>
                    <a:pt x="192891" y="241156"/>
                  </a:lnTo>
                  <a:lnTo>
                    <a:pt x="181413" y="248034"/>
                  </a:lnTo>
                  <a:lnTo>
                    <a:pt x="183387" y="284498"/>
                  </a:lnTo>
                  <a:lnTo>
                    <a:pt x="213542" y="298604"/>
                  </a:lnTo>
                  <a:lnTo>
                    <a:pt x="211566" y="315803"/>
                  </a:lnTo>
                  <a:lnTo>
                    <a:pt x="217820" y="326811"/>
                  </a:lnTo>
                  <a:lnTo>
                    <a:pt x="249619" y="336100"/>
                  </a:lnTo>
                  <a:lnTo>
                    <a:pt x="244723" y="351580"/>
                  </a:lnTo>
                  <a:lnTo>
                    <a:pt x="247356" y="371186"/>
                  </a:lnTo>
                  <a:lnTo>
                    <a:pt x="262741" y="373938"/>
                  </a:lnTo>
                  <a:lnTo>
                    <a:pt x="257517" y="408682"/>
                  </a:lnTo>
                  <a:lnTo>
                    <a:pt x="275535" y="411089"/>
                  </a:lnTo>
                  <a:lnTo>
                    <a:pt x="276850" y="428634"/>
                  </a:lnTo>
                  <a:lnTo>
                    <a:pt x="312600" y="425540"/>
                  </a:lnTo>
                  <a:lnTo>
                    <a:pt x="338516" y="419691"/>
                  </a:lnTo>
                  <a:lnTo>
                    <a:pt x="361182" y="427260"/>
                  </a:lnTo>
                  <a:lnTo>
                    <a:pt x="364432" y="407995"/>
                  </a:lnTo>
                  <a:lnTo>
                    <a:pt x="376897" y="386666"/>
                  </a:lnTo>
                  <a:lnTo>
                    <a:pt x="396930" y="389418"/>
                  </a:lnTo>
                  <a:lnTo>
                    <a:pt x="406103" y="379442"/>
                  </a:lnTo>
                  <a:lnTo>
                    <a:pt x="429386" y="374625"/>
                  </a:lnTo>
                  <a:lnTo>
                    <a:pt x="451395" y="365682"/>
                  </a:lnTo>
                  <a:lnTo>
                    <a:pt x="464519" y="352613"/>
                  </a:lnTo>
                  <a:lnTo>
                    <a:pt x="487802" y="349170"/>
                  </a:lnTo>
                  <a:lnTo>
                    <a:pt x="518285" y="337820"/>
                  </a:lnTo>
                  <a:lnTo>
                    <a:pt x="532394" y="336442"/>
                  </a:lnTo>
                  <a:lnTo>
                    <a:pt x="549795" y="324060"/>
                  </a:lnTo>
                  <a:lnTo>
                    <a:pt x="561930" y="330596"/>
                  </a:lnTo>
                  <a:lnTo>
                    <a:pt x="573078" y="324746"/>
                  </a:lnTo>
                  <a:lnTo>
                    <a:pt x="610801" y="329563"/>
                  </a:lnTo>
                  <a:lnTo>
                    <a:pt x="635071" y="339194"/>
                  </a:lnTo>
                  <a:lnTo>
                    <a:pt x="644575" y="335068"/>
                  </a:lnTo>
                  <a:lnTo>
                    <a:pt x="650169" y="319929"/>
                  </a:lnTo>
                  <a:lnTo>
                    <a:pt x="673782" y="315458"/>
                  </a:lnTo>
                  <a:lnTo>
                    <a:pt x="709531" y="328877"/>
                  </a:lnTo>
                  <a:lnTo>
                    <a:pt x="723640" y="323372"/>
                  </a:lnTo>
                  <a:lnTo>
                    <a:pt x="736762" y="330251"/>
                  </a:lnTo>
                  <a:lnTo>
                    <a:pt x="757784" y="316836"/>
                  </a:lnTo>
                  <a:lnTo>
                    <a:pt x="763337" y="320962"/>
                  </a:lnTo>
                  <a:lnTo>
                    <a:pt x="784317" y="308580"/>
                  </a:lnTo>
                  <a:lnTo>
                    <a:pt x="811221" y="315458"/>
                  </a:lnTo>
                  <a:lnTo>
                    <a:pt x="826647" y="328185"/>
                  </a:lnTo>
                  <a:lnTo>
                    <a:pt x="818460" y="337133"/>
                  </a:lnTo>
                  <a:lnTo>
                    <a:pt x="825660" y="357084"/>
                  </a:lnTo>
                  <a:lnTo>
                    <a:pt x="839112" y="373251"/>
                  </a:lnTo>
                  <a:lnTo>
                    <a:pt x="835821" y="382194"/>
                  </a:lnTo>
                  <a:lnTo>
                    <a:pt x="848286" y="391828"/>
                  </a:lnTo>
                  <a:lnTo>
                    <a:pt x="844706" y="413154"/>
                  </a:lnTo>
                  <a:lnTo>
                    <a:pt x="856513" y="421065"/>
                  </a:lnTo>
                  <a:lnTo>
                    <a:pt x="883746" y="383914"/>
                  </a:lnTo>
                  <a:lnTo>
                    <a:pt x="909333" y="362243"/>
                  </a:lnTo>
                  <a:lnTo>
                    <a:pt x="924718" y="372218"/>
                  </a:lnTo>
                  <a:lnTo>
                    <a:pt x="931958" y="386324"/>
                  </a:lnTo>
                  <a:lnTo>
                    <a:pt x="916860" y="394922"/>
                  </a:lnTo>
                  <a:lnTo>
                    <a:pt x="923730" y="410747"/>
                  </a:lnTo>
                  <a:lnTo>
                    <a:pt x="921797" y="426569"/>
                  </a:lnTo>
                  <a:lnTo>
                    <a:pt x="929325" y="448931"/>
                  </a:lnTo>
                  <a:lnTo>
                    <a:pt x="926034" y="468537"/>
                  </a:lnTo>
                  <a:lnTo>
                    <a:pt x="936853" y="476793"/>
                  </a:lnTo>
                  <a:lnTo>
                    <a:pt x="942776" y="490899"/>
                  </a:lnTo>
                  <a:lnTo>
                    <a:pt x="962111" y="509818"/>
                  </a:lnTo>
                  <a:lnTo>
                    <a:pt x="970996" y="533899"/>
                  </a:lnTo>
                  <a:lnTo>
                    <a:pt x="984448" y="539058"/>
                  </a:lnTo>
                  <a:lnTo>
                    <a:pt x="984448" y="569330"/>
                  </a:lnTo>
                  <a:lnTo>
                    <a:pt x="1003783" y="533554"/>
                  </a:lnTo>
                  <a:lnTo>
                    <a:pt x="1012668" y="522891"/>
                  </a:lnTo>
                  <a:lnTo>
                    <a:pt x="1011353" y="512570"/>
                  </a:lnTo>
                  <a:lnTo>
                    <a:pt x="985765" y="511883"/>
                  </a:lnTo>
                  <a:lnTo>
                    <a:pt x="978854" y="506033"/>
                  </a:lnTo>
                  <a:lnTo>
                    <a:pt x="973959" y="482297"/>
                  </a:lnTo>
                  <a:lnTo>
                    <a:pt x="981816" y="473012"/>
                  </a:lnTo>
                  <a:lnTo>
                    <a:pt x="983461" y="449963"/>
                  </a:lnTo>
                  <a:lnTo>
                    <a:pt x="975563" y="427947"/>
                  </a:lnTo>
                  <a:lnTo>
                    <a:pt x="991318" y="389764"/>
                  </a:lnTo>
                  <a:lnTo>
                    <a:pt x="987698" y="384259"/>
                  </a:lnTo>
                  <a:close/>
                </a:path>
              </a:pathLst>
            </a:custGeom>
            <a:solidFill>
              <a:srgbClr val="1B779B"/>
            </a:solidFill>
            <a:ln w="5801" cap="flat">
              <a:noFill/>
              <a:prstDash val="solid"/>
              <a:miter/>
            </a:ln>
          </p:spPr>
          <p:txBody>
            <a:bodyPr rtlCol="0" anchor="ctr"/>
            <a:lstStyle/>
            <a:p>
              <a:endParaRPr lang="pt-BR"/>
            </a:p>
          </p:txBody>
        </p:sp>
        <p:sp>
          <p:nvSpPr>
            <p:cNvPr id="97" name="Forma Livre: Forma 96">
              <a:extLst>
                <a:ext uri="{FF2B5EF4-FFF2-40B4-BE49-F238E27FC236}">
                  <a16:creationId xmlns:a16="http://schemas.microsoft.com/office/drawing/2014/main" id="{E7313D4B-CCE5-9EF0-B482-473CBC2B3712}"/>
                </a:ext>
              </a:extLst>
            </p:cNvPr>
            <p:cNvSpPr/>
            <p:nvPr/>
          </p:nvSpPr>
          <p:spPr>
            <a:xfrm flipV="1">
              <a:off x="-18181861" y="3888386"/>
              <a:ext cx="95766" cy="187479"/>
            </a:xfrm>
            <a:custGeom>
              <a:avLst/>
              <a:gdLst>
                <a:gd name="connsiteX0" fmla="*/ 75774 w 95766"/>
                <a:gd name="connsiteY0" fmla="*/ 154114 h 187479"/>
                <a:gd name="connsiteX1" fmla="*/ 88898 w 95766"/>
                <a:gd name="connsiteY1" fmla="*/ 125562 h 187479"/>
                <a:gd name="connsiteX2" fmla="*/ 87909 w 95766"/>
                <a:gd name="connsiteY2" fmla="*/ 88754 h 187479"/>
                <a:gd name="connsiteX3" fmla="*/ 95767 w 95766"/>
                <a:gd name="connsiteY3" fmla="*/ 86002 h 187479"/>
                <a:gd name="connsiteX4" fmla="*/ 94492 w 95766"/>
                <a:gd name="connsiteY4" fmla="*/ 80154 h 187479"/>
                <a:gd name="connsiteX5" fmla="*/ 93176 w 95766"/>
                <a:gd name="connsiteY5" fmla="*/ 65706 h 187479"/>
                <a:gd name="connsiteX6" fmla="*/ 76434 w 95766"/>
                <a:gd name="connsiteY6" fmla="*/ 54354 h 187479"/>
                <a:gd name="connsiteX7" fmla="*/ 85606 w 95766"/>
                <a:gd name="connsiteY7" fmla="*/ 32682 h 187479"/>
                <a:gd name="connsiteX8" fmla="*/ 81369 w 95766"/>
                <a:gd name="connsiteY8" fmla="*/ 22706 h 187479"/>
                <a:gd name="connsiteX9" fmla="*/ 0 w 95766"/>
                <a:gd name="connsiteY9" fmla="*/ 2 h 187479"/>
                <a:gd name="connsiteX10" fmla="*/ 10161 w 95766"/>
                <a:gd name="connsiteY10" fmla="*/ 34402 h 187479"/>
                <a:gd name="connsiteX11" fmla="*/ 17401 w 95766"/>
                <a:gd name="connsiteY11" fmla="*/ 49538 h 187479"/>
                <a:gd name="connsiteX12" fmla="*/ 24929 w 95766"/>
                <a:gd name="connsiteY12" fmla="*/ 83938 h 187479"/>
                <a:gd name="connsiteX13" fmla="*/ 10820 w 95766"/>
                <a:gd name="connsiteY13" fmla="*/ 109394 h 187479"/>
                <a:gd name="connsiteX14" fmla="*/ 12465 w 95766"/>
                <a:gd name="connsiteY14" fmla="*/ 115930 h 187479"/>
                <a:gd name="connsiteX15" fmla="*/ 987 w 95766"/>
                <a:gd name="connsiteY15" fmla="*/ 137258 h 187479"/>
                <a:gd name="connsiteX16" fmla="*/ 9833 w 95766"/>
                <a:gd name="connsiteY16" fmla="*/ 161681 h 187479"/>
                <a:gd name="connsiteX17" fmla="*/ 8844 w 95766"/>
                <a:gd name="connsiteY17" fmla="*/ 187481 h 187479"/>
                <a:gd name="connsiteX18" fmla="*/ 19005 w 95766"/>
                <a:gd name="connsiteY18" fmla="*/ 185073 h 187479"/>
                <a:gd name="connsiteX19" fmla="*/ 32457 w 95766"/>
                <a:gd name="connsiteY19" fmla="*/ 170625 h 187479"/>
                <a:gd name="connsiteX20" fmla="*/ 44921 w 95766"/>
                <a:gd name="connsiteY20" fmla="*/ 132442 h 187479"/>
                <a:gd name="connsiteX21" fmla="*/ 57716 w 95766"/>
                <a:gd name="connsiteY21" fmla="*/ 138978 h 187479"/>
                <a:gd name="connsiteX22" fmla="*/ 54136 w 95766"/>
                <a:gd name="connsiteY22" fmla="*/ 154114 h 187479"/>
                <a:gd name="connsiteX23" fmla="*/ 56112 w 95766"/>
                <a:gd name="connsiteY23" fmla="*/ 180601 h 187479"/>
                <a:gd name="connsiteX24" fmla="*/ 77750 w 95766"/>
                <a:gd name="connsiteY24" fmla="*/ 183697 h 187479"/>
                <a:gd name="connsiteX25" fmla="*/ 81698 w 95766"/>
                <a:gd name="connsiteY25" fmla="*/ 175785 h 187479"/>
                <a:gd name="connsiteX26" fmla="*/ 75774 w 95766"/>
                <a:gd name="connsiteY26" fmla="*/ 154114 h 18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5766" h="187479">
                  <a:moveTo>
                    <a:pt x="75774" y="154114"/>
                  </a:moveTo>
                  <a:lnTo>
                    <a:pt x="88898" y="125562"/>
                  </a:lnTo>
                  <a:lnTo>
                    <a:pt x="87909" y="88754"/>
                  </a:lnTo>
                  <a:lnTo>
                    <a:pt x="95767" y="86002"/>
                  </a:lnTo>
                  <a:lnTo>
                    <a:pt x="94492" y="80154"/>
                  </a:lnTo>
                  <a:lnTo>
                    <a:pt x="93176" y="65706"/>
                  </a:lnTo>
                  <a:lnTo>
                    <a:pt x="76434" y="54354"/>
                  </a:lnTo>
                  <a:lnTo>
                    <a:pt x="85606" y="32682"/>
                  </a:lnTo>
                  <a:lnTo>
                    <a:pt x="81369" y="22706"/>
                  </a:lnTo>
                  <a:lnTo>
                    <a:pt x="0" y="2"/>
                  </a:lnTo>
                  <a:lnTo>
                    <a:pt x="10161" y="34402"/>
                  </a:lnTo>
                  <a:lnTo>
                    <a:pt x="17401" y="49538"/>
                  </a:lnTo>
                  <a:lnTo>
                    <a:pt x="24929" y="83938"/>
                  </a:lnTo>
                  <a:lnTo>
                    <a:pt x="10820" y="109394"/>
                  </a:lnTo>
                  <a:lnTo>
                    <a:pt x="12465" y="115930"/>
                  </a:lnTo>
                  <a:lnTo>
                    <a:pt x="987" y="137258"/>
                  </a:lnTo>
                  <a:lnTo>
                    <a:pt x="9833" y="161681"/>
                  </a:lnTo>
                  <a:lnTo>
                    <a:pt x="8844" y="187481"/>
                  </a:lnTo>
                  <a:lnTo>
                    <a:pt x="19005" y="185073"/>
                  </a:lnTo>
                  <a:lnTo>
                    <a:pt x="32457" y="170625"/>
                  </a:lnTo>
                  <a:lnTo>
                    <a:pt x="44921" y="132442"/>
                  </a:lnTo>
                  <a:lnTo>
                    <a:pt x="57716" y="138978"/>
                  </a:lnTo>
                  <a:lnTo>
                    <a:pt x="54136" y="154114"/>
                  </a:lnTo>
                  <a:lnTo>
                    <a:pt x="56112" y="180601"/>
                  </a:lnTo>
                  <a:lnTo>
                    <a:pt x="77750" y="183697"/>
                  </a:lnTo>
                  <a:lnTo>
                    <a:pt x="81698" y="175785"/>
                  </a:lnTo>
                  <a:lnTo>
                    <a:pt x="75774" y="154114"/>
                  </a:lnTo>
                  <a:close/>
                </a:path>
              </a:pathLst>
            </a:custGeom>
            <a:solidFill>
              <a:srgbClr val="41B6C4"/>
            </a:solidFill>
            <a:ln w="5801" cap="flat">
              <a:noFill/>
              <a:prstDash val="solid"/>
              <a:miter/>
            </a:ln>
          </p:spPr>
          <p:txBody>
            <a:bodyPr rtlCol="0" anchor="ctr"/>
            <a:lstStyle/>
            <a:p>
              <a:endParaRPr lang="pt-BR"/>
            </a:p>
          </p:txBody>
        </p:sp>
        <p:sp>
          <p:nvSpPr>
            <p:cNvPr id="98" name="Forma Livre: Forma 97">
              <a:extLst>
                <a:ext uri="{FF2B5EF4-FFF2-40B4-BE49-F238E27FC236}">
                  <a16:creationId xmlns:a16="http://schemas.microsoft.com/office/drawing/2014/main" id="{5C26F684-7195-AF1B-A6F8-C4094CDE11AB}"/>
                </a:ext>
              </a:extLst>
            </p:cNvPr>
            <p:cNvSpPr/>
            <p:nvPr/>
          </p:nvSpPr>
          <p:spPr>
            <a:xfrm flipV="1">
              <a:off x="-18266151" y="3871530"/>
              <a:ext cx="94450" cy="218782"/>
            </a:xfrm>
            <a:custGeom>
              <a:avLst/>
              <a:gdLst>
                <a:gd name="connsiteX0" fmla="*/ 75774 w 94450"/>
                <a:gd name="connsiteY0" fmla="*/ 148265 h 218782"/>
                <a:gd name="connsiteX1" fmla="*/ 52449 w 94450"/>
                <a:gd name="connsiteY1" fmla="*/ 141729 h 218782"/>
                <a:gd name="connsiteX2" fmla="*/ 39327 w 94450"/>
                <a:gd name="connsiteY2" fmla="*/ 132441 h 218782"/>
                <a:gd name="connsiteX3" fmla="*/ 36407 w 94450"/>
                <a:gd name="connsiteY3" fmla="*/ 99073 h 218782"/>
                <a:gd name="connsiteX4" fmla="*/ 42618 w 94450"/>
                <a:gd name="connsiteY4" fmla="*/ 84281 h 218782"/>
                <a:gd name="connsiteX5" fmla="*/ 70180 w 94450"/>
                <a:gd name="connsiteY5" fmla="*/ 77401 h 218782"/>
                <a:gd name="connsiteX6" fmla="*/ 94450 w 94450"/>
                <a:gd name="connsiteY6" fmla="*/ 48849 h 218782"/>
                <a:gd name="connsiteX7" fmla="*/ 84289 w 94450"/>
                <a:gd name="connsiteY7" fmla="*/ 14449 h 218782"/>
                <a:gd name="connsiteX8" fmla="*/ 80341 w 94450"/>
                <a:gd name="connsiteY8" fmla="*/ 2 h 218782"/>
                <a:gd name="connsiteX9" fmla="*/ 44592 w 94450"/>
                <a:gd name="connsiteY9" fmla="*/ 3786 h 218782"/>
                <a:gd name="connsiteX10" fmla="*/ 15385 w 94450"/>
                <a:gd name="connsiteY10" fmla="*/ 2408 h 218782"/>
                <a:gd name="connsiteX11" fmla="*/ 19005 w 94450"/>
                <a:gd name="connsiteY11" fmla="*/ 38529 h 218782"/>
                <a:gd name="connsiteX12" fmla="*/ 2263 w 94450"/>
                <a:gd name="connsiteY12" fmla="*/ 46097 h 218782"/>
                <a:gd name="connsiteX13" fmla="*/ 330 w 94450"/>
                <a:gd name="connsiteY13" fmla="*/ 59513 h 218782"/>
                <a:gd name="connsiteX14" fmla="*/ 0 w 94450"/>
                <a:gd name="connsiteY14" fmla="*/ 71553 h 218782"/>
                <a:gd name="connsiteX15" fmla="*/ 24929 w 94450"/>
                <a:gd name="connsiteY15" fmla="*/ 159273 h 218782"/>
                <a:gd name="connsiteX16" fmla="*/ 18348 w 94450"/>
                <a:gd name="connsiteY16" fmla="*/ 164089 h 218782"/>
                <a:gd name="connsiteX17" fmla="*/ 24270 w 94450"/>
                <a:gd name="connsiteY17" fmla="*/ 189545 h 218782"/>
                <a:gd name="connsiteX18" fmla="*/ 18018 w 94450"/>
                <a:gd name="connsiteY18" fmla="*/ 206745 h 218782"/>
                <a:gd name="connsiteX19" fmla="*/ 25259 w 94450"/>
                <a:gd name="connsiteY19" fmla="*/ 215345 h 218782"/>
                <a:gd name="connsiteX20" fmla="*/ 45908 w 94450"/>
                <a:gd name="connsiteY20" fmla="*/ 218785 h 218782"/>
                <a:gd name="connsiteX21" fmla="*/ 75115 w 94450"/>
                <a:gd name="connsiteY21" fmla="*/ 191265 h 218782"/>
                <a:gd name="connsiteX22" fmla="*/ 75774 w 94450"/>
                <a:gd name="connsiteY22" fmla="*/ 148265 h 21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450" h="218782">
                  <a:moveTo>
                    <a:pt x="75774" y="148265"/>
                  </a:moveTo>
                  <a:lnTo>
                    <a:pt x="52449" y="141729"/>
                  </a:lnTo>
                  <a:lnTo>
                    <a:pt x="39327" y="132441"/>
                  </a:lnTo>
                  <a:lnTo>
                    <a:pt x="36407" y="99073"/>
                  </a:lnTo>
                  <a:lnTo>
                    <a:pt x="42618" y="84281"/>
                  </a:lnTo>
                  <a:lnTo>
                    <a:pt x="70180" y="77401"/>
                  </a:lnTo>
                  <a:lnTo>
                    <a:pt x="94450" y="48849"/>
                  </a:lnTo>
                  <a:lnTo>
                    <a:pt x="84289" y="14449"/>
                  </a:lnTo>
                  <a:lnTo>
                    <a:pt x="80341" y="2"/>
                  </a:lnTo>
                  <a:lnTo>
                    <a:pt x="44592" y="3786"/>
                  </a:lnTo>
                  <a:lnTo>
                    <a:pt x="15385" y="2408"/>
                  </a:lnTo>
                  <a:lnTo>
                    <a:pt x="19005" y="38529"/>
                  </a:lnTo>
                  <a:lnTo>
                    <a:pt x="2263" y="46097"/>
                  </a:lnTo>
                  <a:lnTo>
                    <a:pt x="330" y="59513"/>
                  </a:lnTo>
                  <a:lnTo>
                    <a:pt x="0" y="71553"/>
                  </a:lnTo>
                  <a:lnTo>
                    <a:pt x="24929" y="159273"/>
                  </a:lnTo>
                  <a:lnTo>
                    <a:pt x="18348" y="164089"/>
                  </a:lnTo>
                  <a:lnTo>
                    <a:pt x="24270" y="189545"/>
                  </a:lnTo>
                  <a:lnTo>
                    <a:pt x="18018" y="206745"/>
                  </a:lnTo>
                  <a:lnTo>
                    <a:pt x="25259" y="215345"/>
                  </a:lnTo>
                  <a:lnTo>
                    <a:pt x="45908" y="218785"/>
                  </a:lnTo>
                  <a:lnTo>
                    <a:pt x="75115" y="191265"/>
                  </a:lnTo>
                  <a:lnTo>
                    <a:pt x="75774" y="148265"/>
                  </a:lnTo>
                  <a:close/>
                </a:path>
              </a:pathLst>
            </a:custGeom>
            <a:solidFill>
              <a:srgbClr val="41B6C4"/>
            </a:solidFill>
            <a:ln w="5801" cap="flat">
              <a:noFill/>
              <a:prstDash val="solid"/>
              <a:miter/>
            </a:ln>
          </p:spPr>
          <p:txBody>
            <a:bodyPr rtlCol="0" anchor="ctr"/>
            <a:lstStyle/>
            <a:p>
              <a:endParaRPr lang="pt-BR"/>
            </a:p>
          </p:txBody>
        </p:sp>
        <p:sp>
          <p:nvSpPr>
            <p:cNvPr id="99" name="Forma Livre: Forma 98">
              <a:extLst>
                <a:ext uri="{FF2B5EF4-FFF2-40B4-BE49-F238E27FC236}">
                  <a16:creationId xmlns:a16="http://schemas.microsoft.com/office/drawing/2014/main" id="{3AA59D1A-0E8D-0060-06DE-790DA0B75443}"/>
                </a:ext>
              </a:extLst>
            </p:cNvPr>
            <p:cNvSpPr/>
            <p:nvPr/>
          </p:nvSpPr>
          <p:spPr>
            <a:xfrm flipV="1">
              <a:off x="-18492528" y="4198331"/>
              <a:ext cx="36406" cy="58134"/>
            </a:xfrm>
            <a:custGeom>
              <a:avLst/>
              <a:gdLst>
                <a:gd name="connsiteX0" fmla="*/ 29866 w 36406"/>
                <a:gd name="connsiteY0" fmla="*/ 3 h 58134"/>
                <a:gd name="connsiteX1" fmla="*/ 13781 w 36406"/>
                <a:gd name="connsiteY1" fmla="*/ 1381 h 58134"/>
                <a:gd name="connsiteX2" fmla="*/ 8228 w 36406"/>
                <a:gd name="connsiteY2" fmla="*/ 7913 h 58134"/>
                <a:gd name="connsiteX3" fmla="*/ 11807 w 36406"/>
                <a:gd name="connsiteY3" fmla="*/ 24426 h 58134"/>
                <a:gd name="connsiteX4" fmla="*/ 659 w 36406"/>
                <a:gd name="connsiteY4" fmla="*/ 26145 h 58134"/>
                <a:gd name="connsiteX5" fmla="*/ 0 w 36406"/>
                <a:gd name="connsiteY5" fmla="*/ 43349 h 58134"/>
                <a:gd name="connsiteX6" fmla="*/ 10490 w 36406"/>
                <a:gd name="connsiteY6" fmla="*/ 58138 h 58134"/>
                <a:gd name="connsiteX7" fmla="*/ 26575 w 36406"/>
                <a:gd name="connsiteY7" fmla="*/ 55044 h 58134"/>
                <a:gd name="connsiteX8" fmla="*/ 36407 w 36406"/>
                <a:gd name="connsiteY8" fmla="*/ 31308 h 58134"/>
                <a:gd name="connsiteX9" fmla="*/ 29866 w 36406"/>
                <a:gd name="connsiteY9" fmla="*/ 3 h 5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06" h="58134">
                  <a:moveTo>
                    <a:pt x="29866" y="3"/>
                  </a:moveTo>
                  <a:lnTo>
                    <a:pt x="13781" y="1381"/>
                  </a:lnTo>
                  <a:lnTo>
                    <a:pt x="8228" y="7913"/>
                  </a:lnTo>
                  <a:lnTo>
                    <a:pt x="11807" y="24426"/>
                  </a:lnTo>
                  <a:lnTo>
                    <a:pt x="659" y="26145"/>
                  </a:lnTo>
                  <a:lnTo>
                    <a:pt x="0" y="43349"/>
                  </a:lnTo>
                  <a:lnTo>
                    <a:pt x="10490" y="58138"/>
                  </a:lnTo>
                  <a:lnTo>
                    <a:pt x="26575" y="55044"/>
                  </a:lnTo>
                  <a:lnTo>
                    <a:pt x="36407" y="31308"/>
                  </a:lnTo>
                  <a:lnTo>
                    <a:pt x="29866" y="3"/>
                  </a:lnTo>
                  <a:close/>
                </a:path>
              </a:pathLst>
            </a:custGeom>
            <a:solidFill>
              <a:srgbClr val="1B779B"/>
            </a:solidFill>
            <a:ln w="5801" cap="flat">
              <a:noFill/>
              <a:prstDash val="solid"/>
              <a:miter/>
            </a:ln>
          </p:spPr>
          <p:txBody>
            <a:bodyPr rtlCol="0" anchor="ctr"/>
            <a:lstStyle/>
            <a:p>
              <a:endParaRPr lang="pt-BR"/>
            </a:p>
          </p:txBody>
        </p:sp>
        <p:sp>
          <p:nvSpPr>
            <p:cNvPr id="100" name="Forma Livre: Forma 99">
              <a:extLst>
                <a:ext uri="{FF2B5EF4-FFF2-40B4-BE49-F238E27FC236}">
                  <a16:creationId xmlns:a16="http://schemas.microsoft.com/office/drawing/2014/main" id="{A3972C51-0322-8DCD-391F-878481897878}"/>
                </a:ext>
              </a:extLst>
            </p:cNvPr>
            <p:cNvSpPr/>
            <p:nvPr/>
          </p:nvSpPr>
          <p:spPr>
            <a:xfrm flipV="1">
              <a:off x="-20750742" y="4748040"/>
              <a:ext cx="487801" cy="411077"/>
            </a:xfrm>
            <a:custGeom>
              <a:avLst/>
              <a:gdLst>
                <a:gd name="connsiteX0" fmla="*/ 351021 w 487801"/>
                <a:gd name="connsiteY0" fmla="*/ 408678 h 411077"/>
                <a:gd name="connsiteX1" fmla="*/ 351351 w 487801"/>
                <a:gd name="connsiteY1" fmla="*/ 408678 h 411077"/>
                <a:gd name="connsiteX2" fmla="*/ 368382 w 487801"/>
                <a:gd name="connsiteY2" fmla="*/ 379779 h 411077"/>
                <a:gd name="connsiteX3" fmla="*/ 370356 w 487801"/>
                <a:gd name="connsiteY3" fmla="*/ 368429 h 411077"/>
                <a:gd name="connsiteX4" fmla="*/ 403841 w 487801"/>
                <a:gd name="connsiteY4" fmla="*/ 351230 h 411077"/>
                <a:gd name="connsiteX5" fmla="*/ 397259 w 487801"/>
                <a:gd name="connsiteY5" fmla="*/ 290684 h 411077"/>
                <a:gd name="connsiteX6" fmla="*/ 402526 w 487801"/>
                <a:gd name="connsiteY6" fmla="*/ 284493 h 411077"/>
                <a:gd name="connsiteX7" fmla="*/ 398905 w 487801"/>
                <a:gd name="connsiteY7" fmla="*/ 248716 h 411077"/>
                <a:gd name="connsiteX8" fmla="*/ 402196 w 487801"/>
                <a:gd name="connsiteY8" fmla="*/ 232204 h 411077"/>
                <a:gd name="connsiteX9" fmla="*/ 416305 w 487801"/>
                <a:gd name="connsiteY9" fmla="*/ 204683 h 411077"/>
                <a:gd name="connsiteX10" fmla="*/ 426138 w 487801"/>
                <a:gd name="connsiteY10" fmla="*/ 196773 h 411077"/>
                <a:gd name="connsiteX11" fmla="*/ 452382 w 487801"/>
                <a:gd name="connsiteY11" fmla="*/ 164780 h 411077"/>
                <a:gd name="connsiteX12" fmla="*/ 475995 w 487801"/>
                <a:gd name="connsiteY12" fmla="*/ 127975 h 411077"/>
                <a:gd name="connsiteX13" fmla="*/ 487802 w 487801"/>
                <a:gd name="connsiteY13" fmla="*/ 82223 h 411077"/>
                <a:gd name="connsiteX14" fmla="*/ 477311 w 487801"/>
                <a:gd name="connsiteY14" fmla="*/ 67775 h 411077"/>
                <a:gd name="connsiteX15" fmla="*/ 455015 w 487801"/>
                <a:gd name="connsiteY15" fmla="*/ 54702 h 411077"/>
                <a:gd name="connsiteX16" fmla="*/ 448764 w 487801"/>
                <a:gd name="connsiteY16" fmla="*/ 35783 h 411077"/>
                <a:gd name="connsiteX17" fmla="*/ 439260 w 487801"/>
                <a:gd name="connsiteY17" fmla="*/ 35783 h 411077"/>
                <a:gd name="connsiteX18" fmla="*/ 426466 w 487801"/>
                <a:gd name="connsiteY18" fmla="*/ 15832 h 411077"/>
                <a:gd name="connsiteX19" fmla="*/ 411040 w 487801"/>
                <a:gd name="connsiteY19" fmla="*/ 19271 h 411077"/>
                <a:gd name="connsiteX20" fmla="*/ 393680 w 487801"/>
                <a:gd name="connsiteY20" fmla="*/ 13080 h 411077"/>
                <a:gd name="connsiteX21" fmla="*/ 374304 w 487801"/>
                <a:gd name="connsiteY21" fmla="*/ 19271 h 411077"/>
                <a:gd name="connsiteX22" fmla="*/ 352995 w 487801"/>
                <a:gd name="connsiteY22" fmla="*/ 14108 h 411077"/>
                <a:gd name="connsiteX23" fmla="*/ 330329 w 487801"/>
                <a:gd name="connsiteY23" fmla="*/ 3104 h 411077"/>
                <a:gd name="connsiteX24" fmla="*/ 303467 w 487801"/>
                <a:gd name="connsiteY24" fmla="*/ 14799 h 411077"/>
                <a:gd name="connsiteX25" fmla="*/ 287382 w 487801"/>
                <a:gd name="connsiteY25" fmla="*/ 6 h 411077"/>
                <a:gd name="connsiteX26" fmla="*/ 259491 w 487801"/>
                <a:gd name="connsiteY26" fmla="*/ 28214 h 411077"/>
                <a:gd name="connsiteX27" fmla="*/ 243079 w 487801"/>
                <a:gd name="connsiteY27" fmla="*/ 69495 h 411077"/>
                <a:gd name="connsiteX28" fmla="*/ 215516 w 487801"/>
                <a:gd name="connsiteY28" fmla="*/ 63304 h 411077"/>
                <a:gd name="connsiteX29" fmla="*/ 187337 w 487801"/>
                <a:gd name="connsiteY29" fmla="*/ 61926 h 411077"/>
                <a:gd name="connsiteX30" fmla="*/ 173556 w 487801"/>
                <a:gd name="connsiteY30" fmla="*/ 52982 h 411077"/>
                <a:gd name="connsiteX31" fmla="*/ 156814 w 487801"/>
                <a:gd name="connsiteY31" fmla="*/ 50572 h 411077"/>
                <a:gd name="connsiteX32" fmla="*/ 146653 w 487801"/>
                <a:gd name="connsiteY32" fmla="*/ 61239 h 411077"/>
                <a:gd name="connsiteX33" fmla="*/ 155497 w 487801"/>
                <a:gd name="connsiteY33" fmla="*/ 81877 h 411077"/>
                <a:gd name="connsiteX34" fmla="*/ 146323 w 487801"/>
                <a:gd name="connsiteY34" fmla="*/ 93231 h 411077"/>
                <a:gd name="connsiteX35" fmla="*/ 151260 w 487801"/>
                <a:gd name="connsiteY35" fmla="*/ 109052 h 411077"/>
                <a:gd name="connsiteX36" fmla="*/ 147310 w 487801"/>
                <a:gd name="connsiteY36" fmla="*/ 119719 h 411077"/>
                <a:gd name="connsiteX37" fmla="*/ 142375 w 487801"/>
                <a:gd name="connsiteY37" fmla="*/ 158935 h 411077"/>
                <a:gd name="connsiteX38" fmla="*/ 135505 w 487801"/>
                <a:gd name="connsiteY38" fmla="*/ 179228 h 411077"/>
                <a:gd name="connsiteX39" fmla="*/ 122383 w 487801"/>
                <a:gd name="connsiteY39" fmla="*/ 195740 h 411077"/>
                <a:gd name="connsiteX40" fmla="*/ 110576 w 487801"/>
                <a:gd name="connsiteY40" fmla="*/ 201590 h 411077"/>
                <a:gd name="connsiteX41" fmla="*/ 78406 w 487801"/>
                <a:gd name="connsiteY41" fmla="*/ 256286 h 411077"/>
                <a:gd name="connsiteX42" fmla="*/ 57756 w 487801"/>
                <a:gd name="connsiteY42" fmla="*/ 266948 h 411077"/>
                <a:gd name="connsiteX43" fmla="*/ 24929 w 487801"/>
                <a:gd name="connsiteY43" fmla="*/ 265229 h 411077"/>
                <a:gd name="connsiteX44" fmla="*/ 8556 w 487801"/>
                <a:gd name="connsiteY44" fmla="*/ 285526 h 411077"/>
                <a:gd name="connsiteX45" fmla="*/ 9872 w 487801"/>
                <a:gd name="connsiteY45" fmla="*/ 307884 h 411077"/>
                <a:gd name="connsiteX46" fmla="*/ 0 w 487801"/>
                <a:gd name="connsiteY46" fmla="*/ 319925 h 411077"/>
                <a:gd name="connsiteX47" fmla="*/ 101361 w 487801"/>
                <a:gd name="connsiteY47" fmla="*/ 328868 h 411077"/>
                <a:gd name="connsiteX48" fmla="*/ 107285 w 487801"/>
                <a:gd name="connsiteY48" fmla="*/ 350543 h 411077"/>
                <a:gd name="connsiteX49" fmla="*/ 119420 w 487801"/>
                <a:gd name="connsiteY49" fmla="*/ 359140 h 411077"/>
                <a:gd name="connsiteX50" fmla="*/ 151260 w 487801"/>
                <a:gd name="connsiteY50" fmla="*/ 370149 h 411077"/>
                <a:gd name="connsiteX51" fmla="*/ 164671 w 487801"/>
                <a:gd name="connsiteY51" fmla="*/ 365332 h 411077"/>
                <a:gd name="connsiteX52" fmla="*/ 183717 w 487801"/>
                <a:gd name="connsiteY52" fmla="*/ 376340 h 411077"/>
                <a:gd name="connsiteX53" fmla="*/ 204368 w 487801"/>
                <a:gd name="connsiteY53" fmla="*/ 381502 h 411077"/>
                <a:gd name="connsiteX54" fmla="*/ 224401 w 487801"/>
                <a:gd name="connsiteY54" fmla="*/ 379092 h 411077"/>
                <a:gd name="connsiteX55" fmla="*/ 247686 w 487801"/>
                <a:gd name="connsiteY55" fmla="*/ 366364 h 411077"/>
                <a:gd name="connsiteX56" fmla="*/ 266362 w 487801"/>
                <a:gd name="connsiteY56" fmla="*/ 388381 h 411077"/>
                <a:gd name="connsiteX57" fmla="*/ 291661 w 487801"/>
                <a:gd name="connsiteY57" fmla="*/ 411084 h 411077"/>
                <a:gd name="connsiteX58" fmla="*/ 307704 w 487801"/>
                <a:gd name="connsiteY58" fmla="*/ 402828 h 411077"/>
                <a:gd name="connsiteX59" fmla="*/ 339873 w 487801"/>
                <a:gd name="connsiteY59" fmla="*/ 404206 h 411077"/>
                <a:gd name="connsiteX60" fmla="*/ 351021 w 487801"/>
                <a:gd name="connsiteY60" fmla="*/ 408678 h 41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87801" h="411077">
                  <a:moveTo>
                    <a:pt x="351021" y="408678"/>
                  </a:moveTo>
                  <a:lnTo>
                    <a:pt x="351351" y="408678"/>
                  </a:lnTo>
                  <a:lnTo>
                    <a:pt x="368382" y="379779"/>
                  </a:lnTo>
                  <a:lnTo>
                    <a:pt x="370356" y="368429"/>
                  </a:lnTo>
                  <a:lnTo>
                    <a:pt x="403841" y="351230"/>
                  </a:lnTo>
                  <a:lnTo>
                    <a:pt x="397259" y="290684"/>
                  </a:lnTo>
                  <a:lnTo>
                    <a:pt x="402526" y="284493"/>
                  </a:lnTo>
                  <a:lnTo>
                    <a:pt x="398905" y="248716"/>
                  </a:lnTo>
                  <a:lnTo>
                    <a:pt x="402196" y="232204"/>
                  </a:lnTo>
                  <a:lnTo>
                    <a:pt x="416305" y="204683"/>
                  </a:lnTo>
                  <a:lnTo>
                    <a:pt x="426138" y="196773"/>
                  </a:lnTo>
                  <a:lnTo>
                    <a:pt x="452382" y="164780"/>
                  </a:lnTo>
                  <a:lnTo>
                    <a:pt x="475995" y="127975"/>
                  </a:lnTo>
                  <a:lnTo>
                    <a:pt x="487802" y="82223"/>
                  </a:lnTo>
                  <a:lnTo>
                    <a:pt x="477311" y="67775"/>
                  </a:lnTo>
                  <a:lnTo>
                    <a:pt x="455015" y="54702"/>
                  </a:lnTo>
                  <a:lnTo>
                    <a:pt x="448764" y="35783"/>
                  </a:lnTo>
                  <a:lnTo>
                    <a:pt x="439260" y="35783"/>
                  </a:lnTo>
                  <a:lnTo>
                    <a:pt x="426466" y="15832"/>
                  </a:lnTo>
                  <a:lnTo>
                    <a:pt x="411040" y="19271"/>
                  </a:lnTo>
                  <a:lnTo>
                    <a:pt x="393680" y="13080"/>
                  </a:lnTo>
                  <a:lnTo>
                    <a:pt x="374304" y="19271"/>
                  </a:lnTo>
                  <a:lnTo>
                    <a:pt x="352995" y="14108"/>
                  </a:lnTo>
                  <a:lnTo>
                    <a:pt x="330329" y="3104"/>
                  </a:lnTo>
                  <a:lnTo>
                    <a:pt x="303467" y="14799"/>
                  </a:lnTo>
                  <a:lnTo>
                    <a:pt x="287382" y="6"/>
                  </a:lnTo>
                  <a:lnTo>
                    <a:pt x="259491" y="28214"/>
                  </a:lnTo>
                  <a:lnTo>
                    <a:pt x="243079" y="69495"/>
                  </a:lnTo>
                  <a:lnTo>
                    <a:pt x="215516" y="63304"/>
                  </a:lnTo>
                  <a:lnTo>
                    <a:pt x="187337" y="61926"/>
                  </a:lnTo>
                  <a:lnTo>
                    <a:pt x="173556" y="52982"/>
                  </a:lnTo>
                  <a:lnTo>
                    <a:pt x="156814" y="50572"/>
                  </a:lnTo>
                  <a:lnTo>
                    <a:pt x="146653" y="61239"/>
                  </a:lnTo>
                  <a:lnTo>
                    <a:pt x="155497" y="81877"/>
                  </a:lnTo>
                  <a:lnTo>
                    <a:pt x="146323" y="93231"/>
                  </a:lnTo>
                  <a:lnTo>
                    <a:pt x="151260" y="109052"/>
                  </a:lnTo>
                  <a:lnTo>
                    <a:pt x="147310" y="119719"/>
                  </a:lnTo>
                  <a:lnTo>
                    <a:pt x="142375" y="158935"/>
                  </a:lnTo>
                  <a:lnTo>
                    <a:pt x="135505" y="179228"/>
                  </a:lnTo>
                  <a:lnTo>
                    <a:pt x="122383" y="195740"/>
                  </a:lnTo>
                  <a:lnTo>
                    <a:pt x="110576" y="201590"/>
                  </a:lnTo>
                  <a:lnTo>
                    <a:pt x="78406" y="256286"/>
                  </a:lnTo>
                  <a:lnTo>
                    <a:pt x="57756" y="266948"/>
                  </a:lnTo>
                  <a:lnTo>
                    <a:pt x="24929" y="265229"/>
                  </a:lnTo>
                  <a:lnTo>
                    <a:pt x="8556" y="285526"/>
                  </a:lnTo>
                  <a:lnTo>
                    <a:pt x="9872" y="307884"/>
                  </a:lnTo>
                  <a:lnTo>
                    <a:pt x="0" y="319925"/>
                  </a:lnTo>
                  <a:lnTo>
                    <a:pt x="101361" y="328868"/>
                  </a:lnTo>
                  <a:lnTo>
                    <a:pt x="107285" y="350543"/>
                  </a:lnTo>
                  <a:lnTo>
                    <a:pt x="119420" y="359140"/>
                  </a:lnTo>
                  <a:lnTo>
                    <a:pt x="151260" y="370149"/>
                  </a:lnTo>
                  <a:lnTo>
                    <a:pt x="164671" y="365332"/>
                  </a:lnTo>
                  <a:lnTo>
                    <a:pt x="183717" y="376340"/>
                  </a:lnTo>
                  <a:lnTo>
                    <a:pt x="204368" y="381502"/>
                  </a:lnTo>
                  <a:lnTo>
                    <a:pt x="224401" y="379092"/>
                  </a:lnTo>
                  <a:lnTo>
                    <a:pt x="247686" y="366364"/>
                  </a:lnTo>
                  <a:lnTo>
                    <a:pt x="266362" y="388381"/>
                  </a:lnTo>
                  <a:lnTo>
                    <a:pt x="291661" y="411084"/>
                  </a:lnTo>
                  <a:lnTo>
                    <a:pt x="307704" y="402828"/>
                  </a:lnTo>
                  <a:lnTo>
                    <a:pt x="339873" y="404206"/>
                  </a:lnTo>
                  <a:lnTo>
                    <a:pt x="351021" y="408678"/>
                  </a:lnTo>
                  <a:close/>
                </a:path>
              </a:pathLst>
            </a:custGeom>
            <a:solidFill>
              <a:srgbClr val="41B6C4"/>
            </a:solidFill>
            <a:ln w="5801" cap="flat">
              <a:noFill/>
              <a:prstDash val="solid"/>
              <a:miter/>
            </a:ln>
          </p:spPr>
          <p:txBody>
            <a:bodyPr rtlCol="0" anchor="ctr"/>
            <a:lstStyle/>
            <a:p>
              <a:endParaRPr lang="pt-BR"/>
            </a:p>
          </p:txBody>
        </p:sp>
        <p:sp>
          <p:nvSpPr>
            <p:cNvPr id="101" name="Forma Livre: Forma 100">
              <a:extLst>
                <a:ext uri="{FF2B5EF4-FFF2-40B4-BE49-F238E27FC236}">
                  <a16:creationId xmlns:a16="http://schemas.microsoft.com/office/drawing/2014/main" id="{7283B91E-438A-2688-F845-55D3A240FCD1}"/>
                </a:ext>
              </a:extLst>
            </p:cNvPr>
            <p:cNvSpPr/>
            <p:nvPr/>
          </p:nvSpPr>
          <p:spPr>
            <a:xfrm flipV="1">
              <a:off x="-19973623" y="4107171"/>
              <a:ext cx="690196" cy="351910"/>
            </a:xfrm>
            <a:custGeom>
              <a:avLst/>
              <a:gdLst>
                <a:gd name="connsiteX0" fmla="*/ 685302 w 690196"/>
                <a:gd name="connsiteY0" fmla="*/ 64675 h 351910"/>
                <a:gd name="connsiteX1" fmla="*/ 690196 w 690196"/>
                <a:gd name="connsiteY1" fmla="*/ 47821 h 351910"/>
                <a:gd name="connsiteX2" fmla="*/ 640338 w 690196"/>
                <a:gd name="connsiteY2" fmla="*/ 12389 h 351910"/>
                <a:gd name="connsiteX3" fmla="*/ 621662 w 690196"/>
                <a:gd name="connsiteY3" fmla="*/ 12731 h 351910"/>
                <a:gd name="connsiteX4" fmla="*/ 592126 w 690196"/>
                <a:gd name="connsiteY4" fmla="*/ 16174 h 351910"/>
                <a:gd name="connsiteX5" fmla="*/ 569830 w 690196"/>
                <a:gd name="connsiteY5" fmla="*/ 41971 h 351910"/>
                <a:gd name="connsiteX6" fmla="*/ 552758 w 690196"/>
                <a:gd name="connsiteY6" fmla="*/ 68118 h 351910"/>
                <a:gd name="connsiteX7" fmla="*/ 530790 w 690196"/>
                <a:gd name="connsiteY7" fmla="*/ 68805 h 351910"/>
                <a:gd name="connsiteX8" fmla="*/ 506190 w 690196"/>
                <a:gd name="connsiteY8" fmla="*/ 39910 h 351910"/>
                <a:gd name="connsiteX9" fmla="*/ 504546 w 690196"/>
                <a:gd name="connsiteY9" fmla="*/ 30276 h 351910"/>
                <a:gd name="connsiteX10" fmla="*/ 480274 w 690196"/>
                <a:gd name="connsiteY10" fmla="*/ 20646 h 351910"/>
                <a:gd name="connsiteX11" fmla="*/ 448434 w 690196"/>
                <a:gd name="connsiteY11" fmla="*/ 38878 h 351910"/>
                <a:gd name="connsiteX12" fmla="*/ 433666 w 690196"/>
                <a:gd name="connsiteY12" fmla="*/ 31308 h 351910"/>
                <a:gd name="connsiteX13" fmla="*/ 421531 w 690196"/>
                <a:gd name="connsiteY13" fmla="*/ 42662 h 351910"/>
                <a:gd name="connsiteX14" fmla="*/ 404500 w 690196"/>
                <a:gd name="connsiteY14" fmla="*/ 50227 h 351910"/>
                <a:gd name="connsiteX15" fmla="*/ 384795 w 690196"/>
                <a:gd name="connsiteY15" fmla="*/ 48162 h 351910"/>
                <a:gd name="connsiteX16" fmla="*/ 375622 w 690196"/>
                <a:gd name="connsiteY16" fmla="*/ 57451 h 351910"/>
                <a:gd name="connsiteX17" fmla="*/ 350364 w 690196"/>
                <a:gd name="connsiteY17" fmla="*/ 56764 h 351910"/>
                <a:gd name="connsiteX18" fmla="*/ 307376 w 690196"/>
                <a:gd name="connsiteY18" fmla="*/ 67427 h 351910"/>
                <a:gd name="connsiteX19" fmla="*/ 285408 w 690196"/>
                <a:gd name="connsiteY19" fmla="*/ 84972 h 351910"/>
                <a:gd name="connsiteX20" fmla="*/ 273602 w 690196"/>
                <a:gd name="connsiteY20" fmla="*/ 88756 h 351910"/>
                <a:gd name="connsiteX21" fmla="*/ 255214 w 690196"/>
                <a:gd name="connsiteY21" fmla="*/ 76715 h 351910"/>
                <a:gd name="connsiteX22" fmla="*/ 219466 w 690196"/>
                <a:gd name="connsiteY22" fmla="*/ 68459 h 351910"/>
                <a:gd name="connsiteX23" fmla="*/ 200131 w 690196"/>
                <a:gd name="connsiteY23" fmla="*/ 52292 h 351910"/>
                <a:gd name="connsiteX24" fmla="*/ 185363 w 690196"/>
                <a:gd name="connsiteY24" fmla="*/ 49886 h 351910"/>
                <a:gd name="connsiteX25" fmla="*/ 169278 w 690196"/>
                <a:gd name="connsiteY25" fmla="*/ 39564 h 351910"/>
                <a:gd name="connsiteX26" fmla="*/ 150932 w 690196"/>
                <a:gd name="connsiteY26" fmla="*/ 34060 h 351910"/>
                <a:gd name="connsiteX27" fmla="*/ 120407 w 690196"/>
                <a:gd name="connsiteY27" fmla="*/ 43349 h 351910"/>
                <a:gd name="connsiteX28" fmla="*/ 96467 w 690196"/>
                <a:gd name="connsiteY28" fmla="*/ 29589 h 351910"/>
                <a:gd name="connsiteX29" fmla="*/ 86634 w 690196"/>
                <a:gd name="connsiteY29" fmla="*/ 10324 h 351910"/>
                <a:gd name="connsiteX30" fmla="*/ 57756 w 690196"/>
                <a:gd name="connsiteY30" fmla="*/ 3 h 351910"/>
                <a:gd name="connsiteX31" fmla="*/ 37723 w 690196"/>
                <a:gd name="connsiteY31" fmla="*/ 7572 h 351910"/>
                <a:gd name="connsiteX32" fmla="*/ 0 w 690196"/>
                <a:gd name="connsiteY32" fmla="*/ 35780 h 351910"/>
                <a:gd name="connsiteX33" fmla="*/ 987 w 690196"/>
                <a:gd name="connsiteY33" fmla="*/ 56418 h 351910"/>
                <a:gd name="connsiteX34" fmla="*/ 5594 w 690196"/>
                <a:gd name="connsiteY34" fmla="*/ 67772 h 351910"/>
                <a:gd name="connsiteX35" fmla="*/ 31511 w 690196"/>
                <a:gd name="connsiteY35" fmla="*/ 95634 h 351910"/>
                <a:gd name="connsiteX36" fmla="*/ 43646 w 690196"/>
                <a:gd name="connsiteY36" fmla="*/ 84285 h 351910"/>
                <a:gd name="connsiteX37" fmla="*/ 84330 w 690196"/>
                <a:gd name="connsiteY37" fmla="*/ 98732 h 351910"/>
                <a:gd name="connsiteX38" fmla="*/ 164712 w 690196"/>
                <a:gd name="connsiteY38" fmla="*/ 111114 h 351910"/>
                <a:gd name="connsiteX39" fmla="*/ 189970 w 690196"/>
                <a:gd name="connsiteY39" fmla="*/ 133131 h 351910"/>
                <a:gd name="connsiteX40" fmla="*/ 208976 w 690196"/>
                <a:gd name="connsiteY40" fmla="*/ 131757 h 351910"/>
                <a:gd name="connsiteX41" fmla="*/ 311324 w 690196"/>
                <a:gd name="connsiteY41" fmla="*/ 303067 h 351910"/>
                <a:gd name="connsiteX42" fmla="*/ 299848 w 690196"/>
                <a:gd name="connsiteY42" fmla="*/ 298250 h 351910"/>
                <a:gd name="connsiteX43" fmla="*/ 283763 w 690196"/>
                <a:gd name="connsiteY43" fmla="*/ 305133 h 351910"/>
                <a:gd name="connsiteX44" fmla="*/ 300505 w 690196"/>
                <a:gd name="connsiteY44" fmla="*/ 328869 h 351910"/>
                <a:gd name="connsiteX45" fmla="*/ 308033 w 690196"/>
                <a:gd name="connsiteY45" fmla="*/ 351914 h 351910"/>
                <a:gd name="connsiteX46" fmla="*/ 318853 w 690196"/>
                <a:gd name="connsiteY46" fmla="*/ 347787 h 351910"/>
                <a:gd name="connsiteX47" fmla="*/ 329055 w 690196"/>
                <a:gd name="connsiteY47" fmla="*/ 334027 h 351910"/>
                <a:gd name="connsiteX48" fmla="*/ 342506 w 690196"/>
                <a:gd name="connsiteY48" fmla="*/ 325771 h 351910"/>
                <a:gd name="connsiteX49" fmla="*/ 369698 w 690196"/>
                <a:gd name="connsiteY49" fmla="*/ 334027 h 351910"/>
                <a:gd name="connsiteX50" fmla="*/ 395943 w 690196"/>
                <a:gd name="connsiteY50" fmla="*/ 348474 h 351910"/>
                <a:gd name="connsiteX51" fmla="*/ 423175 w 690196"/>
                <a:gd name="connsiteY51" fmla="*/ 347101 h 351910"/>
                <a:gd name="connsiteX52" fmla="*/ 473363 w 690196"/>
                <a:gd name="connsiteY52" fmla="*/ 312698 h 351910"/>
                <a:gd name="connsiteX53" fmla="*/ 477641 w 690196"/>
                <a:gd name="connsiteY53" fmla="*/ 283457 h 351910"/>
                <a:gd name="connsiteX54" fmla="*/ 462545 w 690196"/>
                <a:gd name="connsiteY54" fmla="*/ 273827 h 351910"/>
                <a:gd name="connsiteX55" fmla="*/ 439919 w 690196"/>
                <a:gd name="connsiteY55" fmla="*/ 232892 h 351910"/>
                <a:gd name="connsiteX56" fmla="*/ 448434 w 690196"/>
                <a:gd name="connsiteY56" fmla="*/ 212595 h 351910"/>
                <a:gd name="connsiteX57" fmla="*/ 463202 w 690196"/>
                <a:gd name="connsiteY57" fmla="*/ 221538 h 351910"/>
                <a:gd name="connsiteX58" fmla="*/ 480604 w 690196"/>
                <a:gd name="connsiteY58" fmla="*/ 218445 h 351910"/>
                <a:gd name="connsiteX59" fmla="*/ 499937 w 690196"/>
                <a:gd name="connsiteY59" fmla="*/ 188859 h 351910"/>
                <a:gd name="connsiteX60" fmla="*/ 507836 w 690196"/>
                <a:gd name="connsiteY60" fmla="*/ 166155 h 351910"/>
                <a:gd name="connsiteX61" fmla="*/ 530132 w 690196"/>
                <a:gd name="connsiteY61" fmla="*/ 149989 h 351910"/>
                <a:gd name="connsiteX62" fmla="*/ 560943 w 690196"/>
                <a:gd name="connsiteY62" fmla="*/ 122122 h 351910"/>
                <a:gd name="connsiteX63" fmla="*/ 572750 w 690196"/>
                <a:gd name="connsiteY63" fmla="*/ 99764 h 351910"/>
                <a:gd name="connsiteX64" fmla="*/ 589492 w 690196"/>
                <a:gd name="connsiteY64" fmla="*/ 88756 h 351910"/>
                <a:gd name="connsiteX65" fmla="*/ 601957 w 690196"/>
                <a:gd name="connsiteY65" fmla="*/ 88069 h 351910"/>
                <a:gd name="connsiteX66" fmla="*/ 612777 w 690196"/>
                <a:gd name="connsiteY66" fmla="*/ 77748 h 351910"/>
                <a:gd name="connsiteX67" fmla="*/ 669545 w 690196"/>
                <a:gd name="connsiteY67" fmla="*/ 64333 h 351910"/>
                <a:gd name="connsiteX68" fmla="*/ 685302 w 690196"/>
                <a:gd name="connsiteY68" fmla="*/ 64675 h 35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90196" h="351910">
                  <a:moveTo>
                    <a:pt x="685302" y="64675"/>
                  </a:moveTo>
                  <a:lnTo>
                    <a:pt x="690196" y="47821"/>
                  </a:lnTo>
                  <a:lnTo>
                    <a:pt x="640338" y="12389"/>
                  </a:lnTo>
                  <a:lnTo>
                    <a:pt x="621662" y="12731"/>
                  </a:lnTo>
                  <a:lnTo>
                    <a:pt x="592126" y="16174"/>
                  </a:lnTo>
                  <a:lnTo>
                    <a:pt x="569830" y="41971"/>
                  </a:lnTo>
                  <a:lnTo>
                    <a:pt x="552758" y="68118"/>
                  </a:lnTo>
                  <a:lnTo>
                    <a:pt x="530790" y="68805"/>
                  </a:lnTo>
                  <a:lnTo>
                    <a:pt x="506190" y="39910"/>
                  </a:lnTo>
                  <a:lnTo>
                    <a:pt x="504546" y="30276"/>
                  </a:lnTo>
                  <a:lnTo>
                    <a:pt x="480274" y="20646"/>
                  </a:lnTo>
                  <a:lnTo>
                    <a:pt x="448434" y="38878"/>
                  </a:lnTo>
                  <a:lnTo>
                    <a:pt x="433666" y="31308"/>
                  </a:lnTo>
                  <a:lnTo>
                    <a:pt x="421531" y="42662"/>
                  </a:lnTo>
                  <a:lnTo>
                    <a:pt x="404500" y="50227"/>
                  </a:lnTo>
                  <a:lnTo>
                    <a:pt x="384795" y="48162"/>
                  </a:lnTo>
                  <a:lnTo>
                    <a:pt x="375622" y="57451"/>
                  </a:lnTo>
                  <a:lnTo>
                    <a:pt x="350364" y="56764"/>
                  </a:lnTo>
                  <a:lnTo>
                    <a:pt x="307376" y="67427"/>
                  </a:lnTo>
                  <a:lnTo>
                    <a:pt x="285408" y="84972"/>
                  </a:lnTo>
                  <a:lnTo>
                    <a:pt x="273602" y="88756"/>
                  </a:lnTo>
                  <a:lnTo>
                    <a:pt x="255214" y="76715"/>
                  </a:lnTo>
                  <a:lnTo>
                    <a:pt x="219466" y="68459"/>
                  </a:lnTo>
                  <a:lnTo>
                    <a:pt x="200131" y="52292"/>
                  </a:lnTo>
                  <a:lnTo>
                    <a:pt x="185363" y="49886"/>
                  </a:lnTo>
                  <a:lnTo>
                    <a:pt x="169278" y="39564"/>
                  </a:lnTo>
                  <a:lnTo>
                    <a:pt x="150932" y="34060"/>
                  </a:lnTo>
                  <a:lnTo>
                    <a:pt x="120407" y="43349"/>
                  </a:lnTo>
                  <a:lnTo>
                    <a:pt x="96467" y="29589"/>
                  </a:lnTo>
                  <a:lnTo>
                    <a:pt x="86634" y="10324"/>
                  </a:lnTo>
                  <a:lnTo>
                    <a:pt x="57756" y="3"/>
                  </a:lnTo>
                  <a:lnTo>
                    <a:pt x="37723" y="7572"/>
                  </a:lnTo>
                  <a:lnTo>
                    <a:pt x="0" y="35780"/>
                  </a:lnTo>
                  <a:lnTo>
                    <a:pt x="987" y="56418"/>
                  </a:lnTo>
                  <a:lnTo>
                    <a:pt x="5594" y="67772"/>
                  </a:lnTo>
                  <a:lnTo>
                    <a:pt x="31511" y="95634"/>
                  </a:lnTo>
                  <a:lnTo>
                    <a:pt x="43646" y="84285"/>
                  </a:lnTo>
                  <a:lnTo>
                    <a:pt x="84330" y="98732"/>
                  </a:lnTo>
                  <a:lnTo>
                    <a:pt x="164712" y="111114"/>
                  </a:lnTo>
                  <a:lnTo>
                    <a:pt x="189970" y="133131"/>
                  </a:lnTo>
                  <a:lnTo>
                    <a:pt x="208976" y="131757"/>
                  </a:lnTo>
                  <a:lnTo>
                    <a:pt x="311324" y="303067"/>
                  </a:lnTo>
                  <a:lnTo>
                    <a:pt x="299848" y="298250"/>
                  </a:lnTo>
                  <a:lnTo>
                    <a:pt x="283763" y="305133"/>
                  </a:lnTo>
                  <a:lnTo>
                    <a:pt x="300505" y="328869"/>
                  </a:lnTo>
                  <a:lnTo>
                    <a:pt x="308033" y="351914"/>
                  </a:lnTo>
                  <a:lnTo>
                    <a:pt x="318853" y="347787"/>
                  </a:lnTo>
                  <a:lnTo>
                    <a:pt x="329055" y="334027"/>
                  </a:lnTo>
                  <a:lnTo>
                    <a:pt x="342506" y="325771"/>
                  </a:lnTo>
                  <a:lnTo>
                    <a:pt x="369698" y="334027"/>
                  </a:lnTo>
                  <a:lnTo>
                    <a:pt x="395943" y="348474"/>
                  </a:lnTo>
                  <a:lnTo>
                    <a:pt x="423175" y="347101"/>
                  </a:lnTo>
                  <a:lnTo>
                    <a:pt x="473363" y="312698"/>
                  </a:lnTo>
                  <a:lnTo>
                    <a:pt x="477641" y="283457"/>
                  </a:lnTo>
                  <a:lnTo>
                    <a:pt x="462545" y="273827"/>
                  </a:lnTo>
                  <a:lnTo>
                    <a:pt x="439919" y="232892"/>
                  </a:lnTo>
                  <a:lnTo>
                    <a:pt x="448434" y="212595"/>
                  </a:lnTo>
                  <a:lnTo>
                    <a:pt x="463202" y="221538"/>
                  </a:lnTo>
                  <a:lnTo>
                    <a:pt x="480604" y="218445"/>
                  </a:lnTo>
                  <a:lnTo>
                    <a:pt x="499937" y="188859"/>
                  </a:lnTo>
                  <a:lnTo>
                    <a:pt x="507836" y="166155"/>
                  </a:lnTo>
                  <a:lnTo>
                    <a:pt x="530132" y="149989"/>
                  </a:lnTo>
                  <a:lnTo>
                    <a:pt x="560943" y="122122"/>
                  </a:lnTo>
                  <a:lnTo>
                    <a:pt x="572750" y="99764"/>
                  </a:lnTo>
                  <a:lnTo>
                    <a:pt x="589492" y="88756"/>
                  </a:lnTo>
                  <a:lnTo>
                    <a:pt x="601957" y="88069"/>
                  </a:lnTo>
                  <a:lnTo>
                    <a:pt x="612777" y="77748"/>
                  </a:lnTo>
                  <a:lnTo>
                    <a:pt x="669545" y="64333"/>
                  </a:lnTo>
                  <a:lnTo>
                    <a:pt x="685302" y="64675"/>
                  </a:lnTo>
                  <a:close/>
                </a:path>
              </a:pathLst>
            </a:custGeom>
            <a:solidFill>
              <a:srgbClr val="41B6C4"/>
            </a:solidFill>
            <a:ln w="5801" cap="flat">
              <a:noFill/>
              <a:prstDash val="solid"/>
              <a:miter/>
            </a:ln>
          </p:spPr>
          <p:txBody>
            <a:bodyPr rtlCol="0" anchor="ctr"/>
            <a:lstStyle/>
            <a:p>
              <a:endParaRPr lang="pt-BR"/>
            </a:p>
          </p:txBody>
        </p:sp>
        <p:sp>
          <p:nvSpPr>
            <p:cNvPr id="102" name="Forma Livre: Forma 101">
              <a:extLst>
                <a:ext uri="{FF2B5EF4-FFF2-40B4-BE49-F238E27FC236}">
                  <a16:creationId xmlns:a16="http://schemas.microsoft.com/office/drawing/2014/main" id="{47F2C423-A2AE-8CC4-737F-91676CC42BB8}"/>
                </a:ext>
              </a:extLst>
            </p:cNvPr>
            <p:cNvSpPr/>
            <p:nvPr/>
          </p:nvSpPr>
          <p:spPr>
            <a:xfrm flipV="1">
              <a:off x="-19062317" y="4644153"/>
              <a:ext cx="225678" cy="104919"/>
            </a:xfrm>
            <a:custGeom>
              <a:avLst/>
              <a:gdLst>
                <a:gd name="connsiteX0" fmla="*/ 149904 w 225678"/>
                <a:gd name="connsiteY0" fmla="*/ 1725 h 104919"/>
                <a:gd name="connsiteX1" fmla="*/ 30525 w 225678"/>
                <a:gd name="connsiteY1" fmla="*/ 1725 h 104919"/>
                <a:gd name="connsiteX2" fmla="*/ 7200 w 225678"/>
                <a:gd name="connsiteY2" fmla="*/ 696 h 104919"/>
                <a:gd name="connsiteX3" fmla="*/ 0 w 225678"/>
                <a:gd name="connsiteY3" fmla="*/ 8607 h 104919"/>
                <a:gd name="connsiteX4" fmla="*/ 3620 w 225678"/>
                <a:gd name="connsiteY4" fmla="*/ 29245 h 104919"/>
                <a:gd name="connsiteX5" fmla="*/ 2305 w 225678"/>
                <a:gd name="connsiteY5" fmla="*/ 54701 h 104919"/>
                <a:gd name="connsiteX6" fmla="*/ 20651 w 225678"/>
                <a:gd name="connsiteY6" fmla="*/ 50575 h 104919"/>
                <a:gd name="connsiteX7" fmla="*/ 30853 w 225678"/>
                <a:gd name="connsiteY7" fmla="*/ 32343 h 104919"/>
                <a:gd name="connsiteX8" fmla="*/ 70180 w 225678"/>
                <a:gd name="connsiteY8" fmla="*/ 72591 h 104919"/>
                <a:gd name="connsiteX9" fmla="*/ 88898 w 225678"/>
                <a:gd name="connsiteY9" fmla="*/ 63303 h 104919"/>
                <a:gd name="connsiteX10" fmla="*/ 99717 w 225678"/>
                <a:gd name="connsiteY10" fmla="*/ 47477 h 104919"/>
                <a:gd name="connsiteX11" fmla="*/ 111852 w 225678"/>
                <a:gd name="connsiteY11" fmla="*/ 55046 h 104919"/>
                <a:gd name="connsiteX12" fmla="*/ 118435 w 225678"/>
                <a:gd name="connsiteY12" fmla="*/ 43006 h 104919"/>
                <a:gd name="connsiteX13" fmla="*/ 132873 w 225678"/>
                <a:gd name="connsiteY13" fmla="*/ 56079 h 104919"/>
                <a:gd name="connsiteX14" fmla="*/ 144680 w 225678"/>
                <a:gd name="connsiteY14" fmla="*/ 52981 h 104919"/>
                <a:gd name="connsiteX15" fmla="*/ 156156 w 225678"/>
                <a:gd name="connsiteY15" fmla="*/ 71559 h 104919"/>
                <a:gd name="connsiteX16" fmla="*/ 186311 w 225678"/>
                <a:gd name="connsiteY16" fmla="*/ 89445 h 104919"/>
                <a:gd name="connsiteX17" fmla="*/ 213542 w 225678"/>
                <a:gd name="connsiteY17" fmla="*/ 104925 h 104919"/>
                <a:gd name="connsiteX18" fmla="*/ 225679 w 225678"/>
                <a:gd name="connsiteY18" fmla="*/ 84287 h 104919"/>
                <a:gd name="connsiteX19" fmla="*/ 225020 w 225678"/>
                <a:gd name="connsiteY19" fmla="*/ 74998 h 104919"/>
                <a:gd name="connsiteX20" fmla="*/ 199433 w 225678"/>
                <a:gd name="connsiteY20" fmla="*/ 51607 h 104919"/>
                <a:gd name="connsiteX21" fmla="*/ 201078 w 225678"/>
                <a:gd name="connsiteY21" fmla="*/ 39221 h 104919"/>
                <a:gd name="connsiteX22" fmla="*/ 184048 w 225678"/>
                <a:gd name="connsiteY22" fmla="*/ 18583 h 104919"/>
                <a:gd name="connsiteX23" fmla="*/ 180757 w 225678"/>
                <a:gd name="connsiteY23" fmla="*/ 5 h 104919"/>
                <a:gd name="connsiteX24" fmla="*/ 161710 w 225678"/>
                <a:gd name="connsiteY24" fmla="*/ 4477 h 104919"/>
                <a:gd name="connsiteX25" fmla="*/ 149904 w 225678"/>
                <a:gd name="connsiteY25" fmla="*/ 1725 h 10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5678" h="104919">
                  <a:moveTo>
                    <a:pt x="149904" y="1725"/>
                  </a:moveTo>
                  <a:lnTo>
                    <a:pt x="30525" y="1725"/>
                  </a:lnTo>
                  <a:lnTo>
                    <a:pt x="7200" y="696"/>
                  </a:lnTo>
                  <a:lnTo>
                    <a:pt x="0" y="8607"/>
                  </a:lnTo>
                  <a:lnTo>
                    <a:pt x="3620" y="29245"/>
                  </a:lnTo>
                  <a:lnTo>
                    <a:pt x="2305" y="54701"/>
                  </a:lnTo>
                  <a:lnTo>
                    <a:pt x="20651" y="50575"/>
                  </a:lnTo>
                  <a:lnTo>
                    <a:pt x="30853" y="32343"/>
                  </a:lnTo>
                  <a:lnTo>
                    <a:pt x="70180" y="72591"/>
                  </a:lnTo>
                  <a:lnTo>
                    <a:pt x="88898" y="63303"/>
                  </a:lnTo>
                  <a:lnTo>
                    <a:pt x="99717" y="47477"/>
                  </a:lnTo>
                  <a:lnTo>
                    <a:pt x="111852" y="55046"/>
                  </a:lnTo>
                  <a:lnTo>
                    <a:pt x="118435" y="43006"/>
                  </a:lnTo>
                  <a:lnTo>
                    <a:pt x="132873" y="56079"/>
                  </a:lnTo>
                  <a:lnTo>
                    <a:pt x="144680" y="52981"/>
                  </a:lnTo>
                  <a:lnTo>
                    <a:pt x="156156" y="71559"/>
                  </a:lnTo>
                  <a:lnTo>
                    <a:pt x="186311" y="89445"/>
                  </a:lnTo>
                  <a:lnTo>
                    <a:pt x="213542" y="104925"/>
                  </a:lnTo>
                  <a:lnTo>
                    <a:pt x="225679" y="84287"/>
                  </a:lnTo>
                  <a:lnTo>
                    <a:pt x="225020" y="74998"/>
                  </a:lnTo>
                  <a:lnTo>
                    <a:pt x="199433" y="51607"/>
                  </a:lnTo>
                  <a:lnTo>
                    <a:pt x="201078" y="39221"/>
                  </a:lnTo>
                  <a:lnTo>
                    <a:pt x="184048" y="18583"/>
                  </a:lnTo>
                  <a:lnTo>
                    <a:pt x="180757" y="5"/>
                  </a:lnTo>
                  <a:lnTo>
                    <a:pt x="161710" y="4477"/>
                  </a:lnTo>
                  <a:lnTo>
                    <a:pt x="149904" y="1725"/>
                  </a:lnTo>
                  <a:close/>
                </a:path>
              </a:pathLst>
            </a:custGeom>
            <a:solidFill>
              <a:srgbClr val="41B6C4"/>
            </a:solidFill>
            <a:ln w="5801" cap="flat">
              <a:noFill/>
              <a:prstDash val="solid"/>
              <a:miter/>
            </a:ln>
          </p:spPr>
          <p:txBody>
            <a:bodyPr rtlCol="0" anchor="ctr"/>
            <a:lstStyle/>
            <a:p>
              <a:endParaRPr lang="pt-BR"/>
            </a:p>
          </p:txBody>
        </p:sp>
        <p:sp>
          <p:nvSpPr>
            <p:cNvPr id="103" name="Forma Livre: Forma 102">
              <a:extLst>
                <a:ext uri="{FF2B5EF4-FFF2-40B4-BE49-F238E27FC236}">
                  <a16:creationId xmlns:a16="http://schemas.microsoft.com/office/drawing/2014/main" id="{C1D136C1-E255-6E04-6101-DA0971EA84EB}"/>
                </a:ext>
              </a:extLst>
            </p:cNvPr>
            <p:cNvSpPr/>
            <p:nvPr/>
          </p:nvSpPr>
          <p:spPr>
            <a:xfrm flipV="1">
              <a:off x="-19012458" y="4332832"/>
              <a:ext cx="488790" cy="723772"/>
            </a:xfrm>
            <a:custGeom>
              <a:avLst/>
              <a:gdLst>
                <a:gd name="connsiteX0" fmla="*/ 329673 w 488790"/>
                <a:gd name="connsiteY0" fmla="*/ 335058 h 723772"/>
                <a:gd name="connsiteX1" fmla="*/ 326710 w 488790"/>
                <a:gd name="connsiteY1" fmla="*/ 319578 h 723772"/>
                <a:gd name="connsiteX2" fmla="*/ 302768 w 488790"/>
                <a:gd name="connsiteY2" fmla="*/ 301000 h 723772"/>
                <a:gd name="connsiteX3" fmla="*/ 283763 w 488790"/>
                <a:gd name="connsiteY3" fmla="*/ 282081 h 723772"/>
                <a:gd name="connsiteX4" fmla="*/ 281459 w 488790"/>
                <a:gd name="connsiteY4" fmla="*/ 272451 h 723772"/>
                <a:gd name="connsiteX5" fmla="*/ 262743 w 488790"/>
                <a:gd name="connsiteY5" fmla="*/ 254906 h 723772"/>
                <a:gd name="connsiteX6" fmla="*/ 267021 w 488790"/>
                <a:gd name="connsiteY6" fmla="*/ 240114 h 723772"/>
                <a:gd name="connsiteX7" fmla="*/ 245712 w 488790"/>
                <a:gd name="connsiteY7" fmla="*/ 229451 h 723772"/>
                <a:gd name="connsiteX8" fmla="*/ 243738 w 488790"/>
                <a:gd name="connsiteY8" fmla="*/ 208121 h 723772"/>
                <a:gd name="connsiteX9" fmla="*/ 256860 w 488790"/>
                <a:gd name="connsiteY9" fmla="*/ 192300 h 723772"/>
                <a:gd name="connsiteX10" fmla="*/ 262413 w 488790"/>
                <a:gd name="connsiteY10" fmla="*/ 177507 h 723772"/>
                <a:gd name="connsiteX11" fmla="*/ 262743 w 488790"/>
                <a:gd name="connsiteY11" fmla="*/ 144828 h 723772"/>
                <a:gd name="connsiteX12" fmla="*/ 280802 w 488790"/>
                <a:gd name="connsiteY12" fmla="*/ 135539 h 723772"/>
                <a:gd name="connsiteX13" fmla="*/ 295241 w 488790"/>
                <a:gd name="connsiteY13" fmla="*/ 108705 h 723772"/>
                <a:gd name="connsiteX14" fmla="*/ 272615 w 488790"/>
                <a:gd name="connsiteY14" fmla="*/ 81876 h 723772"/>
                <a:gd name="connsiteX15" fmla="*/ 278169 w 488790"/>
                <a:gd name="connsiteY15" fmla="*/ 42315 h 723772"/>
                <a:gd name="connsiteX16" fmla="*/ 289317 w 488790"/>
                <a:gd name="connsiteY16" fmla="*/ 3444 h 723772"/>
                <a:gd name="connsiteX17" fmla="*/ 289646 w 488790"/>
                <a:gd name="connsiteY17" fmla="*/ 1034 h 723772"/>
                <a:gd name="connsiteX18" fmla="*/ 258506 w 488790"/>
                <a:gd name="connsiteY18" fmla="*/ 1379 h 723772"/>
                <a:gd name="connsiteX19" fmla="*/ 64626 w 488790"/>
                <a:gd name="connsiteY19" fmla="*/ 5 h 723772"/>
                <a:gd name="connsiteX20" fmla="*/ 69563 w 488790"/>
                <a:gd name="connsiteY20" fmla="*/ 18237 h 723772"/>
                <a:gd name="connsiteX21" fmla="*/ 59690 w 488790"/>
                <a:gd name="connsiteY21" fmla="*/ 26148 h 723772"/>
                <a:gd name="connsiteX22" fmla="*/ 43647 w 488790"/>
                <a:gd name="connsiteY22" fmla="*/ 63985 h 723772"/>
                <a:gd name="connsiteX23" fmla="*/ 40027 w 488790"/>
                <a:gd name="connsiteY23" fmla="*/ 90132 h 723772"/>
                <a:gd name="connsiteX24" fmla="*/ 26905 w 488790"/>
                <a:gd name="connsiteY24" fmla="*/ 121433 h 723772"/>
                <a:gd name="connsiteX25" fmla="*/ 5596 w 488790"/>
                <a:gd name="connsiteY25" fmla="*/ 134507 h 723772"/>
                <a:gd name="connsiteX26" fmla="*/ 0 w 488790"/>
                <a:gd name="connsiteY26" fmla="*/ 150673 h 723772"/>
                <a:gd name="connsiteX27" fmla="*/ 2633 w 488790"/>
                <a:gd name="connsiteY27" fmla="*/ 170625 h 723772"/>
                <a:gd name="connsiteX28" fmla="*/ 27562 w 488790"/>
                <a:gd name="connsiteY28" fmla="*/ 195739 h 723772"/>
                <a:gd name="connsiteX29" fmla="*/ 57099 w 488790"/>
                <a:gd name="connsiteY29" fmla="*/ 201930 h 723772"/>
                <a:gd name="connsiteX30" fmla="*/ 72154 w 488790"/>
                <a:gd name="connsiteY30" fmla="*/ 215690 h 723772"/>
                <a:gd name="connsiteX31" fmla="*/ 67589 w 488790"/>
                <a:gd name="connsiteY31" fmla="*/ 229451 h 723772"/>
                <a:gd name="connsiteX32" fmla="*/ 65286 w 488790"/>
                <a:gd name="connsiteY32" fmla="*/ 269354 h 723772"/>
                <a:gd name="connsiteX33" fmla="*/ 79065 w 488790"/>
                <a:gd name="connsiteY33" fmla="*/ 288273 h 723772"/>
                <a:gd name="connsiteX34" fmla="*/ 93176 w 488790"/>
                <a:gd name="connsiteY34" fmla="*/ 287931 h 723772"/>
                <a:gd name="connsiteX35" fmla="*/ 100046 w 488790"/>
                <a:gd name="connsiteY35" fmla="*/ 309256 h 723772"/>
                <a:gd name="connsiteX36" fmla="*/ 111852 w 488790"/>
                <a:gd name="connsiteY36" fmla="*/ 312009 h 723772"/>
                <a:gd name="connsiteX37" fmla="*/ 130899 w 488790"/>
                <a:gd name="connsiteY37" fmla="*/ 307537 h 723772"/>
                <a:gd name="connsiteX38" fmla="*/ 134190 w 488790"/>
                <a:gd name="connsiteY38" fmla="*/ 326114 h 723772"/>
                <a:gd name="connsiteX39" fmla="*/ 151219 w 488790"/>
                <a:gd name="connsiteY39" fmla="*/ 346753 h 723772"/>
                <a:gd name="connsiteX40" fmla="*/ 149575 w 488790"/>
                <a:gd name="connsiteY40" fmla="*/ 359139 h 723772"/>
                <a:gd name="connsiteX41" fmla="*/ 175161 w 488790"/>
                <a:gd name="connsiteY41" fmla="*/ 382530 h 723772"/>
                <a:gd name="connsiteX42" fmla="*/ 175821 w 488790"/>
                <a:gd name="connsiteY42" fmla="*/ 391818 h 723772"/>
                <a:gd name="connsiteX43" fmla="*/ 163684 w 488790"/>
                <a:gd name="connsiteY43" fmla="*/ 412457 h 723772"/>
                <a:gd name="connsiteX44" fmla="*/ 194209 w 488790"/>
                <a:gd name="connsiteY44" fmla="*/ 431376 h 723772"/>
                <a:gd name="connsiteX45" fmla="*/ 201737 w 488790"/>
                <a:gd name="connsiteY45" fmla="*/ 450640 h 723772"/>
                <a:gd name="connsiteX46" fmla="*/ 213542 w 488790"/>
                <a:gd name="connsiteY46" fmla="*/ 456835 h 723772"/>
                <a:gd name="connsiteX47" fmla="*/ 221770 w 488790"/>
                <a:gd name="connsiteY47" fmla="*/ 483324 h 723772"/>
                <a:gd name="connsiteX48" fmla="*/ 253569 w 488790"/>
                <a:gd name="connsiteY48" fmla="*/ 500864 h 723772"/>
                <a:gd name="connsiteX49" fmla="*/ 275207 w 488790"/>
                <a:gd name="connsiteY49" fmla="*/ 517722 h 723772"/>
                <a:gd name="connsiteX50" fmla="*/ 280143 w 488790"/>
                <a:gd name="connsiteY50" fmla="*/ 540426 h 723772"/>
                <a:gd name="connsiteX51" fmla="*/ 274261 w 488790"/>
                <a:gd name="connsiteY51" fmla="*/ 556938 h 723772"/>
                <a:gd name="connsiteX52" fmla="*/ 289646 w 488790"/>
                <a:gd name="connsiteY52" fmla="*/ 573451 h 723772"/>
                <a:gd name="connsiteX53" fmla="*/ 310668 w 488790"/>
                <a:gd name="connsiteY53" fmla="*/ 584113 h 723772"/>
                <a:gd name="connsiteX54" fmla="*/ 297874 w 488790"/>
                <a:gd name="connsiteY54" fmla="*/ 600280 h 723772"/>
                <a:gd name="connsiteX55" fmla="*/ 452054 w 488790"/>
                <a:gd name="connsiteY55" fmla="*/ 705887 h 723772"/>
                <a:gd name="connsiteX56" fmla="*/ 488790 w 488790"/>
                <a:gd name="connsiteY56" fmla="*/ 723777 h 723772"/>
                <a:gd name="connsiteX57" fmla="*/ 484841 w 488790"/>
                <a:gd name="connsiteY57" fmla="*/ 666671 h 723772"/>
                <a:gd name="connsiteX58" fmla="*/ 476326 w 488790"/>
                <a:gd name="connsiteY58" fmla="*/ 649130 h 723772"/>
                <a:gd name="connsiteX59" fmla="*/ 478917 w 488790"/>
                <a:gd name="connsiteY59" fmla="*/ 633650 h 723772"/>
                <a:gd name="connsiteX60" fmla="*/ 468098 w 488790"/>
                <a:gd name="connsiteY60" fmla="*/ 619890 h 723772"/>
                <a:gd name="connsiteX61" fmla="*/ 460241 w 488790"/>
                <a:gd name="connsiteY61" fmla="*/ 591337 h 723772"/>
                <a:gd name="connsiteX62" fmla="*/ 446789 w 488790"/>
                <a:gd name="connsiteY62" fmla="*/ 573105 h 723772"/>
                <a:gd name="connsiteX63" fmla="*/ 429388 w 488790"/>
                <a:gd name="connsiteY63" fmla="*/ 563129 h 723772"/>
                <a:gd name="connsiteX64" fmla="*/ 424821 w 488790"/>
                <a:gd name="connsiteY64" fmla="*/ 541113 h 723772"/>
                <a:gd name="connsiteX65" fmla="*/ 414003 w 488790"/>
                <a:gd name="connsiteY65" fmla="*/ 532515 h 723772"/>
                <a:gd name="connsiteX66" fmla="*/ 410712 w 488790"/>
                <a:gd name="connsiteY66" fmla="*/ 518064 h 723772"/>
                <a:gd name="connsiteX67" fmla="*/ 388744 w 488790"/>
                <a:gd name="connsiteY67" fmla="*/ 502242 h 723772"/>
                <a:gd name="connsiteX68" fmla="*/ 377885 w 488790"/>
                <a:gd name="connsiteY68" fmla="*/ 501556 h 723772"/>
                <a:gd name="connsiteX69" fmla="*/ 378215 w 488790"/>
                <a:gd name="connsiteY69" fmla="*/ 485043 h 723772"/>
                <a:gd name="connsiteX70" fmla="*/ 363158 w 488790"/>
                <a:gd name="connsiteY70" fmla="*/ 474722 h 723772"/>
                <a:gd name="connsiteX71" fmla="*/ 362828 w 488790"/>
                <a:gd name="connsiteY71" fmla="*/ 464059 h 723772"/>
                <a:gd name="connsiteX72" fmla="*/ 346415 w 488790"/>
                <a:gd name="connsiteY72" fmla="*/ 449266 h 723772"/>
                <a:gd name="connsiteX73" fmla="*/ 339834 w 488790"/>
                <a:gd name="connsiteY73" fmla="*/ 426904 h 723772"/>
                <a:gd name="connsiteX74" fmla="*/ 316879 w 488790"/>
                <a:gd name="connsiteY74" fmla="*/ 421059 h 723772"/>
                <a:gd name="connsiteX75" fmla="*/ 309022 w 488790"/>
                <a:gd name="connsiteY75" fmla="*/ 376680 h 723772"/>
                <a:gd name="connsiteX76" fmla="*/ 316549 w 488790"/>
                <a:gd name="connsiteY76" fmla="*/ 362578 h 723772"/>
                <a:gd name="connsiteX77" fmla="*/ 318524 w 488790"/>
                <a:gd name="connsiteY77" fmla="*/ 344346 h 723772"/>
                <a:gd name="connsiteX78" fmla="*/ 329673 w 488790"/>
                <a:gd name="connsiteY78" fmla="*/ 335058 h 72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488790" h="723772">
                  <a:moveTo>
                    <a:pt x="329673" y="335058"/>
                  </a:moveTo>
                  <a:lnTo>
                    <a:pt x="326710" y="319578"/>
                  </a:lnTo>
                  <a:lnTo>
                    <a:pt x="302768" y="301000"/>
                  </a:lnTo>
                  <a:lnTo>
                    <a:pt x="283763" y="282081"/>
                  </a:lnTo>
                  <a:lnTo>
                    <a:pt x="281459" y="272451"/>
                  </a:lnTo>
                  <a:lnTo>
                    <a:pt x="262743" y="254906"/>
                  </a:lnTo>
                  <a:lnTo>
                    <a:pt x="267021" y="240114"/>
                  </a:lnTo>
                  <a:lnTo>
                    <a:pt x="245712" y="229451"/>
                  </a:lnTo>
                  <a:lnTo>
                    <a:pt x="243738" y="208121"/>
                  </a:lnTo>
                  <a:lnTo>
                    <a:pt x="256860" y="192300"/>
                  </a:lnTo>
                  <a:lnTo>
                    <a:pt x="262413" y="177507"/>
                  </a:lnTo>
                  <a:lnTo>
                    <a:pt x="262743" y="144828"/>
                  </a:lnTo>
                  <a:lnTo>
                    <a:pt x="280802" y="135539"/>
                  </a:lnTo>
                  <a:lnTo>
                    <a:pt x="295241" y="108705"/>
                  </a:lnTo>
                  <a:lnTo>
                    <a:pt x="272615" y="81876"/>
                  </a:lnTo>
                  <a:lnTo>
                    <a:pt x="278169" y="42315"/>
                  </a:lnTo>
                  <a:lnTo>
                    <a:pt x="289317" y="3444"/>
                  </a:lnTo>
                  <a:lnTo>
                    <a:pt x="289646" y="1034"/>
                  </a:lnTo>
                  <a:lnTo>
                    <a:pt x="258506" y="1379"/>
                  </a:lnTo>
                  <a:lnTo>
                    <a:pt x="64626" y="5"/>
                  </a:lnTo>
                  <a:lnTo>
                    <a:pt x="69563" y="18237"/>
                  </a:lnTo>
                  <a:lnTo>
                    <a:pt x="59690" y="26148"/>
                  </a:lnTo>
                  <a:lnTo>
                    <a:pt x="43647" y="63985"/>
                  </a:lnTo>
                  <a:lnTo>
                    <a:pt x="40027" y="90132"/>
                  </a:lnTo>
                  <a:lnTo>
                    <a:pt x="26905" y="121433"/>
                  </a:lnTo>
                  <a:lnTo>
                    <a:pt x="5596" y="134507"/>
                  </a:lnTo>
                  <a:lnTo>
                    <a:pt x="0" y="150673"/>
                  </a:lnTo>
                  <a:lnTo>
                    <a:pt x="2633" y="170625"/>
                  </a:lnTo>
                  <a:lnTo>
                    <a:pt x="27562" y="195739"/>
                  </a:lnTo>
                  <a:lnTo>
                    <a:pt x="57099" y="201930"/>
                  </a:lnTo>
                  <a:lnTo>
                    <a:pt x="72154" y="215690"/>
                  </a:lnTo>
                  <a:lnTo>
                    <a:pt x="67589" y="229451"/>
                  </a:lnTo>
                  <a:lnTo>
                    <a:pt x="65286" y="269354"/>
                  </a:lnTo>
                  <a:lnTo>
                    <a:pt x="79065" y="288273"/>
                  </a:lnTo>
                  <a:lnTo>
                    <a:pt x="93176" y="287931"/>
                  </a:lnTo>
                  <a:lnTo>
                    <a:pt x="100046" y="309256"/>
                  </a:lnTo>
                  <a:lnTo>
                    <a:pt x="111852" y="312009"/>
                  </a:lnTo>
                  <a:lnTo>
                    <a:pt x="130899" y="307537"/>
                  </a:lnTo>
                  <a:lnTo>
                    <a:pt x="134190" y="326114"/>
                  </a:lnTo>
                  <a:lnTo>
                    <a:pt x="151219" y="346753"/>
                  </a:lnTo>
                  <a:lnTo>
                    <a:pt x="149575" y="359139"/>
                  </a:lnTo>
                  <a:lnTo>
                    <a:pt x="175161" y="382530"/>
                  </a:lnTo>
                  <a:lnTo>
                    <a:pt x="175821" y="391818"/>
                  </a:lnTo>
                  <a:lnTo>
                    <a:pt x="163684" y="412457"/>
                  </a:lnTo>
                  <a:lnTo>
                    <a:pt x="194209" y="431376"/>
                  </a:lnTo>
                  <a:lnTo>
                    <a:pt x="201737" y="450640"/>
                  </a:lnTo>
                  <a:lnTo>
                    <a:pt x="213542" y="456835"/>
                  </a:lnTo>
                  <a:lnTo>
                    <a:pt x="221770" y="483324"/>
                  </a:lnTo>
                  <a:lnTo>
                    <a:pt x="253569" y="500864"/>
                  </a:lnTo>
                  <a:lnTo>
                    <a:pt x="275207" y="517722"/>
                  </a:lnTo>
                  <a:lnTo>
                    <a:pt x="280143" y="540426"/>
                  </a:lnTo>
                  <a:lnTo>
                    <a:pt x="274261" y="556938"/>
                  </a:lnTo>
                  <a:lnTo>
                    <a:pt x="289646" y="573451"/>
                  </a:lnTo>
                  <a:lnTo>
                    <a:pt x="310668" y="584113"/>
                  </a:lnTo>
                  <a:lnTo>
                    <a:pt x="297874" y="600280"/>
                  </a:lnTo>
                  <a:lnTo>
                    <a:pt x="452054" y="705887"/>
                  </a:lnTo>
                  <a:lnTo>
                    <a:pt x="488790" y="723777"/>
                  </a:lnTo>
                  <a:lnTo>
                    <a:pt x="484841" y="666671"/>
                  </a:lnTo>
                  <a:lnTo>
                    <a:pt x="476326" y="649130"/>
                  </a:lnTo>
                  <a:lnTo>
                    <a:pt x="478917" y="633650"/>
                  </a:lnTo>
                  <a:lnTo>
                    <a:pt x="468098" y="619890"/>
                  </a:lnTo>
                  <a:lnTo>
                    <a:pt x="460241" y="591337"/>
                  </a:lnTo>
                  <a:lnTo>
                    <a:pt x="446789" y="573105"/>
                  </a:lnTo>
                  <a:lnTo>
                    <a:pt x="429388" y="563129"/>
                  </a:lnTo>
                  <a:lnTo>
                    <a:pt x="424821" y="541113"/>
                  </a:lnTo>
                  <a:lnTo>
                    <a:pt x="414003" y="532515"/>
                  </a:lnTo>
                  <a:lnTo>
                    <a:pt x="410712" y="518064"/>
                  </a:lnTo>
                  <a:lnTo>
                    <a:pt x="388744" y="502242"/>
                  </a:lnTo>
                  <a:lnTo>
                    <a:pt x="377885" y="501556"/>
                  </a:lnTo>
                  <a:lnTo>
                    <a:pt x="378215" y="485043"/>
                  </a:lnTo>
                  <a:lnTo>
                    <a:pt x="363158" y="474722"/>
                  </a:lnTo>
                  <a:lnTo>
                    <a:pt x="362828" y="464059"/>
                  </a:lnTo>
                  <a:lnTo>
                    <a:pt x="346415" y="449266"/>
                  </a:lnTo>
                  <a:lnTo>
                    <a:pt x="339834" y="426904"/>
                  </a:lnTo>
                  <a:lnTo>
                    <a:pt x="316879" y="421059"/>
                  </a:lnTo>
                  <a:lnTo>
                    <a:pt x="309022" y="376680"/>
                  </a:lnTo>
                  <a:lnTo>
                    <a:pt x="316549" y="362578"/>
                  </a:lnTo>
                  <a:lnTo>
                    <a:pt x="318524" y="344346"/>
                  </a:lnTo>
                  <a:lnTo>
                    <a:pt x="329673" y="335058"/>
                  </a:lnTo>
                  <a:close/>
                </a:path>
              </a:pathLst>
            </a:custGeom>
            <a:solidFill>
              <a:srgbClr val="1B779B"/>
            </a:solidFill>
            <a:ln w="5801" cap="flat">
              <a:noFill/>
              <a:prstDash val="solid"/>
              <a:miter/>
            </a:ln>
          </p:spPr>
          <p:txBody>
            <a:bodyPr rtlCol="0" anchor="ctr"/>
            <a:lstStyle/>
            <a:p>
              <a:endParaRPr lang="pt-BR"/>
            </a:p>
          </p:txBody>
        </p:sp>
        <p:sp>
          <p:nvSpPr>
            <p:cNvPr id="104" name="Forma Livre: Forma 103">
              <a:extLst>
                <a:ext uri="{FF2B5EF4-FFF2-40B4-BE49-F238E27FC236}">
                  <a16:creationId xmlns:a16="http://schemas.microsoft.com/office/drawing/2014/main" id="{7C12B97B-27F2-EF42-E47E-9D9230728D1E}"/>
                </a:ext>
              </a:extLst>
            </p:cNvPr>
            <p:cNvSpPr/>
            <p:nvPr/>
          </p:nvSpPr>
          <p:spPr>
            <a:xfrm flipV="1">
              <a:off x="-21153556" y="4718454"/>
              <a:ext cx="250606" cy="395943"/>
            </a:xfrm>
            <a:custGeom>
              <a:avLst/>
              <a:gdLst>
                <a:gd name="connsiteX0" fmla="*/ 240775 w 250606"/>
                <a:gd name="connsiteY0" fmla="*/ 119028 h 395943"/>
                <a:gd name="connsiteX1" fmla="*/ 234564 w 250606"/>
                <a:gd name="connsiteY1" fmla="*/ 101141 h 395943"/>
                <a:gd name="connsiteX2" fmla="*/ 237814 w 250606"/>
                <a:gd name="connsiteY2" fmla="*/ 82564 h 395943"/>
                <a:gd name="connsiteX3" fmla="*/ 224362 w 250606"/>
                <a:gd name="connsiteY3" fmla="*/ 73279 h 395943"/>
                <a:gd name="connsiteX4" fmla="*/ 225677 w 250606"/>
                <a:gd name="connsiteY4" fmla="*/ 63299 h 395943"/>
                <a:gd name="connsiteX5" fmla="*/ 202724 w 250606"/>
                <a:gd name="connsiteY5" fmla="*/ 73279 h 395943"/>
                <a:gd name="connsiteX6" fmla="*/ 183059 w 250606"/>
                <a:gd name="connsiteY6" fmla="*/ 76373 h 395943"/>
                <a:gd name="connsiteX7" fmla="*/ 155827 w 250606"/>
                <a:gd name="connsiteY7" fmla="*/ 68117 h 395943"/>
                <a:gd name="connsiteX8" fmla="*/ 138427 w 250606"/>
                <a:gd name="connsiteY8" fmla="*/ 66397 h 395943"/>
                <a:gd name="connsiteX9" fmla="*/ 119750 w 250606"/>
                <a:gd name="connsiteY9" fmla="*/ 80844 h 395943"/>
                <a:gd name="connsiteX10" fmla="*/ 94163 w 250606"/>
                <a:gd name="connsiteY10" fmla="*/ 58828 h 395943"/>
                <a:gd name="connsiteX11" fmla="*/ 77091 w 250606"/>
                <a:gd name="connsiteY11" fmla="*/ 56076 h 395943"/>
                <a:gd name="connsiteX12" fmla="*/ 50188 w 250606"/>
                <a:gd name="connsiteY12" fmla="*/ 28214 h 395943"/>
                <a:gd name="connsiteX13" fmla="*/ 54795 w 250606"/>
                <a:gd name="connsiteY13" fmla="*/ 13421 h 395943"/>
                <a:gd name="connsiteX14" fmla="*/ 13452 w 250606"/>
                <a:gd name="connsiteY14" fmla="*/ 12047 h 395943"/>
                <a:gd name="connsiteX15" fmla="*/ 330 w 250606"/>
                <a:gd name="connsiteY15" fmla="*/ 6 h 395943"/>
                <a:gd name="connsiteX16" fmla="*/ 0 w 250606"/>
                <a:gd name="connsiteY16" fmla="*/ 112495 h 395943"/>
                <a:gd name="connsiteX17" fmla="*/ 659 w 250606"/>
                <a:gd name="connsiteY17" fmla="*/ 368083 h 395943"/>
                <a:gd name="connsiteX18" fmla="*/ 23942 w 250606"/>
                <a:gd name="connsiteY18" fmla="*/ 368083 h 395943"/>
                <a:gd name="connsiteX19" fmla="*/ 39368 w 250606"/>
                <a:gd name="connsiteY19" fmla="*/ 372901 h 395943"/>
                <a:gd name="connsiteX20" fmla="*/ 47884 w 250606"/>
                <a:gd name="connsiteY20" fmla="*/ 395950 h 395943"/>
                <a:gd name="connsiteX21" fmla="*/ 85935 w 250606"/>
                <a:gd name="connsiteY21" fmla="*/ 384596 h 395943"/>
                <a:gd name="connsiteX22" fmla="*/ 96096 w 250606"/>
                <a:gd name="connsiteY22" fmla="*/ 371181 h 395943"/>
                <a:gd name="connsiteX23" fmla="*/ 110535 w 250606"/>
                <a:gd name="connsiteY23" fmla="*/ 363270 h 395943"/>
                <a:gd name="connsiteX24" fmla="*/ 145008 w 250606"/>
                <a:gd name="connsiteY24" fmla="*/ 319924 h 395943"/>
                <a:gd name="connsiteX25" fmla="*/ 151219 w 250606"/>
                <a:gd name="connsiteY25" fmla="*/ 316485 h 395943"/>
                <a:gd name="connsiteX26" fmla="*/ 182731 w 250606"/>
                <a:gd name="connsiteY26" fmla="*/ 318892 h 395943"/>
                <a:gd name="connsiteX27" fmla="*/ 192233 w 250606"/>
                <a:gd name="connsiteY27" fmla="*/ 316140 h 395943"/>
                <a:gd name="connsiteX28" fmla="*/ 207331 w 250606"/>
                <a:gd name="connsiteY28" fmla="*/ 280363 h 395943"/>
                <a:gd name="connsiteX29" fmla="*/ 222099 w 250606"/>
                <a:gd name="connsiteY29" fmla="*/ 275550 h 395943"/>
                <a:gd name="connsiteX30" fmla="*/ 240445 w 250606"/>
                <a:gd name="connsiteY30" fmla="*/ 248375 h 395943"/>
                <a:gd name="connsiteX31" fmla="*/ 236168 w 250606"/>
                <a:gd name="connsiteY31" fmla="*/ 229110 h 395943"/>
                <a:gd name="connsiteX32" fmla="*/ 250606 w 250606"/>
                <a:gd name="connsiteY32" fmla="*/ 197805 h 395943"/>
                <a:gd name="connsiteX33" fmla="*/ 249291 w 250606"/>
                <a:gd name="connsiteY33" fmla="*/ 172004 h 395943"/>
                <a:gd name="connsiteX34" fmla="*/ 241434 w 250606"/>
                <a:gd name="connsiteY34" fmla="*/ 169943 h 395943"/>
                <a:gd name="connsiteX35" fmla="*/ 240775 w 250606"/>
                <a:gd name="connsiteY35" fmla="*/ 119028 h 39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50606" h="395943">
                  <a:moveTo>
                    <a:pt x="240775" y="119028"/>
                  </a:moveTo>
                  <a:lnTo>
                    <a:pt x="234564" y="101141"/>
                  </a:lnTo>
                  <a:lnTo>
                    <a:pt x="237814" y="82564"/>
                  </a:lnTo>
                  <a:lnTo>
                    <a:pt x="224362" y="73279"/>
                  </a:lnTo>
                  <a:lnTo>
                    <a:pt x="225677" y="63299"/>
                  </a:lnTo>
                  <a:lnTo>
                    <a:pt x="202724" y="73279"/>
                  </a:lnTo>
                  <a:lnTo>
                    <a:pt x="183059" y="76373"/>
                  </a:lnTo>
                  <a:lnTo>
                    <a:pt x="155827" y="68117"/>
                  </a:lnTo>
                  <a:lnTo>
                    <a:pt x="138427" y="66397"/>
                  </a:lnTo>
                  <a:lnTo>
                    <a:pt x="119750" y="80844"/>
                  </a:lnTo>
                  <a:lnTo>
                    <a:pt x="94163" y="58828"/>
                  </a:lnTo>
                  <a:lnTo>
                    <a:pt x="77091" y="56076"/>
                  </a:lnTo>
                  <a:lnTo>
                    <a:pt x="50188" y="28214"/>
                  </a:lnTo>
                  <a:lnTo>
                    <a:pt x="54795" y="13421"/>
                  </a:lnTo>
                  <a:lnTo>
                    <a:pt x="13452" y="12047"/>
                  </a:lnTo>
                  <a:lnTo>
                    <a:pt x="330" y="6"/>
                  </a:lnTo>
                  <a:lnTo>
                    <a:pt x="0" y="112495"/>
                  </a:lnTo>
                  <a:lnTo>
                    <a:pt x="659" y="368083"/>
                  </a:lnTo>
                  <a:lnTo>
                    <a:pt x="23942" y="368083"/>
                  </a:lnTo>
                  <a:lnTo>
                    <a:pt x="39368" y="372901"/>
                  </a:lnTo>
                  <a:lnTo>
                    <a:pt x="47884" y="395950"/>
                  </a:lnTo>
                  <a:lnTo>
                    <a:pt x="85935" y="384596"/>
                  </a:lnTo>
                  <a:lnTo>
                    <a:pt x="96096" y="371181"/>
                  </a:lnTo>
                  <a:lnTo>
                    <a:pt x="110535" y="363270"/>
                  </a:lnTo>
                  <a:lnTo>
                    <a:pt x="145008" y="319924"/>
                  </a:lnTo>
                  <a:lnTo>
                    <a:pt x="151219" y="316485"/>
                  </a:lnTo>
                  <a:lnTo>
                    <a:pt x="182731" y="318892"/>
                  </a:lnTo>
                  <a:lnTo>
                    <a:pt x="192233" y="316140"/>
                  </a:lnTo>
                  <a:lnTo>
                    <a:pt x="207331" y="280363"/>
                  </a:lnTo>
                  <a:lnTo>
                    <a:pt x="222099" y="275550"/>
                  </a:lnTo>
                  <a:lnTo>
                    <a:pt x="240445" y="248375"/>
                  </a:lnTo>
                  <a:lnTo>
                    <a:pt x="236168" y="229110"/>
                  </a:lnTo>
                  <a:lnTo>
                    <a:pt x="250606" y="197805"/>
                  </a:lnTo>
                  <a:lnTo>
                    <a:pt x="249291" y="172004"/>
                  </a:lnTo>
                  <a:lnTo>
                    <a:pt x="241434" y="169943"/>
                  </a:lnTo>
                  <a:lnTo>
                    <a:pt x="240775" y="119028"/>
                  </a:lnTo>
                  <a:close/>
                </a:path>
              </a:pathLst>
            </a:custGeom>
            <a:solidFill>
              <a:srgbClr val="41B6C4"/>
            </a:solidFill>
            <a:ln w="5801" cap="flat">
              <a:noFill/>
              <a:prstDash val="solid"/>
              <a:miter/>
            </a:ln>
          </p:spPr>
          <p:txBody>
            <a:bodyPr rtlCol="0" anchor="ctr"/>
            <a:lstStyle/>
            <a:p>
              <a:endParaRPr lang="pt-BR"/>
            </a:p>
          </p:txBody>
        </p:sp>
        <p:sp>
          <p:nvSpPr>
            <p:cNvPr id="105" name="Forma Livre: Forma 104">
              <a:extLst>
                <a:ext uri="{FF2B5EF4-FFF2-40B4-BE49-F238E27FC236}">
                  <a16:creationId xmlns:a16="http://schemas.microsoft.com/office/drawing/2014/main" id="{B15A5B7F-4987-CE7D-13FC-138E465CBB60}"/>
                </a:ext>
              </a:extLst>
            </p:cNvPr>
            <p:cNvSpPr/>
            <p:nvPr/>
          </p:nvSpPr>
          <p:spPr>
            <a:xfrm flipV="1">
              <a:off x="-21191278" y="3498292"/>
              <a:ext cx="466780" cy="1146893"/>
            </a:xfrm>
            <a:custGeom>
              <a:avLst/>
              <a:gdLst>
                <a:gd name="connsiteX0" fmla="*/ 397589 w 466780"/>
                <a:gd name="connsiteY0" fmla="*/ 584458 h 1146893"/>
                <a:gd name="connsiteX1" fmla="*/ 403800 w 466780"/>
                <a:gd name="connsiteY1" fmla="*/ 567256 h 1146893"/>
                <a:gd name="connsiteX2" fmla="*/ 421201 w 466780"/>
                <a:gd name="connsiteY2" fmla="*/ 562443 h 1146893"/>
                <a:gd name="connsiteX3" fmla="*/ 420542 w 466780"/>
                <a:gd name="connsiteY3" fmla="*/ 544211 h 1146893"/>
                <a:gd name="connsiteX4" fmla="*/ 430703 w 466780"/>
                <a:gd name="connsiteY4" fmla="*/ 498113 h 1146893"/>
                <a:gd name="connsiteX5" fmla="*/ 440536 w 466780"/>
                <a:gd name="connsiteY5" fmla="*/ 481946 h 1146893"/>
                <a:gd name="connsiteX6" fmla="*/ 430375 w 466780"/>
                <a:gd name="connsiteY6" fmla="*/ 465089 h 1146893"/>
                <a:gd name="connsiteX7" fmla="*/ 432020 w 466780"/>
                <a:gd name="connsiteY7" fmla="*/ 456832 h 1146893"/>
                <a:gd name="connsiteX8" fmla="*/ 450738 w 466780"/>
                <a:gd name="connsiteY8" fmla="*/ 442044 h 1146893"/>
                <a:gd name="connsiteX9" fmla="*/ 456291 w 466780"/>
                <a:gd name="connsiteY9" fmla="*/ 426218 h 1146893"/>
                <a:gd name="connsiteX10" fmla="*/ 453329 w 466780"/>
                <a:gd name="connsiteY10" fmla="*/ 405580 h 1146893"/>
                <a:gd name="connsiteX11" fmla="*/ 428071 w 466780"/>
                <a:gd name="connsiteY11" fmla="*/ 373588 h 1146893"/>
                <a:gd name="connsiteX12" fmla="*/ 428399 w 466780"/>
                <a:gd name="connsiteY12" fmla="*/ 353978 h 1146893"/>
                <a:gd name="connsiteX13" fmla="*/ 436957 w 466780"/>
                <a:gd name="connsiteY13" fmla="*/ 330929 h 1146893"/>
                <a:gd name="connsiteX14" fmla="*/ 411040 w 466780"/>
                <a:gd name="connsiteY14" fmla="*/ 308571 h 1146893"/>
                <a:gd name="connsiteX15" fmla="*/ 420542 w 466780"/>
                <a:gd name="connsiteY15" fmla="*/ 299627 h 1146893"/>
                <a:gd name="connsiteX16" fmla="*/ 453988 w 466780"/>
                <a:gd name="connsiteY16" fmla="*/ 294465 h 1146893"/>
                <a:gd name="connsiteX17" fmla="*/ 466780 w 466780"/>
                <a:gd name="connsiteY17" fmla="*/ 284489 h 1146893"/>
                <a:gd name="connsiteX18" fmla="*/ 414620 w 466780"/>
                <a:gd name="connsiteY18" fmla="*/ 208122 h 1146893"/>
                <a:gd name="connsiteX19" fmla="*/ 449092 w 466780"/>
                <a:gd name="connsiteY19" fmla="*/ 218444 h 1146893"/>
                <a:gd name="connsiteX20" fmla="*/ 465793 w 466780"/>
                <a:gd name="connsiteY20" fmla="*/ 218444 h 1146893"/>
                <a:gd name="connsiteX21" fmla="*/ 463202 w 466780"/>
                <a:gd name="connsiteY21" fmla="*/ 198147 h 1146893"/>
                <a:gd name="connsiteX22" fmla="*/ 413961 w 466780"/>
                <a:gd name="connsiteY22" fmla="*/ 170626 h 1146893"/>
                <a:gd name="connsiteX23" fmla="*/ 398246 w 466780"/>
                <a:gd name="connsiteY23" fmla="*/ 159618 h 1146893"/>
                <a:gd name="connsiteX24" fmla="*/ 371013 w 466780"/>
                <a:gd name="connsiteY24" fmla="*/ 133821 h 1146893"/>
                <a:gd name="connsiteX25" fmla="*/ 366078 w 466780"/>
                <a:gd name="connsiteY25" fmla="*/ 124532 h 1146893"/>
                <a:gd name="connsiteX26" fmla="*/ 366406 w 466780"/>
                <a:gd name="connsiteY26" fmla="*/ 98044 h 1146893"/>
                <a:gd name="connsiteX27" fmla="*/ 360853 w 466780"/>
                <a:gd name="connsiteY27" fmla="*/ 74995 h 1146893"/>
                <a:gd name="connsiteX28" fmla="*/ 342466 w 466780"/>
                <a:gd name="connsiteY28" fmla="*/ 44381 h 1146893"/>
                <a:gd name="connsiteX29" fmla="*/ 319840 w 466780"/>
                <a:gd name="connsiteY29" fmla="*/ 22705 h 1146893"/>
                <a:gd name="connsiteX30" fmla="*/ 271626 w 466780"/>
                <a:gd name="connsiteY30" fmla="*/ 2 h 1146893"/>
                <a:gd name="connsiteX31" fmla="*/ 246040 w 466780"/>
                <a:gd name="connsiteY31" fmla="*/ 6539 h 1146893"/>
                <a:gd name="connsiteX32" fmla="*/ 170265 w 466780"/>
                <a:gd name="connsiteY32" fmla="*/ 125906 h 1146893"/>
                <a:gd name="connsiteX33" fmla="*/ 170595 w 466780"/>
                <a:gd name="connsiteY33" fmla="*/ 141044 h 1146893"/>
                <a:gd name="connsiteX34" fmla="*/ 160721 w 466780"/>
                <a:gd name="connsiteY34" fmla="*/ 146548 h 1146893"/>
                <a:gd name="connsiteX35" fmla="*/ 177465 w 466780"/>
                <a:gd name="connsiteY35" fmla="*/ 163748 h 1146893"/>
                <a:gd name="connsiteX36" fmla="*/ 186309 w 466780"/>
                <a:gd name="connsiteY36" fmla="*/ 186451 h 1146893"/>
                <a:gd name="connsiteX37" fmla="*/ 198444 w 466780"/>
                <a:gd name="connsiteY37" fmla="*/ 205370 h 1146893"/>
                <a:gd name="connsiteX38" fmla="*/ 212554 w 466780"/>
                <a:gd name="connsiteY38" fmla="*/ 218444 h 1146893"/>
                <a:gd name="connsiteX39" fmla="*/ 208317 w 466780"/>
                <a:gd name="connsiteY39" fmla="*/ 243554 h 1146893"/>
                <a:gd name="connsiteX40" fmla="*/ 220781 w 466780"/>
                <a:gd name="connsiteY40" fmla="*/ 253529 h 1146893"/>
                <a:gd name="connsiteX41" fmla="*/ 216833 w 466780"/>
                <a:gd name="connsiteY41" fmla="*/ 263164 h 1146893"/>
                <a:gd name="connsiteX42" fmla="*/ 218150 w 466780"/>
                <a:gd name="connsiteY42" fmla="*/ 284835 h 1146893"/>
                <a:gd name="connsiteX43" fmla="*/ 231929 w 466780"/>
                <a:gd name="connsiteY43" fmla="*/ 285522 h 1146893"/>
                <a:gd name="connsiteX44" fmla="*/ 229625 w 466780"/>
                <a:gd name="connsiteY44" fmla="*/ 306851 h 1146893"/>
                <a:gd name="connsiteX45" fmla="*/ 223374 w 466780"/>
                <a:gd name="connsiteY45" fmla="*/ 319579 h 1146893"/>
                <a:gd name="connsiteX46" fmla="*/ 230285 w 466780"/>
                <a:gd name="connsiteY46" fmla="*/ 332652 h 1146893"/>
                <a:gd name="connsiteX47" fmla="*/ 225677 w 466780"/>
                <a:gd name="connsiteY47" fmla="*/ 352604 h 1146893"/>
                <a:gd name="connsiteX48" fmla="*/ 212554 w 466780"/>
                <a:gd name="connsiteY48" fmla="*/ 362579 h 1146893"/>
                <a:gd name="connsiteX49" fmla="*/ 201406 w 466780"/>
                <a:gd name="connsiteY49" fmla="*/ 379433 h 1146893"/>
                <a:gd name="connsiteX50" fmla="*/ 174173 w 466780"/>
                <a:gd name="connsiteY50" fmla="*/ 369116 h 1146893"/>
                <a:gd name="connsiteX51" fmla="*/ 152864 w 466780"/>
                <a:gd name="connsiteY51" fmla="*/ 368083 h 1146893"/>
                <a:gd name="connsiteX52" fmla="*/ 144679 w 466780"/>
                <a:gd name="connsiteY52" fmla="*/ 383218 h 1146893"/>
                <a:gd name="connsiteX53" fmla="*/ 129910 w 466780"/>
                <a:gd name="connsiteY53" fmla="*/ 387002 h 1146893"/>
                <a:gd name="connsiteX54" fmla="*/ 115470 w 466780"/>
                <a:gd name="connsiteY54" fmla="*/ 405580 h 1146893"/>
                <a:gd name="connsiteX55" fmla="*/ 121683 w 466780"/>
                <a:gd name="connsiteY55" fmla="*/ 416929 h 1146893"/>
                <a:gd name="connsiteX56" fmla="*/ 119090 w 466780"/>
                <a:gd name="connsiteY56" fmla="*/ 433787 h 1146893"/>
                <a:gd name="connsiteX57" fmla="*/ 124316 w 466780"/>
                <a:gd name="connsiteY57" fmla="*/ 476788 h 1146893"/>
                <a:gd name="connsiteX58" fmla="*/ 104981 w 466780"/>
                <a:gd name="connsiteY58" fmla="*/ 479540 h 1146893"/>
                <a:gd name="connsiteX59" fmla="*/ 95437 w 466780"/>
                <a:gd name="connsiteY59" fmla="*/ 491922 h 1146893"/>
                <a:gd name="connsiteX60" fmla="*/ 93504 w 466780"/>
                <a:gd name="connsiteY60" fmla="*/ 508776 h 1146893"/>
                <a:gd name="connsiteX61" fmla="*/ 98728 w 466780"/>
                <a:gd name="connsiteY61" fmla="*/ 518065 h 1146893"/>
                <a:gd name="connsiteX62" fmla="*/ 97741 w 466780"/>
                <a:gd name="connsiteY62" fmla="*/ 543866 h 1146893"/>
                <a:gd name="connsiteX63" fmla="*/ 106955 w 466780"/>
                <a:gd name="connsiteY63" fmla="*/ 572761 h 1146893"/>
                <a:gd name="connsiteX64" fmla="*/ 127607 w 466780"/>
                <a:gd name="connsiteY64" fmla="*/ 578610 h 1146893"/>
                <a:gd name="connsiteX65" fmla="*/ 133488 w 466780"/>
                <a:gd name="connsiteY65" fmla="*/ 603722 h 1146893"/>
                <a:gd name="connsiteX66" fmla="*/ 131885 w 466780"/>
                <a:gd name="connsiteY66" fmla="*/ 630898 h 1146893"/>
                <a:gd name="connsiteX67" fmla="*/ 114813 w 466780"/>
                <a:gd name="connsiteY67" fmla="*/ 640530 h 1146893"/>
                <a:gd name="connsiteX68" fmla="*/ 110535 w 466780"/>
                <a:gd name="connsiteY68" fmla="*/ 664610 h 1146893"/>
                <a:gd name="connsiteX69" fmla="*/ 102348 w 466780"/>
                <a:gd name="connsiteY69" fmla="*/ 679402 h 1146893"/>
                <a:gd name="connsiteX70" fmla="*/ 96754 w 466780"/>
                <a:gd name="connsiteY70" fmla="*/ 707265 h 1146893"/>
                <a:gd name="connsiteX71" fmla="*/ 102348 w 466780"/>
                <a:gd name="connsiteY71" fmla="*/ 737881 h 1146893"/>
                <a:gd name="connsiteX72" fmla="*/ 70508 w 466780"/>
                <a:gd name="connsiteY72" fmla="*/ 760929 h 1146893"/>
                <a:gd name="connsiteX73" fmla="*/ 52819 w 466780"/>
                <a:gd name="connsiteY73" fmla="*/ 783977 h 1146893"/>
                <a:gd name="connsiteX74" fmla="*/ 52162 w 466780"/>
                <a:gd name="connsiteY74" fmla="*/ 796361 h 1146893"/>
                <a:gd name="connsiteX75" fmla="*/ 42329 w 466780"/>
                <a:gd name="connsiteY75" fmla="*/ 817001 h 1146893"/>
                <a:gd name="connsiteX76" fmla="*/ 44592 w 466780"/>
                <a:gd name="connsiteY76" fmla="*/ 835921 h 1146893"/>
                <a:gd name="connsiteX77" fmla="*/ 28220 w 466780"/>
                <a:gd name="connsiteY77" fmla="*/ 839705 h 1146893"/>
                <a:gd name="connsiteX78" fmla="*/ 12793 w 466780"/>
                <a:gd name="connsiteY78" fmla="*/ 876857 h 1146893"/>
                <a:gd name="connsiteX79" fmla="*/ 0 w 466780"/>
                <a:gd name="connsiteY79" fmla="*/ 889241 h 1146893"/>
                <a:gd name="connsiteX80" fmla="*/ 4278 w 466780"/>
                <a:gd name="connsiteY80" fmla="*/ 901969 h 1146893"/>
                <a:gd name="connsiteX81" fmla="*/ 987 w 466780"/>
                <a:gd name="connsiteY81" fmla="*/ 928113 h 1146893"/>
                <a:gd name="connsiteX82" fmla="*/ 6211 w 466780"/>
                <a:gd name="connsiteY82" fmla="*/ 953225 h 1146893"/>
                <a:gd name="connsiteX83" fmla="*/ 22953 w 466780"/>
                <a:gd name="connsiteY83" fmla="*/ 971457 h 1146893"/>
                <a:gd name="connsiteX84" fmla="*/ 23613 w 466780"/>
                <a:gd name="connsiteY84" fmla="*/ 987969 h 1146893"/>
                <a:gd name="connsiteX85" fmla="*/ 30194 w 466780"/>
                <a:gd name="connsiteY85" fmla="*/ 1004824 h 1146893"/>
                <a:gd name="connsiteX86" fmla="*/ 14768 w 466780"/>
                <a:gd name="connsiteY86" fmla="*/ 1013768 h 1146893"/>
                <a:gd name="connsiteX87" fmla="*/ 0 w 466780"/>
                <a:gd name="connsiteY87" fmla="*/ 1051953 h 1146893"/>
                <a:gd name="connsiteX88" fmla="*/ 9172 w 466780"/>
                <a:gd name="connsiteY88" fmla="*/ 1066056 h 1146893"/>
                <a:gd name="connsiteX89" fmla="*/ 10818 w 466780"/>
                <a:gd name="connsiteY89" fmla="*/ 1094952 h 1146893"/>
                <a:gd name="connsiteX90" fmla="*/ 8844 w 466780"/>
                <a:gd name="connsiteY90" fmla="*/ 1128664 h 1146893"/>
                <a:gd name="connsiteX91" fmla="*/ 26244 w 466780"/>
                <a:gd name="connsiteY91" fmla="*/ 1146896 h 1146893"/>
                <a:gd name="connsiteX92" fmla="*/ 46238 w 466780"/>
                <a:gd name="connsiteY92" fmla="*/ 1140704 h 1146893"/>
                <a:gd name="connsiteX93" fmla="*/ 53149 w 466780"/>
                <a:gd name="connsiteY93" fmla="*/ 1129352 h 1146893"/>
                <a:gd name="connsiteX94" fmla="*/ 74458 w 466780"/>
                <a:gd name="connsiteY94" fmla="*/ 1119032 h 1146893"/>
                <a:gd name="connsiteX95" fmla="*/ 99387 w 466780"/>
                <a:gd name="connsiteY95" fmla="*/ 1094264 h 1146893"/>
                <a:gd name="connsiteX96" fmla="*/ 117446 w 466780"/>
                <a:gd name="connsiteY96" fmla="*/ 1048512 h 1146893"/>
                <a:gd name="connsiteX97" fmla="*/ 133160 w 466780"/>
                <a:gd name="connsiteY97" fmla="*/ 1050577 h 1146893"/>
                <a:gd name="connsiteX98" fmla="*/ 160393 w 466780"/>
                <a:gd name="connsiteY98" fmla="*/ 1029248 h 1146893"/>
                <a:gd name="connsiteX99" fmla="*/ 197128 w 466780"/>
                <a:gd name="connsiteY99" fmla="*/ 1028904 h 1146893"/>
                <a:gd name="connsiteX100" fmla="*/ 199102 w 466780"/>
                <a:gd name="connsiteY100" fmla="*/ 1014456 h 1146893"/>
                <a:gd name="connsiteX101" fmla="*/ 214529 w 466780"/>
                <a:gd name="connsiteY101" fmla="*/ 1007576 h 1146893"/>
                <a:gd name="connsiteX102" fmla="*/ 221440 w 466780"/>
                <a:gd name="connsiteY102" fmla="*/ 990377 h 1146893"/>
                <a:gd name="connsiteX103" fmla="*/ 215516 w 466780"/>
                <a:gd name="connsiteY103" fmla="*/ 964233 h 1146893"/>
                <a:gd name="connsiteX104" fmla="*/ 202065 w 466780"/>
                <a:gd name="connsiteY104" fmla="*/ 964921 h 1146893"/>
                <a:gd name="connsiteX105" fmla="*/ 206672 w 466780"/>
                <a:gd name="connsiteY105" fmla="*/ 947720 h 1146893"/>
                <a:gd name="connsiteX106" fmla="*/ 223703 w 466780"/>
                <a:gd name="connsiteY106" fmla="*/ 923641 h 1146893"/>
                <a:gd name="connsiteX107" fmla="*/ 229297 w 466780"/>
                <a:gd name="connsiteY107" fmla="*/ 901969 h 1146893"/>
                <a:gd name="connsiteX108" fmla="*/ 220453 w 466780"/>
                <a:gd name="connsiteY108" fmla="*/ 889929 h 1146893"/>
                <a:gd name="connsiteX109" fmla="*/ 236825 w 466780"/>
                <a:gd name="connsiteY109" fmla="*/ 870665 h 1146893"/>
                <a:gd name="connsiteX110" fmla="*/ 249619 w 466780"/>
                <a:gd name="connsiteY110" fmla="*/ 846585 h 1146893"/>
                <a:gd name="connsiteX111" fmla="*/ 245710 w 466780"/>
                <a:gd name="connsiteY111" fmla="*/ 830761 h 1146893"/>
                <a:gd name="connsiteX112" fmla="*/ 249290 w 466780"/>
                <a:gd name="connsiteY112" fmla="*/ 800145 h 1146893"/>
                <a:gd name="connsiteX113" fmla="*/ 269323 w 466780"/>
                <a:gd name="connsiteY113" fmla="*/ 791889 h 1146893"/>
                <a:gd name="connsiteX114" fmla="*/ 285078 w 466780"/>
                <a:gd name="connsiteY114" fmla="*/ 797049 h 1146893"/>
                <a:gd name="connsiteX115" fmla="*/ 292935 w 466780"/>
                <a:gd name="connsiteY115" fmla="*/ 780537 h 1146893"/>
                <a:gd name="connsiteX116" fmla="*/ 305400 w 466780"/>
                <a:gd name="connsiteY116" fmla="*/ 773657 h 1146893"/>
                <a:gd name="connsiteX117" fmla="*/ 307046 w 466780"/>
                <a:gd name="connsiteY117" fmla="*/ 748545 h 1146893"/>
                <a:gd name="connsiteX118" fmla="*/ 330001 w 466780"/>
                <a:gd name="connsiteY118" fmla="*/ 752673 h 1146893"/>
                <a:gd name="connsiteX119" fmla="*/ 353614 w 466780"/>
                <a:gd name="connsiteY119" fmla="*/ 734785 h 1146893"/>
                <a:gd name="connsiteX120" fmla="*/ 370356 w 466780"/>
                <a:gd name="connsiteY120" fmla="*/ 734785 h 1146893"/>
                <a:gd name="connsiteX121" fmla="*/ 369039 w 466780"/>
                <a:gd name="connsiteY121" fmla="*/ 721369 h 1146893"/>
                <a:gd name="connsiteX122" fmla="*/ 351638 w 466780"/>
                <a:gd name="connsiteY122" fmla="*/ 671489 h 1146893"/>
                <a:gd name="connsiteX123" fmla="*/ 330001 w 466780"/>
                <a:gd name="connsiteY123" fmla="*/ 653257 h 1146893"/>
                <a:gd name="connsiteX124" fmla="*/ 330988 w 466780"/>
                <a:gd name="connsiteY124" fmla="*/ 644313 h 1146893"/>
                <a:gd name="connsiteX125" fmla="*/ 348718 w 466780"/>
                <a:gd name="connsiteY125" fmla="*/ 627802 h 1146893"/>
                <a:gd name="connsiteX126" fmla="*/ 366406 w 466780"/>
                <a:gd name="connsiteY126" fmla="*/ 622642 h 1146893"/>
                <a:gd name="connsiteX127" fmla="*/ 397589 w 466780"/>
                <a:gd name="connsiteY127" fmla="*/ 584458 h 114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66780" h="1146893">
                  <a:moveTo>
                    <a:pt x="397589" y="584458"/>
                  </a:moveTo>
                  <a:lnTo>
                    <a:pt x="403800" y="567256"/>
                  </a:lnTo>
                  <a:lnTo>
                    <a:pt x="421201" y="562443"/>
                  </a:lnTo>
                  <a:lnTo>
                    <a:pt x="420542" y="544211"/>
                  </a:lnTo>
                  <a:lnTo>
                    <a:pt x="430703" y="498113"/>
                  </a:lnTo>
                  <a:lnTo>
                    <a:pt x="440536" y="481946"/>
                  </a:lnTo>
                  <a:lnTo>
                    <a:pt x="430375" y="465089"/>
                  </a:lnTo>
                  <a:lnTo>
                    <a:pt x="432020" y="456832"/>
                  </a:lnTo>
                  <a:lnTo>
                    <a:pt x="450738" y="442044"/>
                  </a:lnTo>
                  <a:lnTo>
                    <a:pt x="456291" y="426218"/>
                  </a:lnTo>
                  <a:lnTo>
                    <a:pt x="453329" y="405580"/>
                  </a:lnTo>
                  <a:lnTo>
                    <a:pt x="428071" y="373588"/>
                  </a:lnTo>
                  <a:lnTo>
                    <a:pt x="428399" y="353978"/>
                  </a:lnTo>
                  <a:lnTo>
                    <a:pt x="436957" y="330929"/>
                  </a:lnTo>
                  <a:lnTo>
                    <a:pt x="411040" y="308571"/>
                  </a:lnTo>
                  <a:lnTo>
                    <a:pt x="420542" y="299627"/>
                  </a:lnTo>
                  <a:lnTo>
                    <a:pt x="453988" y="294465"/>
                  </a:lnTo>
                  <a:lnTo>
                    <a:pt x="466780" y="284489"/>
                  </a:lnTo>
                  <a:lnTo>
                    <a:pt x="414620" y="208122"/>
                  </a:lnTo>
                  <a:lnTo>
                    <a:pt x="449092" y="218444"/>
                  </a:lnTo>
                  <a:lnTo>
                    <a:pt x="465793" y="218444"/>
                  </a:lnTo>
                  <a:lnTo>
                    <a:pt x="463202" y="198147"/>
                  </a:lnTo>
                  <a:lnTo>
                    <a:pt x="413961" y="170626"/>
                  </a:lnTo>
                  <a:lnTo>
                    <a:pt x="398246" y="159618"/>
                  </a:lnTo>
                  <a:lnTo>
                    <a:pt x="371013" y="133821"/>
                  </a:lnTo>
                  <a:lnTo>
                    <a:pt x="366078" y="124532"/>
                  </a:lnTo>
                  <a:lnTo>
                    <a:pt x="366406" y="98044"/>
                  </a:lnTo>
                  <a:lnTo>
                    <a:pt x="360853" y="74995"/>
                  </a:lnTo>
                  <a:lnTo>
                    <a:pt x="342466" y="44381"/>
                  </a:lnTo>
                  <a:lnTo>
                    <a:pt x="319840" y="22705"/>
                  </a:lnTo>
                  <a:lnTo>
                    <a:pt x="271626" y="2"/>
                  </a:lnTo>
                  <a:lnTo>
                    <a:pt x="246040" y="6539"/>
                  </a:lnTo>
                  <a:lnTo>
                    <a:pt x="170265" y="125906"/>
                  </a:lnTo>
                  <a:lnTo>
                    <a:pt x="170595" y="141044"/>
                  </a:lnTo>
                  <a:lnTo>
                    <a:pt x="160721" y="146548"/>
                  </a:lnTo>
                  <a:lnTo>
                    <a:pt x="177465" y="163748"/>
                  </a:lnTo>
                  <a:lnTo>
                    <a:pt x="186309" y="186451"/>
                  </a:lnTo>
                  <a:lnTo>
                    <a:pt x="198444" y="205370"/>
                  </a:lnTo>
                  <a:lnTo>
                    <a:pt x="212554" y="218444"/>
                  </a:lnTo>
                  <a:lnTo>
                    <a:pt x="208317" y="243554"/>
                  </a:lnTo>
                  <a:lnTo>
                    <a:pt x="220781" y="253529"/>
                  </a:lnTo>
                  <a:lnTo>
                    <a:pt x="216833" y="263164"/>
                  </a:lnTo>
                  <a:lnTo>
                    <a:pt x="218150" y="284835"/>
                  </a:lnTo>
                  <a:lnTo>
                    <a:pt x="231929" y="285522"/>
                  </a:lnTo>
                  <a:lnTo>
                    <a:pt x="229625" y="306851"/>
                  </a:lnTo>
                  <a:lnTo>
                    <a:pt x="223374" y="319579"/>
                  </a:lnTo>
                  <a:lnTo>
                    <a:pt x="230285" y="332652"/>
                  </a:lnTo>
                  <a:lnTo>
                    <a:pt x="225677" y="352604"/>
                  </a:lnTo>
                  <a:lnTo>
                    <a:pt x="212554" y="362579"/>
                  </a:lnTo>
                  <a:lnTo>
                    <a:pt x="201406" y="379433"/>
                  </a:lnTo>
                  <a:lnTo>
                    <a:pt x="174173" y="369116"/>
                  </a:lnTo>
                  <a:lnTo>
                    <a:pt x="152864" y="368083"/>
                  </a:lnTo>
                  <a:lnTo>
                    <a:pt x="144679" y="383218"/>
                  </a:lnTo>
                  <a:lnTo>
                    <a:pt x="129910" y="387002"/>
                  </a:lnTo>
                  <a:lnTo>
                    <a:pt x="115470" y="405580"/>
                  </a:lnTo>
                  <a:lnTo>
                    <a:pt x="121683" y="416929"/>
                  </a:lnTo>
                  <a:lnTo>
                    <a:pt x="119090" y="433787"/>
                  </a:lnTo>
                  <a:lnTo>
                    <a:pt x="124316" y="476788"/>
                  </a:lnTo>
                  <a:lnTo>
                    <a:pt x="104981" y="479540"/>
                  </a:lnTo>
                  <a:lnTo>
                    <a:pt x="95437" y="491922"/>
                  </a:lnTo>
                  <a:lnTo>
                    <a:pt x="93504" y="508776"/>
                  </a:lnTo>
                  <a:lnTo>
                    <a:pt x="98728" y="518065"/>
                  </a:lnTo>
                  <a:lnTo>
                    <a:pt x="97741" y="543866"/>
                  </a:lnTo>
                  <a:lnTo>
                    <a:pt x="106955" y="572761"/>
                  </a:lnTo>
                  <a:lnTo>
                    <a:pt x="127607" y="578610"/>
                  </a:lnTo>
                  <a:lnTo>
                    <a:pt x="133488" y="603722"/>
                  </a:lnTo>
                  <a:lnTo>
                    <a:pt x="131885" y="630898"/>
                  </a:lnTo>
                  <a:lnTo>
                    <a:pt x="114813" y="640530"/>
                  </a:lnTo>
                  <a:lnTo>
                    <a:pt x="110535" y="664610"/>
                  </a:lnTo>
                  <a:lnTo>
                    <a:pt x="102348" y="679402"/>
                  </a:lnTo>
                  <a:lnTo>
                    <a:pt x="96754" y="707265"/>
                  </a:lnTo>
                  <a:lnTo>
                    <a:pt x="102348" y="737881"/>
                  </a:lnTo>
                  <a:lnTo>
                    <a:pt x="70508" y="760929"/>
                  </a:lnTo>
                  <a:lnTo>
                    <a:pt x="52819" y="783977"/>
                  </a:lnTo>
                  <a:lnTo>
                    <a:pt x="52162" y="796361"/>
                  </a:lnTo>
                  <a:lnTo>
                    <a:pt x="42329" y="817001"/>
                  </a:lnTo>
                  <a:lnTo>
                    <a:pt x="44592" y="835921"/>
                  </a:lnTo>
                  <a:lnTo>
                    <a:pt x="28220" y="839705"/>
                  </a:lnTo>
                  <a:lnTo>
                    <a:pt x="12793" y="876857"/>
                  </a:lnTo>
                  <a:lnTo>
                    <a:pt x="0" y="889241"/>
                  </a:lnTo>
                  <a:lnTo>
                    <a:pt x="4278" y="901969"/>
                  </a:lnTo>
                  <a:lnTo>
                    <a:pt x="987" y="928113"/>
                  </a:lnTo>
                  <a:lnTo>
                    <a:pt x="6211" y="953225"/>
                  </a:lnTo>
                  <a:lnTo>
                    <a:pt x="22953" y="971457"/>
                  </a:lnTo>
                  <a:lnTo>
                    <a:pt x="23613" y="987969"/>
                  </a:lnTo>
                  <a:lnTo>
                    <a:pt x="30194" y="1004824"/>
                  </a:lnTo>
                  <a:lnTo>
                    <a:pt x="14768" y="1013768"/>
                  </a:lnTo>
                  <a:lnTo>
                    <a:pt x="0" y="1051953"/>
                  </a:lnTo>
                  <a:lnTo>
                    <a:pt x="9172" y="1066056"/>
                  </a:lnTo>
                  <a:lnTo>
                    <a:pt x="10818" y="1094952"/>
                  </a:lnTo>
                  <a:lnTo>
                    <a:pt x="8844" y="1128664"/>
                  </a:lnTo>
                  <a:lnTo>
                    <a:pt x="26244" y="1146896"/>
                  </a:lnTo>
                  <a:lnTo>
                    <a:pt x="46238" y="1140704"/>
                  </a:lnTo>
                  <a:lnTo>
                    <a:pt x="53149" y="1129352"/>
                  </a:lnTo>
                  <a:lnTo>
                    <a:pt x="74458" y="1119032"/>
                  </a:lnTo>
                  <a:lnTo>
                    <a:pt x="99387" y="1094264"/>
                  </a:lnTo>
                  <a:lnTo>
                    <a:pt x="117446" y="1048512"/>
                  </a:lnTo>
                  <a:lnTo>
                    <a:pt x="133160" y="1050577"/>
                  </a:lnTo>
                  <a:lnTo>
                    <a:pt x="160393" y="1029248"/>
                  </a:lnTo>
                  <a:lnTo>
                    <a:pt x="197128" y="1028904"/>
                  </a:lnTo>
                  <a:lnTo>
                    <a:pt x="199102" y="1014456"/>
                  </a:lnTo>
                  <a:lnTo>
                    <a:pt x="214529" y="1007576"/>
                  </a:lnTo>
                  <a:lnTo>
                    <a:pt x="221440" y="990377"/>
                  </a:lnTo>
                  <a:lnTo>
                    <a:pt x="215516" y="964233"/>
                  </a:lnTo>
                  <a:lnTo>
                    <a:pt x="202065" y="964921"/>
                  </a:lnTo>
                  <a:lnTo>
                    <a:pt x="206672" y="947720"/>
                  </a:lnTo>
                  <a:lnTo>
                    <a:pt x="223703" y="923641"/>
                  </a:lnTo>
                  <a:lnTo>
                    <a:pt x="229297" y="901969"/>
                  </a:lnTo>
                  <a:lnTo>
                    <a:pt x="220453" y="889929"/>
                  </a:lnTo>
                  <a:lnTo>
                    <a:pt x="236825" y="870665"/>
                  </a:lnTo>
                  <a:lnTo>
                    <a:pt x="249619" y="846585"/>
                  </a:lnTo>
                  <a:lnTo>
                    <a:pt x="245710" y="830761"/>
                  </a:lnTo>
                  <a:lnTo>
                    <a:pt x="249290" y="800145"/>
                  </a:lnTo>
                  <a:lnTo>
                    <a:pt x="269323" y="791889"/>
                  </a:lnTo>
                  <a:lnTo>
                    <a:pt x="285078" y="797049"/>
                  </a:lnTo>
                  <a:lnTo>
                    <a:pt x="292935" y="780537"/>
                  </a:lnTo>
                  <a:lnTo>
                    <a:pt x="305400" y="773657"/>
                  </a:lnTo>
                  <a:lnTo>
                    <a:pt x="307046" y="748545"/>
                  </a:lnTo>
                  <a:lnTo>
                    <a:pt x="330001" y="752673"/>
                  </a:lnTo>
                  <a:lnTo>
                    <a:pt x="353614" y="734785"/>
                  </a:lnTo>
                  <a:lnTo>
                    <a:pt x="370356" y="734785"/>
                  </a:lnTo>
                  <a:lnTo>
                    <a:pt x="369039" y="721369"/>
                  </a:lnTo>
                  <a:lnTo>
                    <a:pt x="351638" y="671489"/>
                  </a:lnTo>
                  <a:lnTo>
                    <a:pt x="330001" y="653257"/>
                  </a:lnTo>
                  <a:lnTo>
                    <a:pt x="330988" y="644313"/>
                  </a:lnTo>
                  <a:lnTo>
                    <a:pt x="348718" y="627802"/>
                  </a:lnTo>
                  <a:lnTo>
                    <a:pt x="366406" y="622642"/>
                  </a:lnTo>
                  <a:lnTo>
                    <a:pt x="397589" y="584458"/>
                  </a:lnTo>
                  <a:close/>
                </a:path>
              </a:pathLst>
            </a:custGeom>
            <a:solidFill>
              <a:srgbClr val="1B779B"/>
            </a:solidFill>
            <a:ln w="5801" cap="flat">
              <a:noFill/>
              <a:prstDash val="solid"/>
              <a:miter/>
            </a:ln>
          </p:spPr>
          <p:txBody>
            <a:bodyPr rtlCol="0" anchor="ctr"/>
            <a:lstStyle/>
            <a:p>
              <a:endParaRPr lang="pt-BR"/>
            </a:p>
          </p:txBody>
        </p:sp>
        <p:sp>
          <p:nvSpPr>
            <p:cNvPr id="106" name="Forma Livre: Forma 105">
              <a:extLst>
                <a:ext uri="{FF2B5EF4-FFF2-40B4-BE49-F238E27FC236}">
                  <a16:creationId xmlns:a16="http://schemas.microsoft.com/office/drawing/2014/main" id="{BFC9F332-3603-32DF-D1EC-AE282BBF4FF8}"/>
                </a:ext>
              </a:extLst>
            </p:cNvPr>
            <p:cNvSpPr/>
            <p:nvPr/>
          </p:nvSpPr>
          <p:spPr>
            <a:xfrm flipV="1">
              <a:off x="-19000651" y="4027362"/>
              <a:ext cx="268665" cy="331271"/>
            </a:xfrm>
            <a:custGeom>
              <a:avLst/>
              <a:gdLst>
                <a:gd name="connsiteX0" fmla="*/ 268665 w 268665"/>
                <a:gd name="connsiteY0" fmla="*/ 69146 h 331271"/>
                <a:gd name="connsiteX1" fmla="*/ 242092 w 268665"/>
                <a:gd name="connsiteY1" fmla="*/ 59861 h 331271"/>
                <a:gd name="connsiteX2" fmla="*/ 220783 w 268665"/>
                <a:gd name="connsiteY2" fmla="*/ 44036 h 331271"/>
                <a:gd name="connsiteX3" fmla="*/ 183717 w 268665"/>
                <a:gd name="connsiteY3" fmla="*/ 6885 h 331271"/>
                <a:gd name="connsiteX4" fmla="*/ 176478 w 268665"/>
                <a:gd name="connsiteY4" fmla="*/ 1035 h 331271"/>
                <a:gd name="connsiteX5" fmla="*/ 151219 w 268665"/>
                <a:gd name="connsiteY5" fmla="*/ 5852 h 331271"/>
                <a:gd name="connsiteX6" fmla="*/ 114485 w 268665"/>
                <a:gd name="connsiteY6" fmla="*/ 6194 h 331271"/>
                <a:gd name="connsiteX7" fmla="*/ 76104 w 268665"/>
                <a:gd name="connsiteY7" fmla="*/ 3 h 331271"/>
                <a:gd name="connsiteX8" fmla="*/ 61664 w 268665"/>
                <a:gd name="connsiteY8" fmla="*/ 27523 h 331271"/>
                <a:gd name="connsiteX9" fmla="*/ 42988 w 268665"/>
                <a:gd name="connsiteY9" fmla="*/ 41629 h 331271"/>
                <a:gd name="connsiteX10" fmla="*/ 39697 w 268665"/>
                <a:gd name="connsiteY10" fmla="*/ 81873 h 331271"/>
                <a:gd name="connsiteX11" fmla="*/ 33157 w 268665"/>
                <a:gd name="connsiteY11" fmla="*/ 92195 h 331271"/>
                <a:gd name="connsiteX12" fmla="*/ 33444 w 268665"/>
                <a:gd name="connsiteY12" fmla="*/ 108362 h 331271"/>
                <a:gd name="connsiteX13" fmla="*/ 42988 w 268665"/>
                <a:gd name="connsiteY13" fmla="*/ 122467 h 331271"/>
                <a:gd name="connsiteX14" fmla="*/ 23283 w 268665"/>
                <a:gd name="connsiteY14" fmla="*/ 139667 h 331271"/>
                <a:gd name="connsiteX15" fmla="*/ 0 w 268665"/>
                <a:gd name="connsiteY15" fmla="*/ 144138 h 331271"/>
                <a:gd name="connsiteX16" fmla="*/ 4278 w 268665"/>
                <a:gd name="connsiteY16" fmla="*/ 158931 h 331271"/>
                <a:gd name="connsiteX17" fmla="*/ 30524 w 268665"/>
                <a:gd name="connsiteY17" fmla="*/ 218444 h 331271"/>
                <a:gd name="connsiteX18" fmla="*/ 38381 w 268665"/>
                <a:gd name="connsiteY18" fmla="*/ 249058 h 331271"/>
                <a:gd name="connsiteX19" fmla="*/ 39038 w 268665"/>
                <a:gd name="connsiteY19" fmla="*/ 267636 h 331271"/>
                <a:gd name="connsiteX20" fmla="*/ 52490 w 268665"/>
                <a:gd name="connsiteY20" fmla="*/ 273140 h 331271"/>
                <a:gd name="connsiteX21" fmla="*/ 48212 w 268665"/>
                <a:gd name="connsiteY21" fmla="*/ 285177 h 331271"/>
                <a:gd name="connsiteX22" fmla="*/ 27562 w 268665"/>
                <a:gd name="connsiteY22" fmla="*/ 293778 h 331271"/>
                <a:gd name="connsiteX23" fmla="*/ 31511 w 268665"/>
                <a:gd name="connsiteY23" fmla="*/ 307882 h 331271"/>
                <a:gd name="connsiteX24" fmla="*/ 49858 w 268665"/>
                <a:gd name="connsiteY24" fmla="*/ 299970 h 331271"/>
                <a:gd name="connsiteX25" fmla="*/ 63967 w 268665"/>
                <a:gd name="connsiteY25" fmla="*/ 313730 h 331271"/>
                <a:gd name="connsiteX26" fmla="*/ 67588 w 268665"/>
                <a:gd name="connsiteY26" fmla="*/ 331274 h 331271"/>
                <a:gd name="connsiteX27" fmla="*/ 82026 w 268665"/>
                <a:gd name="connsiteY27" fmla="*/ 325426 h 331271"/>
                <a:gd name="connsiteX28" fmla="*/ 111852 w 268665"/>
                <a:gd name="connsiteY28" fmla="*/ 321298 h 331271"/>
                <a:gd name="connsiteX29" fmla="*/ 112839 w 268665"/>
                <a:gd name="connsiteY29" fmla="*/ 307538 h 331271"/>
                <a:gd name="connsiteX30" fmla="*/ 156484 w 268665"/>
                <a:gd name="connsiteY30" fmla="*/ 295498 h 331271"/>
                <a:gd name="connsiteX31" fmla="*/ 165001 w 268665"/>
                <a:gd name="connsiteY31" fmla="*/ 275546 h 331271"/>
                <a:gd name="connsiteX32" fmla="*/ 174502 w 268665"/>
                <a:gd name="connsiteY32" fmla="*/ 269697 h 331271"/>
                <a:gd name="connsiteX33" fmla="*/ 159776 w 268665"/>
                <a:gd name="connsiteY33" fmla="*/ 251465 h 331271"/>
                <a:gd name="connsiteX34" fmla="*/ 167304 w 268665"/>
                <a:gd name="connsiteY34" fmla="*/ 231513 h 331271"/>
                <a:gd name="connsiteX35" fmla="*/ 178782 w 268665"/>
                <a:gd name="connsiteY35" fmla="*/ 231513 h 331271"/>
                <a:gd name="connsiteX36" fmla="*/ 193878 w 268665"/>
                <a:gd name="connsiteY36" fmla="*/ 213281 h 331271"/>
                <a:gd name="connsiteX37" fmla="*/ 210622 w 268665"/>
                <a:gd name="connsiteY37" fmla="*/ 180257 h 331271"/>
                <a:gd name="connsiteX38" fmla="*/ 204039 w 268665"/>
                <a:gd name="connsiteY38" fmla="*/ 165122 h 331271"/>
                <a:gd name="connsiteX39" fmla="*/ 205026 w 268665"/>
                <a:gd name="connsiteY39" fmla="*/ 129691 h 331271"/>
                <a:gd name="connsiteX40" fmla="*/ 250936 w 268665"/>
                <a:gd name="connsiteY40" fmla="*/ 96666 h 331271"/>
                <a:gd name="connsiteX41" fmla="*/ 259821 w 268665"/>
                <a:gd name="connsiteY41" fmla="*/ 94260 h 331271"/>
                <a:gd name="connsiteX42" fmla="*/ 268665 w 268665"/>
                <a:gd name="connsiteY42" fmla="*/ 69146 h 33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68665" h="331271">
                  <a:moveTo>
                    <a:pt x="268665" y="69146"/>
                  </a:moveTo>
                  <a:lnTo>
                    <a:pt x="242092" y="59861"/>
                  </a:lnTo>
                  <a:lnTo>
                    <a:pt x="220783" y="44036"/>
                  </a:lnTo>
                  <a:lnTo>
                    <a:pt x="183717" y="6885"/>
                  </a:lnTo>
                  <a:lnTo>
                    <a:pt x="176478" y="1035"/>
                  </a:lnTo>
                  <a:lnTo>
                    <a:pt x="151219" y="5852"/>
                  </a:lnTo>
                  <a:lnTo>
                    <a:pt x="114485" y="6194"/>
                  </a:lnTo>
                  <a:lnTo>
                    <a:pt x="76104" y="3"/>
                  </a:lnTo>
                  <a:lnTo>
                    <a:pt x="61664" y="27523"/>
                  </a:lnTo>
                  <a:lnTo>
                    <a:pt x="42988" y="41629"/>
                  </a:lnTo>
                  <a:lnTo>
                    <a:pt x="39697" y="81873"/>
                  </a:lnTo>
                  <a:lnTo>
                    <a:pt x="33157" y="92195"/>
                  </a:lnTo>
                  <a:lnTo>
                    <a:pt x="33444" y="108362"/>
                  </a:lnTo>
                  <a:lnTo>
                    <a:pt x="42988" y="122467"/>
                  </a:lnTo>
                  <a:lnTo>
                    <a:pt x="23283" y="139667"/>
                  </a:lnTo>
                  <a:lnTo>
                    <a:pt x="0" y="144138"/>
                  </a:lnTo>
                  <a:lnTo>
                    <a:pt x="4278" y="158931"/>
                  </a:lnTo>
                  <a:lnTo>
                    <a:pt x="30524" y="218444"/>
                  </a:lnTo>
                  <a:lnTo>
                    <a:pt x="38381" y="249058"/>
                  </a:lnTo>
                  <a:lnTo>
                    <a:pt x="39038" y="267636"/>
                  </a:lnTo>
                  <a:lnTo>
                    <a:pt x="52490" y="273140"/>
                  </a:lnTo>
                  <a:lnTo>
                    <a:pt x="48212" y="285177"/>
                  </a:lnTo>
                  <a:lnTo>
                    <a:pt x="27562" y="293778"/>
                  </a:lnTo>
                  <a:lnTo>
                    <a:pt x="31511" y="307882"/>
                  </a:lnTo>
                  <a:lnTo>
                    <a:pt x="49858" y="299970"/>
                  </a:lnTo>
                  <a:lnTo>
                    <a:pt x="63967" y="313730"/>
                  </a:lnTo>
                  <a:lnTo>
                    <a:pt x="67588" y="331274"/>
                  </a:lnTo>
                  <a:lnTo>
                    <a:pt x="82026" y="325426"/>
                  </a:lnTo>
                  <a:lnTo>
                    <a:pt x="111852" y="321298"/>
                  </a:lnTo>
                  <a:lnTo>
                    <a:pt x="112839" y="307538"/>
                  </a:lnTo>
                  <a:lnTo>
                    <a:pt x="156484" y="295498"/>
                  </a:lnTo>
                  <a:lnTo>
                    <a:pt x="165001" y="275546"/>
                  </a:lnTo>
                  <a:lnTo>
                    <a:pt x="174502" y="269697"/>
                  </a:lnTo>
                  <a:lnTo>
                    <a:pt x="159776" y="251465"/>
                  </a:lnTo>
                  <a:lnTo>
                    <a:pt x="167304" y="231513"/>
                  </a:lnTo>
                  <a:lnTo>
                    <a:pt x="178782" y="231513"/>
                  </a:lnTo>
                  <a:lnTo>
                    <a:pt x="193878" y="213281"/>
                  </a:lnTo>
                  <a:lnTo>
                    <a:pt x="210622" y="180257"/>
                  </a:lnTo>
                  <a:lnTo>
                    <a:pt x="204039" y="165122"/>
                  </a:lnTo>
                  <a:lnTo>
                    <a:pt x="205026" y="129691"/>
                  </a:lnTo>
                  <a:lnTo>
                    <a:pt x="250936" y="96666"/>
                  </a:lnTo>
                  <a:lnTo>
                    <a:pt x="259821" y="94260"/>
                  </a:lnTo>
                  <a:lnTo>
                    <a:pt x="268665" y="69146"/>
                  </a:lnTo>
                  <a:close/>
                </a:path>
              </a:pathLst>
            </a:custGeom>
            <a:solidFill>
              <a:srgbClr val="308BC9"/>
            </a:solidFill>
            <a:ln w="5801" cap="flat">
              <a:noFill/>
              <a:prstDash val="solid"/>
              <a:miter/>
            </a:ln>
          </p:spPr>
          <p:txBody>
            <a:bodyPr rtlCol="0" anchor="ctr"/>
            <a:lstStyle/>
            <a:p>
              <a:endParaRPr lang="pt-BR" dirty="0"/>
            </a:p>
          </p:txBody>
        </p:sp>
        <p:sp>
          <p:nvSpPr>
            <p:cNvPr id="107" name="Forma Livre: Forma 106">
              <a:extLst>
                <a:ext uri="{FF2B5EF4-FFF2-40B4-BE49-F238E27FC236}">
                  <a16:creationId xmlns:a16="http://schemas.microsoft.com/office/drawing/2014/main" id="{6E09E359-A3A5-3AC3-0E2F-56CCE3CA2627}"/>
                </a:ext>
              </a:extLst>
            </p:cNvPr>
            <p:cNvSpPr/>
            <p:nvPr/>
          </p:nvSpPr>
          <p:spPr>
            <a:xfrm flipV="1">
              <a:off x="-18097571" y="4432935"/>
              <a:ext cx="398905" cy="407297"/>
            </a:xfrm>
            <a:custGeom>
              <a:avLst/>
              <a:gdLst>
                <a:gd name="connsiteX0" fmla="*/ 329012 w 398905"/>
                <a:gd name="connsiteY0" fmla="*/ 274175 h 407297"/>
                <a:gd name="connsiteX1" fmla="*/ 372330 w 398905"/>
                <a:gd name="connsiteY1" fmla="*/ 209158 h 407297"/>
                <a:gd name="connsiteX2" fmla="*/ 397259 w 398905"/>
                <a:gd name="connsiteY2" fmla="*/ 196084 h 407297"/>
                <a:gd name="connsiteX3" fmla="*/ 398905 w 398905"/>
                <a:gd name="connsiteY3" fmla="*/ 172348 h 407297"/>
                <a:gd name="connsiteX4" fmla="*/ 380846 w 398905"/>
                <a:gd name="connsiteY4" fmla="*/ 167877 h 407297"/>
                <a:gd name="connsiteX5" fmla="*/ 378911 w 398905"/>
                <a:gd name="connsiteY5" fmla="*/ 159620 h 407297"/>
                <a:gd name="connsiteX6" fmla="*/ 343123 w 398905"/>
                <a:gd name="connsiteY6" fmla="*/ 162031 h 407297"/>
                <a:gd name="connsiteX7" fmla="*/ 319511 w 398905"/>
                <a:gd name="connsiteY7" fmla="*/ 171316 h 407297"/>
                <a:gd name="connsiteX8" fmla="*/ 277550 w 398905"/>
                <a:gd name="connsiteY8" fmla="*/ 194710 h 407297"/>
                <a:gd name="connsiteX9" fmla="*/ 259491 w 398905"/>
                <a:gd name="connsiteY9" fmla="*/ 197117 h 407297"/>
                <a:gd name="connsiteX10" fmla="*/ 232918 w 398905"/>
                <a:gd name="connsiteY10" fmla="*/ 191613 h 407297"/>
                <a:gd name="connsiteX11" fmla="*/ 204039 w 398905"/>
                <a:gd name="connsiteY11" fmla="*/ 192300 h 407297"/>
                <a:gd name="connsiteX12" fmla="*/ 176806 w 398905"/>
                <a:gd name="connsiteY12" fmla="*/ 170629 h 407297"/>
                <a:gd name="connsiteX13" fmla="*/ 155497 w 398905"/>
                <a:gd name="connsiteY13" fmla="*/ 161340 h 407297"/>
                <a:gd name="connsiteX14" fmla="*/ 145995 w 398905"/>
                <a:gd name="connsiteY14" fmla="*/ 137949 h 407297"/>
                <a:gd name="connsiteX15" fmla="*/ 143362 w 398905"/>
                <a:gd name="connsiteY15" fmla="*/ 111461 h 407297"/>
                <a:gd name="connsiteX16" fmla="*/ 5594 w 398905"/>
                <a:gd name="connsiteY16" fmla="*/ 5 h 407297"/>
                <a:gd name="connsiteX17" fmla="*/ 0 w 398905"/>
                <a:gd name="connsiteY17" fmla="*/ 22708 h 407297"/>
                <a:gd name="connsiteX18" fmla="*/ 5922 w 398905"/>
                <a:gd name="connsiteY18" fmla="*/ 57798 h 407297"/>
                <a:gd name="connsiteX19" fmla="*/ 14768 w 398905"/>
                <a:gd name="connsiteY19" fmla="*/ 83599 h 407297"/>
                <a:gd name="connsiteX20" fmla="*/ 38709 w 398905"/>
                <a:gd name="connsiteY20" fmla="*/ 98734 h 407297"/>
                <a:gd name="connsiteX21" fmla="*/ 27561 w 398905"/>
                <a:gd name="connsiteY21" fmla="*/ 113527 h 407297"/>
                <a:gd name="connsiteX22" fmla="*/ 27890 w 398905"/>
                <a:gd name="connsiteY22" fmla="*/ 129006 h 407297"/>
                <a:gd name="connsiteX23" fmla="*/ 55453 w 398905"/>
                <a:gd name="connsiteY23" fmla="*/ 132100 h 407297"/>
                <a:gd name="connsiteX24" fmla="*/ 78736 w 398905"/>
                <a:gd name="connsiteY24" fmla="*/ 121783 h 407297"/>
                <a:gd name="connsiteX25" fmla="*/ 102348 w 398905"/>
                <a:gd name="connsiteY25" fmla="*/ 130380 h 407297"/>
                <a:gd name="connsiteX26" fmla="*/ 108930 w 398905"/>
                <a:gd name="connsiteY26" fmla="*/ 138636 h 407297"/>
                <a:gd name="connsiteX27" fmla="*/ 123698 w 398905"/>
                <a:gd name="connsiteY27" fmla="*/ 138982 h 407297"/>
                <a:gd name="connsiteX28" fmla="*/ 130568 w 398905"/>
                <a:gd name="connsiteY28" fmla="*/ 158246 h 407297"/>
                <a:gd name="connsiteX29" fmla="*/ 123040 w 398905"/>
                <a:gd name="connsiteY29" fmla="*/ 179572 h 407297"/>
                <a:gd name="connsiteX30" fmla="*/ 121066 w 398905"/>
                <a:gd name="connsiteY30" fmla="*/ 200556 h 407297"/>
                <a:gd name="connsiteX31" fmla="*/ 124685 w 398905"/>
                <a:gd name="connsiteY31" fmla="*/ 218788 h 407297"/>
                <a:gd name="connsiteX32" fmla="*/ 133859 w 398905"/>
                <a:gd name="connsiteY32" fmla="*/ 232207 h 407297"/>
                <a:gd name="connsiteX33" fmla="*/ 150273 w 398905"/>
                <a:gd name="connsiteY33" fmla="*/ 239085 h 407297"/>
                <a:gd name="connsiteX34" fmla="*/ 186350 w 398905"/>
                <a:gd name="connsiteY34" fmla="*/ 263853 h 407297"/>
                <a:gd name="connsiteX35" fmla="*/ 197828 w 398905"/>
                <a:gd name="connsiteY35" fmla="*/ 276236 h 407297"/>
                <a:gd name="connsiteX36" fmla="*/ 212924 w 398905"/>
                <a:gd name="connsiteY36" fmla="*/ 279679 h 407297"/>
                <a:gd name="connsiteX37" fmla="*/ 206013 w 398905"/>
                <a:gd name="connsiteY37" fmla="*/ 301691 h 407297"/>
                <a:gd name="connsiteX38" fmla="*/ 221768 w 398905"/>
                <a:gd name="connsiteY38" fmla="*/ 315110 h 407297"/>
                <a:gd name="connsiteX39" fmla="*/ 228310 w 398905"/>
                <a:gd name="connsiteY39" fmla="*/ 339879 h 407297"/>
                <a:gd name="connsiteX40" fmla="*/ 230942 w 398905"/>
                <a:gd name="connsiteY40" fmla="*/ 407302 h 407297"/>
                <a:gd name="connsiteX41" fmla="*/ 328396 w 398905"/>
                <a:gd name="connsiteY41" fmla="*/ 268325 h 407297"/>
                <a:gd name="connsiteX42" fmla="*/ 329012 w 398905"/>
                <a:gd name="connsiteY42" fmla="*/ 274175 h 40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98905" h="407297">
                  <a:moveTo>
                    <a:pt x="329012" y="274175"/>
                  </a:moveTo>
                  <a:lnTo>
                    <a:pt x="372330" y="209158"/>
                  </a:lnTo>
                  <a:lnTo>
                    <a:pt x="397259" y="196084"/>
                  </a:lnTo>
                  <a:lnTo>
                    <a:pt x="398905" y="172348"/>
                  </a:lnTo>
                  <a:lnTo>
                    <a:pt x="380846" y="167877"/>
                  </a:lnTo>
                  <a:lnTo>
                    <a:pt x="378911" y="159620"/>
                  </a:lnTo>
                  <a:lnTo>
                    <a:pt x="343123" y="162031"/>
                  </a:lnTo>
                  <a:lnTo>
                    <a:pt x="319511" y="171316"/>
                  </a:lnTo>
                  <a:lnTo>
                    <a:pt x="277550" y="194710"/>
                  </a:lnTo>
                  <a:lnTo>
                    <a:pt x="259491" y="197117"/>
                  </a:lnTo>
                  <a:lnTo>
                    <a:pt x="232918" y="191613"/>
                  </a:lnTo>
                  <a:lnTo>
                    <a:pt x="204039" y="192300"/>
                  </a:lnTo>
                  <a:lnTo>
                    <a:pt x="176806" y="170629"/>
                  </a:lnTo>
                  <a:lnTo>
                    <a:pt x="155497" y="161340"/>
                  </a:lnTo>
                  <a:lnTo>
                    <a:pt x="145995" y="137949"/>
                  </a:lnTo>
                  <a:lnTo>
                    <a:pt x="143362" y="111461"/>
                  </a:lnTo>
                  <a:lnTo>
                    <a:pt x="5594" y="5"/>
                  </a:lnTo>
                  <a:lnTo>
                    <a:pt x="0" y="22708"/>
                  </a:lnTo>
                  <a:lnTo>
                    <a:pt x="5922" y="57798"/>
                  </a:lnTo>
                  <a:lnTo>
                    <a:pt x="14768" y="83599"/>
                  </a:lnTo>
                  <a:lnTo>
                    <a:pt x="38709" y="98734"/>
                  </a:lnTo>
                  <a:lnTo>
                    <a:pt x="27561" y="113527"/>
                  </a:lnTo>
                  <a:lnTo>
                    <a:pt x="27890" y="129006"/>
                  </a:lnTo>
                  <a:lnTo>
                    <a:pt x="55453" y="132100"/>
                  </a:lnTo>
                  <a:lnTo>
                    <a:pt x="78736" y="121783"/>
                  </a:lnTo>
                  <a:lnTo>
                    <a:pt x="102348" y="130380"/>
                  </a:lnTo>
                  <a:lnTo>
                    <a:pt x="108930" y="138636"/>
                  </a:lnTo>
                  <a:lnTo>
                    <a:pt x="123698" y="138982"/>
                  </a:lnTo>
                  <a:lnTo>
                    <a:pt x="130568" y="158246"/>
                  </a:lnTo>
                  <a:lnTo>
                    <a:pt x="123040" y="179572"/>
                  </a:lnTo>
                  <a:lnTo>
                    <a:pt x="121066" y="200556"/>
                  </a:lnTo>
                  <a:lnTo>
                    <a:pt x="124685" y="218788"/>
                  </a:lnTo>
                  <a:lnTo>
                    <a:pt x="133859" y="232207"/>
                  </a:lnTo>
                  <a:lnTo>
                    <a:pt x="150273" y="239085"/>
                  </a:lnTo>
                  <a:lnTo>
                    <a:pt x="186350" y="263853"/>
                  </a:lnTo>
                  <a:lnTo>
                    <a:pt x="197828" y="276236"/>
                  </a:lnTo>
                  <a:lnTo>
                    <a:pt x="212924" y="279679"/>
                  </a:lnTo>
                  <a:lnTo>
                    <a:pt x="206013" y="301691"/>
                  </a:lnTo>
                  <a:lnTo>
                    <a:pt x="221768" y="315110"/>
                  </a:lnTo>
                  <a:lnTo>
                    <a:pt x="228310" y="339879"/>
                  </a:lnTo>
                  <a:lnTo>
                    <a:pt x="230942" y="407302"/>
                  </a:lnTo>
                  <a:lnTo>
                    <a:pt x="328396" y="268325"/>
                  </a:lnTo>
                  <a:lnTo>
                    <a:pt x="329012" y="274175"/>
                  </a:lnTo>
                  <a:close/>
                </a:path>
              </a:pathLst>
            </a:custGeom>
            <a:solidFill>
              <a:srgbClr val="41B6C4"/>
            </a:solidFill>
            <a:ln w="5801" cap="flat">
              <a:noFill/>
              <a:prstDash val="solid"/>
              <a:miter/>
            </a:ln>
          </p:spPr>
          <p:txBody>
            <a:bodyPr rtlCol="0" anchor="ctr"/>
            <a:lstStyle/>
            <a:p>
              <a:endParaRPr lang="pt-BR"/>
            </a:p>
          </p:txBody>
        </p:sp>
        <p:sp>
          <p:nvSpPr>
            <p:cNvPr id="108" name="Forma Livre: Forma 107">
              <a:extLst>
                <a:ext uri="{FF2B5EF4-FFF2-40B4-BE49-F238E27FC236}">
                  <a16:creationId xmlns:a16="http://schemas.microsoft.com/office/drawing/2014/main" id="{83B8FACD-D988-B5F8-DE5B-C59A677B7D18}"/>
                </a:ext>
              </a:extLst>
            </p:cNvPr>
            <p:cNvSpPr/>
            <p:nvPr/>
          </p:nvSpPr>
          <p:spPr>
            <a:xfrm flipV="1">
              <a:off x="-18928827" y="5579830"/>
              <a:ext cx="175202" cy="266942"/>
            </a:xfrm>
            <a:custGeom>
              <a:avLst/>
              <a:gdLst>
                <a:gd name="connsiteX0" fmla="*/ 175202 w 175202"/>
                <a:gd name="connsiteY0" fmla="*/ 207098 h 266942"/>
                <a:gd name="connsiteX1" fmla="*/ 175202 w 175202"/>
                <a:gd name="connsiteY1" fmla="*/ 176825 h 266942"/>
                <a:gd name="connsiteX2" fmla="*/ 161751 w 175202"/>
                <a:gd name="connsiteY2" fmla="*/ 171667 h 266942"/>
                <a:gd name="connsiteX3" fmla="*/ 152866 w 175202"/>
                <a:gd name="connsiteY3" fmla="*/ 147585 h 266942"/>
                <a:gd name="connsiteX4" fmla="*/ 133531 w 175202"/>
                <a:gd name="connsiteY4" fmla="*/ 128666 h 266942"/>
                <a:gd name="connsiteX5" fmla="*/ 127607 w 175202"/>
                <a:gd name="connsiteY5" fmla="*/ 114560 h 266942"/>
                <a:gd name="connsiteX6" fmla="*/ 116788 w 175202"/>
                <a:gd name="connsiteY6" fmla="*/ 106304 h 266942"/>
                <a:gd name="connsiteX7" fmla="*/ 120079 w 175202"/>
                <a:gd name="connsiteY7" fmla="*/ 86698 h 266942"/>
                <a:gd name="connsiteX8" fmla="*/ 112551 w 175202"/>
                <a:gd name="connsiteY8" fmla="*/ 64336 h 266942"/>
                <a:gd name="connsiteX9" fmla="*/ 114485 w 175202"/>
                <a:gd name="connsiteY9" fmla="*/ 48515 h 266942"/>
                <a:gd name="connsiteX10" fmla="*/ 107615 w 175202"/>
                <a:gd name="connsiteY10" fmla="*/ 32689 h 266942"/>
                <a:gd name="connsiteX11" fmla="*/ 122712 w 175202"/>
                <a:gd name="connsiteY11" fmla="*/ 24092 h 266942"/>
                <a:gd name="connsiteX12" fmla="*/ 115472 w 175202"/>
                <a:gd name="connsiteY12" fmla="*/ 9986 h 266942"/>
                <a:gd name="connsiteX13" fmla="*/ 100087 w 175202"/>
                <a:gd name="connsiteY13" fmla="*/ 10 h 266942"/>
                <a:gd name="connsiteX14" fmla="*/ 74500 w 175202"/>
                <a:gd name="connsiteY14" fmla="*/ 21681 h 266942"/>
                <a:gd name="connsiteX15" fmla="*/ 47267 w 175202"/>
                <a:gd name="connsiteY15" fmla="*/ 58832 h 266942"/>
                <a:gd name="connsiteX16" fmla="*/ 43975 w 175202"/>
                <a:gd name="connsiteY16" fmla="*/ 72938 h 266942"/>
                <a:gd name="connsiteX17" fmla="*/ 43975 w 175202"/>
                <a:gd name="connsiteY17" fmla="*/ 105275 h 266942"/>
                <a:gd name="connsiteX18" fmla="*/ 40356 w 175202"/>
                <a:gd name="connsiteY18" fmla="*/ 122816 h 266942"/>
                <a:gd name="connsiteX19" fmla="*/ 43318 w 175202"/>
                <a:gd name="connsiteY19" fmla="*/ 146211 h 266942"/>
                <a:gd name="connsiteX20" fmla="*/ 24970 w 175202"/>
                <a:gd name="connsiteY20" fmla="*/ 173040 h 266942"/>
                <a:gd name="connsiteX21" fmla="*/ 8887 w 175202"/>
                <a:gd name="connsiteY21" fmla="*/ 178203 h 266942"/>
                <a:gd name="connsiteX22" fmla="*/ 8228 w 175202"/>
                <a:gd name="connsiteY22" fmla="*/ 199187 h 266942"/>
                <a:gd name="connsiteX23" fmla="*/ 0 w 175202"/>
                <a:gd name="connsiteY23" fmla="*/ 228423 h 266942"/>
                <a:gd name="connsiteX24" fmla="*/ 3291 w 175202"/>
                <a:gd name="connsiteY24" fmla="*/ 266952 h 266942"/>
                <a:gd name="connsiteX25" fmla="*/ 21022 w 175202"/>
                <a:gd name="connsiteY25" fmla="*/ 244249 h 266942"/>
                <a:gd name="connsiteX26" fmla="*/ 42001 w 175202"/>
                <a:gd name="connsiteY26" fmla="*/ 259041 h 266942"/>
                <a:gd name="connsiteX27" fmla="*/ 60060 w 175202"/>
                <a:gd name="connsiteY27" fmla="*/ 258355 h 266942"/>
                <a:gd name="connsiteX28" fmla="*/ 77421 w 175202"/>
                <a:gd name="connsiteY28" fmla="*/ 229114 h 266942"/>
                <a:gd name="connsiteX29" fmla="*/ 82356 w 175202"/>
                <a:gd name="connsiteY29" fmla="*/ 209850 h 266942"/>
                <a:gd name="connsiteX30" fmla="*/ 158460 w 175202"/>
                <a:gd name="connsiteY30" fmla="*/ 198496 h 266942"/>
                <a:gd name="connsiteX31" fmla="*/ 175202 w 175202"/>
                <a:gd name="connsiteY31" fmla="*/ 207098 h 266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75202" h="266942">
                  <a:moveTo>
                    <a:pt x="175202" y="207098"/>
                  </a:moveTo>
                  <a:lnTo>
                    <a:pt x="175202" y="176825"/>
                  </a:lnTo>
                  <a:lnTo>
                    <a:pt x="161751" y="171667"/>
                  </a:lnTo>
                  <a:lnTo>
                    <a:pt x="152866" y="147585"/>
                  </a:lnTo>
                  <a:lnTo>
                    <a:pt x="133531" y="128666"/>
                  </a:lnTo>
                  <a:lnTo>
                    <a:pt x="127607" y="114560"/>
                  </a:lnTo>
                  <a:lnTo>
                    <a:pt x="116788" y="106304"/>
                  </a:lnTo>
                  <a:lnTo>
                    <a:pt x="120079" y="86698"/>
                  </a:lnTo>
                  <a:lnTo>
                    <a:pt x="112551" y="64336"/>
                  </a:lnTo>
                  <a:lnTo>
                    <a:pt x="114485" y="48515"/>
                  </a:lnTo>
                  <a:lnTo>
                    <a:pt x="107615" y="32689"/>
                  </a:lnTo>
                  <a:lnTo>
                    <a:pt x="122712" y="24092"/>
                  </a:lnTo>
                  <a:lnTo>
                    <a:pt x="115472" y="9986"/>
                  </a:lnTo>
                  <a:lnTo>
                    <a:pt x="100087" y="10"/>
                  </a:lnTo>
                  <a:lnTo>
                    <a:pt x="74500" y="21681"/>
                  </a:lnTo>
                  <a:lnTo>
                    <a:pt x="47267" y="58832"/>
                  </a:lnTo>
                  <a:lnTo>
                    <a:pt x="43975" y="72938"/>
                  </a:lnTo>
                  <a:lnTo>
                    <a:pt x="43975" y="105275"/>
                  </a:lnTo>
                  <a:lnTo>
                    <a:pt x="40356" y="122816"/>
                  </a:lnTo>
                  <a:lnTo>
                    <a:pt x="43318" y="146211"/>
                  </a:lnTo>
                  <a:lnTo>
                    <a:pt x="24970" y="173040"/>
                  </a:lnTo>
                  <a:lnTo>
                    <a:pt x="8887" y="178203"/>
                  </a:lnTo>
                  <a:lnTo>
                    <a:pt x="8228" y="199187"/>
                  </a:lnTo>
                  <a:lnTo>
                    <a:pt x="0" y="228423"/>
                  </a:lnTo>
                  <a:lnTo>
                    <a:pt x="3291" y="266952"/>
                  </a:lnTo>
                  <a:lnTo>
                    <a:pt x="21022" y="244249"/>
                  </a:lnTo>
                  <a:lnTo>
                    <a:pt x="42001" y="259041"/>
                  </a:lnTo>
                  <a:lnTo>
                    <a:pt x="60060" y="258355"/>
                  </a:lnTo>
                  <a:lnTo>
                    <a:pt x="77421" y="229114"/>
                  </a:lnTo>
                  <a:lnTo>
                    <a:pt x="82356" y="209850"/>
                  </a:lnTo>
                  <a:lnTo>
                    <a:pt x="158460" y="198496"/>
                  </a:lnTo>
                  <a:lnTo>
                    <a:pt x="175202" y="207098"/>
                  </a:lnTo>
                  <a:close/>
                </a:path>
              </a:pathLst>
            </a:custGeom>
            <a:solidFill>
              <a:srgbClr val="7FCDBB"/>
            </a:solidFill>
            <a:ln w="5801" cap="flat">
              <a:noFill/>
              <a:prstDash val="solid"/>
              <a:miter/>
            </a:ln>
          </p:spPr>
          <p:txBody>
            <a:bodyPr rtlCol="0" anchor="ctr"/>
            <a:lstStyle/>
            <a:p>
              <a:endParaRPr lang="pt-BR"/>
            </a:p>
          </p:txBody>
        </p:sp>
        <p:sp>
          <p:nvSpPr>
            <p:cNvPr id="109" name="Forma Livre: Forma 108">
              <a:extLst>
                <a:ext uri="{FF2B5EF4-FFF2-40B4-BE49-F238E27FC236}">
                  <a16:creationId xmlns:a16="http://schemas.microsoft.com/office/drawing/2014/main" id="{53F70400-6C24-1FC8-3F0F-BBE2403CC7CD}"/>
                </a:ext>
              </a:extLst>
            </p:cNvPr>
            <p:cNvSpPr/>
            <p:nvPr/>
          </p:nvSpPr>
          <p:spPr>
            <a:xfrm flipV="1">
              <a:off x="-18134964" y="4050066"/>
              <a:ext cx="86592" cy="165118"/>
            </a:xfrm>
            <a:custGeom>
              <a:avLst/>
              <a:gdLst>
                <a:gd name="connsiteX0" fmla="*/ 62980 w 86592"/>
                <a:gd name="connsiteY0" fmla="*/ 34060 h 165118"/>
                <a:gd name="connsiteX1" fmla="*/ 28220 w 86592"/>
                <a:gd name="connsiteY1" fmla="*/ 2 h 165118"/>
                <a:gd name="connsiteX2" fmla="*/ 27890 w 86592"/>
                <a:gd name="connsiteY2" fmla="*/ 28556 h 165118"/>
                <a:gd name="connsiteX3" fmla="*/ 6252 w 86592"/>
                <a:gd name="connsiteY3" fmla="*/ 43690 h 165118"/>
                <a:gd name="connsiteX4" fmla="*/ 0 w 86592"/>
                <a:gd name="connsiteY4" fmla="*/ 54698 h 165118"/>
                <a:gd name="connsiteX5" fmla="*/ 8556 w 86592"/>
                <a:gd name="connsiteY5" fmla="*/ 68800 h 165118"/>
                <a:gd name="connsiteX6" fmla="*/ 20692 w 86592"/>
                <a:gd name="connsiteY6" fmla="*/ 105264 h 165118"/>
                <a:gd name="connsiteX7" fmla="*/ 34801 w 86592"/>
                <a:gd name="connsiteY7" fmla="*/ 126939 h 165118"/>
                <a:gd name="connsiteX8" fmla="*/ 39697 w 86592"/>
                <a:gd name="connsiteY8" fmla="*/ 145512 h 165118"/>
                <a:gd name="connsiteX9" fmla="*/ 38381 w 86592"/>
                <a:gd name="connsiteY9" fmla="*/ 161681 h 165118"/>
                <a:gd name="connsiteX10" fmla="*/ 83013 w 86592"/>
                <a:gd name="connsiteY10" fmla="*/ 165121 h 165118"/>
                <a:gd name="connsiteX11" fmla="*/ 86593 w 86592"/>
                <a:gd name="connsiteY11" fmla="*/ 157553 h 165118"/>
                <a:gd name="connsiteX12" fmla="*/ 72195 w 86592"/>
                <a:gd name="connsiteY12" fmla="*/ 139667 h 165118"/>
                <a:gd name="connsiteX13" fmla="*/ 73141 w 86592"/>
                <a:gd name="connsiteY13" fmla="*/ 125906 h 165118"/>
                <a:gd name="connsiteX14" fmla="*/ 62323 w 86592"/>
                <a:gd name="connsiteY14" fmla="*/ 108016 h 165118"/>
                <a:gd name="connsiteX15" fmla="*/ 62980 w 86592"/>
                <a:gd name="connsiteY15" fmla="*/ 34060 h 16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592" h="165118">
                  <a:moveTo>
                    <a:pt x="62980" y="34060"/>
                  </a:moveTo>
                  <a:lnTo>
                    <a:pt x="28220" y="2"/>
                  </a:lnTo>
                  <a:lnTo>
                    <a:pt x="27890" y="28556"/>
                  </a:lnTo>
                  <a:lnTo>
                    <a:pt x="6252" y="43690"/>
                  </a:lnTo>
                  <a:lnTo>
                    <a:pt x="0" y="54698"/>
                  </a:lnTo>
                  <a:lnTo>
                    <a:pt x="8556" y="68800"/>
                  </a:lnTo>
                  <a:lnTo>
                    <a:pt x="20692" y="105264"/>
                  </a:lnTo>
                  <a:lnTo>
                    <a:pt x="34801" y="126939"/>
                  </a:lnTo>
                  <a:lnTo>
                    <a:pt x="39697" y="145512"/>
                  </a:lnTo>
                  <a:lnTo>
                    <a:pt x="38381" y="161681"/>
                  </a:lnTo>
                  <a:lnTo>
                    <a:pt x="83013" y="165121"/>
                  </a:lnTo>
                  <a:lnTo>
                    <a:pt x="86593" y="157553"/>
                  </a:lnTo>
                  <a:lnTo>
                    <a:pt x="72195" y="139667"/>
                  </a:lnTo>
                  <a:lnTo>
                    <a:pt x="73141" y="125906"/>
                  </a:lnTo>
                  <a:lnTo>
                    <a:pt x="62323" y="108016"/>
                  </a:lnTo>
                  <a:lnTo>
                    <a:pt x="62980" y="34060"/>
                  </a:lnTo>
                  <a:close/>
                </a:path>
              </a:pathLst>
            </a:custGeom>
            <a:solidFill>
              <a:srgbClr val="7FCDBB"/>
            </a:solidFill>
            <a:ln w="5801" cap="flat">
              <a:noFill/>
              <a:prstDash val="solid"/>
              <a:miter/>
            </a:ln>
          </p:spPr>
          <p:txBody>
            <a:bodyPr rtlCol="0" anchor="ctr"/>
            <a:lstStyle/>
            <a:p>
              <a:endParaRPr lang="pt-BR"/>
            </a:p>
          </p:txBody>
        </p:sp>
        <p:sp>
          <p:nvSpPr>
            <p:cNvPr id="110" name="Forma Livre: Forma 109">
              <a:extLst>
                <a:ext uri="{FF2B5EF4-FFF2-40B4-BE49-F238E27FC236}">
                  <a16:creationId xmlns:a16="http://schemas.microsoft.com/office/drawing/2014/main" id="{3EADD88E-93E7-1A3F-84ED-2E6F81A8C835}"/>
                </a:ext>
              </a:extLst>
            </p:cNvPr>
            <p:cNvSpPr/>
            <p:nvPr/>
          </p:nvSpPr>
          <p:spPr>
            <a:xfrm flipV="1">
              <a:off x="-21737125" y="6240996"/>
              <a:ext cx="674440" cy="1333340"/>
            </a:xfrm>
            <a:custGeom>
              <a:avLst/>
              <a:gdLst>
                <a:gd name="connsiteX0" fmla="*/ 431362 w 674440"/>
                <a:gd name="connsiteY0" fmla="*/ 1136244 h 1333340"/>
                <a:gd name="connsiteX1" fmla="*/ 432020 w 674440"/>
                <a:gd name="connsiteY1" fmla="*/ 1110447 h 1333340"/>
                <a:gd name="connsiteX2" fmla="*/ 424781 w 674440"/>
                <a:gd name="connsiteY2" fmla="*/ 1105976 h 1333340"/>
                <a:gd name="connsiteX3" fmla="*/ 435640 w 674440"/>
                <a:gd name="connsiteY3" fmla="*/ 1088085 h 1333340"/>
                <a:gd name="connsiteX4" fmla="*/ 418240 w 674440"/>
                <a:gd name="connsiteY4" fmla="*/ 1072605 h 1333340"/>
                <a:gd name="connsiteX5" fmla="*/ 422518 w 674440"/>
                <a:gd name="connsiteY5" fmla="*/ 1054719 h 1333340"/>
                <a:gd name="connsiteX6" fmla="*/ 411657 w 674440"/>
                <a:gd name="connsiteY6" fmla="*/ 1051967 h 1333340"/>
                <a:gd name="connsiteX7" fmla="*/ 416594 w 674440"/>
                <a:gd name="connsiteY7" fmla="*/ 998645 h 1333340"/>
                <a:gd name="connsiteX8" fmla="*/ 411657 w 674440"/>
                <a:gd name="connsiteY8" fmla="*/ 977661 h 1333340"/>
                <a:gd name="connsiteX9" fmla="*/ 433336 w 674440"/>
                <a:gd name="connsiteY9" fmla="*/ 942230 h 1333340"/>
                <a:gd name="connsiteX10" fmla="*/ 434323 w 674440"/>
                <a:gd name="connsiteY10" fmla="*/ 920213 h 1333340"/>
                <a:gd name="connsiteX11" fmla="*/ 428729 w 674440"/>
                <a:gd name="connsiteY11" fmla="*/ 907144 h 1333340"/>
                <a:gd name="connsiteX12" fmla="*/ 435969 w 674440"/>
                <a:gd name="connsiteY12" fmla="*/ 898197 h 1333340"/>
                <a:gd name="connsiteX13" fmla="*/ 428729 w 674440"/>
                <a:gd name="connsiteY13" fmla="*/ 879278 h 1333340"/>
                <a:gd name="connsiteX14" fmla="*/ 453001 w 674440"/>
                <a:gd name="connsiteY14" fmla="*/ 862765 h 1333340"/>
                <a:gd name="connsiteX15" fmla="*/ 443169 w 674440"/>
                <a:gd name="connsiteY15" fmla="*/ 854855 h 1333340"/>
                <a:gd name="connsiteX16" fmla="*/ 454975 w 674440"/>
                <a:gd name="connsiteY16" fmla="*/ 841440 h 1333340"/>
                <a:gd name="connsiteX17" fmla="*/ 470730 w 674440"/>
                <a:gd name="connsiteY17" fmla="*/ 842814 h 1333340"/>
                <a:gd name="connsiteX18" fmla="*/ 488748 w 674440"/>
                <a:gd name="connsiteY18" fmla="*/ 826993 h 1333340"/>
                <a:gd name="connsiteX19" fmla="*/ 489078 w 674440"/>
                <a:gd name="connsiteY19" fmla="*/ 801533 h 1333340"/>
                <a:gd name="connsiteX20" fmla="*/ 482537 w 674440"/>
                <a:gd name="connsiteY20" fmla="*/ 774358 h 1333340"/>
                <a:gd name="connsiteX21" fmla="*/ 469413 w 674440"/>
                <a:gd name="connsiteY21" fmla="*/ 757159 h 1333340"/>
                <a:gd name="connsiteX22" fmla="*/ 482865 w 674440"/>
                <a:gd name="connsiteY22" fmla="*/ 743744 h 1333340"/>
                <a:gd name="connsiteX23" fmla="*/ 509111 w 674440"/>
                <a:gd name="connsiteY23" fmla="*/ 733768 h 1333340"/>
                <a:gd name="connsiteX24" fmla="*/ 512401 w 674440"/>
                <a:gd name="connsiteY24" fmla="*/ 706934 h 1333340"/>
                <a:gd name="connsiteX25" fmla="*/ 498622 w 674440"/>
                <a:gd name="connsiteY25" fmla="*/ 701089 h 1333340"/>
                <a:gd name="connsiteX26" fmla="*/ 479246 w 674440"/>
                <a:gd name="connsiteY26" fmla="*/ 682511 h 1333340"/>
                <a:gd name="connsiteX27" fmla="*/ 489078 w 674440"/>
                <a:gd name="connsiteY27" fmla="*/ 659121 h 1333340"/>
                <a:gd name="connsiteX28" fmla="*/ 481878 w 674440"/>
                <a:gd name="connsiteY28" fmla="*/ 646393 h 1333340"/>
                <a:gd name="connsiteX29" fmla="*/ 468426 w 674440"/>
                <a:gd name="connsiteY29" fmla="*/ 643983 h 1333340"/>
                <a:gd name="connsiteX30" fmla="*/ 455962 w 674440"/>
                <a:gd name="connsiteY30" fmla="*/ 629881 h 1333340"/>
                <a:gd name="connsiteX31" fmla="*/ 462832 w 674440"/>
                <a:gd name="connsiteY31" fmla="*/ 606486 h 1333340"/>
                <a:gd name="connsiteX32" fmla="*/ 444484 w 674440"/>
                <a:gd name="connsiteY32" fmla="*/ 585161 h 1333340"/>
                <a:gd name="connsiteX33" fmla="*/ 427742 w 674440"/>
                <a:gd name="connsiteY33" fmla="*/ 573120 h 1333340"/>
                <a:gd name="connsiteX34" fmla="*/ 432020 w 674440"/>
                <a:gd name="connsiteY34" fmla="*/ 562457 h 1333340"/>
                <a:gd name="connsiteX35" fmla="*/ 417581 w 674440"/>
                <a:gd name="connsiteY35" fmla="*/ 536311 h 1333340"/>
                <a:gd name="connsiteX36" fmla="*/ 433008 w 674440"/>
                <a:gd name="connsiteY36" fmla="*/ 515327 h 1333340"/>
                <a:gd name="connsiteX37" fmla="*/ 426755 w 674440"/>
                <a:gd name="connsiteY37" fmla="*/ 507070 h 1333340"/>
                <a:gd name="connsiteX38" fmla="*/ 435312 w 674440"/>
                <a:gd name="connsiteY38" fmla="*/ 489184 h 1333340"/>
                <a:gd name="connsiteX39" fmla="*/ 427084 w 674440"/>
                <a:gd name="connsiteY39" fmla="*/ 474737 h 1333340"/>
                <a:gd name="connsiteX40" fmla="*/ 437245 w 674440"/>
                <a:gd name="connsiteY40" fmla="*/ 458570 h 1333340"/>
                <a:gd name="connsiteX41" fmla="*/ 429716 w 674440"/>
                <a:gd name="connsiteY41" fmla="*/ 436553 h 1333340"/>
                <a:gd name="connsiteX42" fmla="*/ 442510 w 674440"/>
                <a:gd name="connsiteY42" fmla="*/ 420041 h 1333340"/>
                <a:gd name="connsiteX43" fmla="*/ 447117 w 674440"/>
                <a:gd name="connsiteY43" fmla="*/ 404216 h 1333340"/>
                <a:gd name="connsiteX44" fmla="*/ 445143 w 674440"/>
                <a:gd name="connsiteY44" fmla="*/ 371882 h 1333340"/>
                <a:gd name="connsiteX45" fmla="*/ 466123 w 674440"/>
                <a:gd name="connsiteY45" fmla="*/ 360528 h 1333340"/>
                <a:gd name="connsiteX46" fmla="*/ 487144 w 674440"/>
                <a:gd name="connsiteY46" fmla="*/ 336446 h 1333340"/>
                <a:gd name="connsiteX47" fmla="*/ 478587 w 674440"/>
                <a:gd name="connsiteY47" fmla="*/ 312710 h 1333340"/>
                <a:gd name="connsiteX48" fmla="*/ 466452 w 674440"/>
                <a:gd name="connsiteY48" fmla="*/ 313743 h 1333340"/>
                <a:gd name="connsiteX49" fmla="*/ 442510 w 674440"/>
                <a:gd name="connsiteY49" fmla="*/ 343329 h 1333340"/>
                <a:gd name="connsiteX50" fmla="*/ 429716 w 674440"/>
                <a:gd name="connsiteY50" fmla="*/ 330601 h 1333340"/>
                <a:gd name="connsiteX51" fmla="*/ 409394 w 674440"/>
                <a:gd name="connsiteY51" fmla="*/ 337138 h 1333340"/>
                <a:gd name="connsiteX52" fmla="*/ 403800 w 674440"/>
                <a:gd name="connsiteY52" fmla="*/ 328190 h 1333340"/>
                <a:gd name="connsiteX53" fmla="*/ 418568 w 674440"/>
                <a:gd name="connsiteY53" fmla="*/ 310650 h 1333340"/>
                <a:gd name="connsiteX54" fmla="*/ 415936 w 674440"/>
                <a:gd name="connsiteY54" fmla="*/ 291726 h 1333340"/>
                <a:gd name="connsiteX55" fmla="*/ 440206 w 674440"/>
                <a:gd name="connsiteY55" fmla="*/ 274527 h 1333340"/>
                <a:gd name="connsiteX56" fmla="*/ 449092 w 674440"/>
                <a:gd name="connsiteY56" fmla="*/ 255608 h 1333340"/>
                <a:gd name="connsiteX57" fmla="*/ 444484 w 674440"/>
                <a:gd name="connsiteY57" fmla="*/ 234279 h 1333340"/>
                <a:gd name="connsiteX58" fmla="*/ 466782 w 674440"/>
                <a:gd name="connsiteY58" fmla="*/ 226023 h 1333340"/>
                <a:gd name="connsiteX59" fmla="*/ 469413 w 674440"/>
                <a:gd name="connsiteY59" fmla="*/ 204697 h 1333340"/>
                <a:gd name="connsiteX60" fmla="*/ 522234 w 674440"/>
                <a:gd name="connsiteY60" fmla="*/ 198847 h 1333340"/>
                <a:gd name="connsiteX61" fmla="*/ 538318 w 674440"/>
                <a:gd name="connsiteY61" fmla="*/ 199539 h 1333340"/>
                <a:gd name="connsiteX62" fmla="*/ 567156 w 674440"/>
                <a:gd name="connsiteY62" fmla="*/ 194376 h 1333340"/>
                <a:gd name="connsiteX63" fmla="*/ 593072 w 674440"/>
                <a:gd name="connsiteY63" fmla="*/ 182681 h 1333340"/>
                <a:gd name="connsiteX64" fmla="*/ 617672 w 674440"/>
                <a:gd name="connsiteY64" fmla="*/ 175457 h 1333340"/>
                <a:gd name="connsiteX65" fmla="*/ 631453 w 674440"/>
                <a:gd name="connsiteY65" fmla="*/ 156538 h 1333340"/>
                <a:gd name="connsiteX66" fmla="*/ 646550 w 674440"/>
                <a:gd name="connsiteY66" fmla="*/ 157571 h 1333340"/>
                <a:gd name="connsiteX67" fmla="*/ 649182 w 674440"/>
                <a:gd name="connsiteY67" fmla="*/ 143810 h 1333340"/>
                <a:gd name="connsiteX68" fmla="*/ 634414 w 674440"/>
                <a:gd name="connsiteY68" fmla="*/ 133835 h 1333340"/>
                <a:gd name="connsiteX69" fmla="*/ 630466 w 674440"/>
                <a:gd name="connsiteY69" fmla="*/ 122135 h 1333340"/>
                <a:gd name="connsiteX70" fmla="*/ 609157 w 674440"/>
                <a:gd name="connsiteY70" fmla="*/ 97025 h 1333340"/>
                <a:gd name="connsiteX71" fmla="*/ 625570 w 674440"/>
                <a:gd name="connsiteY71" fmla="*/ 90147 h 1333340"/>
                <a:gd name="connsiteX72" fmla="*/ 631453 w 674440"/>
                <a:gd name="connsiteY72" fmla="*/ 67098 h 1333340"/>
                <a:gd name="connsiteX73" fmla="*/ 645234 w 674440"/>
                <a:gd name="connsiteY73" fmla="*/ 54025 h 1333340"/>
                <a:gd name="connsiteX74" fmla="*/ 650499 w 674440"/>
                <a:gd name="connsiteY74" fmla="*/ 20659 h 1333340"/>
                <a:gd name="connsiteX75" fmla="*/ 666543 w 674440"/>
                <a:gd name="connsiteY75" fmla="*/ 13776 h 1333340"/>
                <a:gd name="connsiteX76" fmla="*/ 674441 w 674440"/>
                <a:gd name="connsiteY76" fmla="*/ 16 h 1333340"/>
                <a:gd name="connsiteX77" fmla="*/ 517297 w 674440"/>
                <a:gd name="connsiteY77" fmla="*/ 12744 h 1333340"/>
                <a:gd name="connsiteX78" fmla="*/ 359865 w 674440"/>
                <a:gd name="connsiteY78" fmla="*/ 25471 h 1333340"/>
                <a:gd name="connsiteX79" fmla="*/ 158747 w 674440"/>
                <a:gd name="connsiteY79" fmla="*/ 41984 h 1333340"/>
                <a:gd name="connsiteX80" fmla="*/ 39697 w 674440"/>
                <a:gd name="connsiteY80" fmla="*/ 51618 h 1333340"/>
                <a:gd name="connsiteX81" fmla="*/ 39368 w 674440"/>
                <a:gd name="connsiteY81" fmla="*/ 220518 h 1333340"/>
                <a:gd name="connsiteX82" fmla="*/ 38381 w 674440"/>
                <a:gd name="connsiteY82" fmla="*/ 465102 h 1333340"/>
                <a:gd name="connsiteX83" fmla="*/ 38381 w 674440"/>
                <a:gd name="connsiteY83" fmla="*/ 532185 h 1333340"/>
                <a:gd name="connsiteX84" fmla="*/ 51832 w 674440"/>
                <a:gd name="connsiteY84" fmla="*/ 563144 h 1333340"/>
                <a:gd name="connsiteX85" fmla="*/ 50845 w 674440"/>
                <a:gd name="connsiteY85" fmla="*/ 578970 h 1333340"/>
                <a:gd name="connsiteX86" fmla="*/ 68204 w 674440"/>
                <a:gd name="connsiteY86" fmla="*/ 593417 h 1333340"/>
                <a:gd name="connsiteX87" fmla="*/ 69851 w 674440"/>
                <a:gd name="connsiteY87" fmla="*/ 614742 h 1333340"/>
                <a:gd name="connsiteX88" fmla="*/ 80341 w 674440"/>
                <a:gd name="connsiteY88" fmla="*/ 635039 h 1333340"/>
                <a:gd name="connsiteX89" fmla="*/ 77419 w 674440"/>
                <a:gd name="connsiteY89" fmla="*/ 657743 h 1333340"/>
                <a:gd name="connsiteX90" fmla="*/ 55740 w 674440"/>
                <a:gd name="connsiteY90" fmla="*/ 665312 h 1333340"/>
                <a:gd name="connsiteX91" fmla="*/ 61993 w 674440"/>
                <a:gd name="connsiteY91" fmla="*/ 685263 h 1333340"/>
                <a:gd name="connsiteX92" fmla="*/ 46896 w 674440"/>
                <a:gd name="connsiteY92" fmla="*/ 710374 h 1333340"/>
                <a:gd name="connsiteX93" fmla="*/ 39368 w 674440"/>
                <a:gd name="connsiteY93" fmla="*/ 733423 h 1333340"/>
                <a:gd name="connsiteX94" fmla="*/ 44921 w 674440"/>
                <a:gd name="connsiteY94" fmla="*/ 749935 h 1333340"/>
                <a:gd name="connsiteX95" fmla="*/ 32786 w 674440"/>
                <a:gd name="connsiteY95" fmla="*/ 773671 h 1333340"/>
                <a:gd name="connsiteX96" fmla="*/ 36077 w 674440"/>
                <a:gd name="connsiteY96" fmla="*/ 793277 h 1333340"/>
                <a:gd name="connsiteX97" fmla="*/ 31799 w 674440"/>
                <a:gd name="connsiteY97" fmla="*/ 814261 h 1333340"/>
                <a:gd name="connsiteX98" fmla="*/ 34431 w 674440"/>
                <a:gd name="connsiteY98" fmla="*/ 841782 h 1333340"/>
                <a:gd name="connsiteX99" fmla="*/ 23942 w 674440"/>
                <a:gd name="connsiteY99" fmla="*/ 860359 h 1333340"/>
                <a:gd name="connsiteX100" fmla="*/ 9502 w 674440"/>
                <a:gd name="connsiteY100" fmla="*/ 869989 h 1333340"/>
                <a:gd name="connsiteX101" fmla="*/ 5224 w 674440"/>
                <a:gd name="connsiteY101" fmla="*/ 907144 h 1333340"/>
                <a:gd name="connsiteX102" fmla="*/ 0 w 674440"/>
                <a:gd name="connsiteY102" fmla="*/ 911270 h 1333340"/>
                <a:gd name="connsiteX103" fmla="*/ 19335 w 674440"/>
                <a:gd name="connsiteY103" fmla="*/ 931222 h 1333340"/>
                <a:gd name="connsiteX104" fmla="*/ 8185 w 674440"/>
                <a:gd name="connsiteY104" fmla="*/ 938791 h 1333340"/>
                <a:gd name="connsiteX105" fmla="*/ 17031 w 674440"/>
                <a:gd name="connsiteY105" fmla="*/ 960120 h 1333340"/>
                <a:gd name="connsiteX106" fmla="*/ 8185 w 674440"/>
                <a:gd name="connsiteY106" fmla="*/ 969405 h 1333340"/>
                <a:gd name="connsiteX107" fmla="*/ 14439 w 674440"/>
                <a:gd name="connsiteY107" fmla="*/ 979039 h 1333340"/>
                <a:gd name="connsiteX108" fmla="*/ 17359 w 674440"/>
                <a:gd name="connsiteY108" fmla="*/ 1011031 h 1333340"/>
                <a:gd name="connsiteX109" fmla="*/ 10489 w 674440"/>
                <a:gd name="connsiteY109" fmla="*/ 1032015 h 1333340"/>
                <a:gd name="connsiteX110" fmla="*/ 19663 w 674440"/>
                <a:gd name="connsiteY110" fmla="*/ 1045430 h 1333340"/>
                <a:gd name="connsiteX111" fmla="*/ 17359 w 674440"/>
                <a:gd name="connsiteY111" fmla="*/ 1068134 h 1333340"/>
                <a:gd name="connsiteX112" fmla="*/ 31799 w 674440"/>
                <a:gd name="connsiteY112" fmla="*/ 1070540 h 1333340"/>
                <a:gd name="connsiteX113" fmla="*/ 34431 w 674440"/>
                <a:gd name="connsiteY113" fmla="*/ 1084646 h 1333340"/>
                <a:gd name="connsiteX114" fmla="*/ 46566 w 674440"/>
                <a:gd name="connsiteY114" fmla="*/ 1096341 h 1333340"/>
                <a:gd name="connsiteX115" fmla="*/ 40684 w 674440"/>
                <a:gd name="connsiteY115" fmla="*/ 1125236 h 1333340"/>
                <a:gd name="connsiteX116" fmla="*/ 50516 w 674440"/>
                <a:gd name="connsiteY116" fmla="*/ 1137622 h 1333340"/>
                <a:gd name="connsiteX117" fmla="*/ 43275 w 674440"/>
                <a:gd name="connsiteY117" fmla="*/ 1154476 h 1333340"/>
                <a:gd name="connsiteX118" fmla="*/ 68204 w 674440"/>
                <a:gd name="connsiteY118" fmla="*/ 1172708 h 1333340"/>
                <a:gd name="connsiteX119" fmla="*/ 77749 w 674440"/>
                <a:gd name="connsiteY119" fmla="*/ 1187160 h 1333340"/>
                <a:gd name="connsiteX120" fmla="*/ 73471 w 674440"/>
                <a:gd name="connsiteY120" fmla="*/ 1199887 h 1333340"/>
                <a:gd name="connsiteX121" fmla="*/ 84619 w 674440"/>
                <a:gd name="connsiteY121" fmla="*/ 1211924 h 1333340"/>
                <a:gd name="connsiteX122" fmla="*/ 99387 w 674440"/>
                <a:gd name="connsiteY122" fmla="*/ 1207452 h 1333340"/>
                <a:gd name="connsiteX123" fmla="*/ 105598 w 674440"/>
                <a:gd name="connsiteY123" fmla="*/ 1220871 h 1333340"/>
                <a:gd name="connsiteX124" fmla="*/ 124974 w 674440"/>
                <a:gd name="connsiteY124" fmla="*/ 1223278 h 1333340"/>
                <a:gd name="connsiteX125" fmla="*/ 139412 w 674440"/>
                <a:gd name="connsiteY125" fmla="*/ 1238412 h 1333340"/>
                <a:gd name="connsiteX126" fmla="*/ 148916 w 674440"/>
                <a:gd name="connsiteY126" fmla="*/ 1233940 h 1333340"/>
                <a:gd name="connsiteX127" fmla="*/ 165001 w 674440"/>
                <a:gd name="connsiteY127" fmla="*/ 1255957 h 1333340"/>
                <a:gd name="connsiteX128" fmla="*/ 171871 w 674440"/>
                <a:gd name="connsiteY128" fmla="*/ 1255611 h 1333340"/>
                <a:gd name="connsiteX129" fmla="*/ 200748 w 674440"/>
                <a:gd name="connsiteY129" fmla="*/ 1284510 h 1333340"/>
                <a:gd name="connsiteX130" fmla="*/ 193878 w 674440"/>
                <a:gd name="connsiteY130" fmla="*/ 1307559 h 1333340"/>
                <a:gd name="connsiteX131" fmla="*/ 210251 w 674440"/>
                <a:gd name="connsiteY131" fmla="*/ 1319254 h 1333340"/>
                <a:gd name="connsiteX132" fmla="*/ 219137 w 674440"/>
                <a:gd name="connsiteY132" fmla="*/ 1333356 h 1333340"/>
                <a:gd name="connsiteX133" fmla="*/ 228968 w 674440"/>
                <a:gd name="connsiteY133" fmla="*/ 1312372 h 1333340"/>
                <a:gd name="connsiteX134" fmla="*/ 253897 w 674440"/>
                <a:gd name="connsiteY134" fmla="*/ 1294140 h 1333340"/>
                <a:gd name="connsiteX135" fmla="*/ 271258 w 674440"/>
                <a:gd name="connsiteY135" fmla="*/ 1295518 h 1333340"/>
                <a:gd name="connsiteX136" fmla="*/ 312929 w 674440"/>
                <a:gd name="connsiteY136" fmla="*/ 1277973 h 1333340"/>
                <a:gd name="connsiteX137" fmla="*/ 316220 w 674440"/>
                <a:gd name="connsiteY137" fmla="*/ 1267311 h 1333340"/>
                <a:gd name="connsiteX138" fmla="*/ 344769 w 674440"/>
                <a:gd name="connsiteY138" fmla="*/ 1260774 h 1333340"/>
                <a:gd name="connsiteX139" fmla="*/ 387057 w 674440"/>
                <a:gd name="connsiteY139" fmla="*/ 1227062 h 1333340"/>
                <a:gd name="connsiteX140" fmla="*/ 398865 w 674440"/>
                <a:gd name="connsiteY140" fmla="*/ 1215022 h 1333340"/>
                <a:gd name="connsiteX141" fmla="*/ 401826 w 674440"/>
                <a:gd name="connsiteY141" fmla="*/ 1200229 h 1333340"/>
                <a:gd name="connsiteX142" fmla="*/ 412316 w 674440"/>
                <a:gd name="connsiteY142" fmla="*/ 1187846 h 1333340"/>
                <a:gd name="connsiteX143" fmla="*/ 427412 w 674440"/>
                <a:gd name="connsiteY143" fmla="*/ 1190253 h 1333340"/>
                <a:gd name="connsiteX144" fmla="*/ 437245 w 674440"/>
                <a:gd name="connsiteY144" fmla="*/ 1168582 h 1333340"/>
                <a:gd name="connsiteX145" fmla="*/ 431362 w 674440"/>
                <a:gd name="connsiteY145" fmla="*/ 1136244 h 133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674440" h="1333340">
                  <a:moveTo>
                    <a:pt x="431362" y="1136244"/>
                  </a:moveTo>
                  <a:lnTo>
                    <a:pt x="432020" y="1110447"/>
                  </a:lnTo>
                  <a:lnTo>
                    <a:pt x="424781" y="1105976"/>
                  </a:lnTo>
                  <a:lnTo>
                    <a:pt x="435640" y="1088085"/>
                  </a:lnTo>
                  <a:lnTo>
                    <a:pt x="418240" y="1072605"/>
                  </a:lnTo>
                  <a:lnTo>
                    <a:pt x="422518" y="1054719"/>
                  </a:lnTo>
                  <a:lnTo>
                    <a:pt x="411657" y="1051967"/>
                  </a:lnTo>
                  <a:lnTo>
                    <a:pt x="416594" y="998645"/>
                  </a:lnTo>
                  <a:lnTo>
                    <a:pt x="411657" y="977661"/>
                  </a:lnTo>
                  <a:lnTo>
                    <a:pt x="433336" y="942230"/>
                  </a:lnTo>
                  <a:lnTo>
                    <a:pt x="434323" y="920213"/>
                  </a:lnTo>
                  <a:lnTo>
                    <a:pt x="428729" y="907144"/>
                  </a:lnTo>
                  <a:lnTo>
                    <a:pt x="435969" y="898197"/>
                  </a:lnTo>
                  <a:lnTo>
                    <a:pt x="428729" y="879278"/>
                  </a:lnTo>
                  <a:lnTo>
                    <a:pt x="453001" y="862765"/>
                  </a:lnTo>
                  <a:lnTo>
                    <a:pt x="443169" y="854855"/>
                  </a:lnTo>
                  <a:lnTo>
                    <a:pt x="454975" y="841440"/>
                  </a:lnTo>
                  <a:lnTo>
                    <a:pt x="470730" y="842814"/>
                  </a:lnTo>
                  <a:lnTo>
                    <a:pt x="488748" y="826993"/>
                  </a:lnTo>
                  <a:lnTo>
                    <a:pt x="489078" y="801533"/>
                  </a:lnTo>
                  <a:lnTo>
                    <a:pt x="482537" y="774358"/>
                  </a:lnTo>
                  <a:lnTo>
                    <a:pt x="469413" y="757159"/>
                  </a:lnTo>
                  <a:lnTo>
                    <a:pt x="482865" y="743744"/>
                  </a:lnTo>
                  <a:lnTo>
                    <a:pt x="509111" y="733768"/>
                  </a:lnTo>
                  <a:lnTo>
                    <a:pt x="512401" y="706934"/>
                  </a:lnTo>
                  <a:lnTo>
                    <a:pt x="498622" y="701089"/>
                  </a:lnTo>
                  <a:lnTo>
                    <a:pt x="479246" y="682511"/>
                  </a:lnTo>
                  <a:lnTo>
                    <a:pt x="489078" y="659121"/>
                  </a:lnTo>
                  <a:lnTo>
                    <a:pt x="481878" y="646393"/>
                  </a:lnTo>
                  <a:lnTo>
                    <a:pt x="468426" y="643983"/>
                  </a:lnTo>
                  <a:lnTo>
                    <a:pt x="455962" y="629881"/>
                  </a:lnTo>
                  <a:lnTo>
                    <a:pt x="462832" y="606486"/>
                  </a:lnTo>
                  <a:lnTo>
                    <a:pt x="444484" y="585161"/>
                  </a:lnTo>
                  <a:lnTo>
                    <a:pt x="427742" y="573120"/>
                  </a:lnTo>
                  <a:lnTo>
                    <a:pt x="432020" y="562457"/>
                  </a:lnTo>
                  <a:lnTo>
                    <a:pt x="417581" y="536311"/>
                  </a:lnTo>
                  <a:lnTo>
                    <a:pt x="433008" y="515327"/>
                  </a:lnTo>
                  <a:lnTo>
                    <a:pt x="426755" y="507070"/>
                  </a:lnTo>
                  <a:lnTo>
                    <a:pt x="435312" y="489184"/>
                  </a:lnTo>
                  <a:lnTo>
                    <a:pt x="427084" y="474737"/>
                  </a:lnTo>
                  <a:lnTo>
                    <a:pt x="437245" y="458570"/>
                  </a:lnTo>
                  <a:lnTo>
                    <a:pt x="429716" y="436553"/>
                  </a:lnTo>
                  <a:lnTo>
                    <a:pt x="442510" y="420041"/>
                  </a:lnTo>
                  <a:lnTo>
                    <a:pt x="447117" y="404216"/>
                  </a:lnTo>
                  <a:lnTo>
                    <a:pt x="445143" y="371882"/>
                  </a:lnTo>
                  <a:lnTo>
                    <a:pt x="466123" y="360528"/>
                  </a:lnTo>
                  <a:lnTo>
                    <a:pt x="487144" y="336446"/>
                  </a:lnTo>
                  <a:lnTo>
                    <a:pt x="478587" y="312710"/>
                  </a:lnTo>
                  <a:lnTo>
                    <a:pt x="466452" y="313743"/>
                  </a:lnTo>
                  <a:lnTo>
                    <a:pt x="442510" y="343329"/>
                  </a:lnTo>
                  <a:lnTo>
                    <a:pt x="429716" y="330601"/>
                  </a:lnTo>
                  <a:lnTo>
                    <a:pt x="409394" y="337138"/>
                  </a:lnTo>
                  <a:lnTo>
                    <a:pt x="403800" y="328190"/>
                  </a:lnTo>
                  <a:lnTo>
                    <a:pt x="418568" y="310650"/>
                  </a:lnTo>
                  <a:lnTo>
                    <a:pt x="415936" y="291726"/>
                  </a:lnTo>
                  <a:lnTo>
                    <a:pt x="440206" y="274527"/>
                  </a:lnTo>
                  <a:lnTo>
                    <a:pt x="449092" y="255608"/>
                  </a:lnTo>
                  <a:lnTo>
                    <a:pt x="444484" y="234279"/>
                  </a:lnTo>
                  <a:lnTo>
                    <a:pt x="466782" y="226023"/>
                  </a:lnTo>
                  <a:lnTo>
                    <a:pt x="469413" y="204697"/>
                  </a:lnTo>
                  <a:lnTo>
                    <a:pt x="522234" y="198847"/>
                  </a:lnTo>
                  <a:lnTo>
                    <a:pt x="538318" y="199539"/>
                  </a:lnTo>
                  <a:lnTo>
                    <a:pt x="567156" y="194376"/>
                  </a:lnTo>
                  <a:lnTo>
                    <a:pt x="593072" y="182681"/>
                  </a:lnTo>
                  <a:lnTo>
                    <a:pt x="617672" y="175457"/>
                  </a:lnTo>
                  <a:lnTo>
                    <a:pt x="631453" y="156538"/>
                  </a:lnTo>
                  <a:lnTo>
                    <a:pt x="646550" y="157571"/>
                  </a:lnTo>
                  <a:lnTo>
                    <a:pt x="649182" y="143810"/>
                  </a:lnTo>
                  <a:lnTo>
                    <a:pt x="634414" y="133835"/>
                  </a:lnTo>
                  <a:lnTo>
                    <a:pt x="630466" y="122135"/>
                  </a:lnTo>
                  <a:lnTo>
                    <a:pt x="609157" y="97025"/>
                  </a:lnTo>
                  <a:lnTo>
                    <a:pt x="625570" y="90147"/>
                  </a:lnTo>
                  <a:lnTo>
                    <a:pt x="631453" y="67098"/>
                  </a:lnTo>
                  <a:lnTo>
                    <a:pt x="645234" y="54025"/>
                  </a:lnTo>
                  <a:lnTo>
                    <a:pt x="650499" y="20659"/>
                  </a:lnTo>
                  <a:lnTo>
                    <a:pt x="666543" y="13776"/>
                  </a:lnTo>
                  <a:lnTo>
                    <a:pt x="674441" y="16"/>
                  </a:lnTo>
                  <a:lnTo>
                    <a:pt x="517297" y="12744"/>
                  </a:lnTo>
                  <a:lnTo>
                    <a:pt x="359865" y="25471"/>
                  </a:lnTo>
                  <a:lnTo>
                    <a:pt x="158747" y="41984"/>
                  </a:lnTo>
                  <a:lnTo>
                    <a:pt x="39697" y="51618"/>
                  </a:lnTo>
                  <a:lnTo>
                    <a:pt x="39368" y="220518"/>
                  </a:lnTo>
                  <a:lnTo>
                    <a:pt x="38381" y="465102"/>
                  </a:lnTo>
                  <a:lnTo>
                    <a:pt x="38381" y="532185"/>
                  </a:lnTo>
                  <a:lnTo>
                    <a:pt x="51832" y="563144"/>
                  </a:lnTo>
                  <a:lnTo>
                    <a:pt x="50845" y="578970"/>
                  </a:lnTo>
                  <a:lnTo>
                    <a:pt x="68204" y="593417"/>
                  </a:lnTo>
                  <a:lnTo>
                    <a:pt x="69851" y="614742"/>
                  </a:lnTo>
                  <a:lnTo>
                    <a:pt x="80341" y="635039"/>
                  </a:lnTo>
                  <a:lnTo>
                    <a:pt x="77419" y="657743"/>
                  </a:lnTo>
                  <a:lnTo>
                    <a:pt x="55740" y="665312"/>
                  </a:lnTo>
                  <a:lnTo>
                    <a:pt x="61993" y="685263"/>
                  </a:lnTo>
                  <a:lnTo>
                    <a:pt x="46896" y="710374"/>
                  </a:lnTo>
                  <a:lnTo>
                    <a:pt x="39368" y="733423"/>
                  </a:lnTo>
                  <a:lnTo>
                    <a:pt x="44921" y="749935"/>
                  </a:lnTo>
                  <a:lnTo>
                    <a:pt x="32786" y="773671"/>
                  </a:lnTo>
                  <a:lnTo>
                    <a:pt x="36077" y="793277"/>
                  </a:lnTo>
                  <a:lnTo>
                    <a:pt x="31799" y="814261"/>
                  </a:lnTo>
                  <a:lnTo>
                    <a:pt x="34431" y="841782"/>
                  </a:lnTo>
                  <a:lnTo>
                    <a:pt x="23942" y="860359"/>
                  </a:lnTo>
                  <a:lnTo>
                    <a:pt x="9502" y="869989"/>
                  </a:lnTo>
                  <a:lnTo>
                    <a:pt x="5224" y="907144"/>
                  </a:lnTo>
                  <a:lnTo>
                    <a:pt x="0" y="911270"/>
                  </a:lnTo>
                  <a:lnTo>
                    <a:pt x="19335" y="931222"/>
                  </a:lnTo>
                  <a:lnTo>
                    <a:pt x="8185" y="938791"/>
                  </a:lnTo>
                  <a:lnTo>
                    <a:pt x="17031" y="960120"/>
                  </a:lnTo>
                  <a:lnTo>
                    <a:pt x="8185" y="969405"/>
                  </a:lnTo>
                  <a:lnTo>
                    <a:pt x="14439" y="979039"/>
                  </a:lnTo>
                  <a:lnTo>
                    <a:pt x="17359" y="1011031"/>
                  </a:lnTo>
                  <a:lnTo>
                    <a:pt x="10489" y="1032015"/>
                  </a:lnTo>
                  <a:lnTo>
                    <a:pt x="19663" y="1045430"/>
                  </a:lnTo>
                  <a:lnTo>
                    <a:pt x="17359" y="1068134"/>
                  </a:lnTo>
                  <a:lnTo>
                    <a:pt x="31799" y="1070540"/>
                  </a:lnTo>
                  <a:lnTo>
                    <a:pt x="34431" y="1084646"/>
                  </a:lnTo>
                  <a:lnTo>
                    <a:pt x="46566" y="1096341"/>
                  </a:lnTo>
                  <a:lnTo>
                    <a:pt x="40684" y="1125236"/>
                  </a:lnTo>
                  <a:lnTo>
                    <a:pt x="50516" y="1137622"/>
                  </a:lnTo>
                  <a:lnTo>
                    <a:pt x="43275" y="1154476"/>
                  </a:lnTo>
                  <a:lnTo>
                    <a:pt x="68204" y="1172708"/>
                  </a:lnTo>
                  <a:lnTo>
                    <a:pt x="77749" y="1187160"/>
                  </a:lnTo>
                  <a:lnTo>
                    <a:pt x="73471" y="1199887"/>
                  </a:lnTo>
                  <a:lnTo>
                    <a:pt x="84619" y="1211924"/>
                  </a:lnTo>
                  <a:lnTo>
                    <a:pt x="99387" y="1207452"/>
                  </a:lnTo>
                  <a:lnTo>
                    <a:pt x="105598" y="1220871"/>
                  </a:lnTo>
                  <a:lnTo>
                    <a:pt x="124974" y="1223278"/>
                  </a:lnTo>
                  <a:lnTo>
                    <a:pt x="139412" y="1238412"/>
                  </a:lnTo>
                  <a:lnTo>
                    <a:pt x="148916" y="1233940"/>
                  </a:lnTo>
                  <a:lnTo>
                    <a:pt x="165001" y="1255957"/>
                  </a:lnTo>
                  <a:lnTo>
                    <a:pt x="171871" y="1255611"/>
                  </a:lnTo>
                  <a:lnTo>
                    <a:pt x="200748" y="1284510"/>
                  </a:lnTo>
                  <a:lnTo>
                    <a:pt x="193878" y="1307559"/>
                  </a:lnTo>
                  <a:lnTo>
                    <a:pt x="210251" y="1319254"/>
                  </a:lnTo>
                  <a:lnTo>
                    <a:pt x="219137" y="1333356"/>
                  </a:lnTo>
                  <a:lnTo>
                    <a:pt x="228968" y="1312372"/>
                  </a:lnTo>
                  <a:lnTo>
                    <a:pt x="253897" y="1294140"/>
                  </a:lnTo>
                  <a:lnTo>
                    <a:pt x="271258" y="1295518"/>
                  </a:lnTo>
                  <a:lnTo>
                    <a:pt x="312929" y="1277973"/>
                  </a:lnTo>
                  <a:lnTo>
                    <a:pt x="316220" y="1267311"/>
                  </a:lnTo>
                  <a:lnTo>
                    <a:pt x="344769" y="1260774"/>
                  </a:lnTo>
                  <a:lnTo>
                    <a:pt x="387057" y="1227062"/>
                  </a:lnTo>
                  <a:lnTo>
                    <a:pt x="398865" y="1215022"/>
                  </a:lnTo>
                  <a:lnTo>
                    <a:pt x="401826" y="1200229"/>
                  </a:lnTo>
                  <a:lnTo>
                    <a:pt x="412316" y="1187846"/>
                  </a:lnTo>
                  <a:lnTo>
                    <a:pt x="427412" y="1190253"/>
                  </a:lnTo>
                  <a:lnTo>
                    <a:pt x="437245" y="1168582"/>
                  </a:lnTo>
                  <a:lnTo>
                    <a:pt x="431362" y="1136244"/>
                  </a:lnTo>
                  <a:close/>
                </a:path>
              </a:pathLst>
            </a:custGeom>
            <a:solidFill>
              <a:srgbClr val="308BC9"/>
            </a:solidFill>
            <a:ln w="5801" cap="flat">
              <a:noFill/>
              <a:prstDash val="solid"/>
              <a:miter/>
            </a:ln>
          </p:spPr>
          <p:txBody>
            <a:bodyPr rtlCol="0" anchor="ctr"/>
            <a:lstStyle/>
            <a:p>
              <a:endParaRPr lang="pt-BR"/>
            </a:p>
          </p:txBody>
        </p:sp>
        <p:sp>
          <p:nvSpPr>
            <p:cNvPr id="111" name="Forma Livre: Forma 110">
              <a:extLst>
                <a:ext uri="{FF2B5EF4-FFF2-40B4-BE49-F238E27FC236}">
                  <a16:creationId xmlns:a16="http://schemas.microsoft.com/office/drawing/2014/main" id="{0BDDBE0A-D29C-7E6C-973D-E67E78A73A62}"/>
                </a:ext>
              </a:extLst>
            </p:cNvPr>
            <p:cNvSpPr/>
            <p:nvPr/>
          </p:nvSpPr>
          <p:spPr>
            <a:xfrm flipV="1">
              <a:off x="-19574718" y="5236863"/>
              <a:ext cx="653789" cy="552461"/>
            </a:xfrm>
            <a:custGeom>
              <a:avLst/>
              <a:gdLst>
                <a:gd name="connsiteX0" fmla="*/ 571434 w 653789"/>
                <a:gd name="connsiteY0" fmla="*/ 462344 h 552461"/>
                <a:gd name="connsiteX1" fmla="*/ 576370 w 653789"/>
                <a:gd name="connsiteY1" fmla="*/ 431384 h 552461"/>
                <a:gd name="connsiteX2" fmla="*/ 591139 w 653789"/>
                <a:gd name="connsiteY2" fmla="*/ 386664 h 552461"/>
                <a:gd name="connsiteX3" fmla="*/ 604920 w 653789"/>
                <a:gd name="connsiteY3" fmla="*/ 360863 h 552461"/>
                <a:gd name="connsiteX4" fmla="*/ 613105 w 653789"/>
                <a:gd name="connsiteY4" fmla="*/ 334720 h 552461"/>
                <a:gd name="connsiteX5" fmla="*/ 610801 w 653789"/>
                <a:gd name="connsiteY5" fmla="*/ 325086 h 552461"/>
                <a:gd name="connsiteX6" fmla="*/ 617712 w 653789"/>
                <a:gd name="connsiteY6" fmla="*/ 301009 h 552461"/>
                <a:gd name="connsiteX7" fmla="*/ 616725 w 653789"/>
                <a:gd name="connsiteY7" fmla="*/ 286561 h 552461"/>
                <a:gd name="connsiteX8" fmla="*/ 629190 w 653789"/>
                <a:gd name="connsiteY8" fmla="*/ 262138 h 552461"/>
                <a:gd name="connsiteX9" fmla="*/ 653789 w 653789"/>
                <a:gd name="connsiteY9" fmla="*/ 242528 h 552461"/>
                <a:gd name="connsiteX10" fmla="*/ 641654 w 653789"/>
                <a:gd name="connsiteY10" fmla="*/ 221544 h 552461"/>
                <a:gd name="connsiteX11" fmla="*/ 646221 w 653789"/>
                <a:gd name="connsiteY11" fmla="*/ 205719 h 552461"/>
                <a:gd name="connsiteX12" fmla="*/ 632481 w 653789"/>
                <a:gd name="connsiteY12" fmla="*/ 178202 h 552461"/>
                <a:gd name="connsiteX13" fmla="*/ 615409 w 653789"/>
                <a:gd name="connsiteY13" fmla="*/ 169946 h 552461"/>
                <a:gd name="connsiteX14" fmla="*/ 503557 w 653789"/>
                <a:gd name="connsiteY14" fmla="*/ 157905 h 552461"/>
                <a:gd name="connsiteX15" fmla="*/ 280143 w 653789"/>
                <a:gd name="connsiteY15" fmla="*/ 152056 h 552461"/>
                <a:gd name="connsiteX16" fmla="*/ 291620 w 653789"/>
                <a:gd name="connsiteY16" fmla="*/ 133482 h 552461"/>
                <a:gd name="connsiteX17" fmla="*/ 278497 w 653789"/>
                <a:gd name="connsiteY17" fmla="*/ 114218 h 552461"/>
                <a:gd name="connsiteX18" fmla="*/ 248343 w 653789"/>
                <a:gd name="connsiteY18" fmla="*/ 96673 h 552461"/>
                <a:gd name="connsiteX19" fmla="*/ 212555 w 653789"/>
                <a:gd name="connsiteY19" fmla="*/ 95640 h 552461"/>
                <a:gd name="connsiteX20" fmla="*/ 213213 w 653789"/>
                <a:gd name="connsiteY20" fmla="*/ 47481 h 552461"/>
                <a:gd name="connsiteX21" fmla="*/ 199761 w 653789"/>
                <a:gd name="connsiteY21" fmla="*/ 33375 h 552461"/>
                <a:gd name="connsiteX22" fmla="*/ 197828 w 653789"/>
                <a:gd name="connsiteY22" fmla="*/ 7578 h 552461"/>
                <a:gd name="connsiteX23" fmla="*/ 175161 w 653789"/>
                <a:gd name="connsiteY23" fmla="*/ 9 h 552461"/>
                <a:gd name="connsiteX24" fmla="*/ 149245 w 653789"/>
                <a:gd name="connsiteY24" fmla="*/ 5859 h 552461"/>
                <a:gd name="connsiteX25" fmla="*/ 113496 w 653789"/>
                <a:gd name="connsiteY25" fmla="*/ 8952 h 552461"/>
                <a:gd name="connsiteX26" fmla="*/ 100044 w 653789"/>
                <a:gd name="connsiteY26" fmla="*/ 8611 h 552461"/>
                <a:gd name="connsiteX27" fmla="*/ 75445 w 653789"/>
                <a:gd name="connsiteY27" fmla="*/ 18241 h 552461"/>
                <a:gd name="connsiteX28" fmla="*/ 61664 w 653789"/>
                <a:gd name="connsiteY28" fmla="*/ 13082 h 552461"/>
                <a:gd name="connsiteX29" fmla="*/ 27233 w 653789"/>
                <a:gd name="connsiteY29" fmla="*/ 18928 h 552461"/>
                <a:gd name="connsiteX30" fmla="*/ 43975 w 653789"/>
                <a:gd name="connsiteY30" fmla="*/ 49201 h 552461"/>
                <a:gd name="connsiteX31" fmla="*/ 56110 w 653789"/>
                <a:gd name="connsiteY31" fmla="*/ 80847 h 552461"/>
                <a:gd name="connsiteX32" fmla="*/ 56769 w 653789"/>
                <a:gd name="connsiteY32" fmla="*/ 134856 h 552461"/>
                <a:gd name="connsiteX33" fmla="*/ 34431 w 653789"/>
                <a:gd name="connsiteY33" fmla="*/ 136576 h 552461"/>
                <a:gd name="connsiteX34" fmla="*/ 22955 w 653789"/>
                <a:gd name="connsiteY34" fmla="*/ 178889 h 552461"/>
                <a:gd name="connsiteX35" fmla="*/ 36735 w 653789"/>
                <a:gd name="connsiteY35" fmla="*/ 192650 h 552461"/>
                <a:gd name="connsiteX36" fmla="*/ 27233 w 653789"/>
                <a:gd name="connsiteY36" fmla="*/ 210882 h 552461"/>
                <a:gd name="connsiteX37" fmla="*/ 37064 w 653789"/>
                <a:gd name="connsiteY37" fmla="*/ 214666 h 552461"/>
                <a:gd name="connsiteX38" fmla="*/ 31511 w 653789"/>
                <a:gd name="connsiteY38" fmla="*/ 234959 h 552461"/>
                <a:gd name="connsiteX39" fmla="*/ 42001 w 653789"/>
                <a:gd name="connsiteY39" fmla="*/ 252849 h 552461"/>
                <a:gd name="connsiteX40" fmla="*/ 36735 w 653789"/>
                <a:gd name="connsiteY40" fmla="*/ 288281 h 552461"/>
                <a:gd name="connsiteX41" fmla="*/ 47883 w 653789"/>
                <a:gd name="connsiteY41" fmla="*/ 308232 h 552461"/>
                <a:gd name="connsiteX42" fmla="*/ 39368 w 653789"/>
                <a:gd name="connsiteY42" fmla="*/ 322680 h 552461"/>
                <a:gd name="connsiteX43" fmla="*/ 0 w 653789"/>
                <a:gd name="connsiteY43" fmla="*/ 349854 h 552461"/>
                <a:gd name="connsiteX44" fmla="*/ 5924 w 653789"/>
                <a:gd name="connsiteY44" fmla="*/ 372904 h 552461"/>
                <a:gd name="connsiteX45" fmla="*/ 987 w 653789"/>
                <a:gd name="connsiteY45" fmla="*/ 380814 h 552461"/>
                <a:gd name="connsiteX46" fmla="*/ 23613 w 653789"/>
                <a:gd name="connsiteY46" fmla="*/ 381160 h 552461"/>
                <a:gd name="connsiteX47" fmla="*/ 46896 w 653789"/>
                <a:gd name="connsiteY47" fmla="*/ 373591 h 552461"/>
                <a:gd name="connsiteX48" fmla="*/ 73141 w 653789"/>
                <a:gd name="connsiteY48" fmla="*/ 371184 h 552461"/>
                <a:gd name="connsiteX49" fmla="*/ 96467 w 653789"/>
                <a:gd name="connsiteY49" fmla="*/ 389416 h 552461"/>
                <a:gd name="connsiteX50" fmla="*/ 115472 w 653789"/>
                <a:gd name="connsiteY50" fmla="*/ 392855 h 552461"/>
                <a:gd name="connsiteX51" fmla="*/ 132872 w 653789"/>
                <a:gd name="connsiteY51" fmla="*/ 406615 h 552461"/>
                <a:gd name="connsiteX52" fmla="*/ 47225 w 653789"/>
                <a:gd name="connsiteY52" fmla="*/ 552471 h 552461"/>
                <a:gd name="connsiteX53" fmla="*/ 204039 w 653789"/>
                <a:gd name="connsiteY53" fmla="*/ 507409 h 552461"/>
                <a:gd name="connsiteX54" fmla="*/ 365132 w 653789"/>
                <a:gd name="connsiteY54" fmla="*/ 460279 h 552461"/>
                <a:gd name="connsiteX55" fmla="*/ 391007 w 653789"/>
                <a:gd name="connsiteY55" fmla="*/ 461311 h 552461"/>
                <a:gd name="connsiteX56" fmla="*/ 416923 w 653789"/>
                <a:gd name="connsiteY56" fmla="*/ 470600 h 552461"/>
                <a:gd name="connsiteX57" fmla="*/ 438273 w 653789"/>
                <a:gd name="connsiteY57" fmla="*/ 462689 h 552461"/>
                <a:gd name="connsiteX58" fmla="*/ 450738 w 653789"/>
                <a:gd name="connsiteY58" fmla="*/ 482295 h 552461"/>
                <a:gd name="connsiteX59" fmla="*/ 472376 w 653789"/>
                <a:gd name="connsiteY59" fmla="*/ 505686 h 552461"/>
                <a:gd name="connsiteX60" fmla="*/ 488131 w 653789"/>
                <a:gd name="connsiteY60" fmla="*/ 477136 h 552461"/>
                <a:gd name="connsiteX61" fmla="*/ 489448 w 653789"/>
                <a:gd name="connsiteY61" fmla="*/ 463031 h 552461"/>
                <a:gd name="connsiteX62" fmla="*/ 571434 w 653789"/>
                <a:gd name="connsiteY62" fmla="*/ 462344 h 55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53789" h="552461">
                  <a:moveTo>
                    <a:pt x="571434" y="462344"/>
                  </a:moveTo>
                  <a:lnTo>
                    <a:pt x="576370" y="431384"/>
                  </a:lnTo>
                  <a:lnTo>
                    <a:pt x="591139" y="386664"/>
                  </a:lnTo>
                  <a:lnTo>
                    <a:pt x="604920" y="360863"/>
                  </a:lnTo>
                  <a:lnTo>
                    <a:pt x="613105" y="334720"/>
                  </a:lnTo>
                  <a:lnTo>
                    <a:pt x="610801" y="325086"/>
                  </a:lnTo>
                  <a:lnTo>
                    <a:pt x="617712" y="301009"/>
                  </a:lnTo>
                  <a:lnTo>
                    <a:pt x="616725" y="286561"/>
                  </a:lnTo>
                  <a:lnTo>
                    <a:pt x="629190" y="262138"/>
                  </a:lnTo>
                  <a:lnTo>
                    <a:pt x="653789" y="242528"/>
                  </a:lnTo>
                  <a:lnTo>
                    <a:pt x="641654" y="221544"/>
                  </a:lnTo>
                  <a:lnTo>
                    <a:pt x="646221" y="205719"/>
                  </a:lnTo>
                  <a:lnTo>
                    <a:pt x="632481" y="178202"/>
                  </a:lnTo>
                  <a:lnTo>
                    <a:pt x="615409" y="169946"/>
                  </a:lnTo>
                  <a:lnTo>
                    <a:pt x="503557" y="157905"/>
                  </a:lnTo>
                  <a:lnTo>
                    <a:pt x="280143" y="152056"/>
                  </a:lnTo>
                  <a:lnTo>
                    <a:pt x="291620" y="133482"/>
                  </a:lnTo>
                  <a:lnTo>
                    <a:pt x="278497" y="114218"/>
                  </a:lnTo>
                  <a:lnTo>
                    <a:pt x="248343" y="96673"/>
                  </a:lnTo>
                  <a:lnTo>
                    <a:pt x="212555" y="95640"/>
                  </a:lnTo>
                  <a:lnTo>
                    <a:pt x="213213" y="47481"/>
                  </a:lnTo>
                  <a:lnTo>
                    <a:pt x="199761" y="33375"/>
                  </a:lnTo>
                  <a:lnTo>
                    <a:pt x="197828" y="7578"/>
                  </a:lnTo>
                  <a:lnTo>
                    <a:pt x="175161" y="9"/>
                  </a:lnTo>
                  <a:lnTo>
                    <a:pt x="149245" y="5859"/>
                  </a:lnTo>
                  <a:lnTo>
                    <a:pt x="113496" y="8952"/>
                  </a:lnTo>
                  <a:lnTo>
                    <a:pt x="100044" y="8611"/>
                  </a:lnTo>
                  <a:lnTo>
                    <a:pt x="75445" y="18241"/>
                  </a:lnTo>
                  <a:lnTo>
                    <a:pt x="61664" y="13082"/>
                  </a:lnTo>
                  <a:lnTo>
                    <a:pt x="27233" y="18928"/>
                  </a:lnTo>
                  <a:lnTo>
                    <a:pt x="43975" y="49201"/>
                  </a:lnTo>
                  <a:lnTo>
                    <a:pt x="56110" y="80847"/>
                  </a:lnTo>
                  <a:lnTo>
                    <a:pt x="56769" y="134856"/>
                  </a:lnTo>
                  <a:lnTo>
                    <a:pt x="34431" y="136576"/>
                  </a:lnTo>
                  <a:lnTo>
                    <a:pt x="22955" y="178889"/>
                  </a:lnTo>
                  <a:lnTo>
                    <a:pt x="36735" y="192650"/>
                  </a:lnTo>
                  <a:lnTo>
                    <a:pt x="27233" y="210882"/>
                  </a:lnTo>
                  <a:lnTo>
                    <a:pt x="37064" y="214666"/>
                  </a:lnTo>
                  <a:lnTo>
                    <a:pt x="31511" y="234959"/>
                  </a:lnTo>
                  <a:lnTo>
                    <a:pt x="42001" y="252849"/>
                  </a:lnTo>
                  <a:lnTo>
                    <a:pt x="36735" y="288281"/>
                  </a:lnTo>
                  <a:lnTo>
                    <a:pt x="47883" y="308232"/>
                  </a:lnTo>
                  <a:lnTo>
                    <a:pt x="39368" y="322680"/>
                  </a:lnTo>
                  <a:lnTo>
                    <a:pt x="0" y="349854"/>
                  </a:lnTo>
                  <a:lnTo>
                    <a:pt x="5924" y="372904"/>
                  </a:lnTo>
                  <a:lnTo>
                    <a:pt x="987" y="380814"/>
                  </a:lnTo>
                  <a:lnTo>
                    <a:pt x="23613" y="381160"/>
                  </a:lnTo>
                  <a:lnTo>
                    <a:pt x="46896" y="373591"/>
                  </a:lnTo>
                  <a:lnTo>
                    <a:pt x="73141" y="371184"/>
                  </a:lnTo>
                  <a:lnTo>
                    <a:pt x="96467" y="389416"/>
                  </a:lnTo>
                  <a:lnTo>
                    <a:pt x="115472" y="392855"/>
                  </a:lnTo>
                  <a:lnTo>
                    <a:pt x="132872" y="406615"/>
                  </a:lnTo>
                  <a:lnTo>
                    <a:pt x="47225" y="552471"/>
                  </a:lnTo>
                  <a:lnTo>
                    <a:pt x="204039" y="507409"/>
                  </a:lnTo>
                  <a:lnTo>
                    <a:pt x="365132" y="460279"/>
                  </a:lnTo>
                  <a:lnTo>
                    <a:pt x="391007" y="461311"/>
                  </a:lnTo>
                  <a:lnTo>
                    <a:pt x="416923" y="470600"/>
                  </a:lnTo>
                  <a:lnTo>
                    <a:pt x="438273" y="462689"/>
                  </a:lnTo>
                  <a:lnTo>
                    <a:pt x="450738" y="482295"/>
                  </a:lnTo>
                  <a:lnTo>
                    <a:pt x="472376" y="505686"/>
                  </a:lnTo>
                  <a:lnTo>
                    <a:pt x="488131" y="477136"/>
                  </a:lnTo>
                  <a:lnTo>
                    <a:pt x="489448" y="463031"/>
                  </a:lnTo>
                  <a:lnTo>
                    <a:pt x="571434" y="462344"/>
                  </a:lnTo>
                  <a:close/>
                </a:path>
              </a:pathLst>
            </a:custGeom>
            <a:solidFill>
              <a:srgbClr val="1B779B"/>
            </a:solidFill>
            <a:ln w="5801" cap="flat">
              <a:noFill/>
              <a:prstDash val="solid"/>
              <a:miter/>
            </a:ln>
          </p:spPr>
          <p:txBody>
            <a:bodyPr rtlCol="0" anchor="ctr"/>
            <a:lstStyle/>
            <a:p>
              <a:endParaRPr lang="pt-BR"/>
            </a:p>
          </p:txBody>
        </p:sp>
        <p:sp>
          <p:nvSpPr>
            <p:cNvPr id="112" name="Forma Livre: Forma 111">
              <a:extLst>
                <a:ext uri="{FF2B5EF4-FFF2-40B4-BE49-F238E27FC236}">
                  <a16:creationId xmlns:a16="http://schemas.microsoft.com/office/drawing/2014/main" id="{A2F7B403-1971-C1D1-B334-81D7F1209508}"/>
                </a:ext>
              </a:extLst>
            </p:cNvPr>
            <p:cNvSpPr/>
            <p:nvPr/>
          </p:nvSpPr>
          <p:spPr>
            <a:xfrm flipV="1">
              <a:off x="-21743049" y="2660309"/>
              <a:ext cx="492738" cy="1922265"/>
            </a:xfrm>
            <a:custGeom>
              <a:avLst/>
              <a:gdLst>
                <a:gd name="connsiteX0" fmla="*/ 226007 w 492738"/>
                <a:gd name="connsiteY0" fmla="*/ 1919168 h 1922265"/>
                <a:gd name="connsiteX1" fmla="*/ 230285 w 492738"/>
                <a:gd name="connsiteY1" fmla="*/ 1919513 h 1922265"/>
                <a:gd name="connsiteX2" fmla="*/ 237525 w 492738"/>
                <a:gd name="connsiteY2" fmla="*/ 1893712 h 1922265"/>
                <a:gd name="connsiteX3" fmla="*/ 250319 w 492738"/>
                <a:gd name="connsiteY3" fmla="*/ 1863098 h 1922265"/>
                <a:gd name="connsiteX4" fmla="*/ 263112 w 492738"/>
                <a:gd name="connsiteY4" fmla="*/ 1845208 h 1922265"/>
                <a:gd name="connsiteX5" fmla="*/ 271628 w 492738"/>
                <a:gd name="connsiteY5" fmla="*/ 1821130 h 1922265"/>
                <a:gd name="connsiteX6" fmla="*/ 268336 w 492738"/>
                <a:gd name="connsiteY6" fmla="*/ 1809435 h 1922265"/>
                <a:gd name="connsiteX7" fmla="*/ 292607 w 492738"/>
                <a:gd name="connsiteY7" fmla="*/ 1796016 h 1922265"/>
                <a:gd name="connsiteX8" fmla="*/ 293265 w 492738"/>
                <a:gd name="connsiteY8" fmla="*/ 1786040 h 1922265"/>
                <a:gd name="connsiteX9" fmla="*/ 310666 w 492738"/>
                <a:gd name="connsiteY9" fmla="*/ 1777097 h 1922265"/>
                <a:gd name="connsiteX10" fmla="*/ 308692 w 492738"/>
                <a:gd name="connsiteY10" fmla="*/ 1763337 h 1922265"/>
                <a:gd name="connsiteX11" fmla="*/ 281130 w 492738"/>
                <a:gd name="connsiteY11" fmla="*/ 1737194 h 1922265"/>
                <a:gd name="connsiteX12" fmla="*/ 280472 w 492738"/>
                <a:gd name="connsiteY12" fmla="*/ 1712426 h 1922265"/>
                <a:gd name="connsiteX13" fmla="*/ 294581 w 492738"/>
                <a:gd name="connsiteY13" fmla="*/ 1699011 h 1922265"/>
                <a:gd name="connsiteX14" fmla="*/ 331318 w 492738"/>
                <a:gd name="connsiteY14" fmla="*/ 1683185 h 1922265"/>
                <a:gd name="connsiteX15" fmla="*/ 340819 w 492738"/>
                <a:gd name="connsiteY15" fmla="*/ 1657730 h 1922265"/>
                <a:gd name="connsiteX16" fmla="*/ 334279 w 492738"/>
                <a:gd name="connsiteY16" fmla="*/ 1638811 h 1922265"/>
                <a:gd name="connsiteX17" fmla="*/ 345427 w 492738"/>
                <a:gd name="connsiteY17" fmla="*/ 1617481 h 1922265"/>
                <a:gd name="connsiteX18" fmla="*/ 343453 w 492738"/>
                <a:gd name="connsiteY18" fmla="*/ 1607160 h 1922265"/>
                <a:gd name="connsiteX19" fmla="*/ 328027 w 492738"/>
                <a:gd name="connsiteY19" fmla="*/ 1583083 h 1922265"/>
                <a:gd name="connsiteX20" fmla="*/ 338229 w 492738"/>
                <a:gd name="connsiteY20" fmla="*/ 1569664 h 1922265"/>
                <a:gd name="connsiteX21" fmla="*/ 351351 w 492738"/>
                <a:gd name="connsiteY21" fmla="*/ 1566916 h 1922265"/>
                <a:gd name="connsiteX22" fmla="*/ 351351 w 492738"/>
                <a:gd name="connsiteY22" fmla="*/ 1342625 h 1922265"/>
                <a:gd name="connsiteX23" fmla="*/ 351351 w 492738"/>
                <a:gd name="connsiteY23" fmla="*/ 1255939 h 1922265"/>
                <a:gd name="connsiteX24" fmla="*/ 351351 w 492738"/>
                <a:gd name="connsiteY24" fmla="*/ 1018580 h 1922265"/>
                <a:gd name="connsiteX25" fmla="*/ 351351 w 492738"/>
                <a:gd name="connsiteY25" fmla="*/ 777436 h 1922265"/>
                <a:gd name="connsiteX26" fmla="*/ 351351 w 492738"/>
                <a:gd name="connsiteY26" fmla="*/ 552805 h 1922265"/>
                <a:gd name="connsiteX27" fmla="*/ 351351 w 492738"/>
                <a:gd name="connsiteY27" fmla="*/ 355349 h 1922265"/>
                <a:gd name="connsiteX28" fmla="*/ 449751 w 492738"/>
                <a:gd name="connsiteY28" fmla="*/ 240108 h 1922265"/>
                <a:gd name="connsiteX29" fmla="*/ 452712 w 492738"/>
                <a:gd name="connsiteY29" fmla="*/ 218783 h 1922265"/>
                <a:gd name="connsiteX30" fmla="*/ 448764 w 492738"/>
                <a:gd name="connsiteY30" fmla="*/ 140351 h 1922265"/>
                <a:gd name="connsiteX31" fmla="*/ 455345 w 492738"/>
                <a:gd name="connsiteY31" fmla="*/ 122119 h 1922265"/>
                <a:gd name="connsiteX32" fmla="*/ 444814 w 492738"/>
                <a:gd name="connsiteY32" fmla="*/ 112143 h 1922265"/>
                <a:gd name="connsiteX33" fmla="*/ 445143 w 492738"/>
                <a:gd name="connsiteY33" fmla="*/ 89094 h 1922265"/>
                <a:gd name="connsiteX34" fmla="*/ 435312 w 492738"/>
                <a:gd name="connsiteY34" fmla="*/ 65704 h 1922265"/>
                <a:gd name="connsiteX35" fmla="*/ 418240 w 492738"/>
                <a:gd name="connsiteY35" fmla="*/ 54350 h 1922265"/>
                <a:gd name="connsiteX36" fmla="*/ 462873 w 492738"/>
                <a:gd name="connsiteY36" fmla="*/ 40590 h 1922265"/>
                <a:gd name="connsiteX37" fmla="*/ 482207 w 492738"/>
                <a:gd name="connsiteY37" fmla="*/ 39557 h 1922265"/>
                <a:gd name="connsiteX38" fmla="*/ 492739 w 492738"/>
                <a:gd name="connsiteY38" fmla="*/ 12382 h 1922265"/>
                <a:gd name="connsiteX39" fmla="*/ 468756 w 492738"/>
                <a:gd name="connsiteY39" fmla="*/ 0 h 1922265"/>
                <a:gd name="connsiteX40" fmla="*/ 455015 w 492738"/>
                <a:gd name="connsiteY40" fmla="*/ 3093 h 1922265"/>
                <a:gd name="connsiteX41" fmla="*/ 439919 w 492738"/>
                <a:gd name="connsiteY41" fmla="*/ 15134 h 1922265"/>
                <a:gd name="connsiteX42" fmla="*/ 404500 w 492738"/>
                <a:gd name="connsiteY42" fmla="*/ 19606 h 1922265"/>
                <a:gd name="connsiteX43" fmla="*/ 373647 w 492738"/>
                <a:gd name="connsiteY43" fmla="*/ 36805 h 1922265"/>
                <a:gd name="connsiteX44" fmla="*/ 368711 w 492738"/>
                <a:gd name="connsiteY44" fmla="*/ 51598 h 1922265"/>
                <a:gd name="connsiteX45" fmla="*/ 328355 w 492738"/>
                <a:gd name="connsiteY45" fmla="*/ 54009 h 1922265"/>
                <a:gd name="connsiteX46" fmla="*/ 284093 w 492738"/>
                <a:gd name="connsiteY46" fmla="*/ 38183 h 1922265"/>
                <a:gd name="connsiteX47" fmla="*/ 265704 w 492738"/>
                <a:gd name="connsiteY47" fmla="*/ 43342 h 1922265"/>
                <a:gd name="connsiteX48" fmla="*/ 266691 w 492738"/>
                <a:gd name="connsiteY48" fmla="*/ 60200 h 1922265"/>
                <a:gd name="connsiteX49" fmla="*/ 256860 w 492738"/>
                <a:gd name="connsiteY49" fmla="*/ 76021 h 1922265"/>
                <a:gd name="connsiteX50" fmla="*/ 205026 w 492738"/>
                <a:gd name="connsiteY50" fmla="*/ 107326 h 1922265"/>
                <a:gd name="connsiteX51" fmla="*/ 183717 w 492738"/>
                <a:gd name="connsiteY51" fmla="*/ 105261 h 1922265"/>
                <a:gd name="connsiteX52" fmla="*/ 149903 w 492738"/>
                <a:gd name="connsiteY52" fmla="*/ 108704 h 1922265"/>
                <a:gd name="connsiteX53" fmla="*/ 171582 w 492738"/>
                <a:gd name="connsiteY53" fmla="*/ 121432 h 1922265"/>
                <a:gd name="connsiteX54" fmla="*/ 184047 w 492738"/>
                <a:gd name="connsiteY54" fmla="*/ 143103 h 1922265"/>
                <a:gd name="connsiteX55" fmla="*/ 191246 w 492738"/>
                <a:gd name="connsiteY55" fmla="*/ 138286 h 1922265"/>
                <a:gd name="connsiteX56" fmla="*/ 223744 w 492738"/>
                <a:gd name="connsiteY56" fmla="*/ 167181 h 1922265"/>
                <a:gd name="connsiteX57" fmla="*/ 211937 w 492738"/>
                <a:gd name="connsiteY57" fmla="*/ 175437 h 1922265"/>
                <a:gd name="connsiteX58" fmla="*/ 245053 w 492738"/>
                <a:gd name="connsiteY58" fmla="*/ 196766 h 1922265"/>
                <a:gd name="connsiteX59" fmla="*/ 239788 w 492738"/>
                <a:gd name="connsiteY59" fmla="*/ 301341 h 1922265"/>
                <a:gd name="connsiteX60" fmla="*/ 235879 w 492738"/>
                <a:gd name="connsiteY60" fmla="*/ 315101 h 1922265"/>
                <a:gd name="connsiteX61" fmla="*/ 226007 w 492738"/>
                <a:gd name="connsiteY61" fmla="*/ 320951 h 1922265"/>
                <a:gd name="connsiteX62" fmla="*/ 218479 w 492738"/>
                <a:gd name="connsiteY62" fmla="*/ 339183 h 1922265"/>
                <a:gd name="connsiteX63" fmla="*/ 220124 w 492738"/>
                <a:gd name="connsiteY63" fmla="*/ 351910 h 1922265"/>
                <a:gd name="connsiteX64" fmla="*/ 233575 w 492738"/>
                <a:gd name="connsiteY64" fmla="*/ 373236 h 1922265"/>
                <a:gd name="connsiteX65" fmla="*/ 228968 w 492738"/>
                <a:gd name="connsiteY65" fmla="*/ 384935 h 1922265"/>
                <a:gd name="connsiteX66" fmla="*/ 209963 w 492738"/>
                <a:gd name="connsiteY66" fmla="*/ 386655 h 1922265"/>
                <a:gd name="connsiteX67" fmla="*/ 194867 w 492738"/>
                <a:gd name="connsiteY67" fmla="*/ 393878 h 1922265"/>
                <a:gd name="connsiteX68" fmla="*/ 185693 w 492738"/>
                <a:gd name="connsiteY68" fmla="*/ 405228 h 1922265"/>
                <a:gd name="connsiteX69" fmla="*/ 165330 w 492738"/>
                <a:gd name="connsiteY69" fmla="*/ 397663 h 1922265"/>
                <a:gd name="connsiteX70" fmla="*/ 128264 w 492738"/>
                <a:gd name="connsiteY70" fmla="*/ 395943 h 1922265"/>
                <a:gd name="connsiteX71" fmla="*/ 106298 w 492738"/>
                <a:gd name="connsiteY71" fmla="*/ 400756 h 1922265"/>
                <a:gd name="connsiteX72" fmla="*/ 95480 w 492738"/>
                <a:gd name="connsiteY72" fmla="*/ 412797 h 1922265"/>
                <a:gd name="connsiteX73" fmla="*/ 93833 w 492738"/>
                <a:gd name="connsiteY73" fmla="*/ 427244 h 1922265"/>
                <a:gd name="connsiteX74" fmla="*/ 81369 w 492738"/>
                <a:gd name="connsiteY74" fmla="*/ 434468 h 1922265"/>
                <a:gd name="connsiteX75" fmla="*/ 92846 w 492738"/>
                <a:gd name="connsiteY75" fmla="*/ 489855 h 1922265"/>
                <a:gd name="connsiteX76" fmla="*/ 76762 w 492738"/>
                <a:gd name="connsiteY76" fmla="*/ 508087 h 1922265"/>
                <a:gd name="connsiteX77" fmla="*/ 79395 w 492738"/>
                <a:gd name="connsiteY77" fmla="*/ 531133 h 1922265"/>
                <a:gd name="connsiteX78" fmla="*/ 66601 w 492738"/>
                <a:gd name="connsiteY78" fmla="*/ 554525 h 1922265"/>
                <a:gd name="connsiteX79" fmla="*/ 52162 w 492738"/>
                <a:gd name="connsiteY79" fmla="*/ 567253 h 1922265"/>
                <a:gd name="connsiteX80" fmla="*/ 49858 w 492738"/>
                <a:gd name="connsiteY80" fmla="*/ 579637 h 1922265"/>
                <a:gd name="connsiteX81" fmla="*/ 23942 w 492738"/>
                <a:gd name="connsiteY81" fmla="*/ 583077 h 1922265"/>
                <a:gd name="connsiteX82" fmla="*/ 17072 w 492738"/>
                <a:gd name="connsiteY82" fmla="*/ 578605 h 1922265"/>
                <a:gd name="connsiteX83" fmla="*/ 7241 w 492738"/>
                <a:gd name="connsiteY83" fmla="*/ 612661 h 1922265"/>
                <a:gd name="connsiteX84" fmla="*/ 0 w 492738"/>
                <a:gd name="connsiteY84" fmla="*/ 621605 h 1922265"/>
                <a:gd name="connsiteX85" fmla="*/ 9174 w 492738"/>
                <a:gd name="connsiteY85" fmla="*/ 644997 h 1922265"/>
                <a:gd name="connsiteX86" fmla="*/ 21020 w 492738"/>
                <a:gd name="connsiteY86" fmla="*/ 653941 h 1922265"/>
                <a:gd name="connsiteX87" fmla="*/ 27233 w 492738"/>
                <a:gd name="connsiteY87" fmla="*/ 685588 h 1922265"/>
                <a:gd name="connsiteX88" fmla="*/ 27890 w 492738"/>
                <a:gd name="connsiteY88" fmla="*/ 706572 h 1922265"/>
                <a:gd name="connsiteX89" fmla="*/ 46279 w 492738"/>
                <a:gd name="connsiteY89" fmla="*/ 724117 h 1922265"/>
                <a:gd name="connsiteX90" fmla="*/ 64297 w 492738"/>
                <a:gd name="connsiteY90" fmla="*/ 726524 h 1922265"/>
                <a:gd name="connsiteX91" fmla="*/ 70878 w 492738"/>
                <a:gd name="connsiteY91" fmla="*/ 749573 h 1922265"/>
                <a:gd name="connsiteX92" fmla="*/ 92517 w 492738"/>
                <a:gd name="connsiteY92" fmla="*/ 765396 h 1922265"/>
                <a:gd name="connsiteX93" fmla="*/ 88569 w 492738"/>
                <a:gd name="connsiteY93" fmla="*/ 787068 h 1922265"/>
                <a:gd name="connsiteX94" fmla="*/ 93833 w 492738"/>
                <a:gd name="connsiteY94" fmla="*/ 797044 h 1922265"/>
                <a:gd name="connsiteX95" fmla="*/ 88569 w 492738"/>
                <a:gd name="connsiteY95" fmla="*/ 821124 h 1922265"/>
                <a:gd name="connsiteX96" fmla="*/ 100704 w 492738"/>
                <a:gd name="connsiteY96" fmla="*/ 840732 h 1922265"/>
                <a:gd name="connsiteX97" fmla="*/ 98400 w 492738"/>
                <a:gd name="connsiteY97" fmla="*/ 895428 h 1922265"/>
                <a:gd name="connsiteX98" fmla="*/ 91200 w 492738"/>
                <a:gd name="connsiteY98" fmla="*/ 918132 h 1922265"/>
                <a:gd name="connsiteX99" fmla="*/ 71537 w 492738"/>
                <a:gd name="connsiteY99" fmla="*/ 942900 h 1922265"/>
                <a:gd name="connsiteX100" fmla="*/ 73141 w 492738"/>
                <a:gd name="connsiteY100" fmla="*/ 953220 h 1922265"/>
                <a:gd name="connsiteX101" fmla="*/ 52819 w 492738"/>
                <a:gd name="connsiteY101" fmla="*/ 979364 h 1922265"/>
                <a:gd name="connsiteX102" fmla="*/ 38051 w 492738"/>
                <a:gd name="connsiteY102" fmla="*/ 1015484 h 1922265"/>
                <a:gd name="connsiteX103" fmla="*/ 48212 w 492738"/>
                <a:gd name="connsiteY103" fmla="*/ 1039220 h 1922265"/>
                <a:gd name="connsiteX104" fmla="*/ 43646 w 492738"/>
                <a:gd name="connsiteY104" fmla="*/ 1061579 h 1922265"/>
                <a:gd name="connsiteX105" fmla="*/ 68247 w 492738"/>
                <a:gd name="connsiteY105" fmla="*/ 1095291 h 1922265"/>
                <a:gd name="connsiteX106" fmla="*/ 100374 w 492738"/>
                <a:gd name="connsiteY106" fmla="*/ 1086691 h 1922265"/>
                <a:gd name="connsiteX107" fmla="*/ 103335 w 492738"/>
                <a:gd name="connsiteY107" fmla="*/ 1078779 h 1922265"/>
                <a:gd name="connsiteX108" fmla="*/ 131557 w 492738"/>
                <a:gd name="connsiteY108" fmla="*/ 1073619 h 1922265"/>
                <a:gd name="connsiteX109" fmla="*/ 153193 w 492738"/>
                <a:gd name="connsiteY109" fmla="*/ 1082563 h 1922265"/>
                <a:gd name="connsiteX110" fmla="*/ 149286 w 492738"/>
                <a:gd name="connsiteY110" fmla="*/ 1105955 h 1922265"/>
                <a:gd name="connsiteX111" fmla="*/ 142046 w 492738"/>
                <a:gd name="connsiteY111" fmla="*/ 1112491 h 1922265"/>
                <a:gd name="connsiteX112" fmla="*/ 143033 w 492738"/>
                <a:gd name="connsiteY112" fmla="*/ 1147923 h 1922265"/>
                <a:gd name="connsiteX113" fmla="*/ 126949 w 492738"/>
                <a:gd name="connsiteY113" fmla="*/ 1151363 h 1922265"/>
                <a:gd name="connsiteX114" fmla="*/ 119420 w 492738"/>
                <a:gd name="connsiteY114" fmla="*/ 1160651 h 1922265"/>
                <a:gd name="connsiteX115" fmla="*/ 122383 w 492738"/>
                <a:gd name="connsiteY115" fmla="*/ 1190235 h 1922265"/>
                <a:gd name="connsiteX116" fmla="*/ 131227 w 492738"/>
                <a:gd name="connsiteY116" fmla="*/ 1226699 h 1922265"/>
                <a:gd name="connsiteX117" fmla="*/ 153193 w 492738"/>
                <a:gd name="connsiteY117" fmla="*/ 1234611 h 1922265"/>
                <a:gd name="connsiteX118" fmla="*/ 156484 w 492738"/>
                <a:gd name="connsiteY118" fmla="*/ 1252843 h 1922265"/>
                <a:gd name="connsiteX119" fmla="*/ 168291 w 492738"/>
                <a:gd name="connsiteY119" fmla="*/ 1255939 h 1922265"/>
                <a:gd name="connsiteX120" fmla="*/ 174545 w 492738"/>
                <a:gd name="connsiteY120" fmla="*/ 1266947 h 1922265"/>
                <a:gd name="connsiteX121" fmla="*/ 194207 w 492738"/>
                <a:gd name="connsiteY121" fmla="*/ 1268323 h 1922265"/>
                <a:gd name="connsiteX122" fmla="*/ 203381 w 492738"/>
                <a:gd name="connsiteY122" fmla="*/ 1291027 h 1922265"/>
                <a:gd name="connsiteX123" fmla="*/ 214200 w 492738"/>
                <a:gd name="connsiteY123" fmla="*/ 1297219 h 1922265"/>
                <a:gd name="connsiteX124" fmla="*/ 209305 w 492738"/>
                <a:gd name="connsiteY124" fmla="*/ 1308571 h 1922265"/>
                <a:gd name="connsiteX125" fmla="*/ 221111 w 492738"/>
                <a:gd name="connsiteY125" fmla="*/ 1336779 h 1922265"/>
                <a:gd name="connsiteX126" fmla="*/ 216833 w 492738"/>
                <a:gd name="connsiteY126" fmla="*/ 1351913 h 1922265"/>
                <a:gd name="connsiteX127" fmla="*/ 222427 w 492738"/>
                <a:gd name="connsiteY127" fmla="*/ 1380812 h 1922265"/>
                <a:gd name="connsiteX128" fmla="*/ 250977 w 492738"/>
                <a:gd name="connsiteY128" fmla="*/ 1394914 h 1922265"/>
                <a:gd name="connsiteX129" fmla="*/ 250647 w 492738"/>
                <a:gd name="connsiteY129" fmla="*/ 1405235 h 1922265"/>
                <a:gd name="connsiteX130" fmla="*/ 260808 w 492738"/>
                <a:gd name="connsiteY130" fmla="*/ 1423122 h 1922265"/>
                <a:gd name="connsiteX131" fmla="*/ 274589 w 492738"/>
                <a:gd name="connsiteY131" fmla="*/ 1435849 h 1922265"/>
                <a:gd name="connsiteX132" fmla="*/ 270311 w 492738"/>
                <a:gd name="connsiteY132" fmla="*/ 1450297 h 1922265"/>
                <a:gd name="connsiteX133" fmla="*/ 279156 w 492738"/>
                <a:gd name="connsiteY133" fmla="*/ 1464403 h 1922265"/>
                <a:gd name="connsiteX134" fmla="*/ 278497 w 492738"/>
                <a:gd name="connsiteY134" fmla="*/ 1478850 h 1922265"/>
                <a:gd name="connsiteX135" fmla="*/ 269652 w 492738"/>
                <a:gd name="connsiteY135" fmla="*/ 1490204 h 1922265"/>
                <a:gd name="connsiteX136" fmla="*/ 266032 w 492738"/>
                <a:gd name="connsiteY136" fmla="*/ 1507057 h 1922265"/>
                <a:gd name="connsiteX137" fmla="*/ 249331 w 492738"/>
                <a:gd name="connsiteY137" fmla="*/ 1524257 h 1922265"/>
                <a:gd name="connsiteX138" fmla="*/ 220124 w 492738"/>
                <a:gd name="connsiteY138" fmla="*/ 1533891 h 1922265"/>
                <a:gd name="connsiteX139" fmla="*/ 213542 w 492738"/>
                <a:gd name="connsiteY139" fmla="*/ 1554530 h 1922265"/>
                <a:gd name="connsiteX140" fmla="*/ 192891 w 492738"/>
                <a:gd name="connsiteY140" fmla="*/ 1591339 h 1922265"/>
                <a:gd name="connsiteX141" fmla="*/ 183059 w 492738"/>
                <a:gd name="connsiteY141" fmla="*/ 1640872 h 1922265"/>
                <a:gd name="connsiteX142" fmla="*/ 176148 w 492738"/>
                <a:gd name="connsiteY142" fmla="*/ 1656010 h 1922265"/>
                <a:gd name="connsiteX143" fmla="*/ 187667 w 492738"/>
                <a:gd name="connsiteY143" fmla="*/ 1673555 h 1922265"/>
                <a:gd name="connsiteX144" fmla="*/ 177465 w 492738"/>
                <a:gd name="connsiteY144" fmla="*/ 1736507 h 1922265"/>
                <a:gd name="connsiteX145" fmla="*/ 158788 w 492738"/>
                <a:gd name="connsiteY145" fmla="*/ 1769186 h 1922265"/>
                <a:gd name="connsiteX146" fmla="*/ 163026 w 492738"/>
                <a:gd name="connsiteY146" fmla="*/ 1784321 h 1922265"/>
                <a:gd name="connsiteX147" fmla="*/ 140729 w 492738"/>
                <a:gd name="connsiteY147" fmla="*/ 1824569 h 1922265"/>
                <a:gd name="connsiteX148" fmla="*/ 129581 w 492738"/>
                <a:gd name="connsiteY148" fmla="*/ 1834199 h 1922265"/>
                <a:gd name="connsiteX149" fmla="*/ 127607 w 492738"/>
                <a:gd name="connsiteY149" fmla="*/ 1850712 h 1922265"/>
                <a:gd name="connsiteX150" fmla="*/ 132872 w 492738"/>
                <a:gd name="connsiteY150" fmla="*/ 1874793 h 1922265"/>
                <a:gd name="connsiteX151" fmla="*/ 131885 w 492738"/>
                <a:gd name="connsiteY151" fmla="*/ 1890273 h 1922265"/>
                <a:gd name="connsiteX152" fmla="*/ 141058 w 492738"/>
                <a:gd name="connsiteY152" fmla="*/ 1905066 h 1922265"/>
                <a:gd name="connsiteX153" fmla="*/ 178452 w 492738"/>
                <a:gd name="connsiteY153" fmla="*/ 1922265 h 1922265"/>
                <a:gd name="connsiteX154" fmla="*/ 198157 w 492738"/>
                <a:gd name="connsiteY154" fmla="*/ 1915729 h 1922265"/>
                <a:gd name="connsiteX155" fmla="*/ 226007 w 492738"/>
                <a:gd name="connsiteY155" fmla="*/ 1919168 h 192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492738" h="1922265">
                  <a:moveTo>
                    <a:pt x="226007" y="1919168"/>
                  </a:moveTo>
                  <a:lnTo>
                    <a:pt x="230285" y="1919513"/>
                  </a:lnTo>
                  <a:lnTo>
                    <a:pt x="237525" y="1893712"/>
                  </a:lnTo>
                  <a:lnTo>
                    <a:pt x="250319" y="1863098"/>
                  </a:lnTo>
                  <a:lnTo>
                    <a:pt x="263112" y="1845208"/>
                  </a:lnTo>
                  <a:lnTo>
                    <a:pt x="271628" y="1821130"/>
                  </a:lnTo>
                  <a:lnTo>
                    <a:pt x="268336" y="1809435"/>
                  </a:lnTo>
                  <a:lnTo>
                    <a:pt x="292607" y="1796016"/>
                  </a:lnTo>
                  <a:lnTo>
                    <a:pt x="293265" y="1786040"/>
                  </a:lnTo>
                  <a:lnTo>
                    <a:pt x="310666" y="1777097"/>
                  </a:lnTo>
                  <a:lnTo>
                    <a:pt x="308692" y="1763337"/>
                  </a:lnTo>
                  <a:lnTo>
                    <a:pt x="281130" y="1737194"/>
                  </a:lnTo>
                  <a:lnTo>
                    <a:pt x="280472" y="1712426"/>
                  </a:lnTo>
                  <a:lnTo>
                    <a:pt x="294581" y="1699011"/>
                  </a:lnTo>
                  <a:lnTo>
                    <a:pt x="331318" y="1683185"/>
                  </a:lnTo>
                  <a:lnTo>
                    <a:pt x="340819" y="1657730"/>
                  </a:lnTo>
                  <a:lnTo>
                    <a:pt x="334279" y="1638811"/>
                  </a:lnTo>
                  <a:lnTo>
                    <a:pt x="345427" y="1617481"/>
                  </a:lnTo>
                  <a:lnTo>
                    <a:pt x="343453" y="1607160"/>
                  </a:lnTo>
                  <a:lnTo>
                    <a:pt x="328027" y="1583083"/>
                  </a:lnTo>
                  <a:lnTo>
                    <a:pt x="338229" y="1569664"/>
                  </a:lnTo>
                  <a:lnTo>
                    <a:pt x="351351" y="1566916"/>
                  </a:lnTo>
                  <a:lnTo>
                    <a:pt x="351351" y="1342625"/>
                  </a:lnTo>
                  <a:lnTo>
                    <a:pt x="351351" y="1255939"/>
                  </a:lnTo>
                  <a:lnTo>
                    <a:pt x="351351" y="1018580"/>
                  </a:lnTo>
                  <a:lnTo>
                    <a:pt x="351351" y="777436"/>
                  </a:lnTo>
                  <a:lnTo>
                    <a:pt x="351351" y="552805"/>
                  </a:lnTo>
                  <a:lnTo>
                    <a:pt x="351351" y="355349"/>
                  </a:lnTo>
                  <a:lnTo>
                    <a:pt x="449751" y="240108"/>
                  </a:lnTo>
                  <a:lnTo>
                    <a:pt x="452712" y="218783"/>
                  </a:lnTo>
                  <a:lnTo>
                    <a:pt x="448764" y="140351"/>
                  </a:lnTo>
                  <a:lnTo>
                    <a:pt x="455345" y="122119"/>
                  </a:lnTo>
                  <a:lnTo>
                    <a:pt x="444814" y="112143"/>
                  </a:lnTo>
                  <a:lnTo>
                    <a:pt x="445143" y="89094"/>
                  </a:lnTo>
                  <a:lnTo>
                    <a:pt x="435312" y="65704"/>
                  </a:lnTo>
                  <a:lnTo>
                    <a:pt x="418240" y="54350"/>
                  </a:lnTo>
                  <a:lnTo>
                    <a:pt x="462873" y="40590"/>
                  </a:lnTo>
                  <a:lnTo>
                    <a:pt x="482207" y="39557"/>
                  </a:lnTo>
                  <a:lnTo>
                    <a:pt x="492739" y="12382"/>
                  </a:lnTo>
                  <a:lnTo>
                    <a:pt x="468756" y="0"/>
                  </a:lnTo>
                  <a:lnTo>
                    <a:pt x="455015" y="3093"/>
                  </a:lnTo>
                  <a:lnTo>
                    <a:pt x="439919" y="15134"/>
                  </a:lnTo>
                  <a:lnTo>
                    <a:pt x="404500" y="19606"/>
                  </a:lnTo>
                  <a:lnTo>
                    <a:pt x="373647" y="36805"/>
                  </a:lnTo>
                  <a:lnTo>
                    <a:pt x="368711" y="51598"/>
                  </a:lnTo>
                  <a:lnTo>
                    <a:pt x="328355" y="54009"/>
                  </a:lnTo>
                  <a:lnTo>
                    <a:pt x="284093" y="38183"/>
                  </a:lnTo>
                  <a:lnTo>
                    <a:pt x="265704" y="43342"/>
                  </a:lnTo>
                  <a:lnTo>
                    <a:pt x="266691" y="60200"/>
                  </a:lnTo>
                  <a:lnTo>
                    <a:pt x="256860" y="76021"/>
                  </a:lnTo>
                  <a:lnTo>
                    <a:pt x="205026" y="107326"/>
                  </a:lnTo>
                  <a:lnTo>
                    <a:pt x="183717" y="105261"/>
                  </a:lnTo>
                  <a:lnTo>
                    <a:pt x="149903" y="108704"/>
                  </a:lnTo>
                  <a:lnTo>
                    <a:pt x="171582" y="121432"/>
                  </a:lnTo>
                  <a:lnTo>
                    <a:pt x="184047" y="143103"/>
                  </a:lnTo>
                  <a:lnTo>
                    <a:pt x="191246" y="138286"/>
                  </a:lnTo>
                  <a:lnTo>
                    <a:pt x="223744" y="167181"/>
                  </a:lnTo>
                  <a:lnTo>
                    <a:pt x="211937" y="175437"/>
                  </a:lnTo>
                  <a:lnTo>
                    <a:pt x="245053" y="196766"/>
                  </a:lnTo>
                  <a:lnTo>
                    <a:pt x="239788" y="301341"/>
                  </a:lnTo>
                  <a:lnTo>
                    <a:pt x="235879" y="315101"/>
                  </a:lnTo>
                  <a:lnTo>
                    <a:pt x="226007" y="320951"/>
                  </a:lnTo>
                  <a:lnTo>
                    <a:pt x="218479" y="339183"/>
                  </a:lnTo>
                  <a:lnTo>
                    <a:pt x="220124" y="351910"/>
                  </a:lnTo>
                  <a:lnTo>
                    <a:pt x="233575" y="373236"/>
                  </a:lnTo>
                  <a:lnTo>
                    <a:pt x="228968" y="384935"/>
                  </a:lnTo>
                  <a:lnTo>
                    <a:pt x="209963" y="386655"/>
                  </a:lnTo>
                  <a:lnTo>
                    <a:pt x="194867" y="393878"/>
                  </a:lnTo>
                  <a:lnTo>
                    <a:pt x="185693" y="405228"/>
                  </a:lnTo>
                  <a:lnTo>
                    <a:pt x="165330" y="397663"/>
                  </a:lnTo>
                  <a:lnTo>
                    <a:pt x="128264" y="395943"/>
                  </a:lnTo>
                  <a:lnTo>
                    <a:pt x="106298" y="400756"/>
                  </a:lnTo>
                  <a:lnTo>
                    <a:pt x="95480" y="412797"/>
                  </a:lnTo>
                  <a:lnTo>
                    <a:pt x="93833" y="427244"/>
                  </a:lnTo>
                  <a:lnTo>
                    <a:pt x="81369" y="434468"/>
                  </a:lnTo>
                  <a:lnTo>
                    <a:pt x="92846" y="489855"/>
                  </a:lnTo>
                  <a:lnTo>
                    <a:pt x="76762" y="508087"/>
                  </a:lnTo>
                  <a:lnTo>
                    <a:pt x="79395" y="531133"/>
                  </a:lnTo>
                  <a:lnTo>
                    <a:pt x="66601" y="554525"/>
                  </a:lnTo>
                  <a:lnTo>
                    <a:pt x="52162" y="567253"/>
                  </a:lnTo>
                  <a:lnTo>
                    <a:pt x="49858" y="579637"/>
                  </a:lnTo>
                  <a:lnTo>
                    <a:pt x="23942" y="583077"/>
                  </a:lnTo>
                  <a:lnTo>
                    <a:pt x="17072" y="578605"/>
                  </a:lnTo>
                  <a:lnTo>
                    <a:pt x="7241" y="612661"/>
                  </a:lnTo>
                  <a:lnTo>
                    <a:pt x="0" y="621605"/>
                  </a:lnTo>
                  <a:lnTo>
                    <a:pt x="9174" y="644997"/>
                  </a:lnTo>
                  <a:lnTo>
                    <a:pt x="21020" y="653941"/>
                  </a:lnTo>
                  <a:lnTo>
                    <a:pt x="27233" y="685588"/>
                  </a:lnTo>
                  <a:lnTo>
                    <a:pt x="27890" y="706572"/>
                  </a:lnTo>
                  <a:lnTo>
                    <a:pt x="46279" y="724117"/>
                  </a:lnTo>
                  <a:lnTo>
                    <a:pt x="64297" y="726524"/>
                  </a:lnTo>
                  <a:lnTo>
                    <a:pt x="70878" y="749573"/>
                  </a:lnTo>
                  <a:lnTo>
                    <a:pt x="92517" y="765396"/>
                  </a:lnTo>
                  <a:lnTo>
                    <a:pt x="88569" y="787068"/>
                  </a:lnTo>
                  <a:lnTo>
                    <a:pt x="93833" y="797044"/>
                  </a:lnTo>
                  <a:lnTo>
                    <a:pt x="88569" y="821124"/>
                  </a:lnTo>
                  <a:lnTo>
                    <a:pt x="100704" y="840732"/>
                  </a:lnTo>
                  <a:lnTo>
                    <a:pt x="98400" y="895428"/>
                  </a:lnTo>
                  <a:lnTo>
                    <a:pt x="91200" y="918132"/>
                  </a:lnTo>
                  <a:lnTo>
                    <a:pt x="71537" y="942900"/>
                  </a:lnTo>
                  <a:lnTo>
                    <a:pt x="73141" y="953220"/>
                  </a:lnTo>
                  <a:lnTo>
                    <a:pt x="52819" y="979364"/>
                  </a:lnTo>
                  <a:lnTo>
                    <a:pt x="38051" y="1015484"/>
                  </a:lnTo>
                  <a:lnTo>
                    <a:pt x="48212" y="1039220"/>
                  </a:lnTo>
                  <a:lnTo>
                    <a:pt x="43646" y="1061579"/>
                  </a:lnTo>
                  <a:lnTo>
                    <a:pt x="68247" y="1095291"/>
                  </a:lnTo>
                  <a:lnTo>
                    <a:pt x="100374" y="1086691"/>
                  </a:lnTo>
                  <a:lnTo>
                    <a:pt x="103335" y="1078779"/>
                  </a:lnTo>
                  <a:lnTo>
                    <a:pt x="131557" y="1073619"/>
                  </a:lnTo>
                  <a:lnTo>
                    <a:pt x="153193" y="1082563"/>
                  </a:lnTo>
                  <a:lnTo>
                    <a:pt x="149286" y="1105955"/>
                  </a:lnTo>
                  <a:lnTo>
                    <a:pt x="142046" y="1112491"/>
                  </a:lnTo>
                  <a:lnTo>
                    <a:pt x="143033" y="1147923"/>
                  </a:lnTo>
                  <a:lnTo>
                    <a:pt x="126949" y="1151363"/>
                  </a:lnTo>
                  <a:lnTo>
                    <a:pt x="119420" y="1160651"/>
                  </a:lnTo>
                  <a:lnTo>
                    <a:pt x="122383" y="1190235"/>
                  </a:lnTo>
                  <a:lnTo>
                    <a:pt x="131227" y="1226699"/>
                  </a:lnTo>
                  <a:lnTo>
                    <a:pt x="153193" y="1234611"/>
                  </a:lnTo>
                  <a:lnTo>
                    <a:pt x="156484" y="1252843"/>
                  </a:lnTo>
                  <a:lnTo>
                    <a:pt x="168291" y="1255939"/>
                  </a:lnTo>
                  <a:lnTo>
                    <a:pt x="174545" y="1266947"/>
                  </a:lnTo>
                  <a:lnTo>
                    <a:pt x="194207" y="1268323"/>
                  </a:lnTo>
                  <a:lnTo>
                    <a:pt x="203381" y="1291027"/>
                  </a:lnTo>
                  <a:lnTo>
                    <a:pt x="214200" y="1297219"/>
                  </a:lnTo>
                  <a:lnTo>
                    <a:pt x="209305" y="1308571"/>
                  </a:lnTo>
                  <a:lnTo>
                    <a:pt x="221111" y="1336779"/>
                  </a:lnTo>
                  <a:lnTo>
                    <a:pt x="216833" y="1351913"/>
                  </a:lnTo>
                  <a:lnTo>
                    <a:pt x="222427" y="1380812"/>
                  </a:lnTo>
                  <a:lnTo>
                    <a:pt x="250977" y="1394914"/>
                  </a:lnTo>
                  <a:lnTo>
                    <a:pt x="250647" y="1405235"/>
                  </a:lnTo>
                  <a:lnTo>
                    <a:pt x="260808" y="1423122"/>
                  </a:lnTo>
                  <a:lnTo>
                    <a:pt x="274589" y="1435849"/>
                  </a:lnTo>
                  <a:lnTo>
                    <a:pt x="270311" y="1450297"/>
                  </a:lnTo>
                  <a:lnTo>
                    <a:pt x="279156" y="1464403"/>
                  </a:lnTo>
                  <a:lnTo>
                    <a:pt x="278497" y="1478850"/>
                  </a:lnTo>
                  <a:lnTo>
                    <a:pt x="269652" y="1490204"/>
                  </a:lnTo>
                  <a:lnTo>
                    <a:pt x="266032" y="1507057"/>
                  </a:lnTo>
                  <a:lnTo>
                    <a:pt x="249331" y="1524257"/>
                  </a:lnTo>
                  <a:lnTo>
                    <a:pt x="220124" y="1533891"/>
                  </a:lnTo>
                  <a:lnTo>
                    <a:pt x="213542" y="1554530"/>
                  </a:lnTo>
                  <a:lnTo>
                    <a:pt x="192891" y="1591339"/>
                  </a:lnTo>
                  <a:lnTo>
                    <a:pt x="183059" y="1640872"/>
                  </a:lnTo>
                  <a:lnTo>
                    <a:pt x="176148" y="1656010"/>
                  </a:lnTo>
                  <a:lnTo>
                    <a:pt x="187667" y="1673555"/>
                  </a:lnTo>
                  <a:lnTo>
                    <a:pt x="177465" y="1736507"/>
                  </a:lnTo>
                  <a:lnTo>
                    <a:pt x="158788" y="1769186"/>
                  </a:lnTo>
                  <a:lnTo>
                    <a:pt x="163026" y="1784321"/>
                  </a:lnTo>
                  <a:lnTo>
                    <a:pt x="140729" y="1824569"/>
                  </a:lnTo>
                  <a:lnTo>
                    <a:pt x="129581" y="1834199"/>
                  </a:lnTo>
                  <a:lnTo>
                    <a:pt x="127607" y="1850712"/>
                  </a:lnTo>
                  <a:lnTo>
                    <a:pt x="132872" y="1874793"/>
                  </a:lnTo>
                  <a:lnTo>
                    <a:pt x="131885" y="1890273"/>
                  </a:lnTo>
                  <a:lnTo>
                    <a:pt x="141058" y="1905066"/>
                  </a:lnTo>
                  <a:lnTo>
                    <a:pt x="178452" y="1922265"/>
                  </a:lnTo>
                  <a:lnTo>
                    <a:pt x="198157" y="1915729"/>
                  </a:lnTo>
                  <a:lnTo>
                    <a:pt x="226007" y="1919168"/>
                  </a:lnTo>
                  <a:close/>
                </a:path>
              </a:pathLst>
            </a:custGeom>
            <a:solidFill>
              <a:srgbClr val="308BC9"/>
            </a:solidFill>
            <a:ln w="5801" cap="flat">
              <a:noFill/>
              <a:prstDash val="solid"/>
              <a:miter/>
            </a:ln>
          </p:spPr>
          <p:txBody>
            <a:bodyPr rtlCol="0" anchor="ctr"/>
            <a:lstStyle/>
            <a:p>
              <a:endParaRPr lang="pt-BR"/>
            </a:p>
          </p:txBody>
        </p:sp>
        <p:sp>
          <p:nvSpPr>
            <p:cNvPr id="113" name="Forma Livre: Forma 112">
              <a:extLst>
                <a:ext uri="{FF2B5EF4-FFF2-40B4-BE49-F238E27FC236}">
                  <a16:creationId xmlns:a16="http://schemas.microsoft.com/office/drawing/2014/main" id="{AF5D9FFE-6654-C897-273D-D0E8655CC798}"/>
                </a:ext>
              </a:extLst>
            </p:cNvPr>
            <p:cNvSpPr/>
            <p:nvPr/>
          </p:nvSpPr>
          <p:spPr>
            <a:xfrm flipV="1">
              <a:off x="-19219130" y="4385122"/>
              <a:ext cx="174874" cy="496046"/>
            </a:xfrm>
            <a:custGeom>
              <a:avLst/>
              <a:gdLst>
                <a:gd name="connsiteX0" fmla="*/ 170267 w 174874"/>
                <a:gd name="connsiteY0" fmla="*/ 474380 h 496046"/>
                <a:gd name="connsiteX1" fmla="*/ 158460 w 174874"/>
                <a:gd name="connsiteY1" fmla="*/ 450644 h 496046"/>
                <a:gd name="connsiteX2" fmla="*/ 162410 w 174874"/>
                <a:gd name="connsiteY2" fmla="*/ 434477 h 496046"/>
                <a:gd name="connsiteX3" fmla="*/ 171582 w 174874"/>
                <a:gd name="connsiteY3" fmla="*/ 432067 h 496046"/>
                <a:gd name="connsiteX4" fmla="*/ 161751 w 174874"/>
                <a:gd name="connsiteY4" fmla="*/ 393542 h 496046"/>
                <a:gd name="connsiteX5" fmla="*/ 174874 w 174874"/>
                <a:gd name="connsiteY5" fmla="*/ 378403 h 496046"/>
                <a:gd name="connsiteX6" fmla="*/ 138755 w 174874"/>
                <a:gd name="connsiteY6" fmla="*/ 339188 h 496046"/>
                <a:gd name="connsiteX7" fmla="*/ 124316 w 174874"/>
                <a:gd name="connsiteY7" fmla="*/ 345724 h 496046"/>
                <a:gd name="connsiteX8" fmla="*/ 133860 w 174874"/>
                <a:gd name="connsiteY8" fmla="*/ 313045 h 496046"/>
                <a:gd name="connsiteX9" fmla="*/ 145338 w 174874"/>
                <a:gd name="connsiteY9" fmla="*/ 315797 h 496046"/>
                <a:gd name="connsiteX10" fmla="*/ 163356 w 174874"/>
                <a:gd name="connsiteY10" fmla="*/ 304102 h 496046"/>
                <a:gd name="connsiteX11" fmla="*/ 167963 w 174874"/>
                <a:gd name="connsiteY11" fmla="*/ 283118 h 496046"/>
                <a:gd name="connsiteX12" fmla="*/ 160106 w 174874"/>
                <a:gd name="connsiteY12" fmla="*/ 250439 h 496046"/>
                <a:gd name="connsiteX13" fmla="*/ 167304 w 174874"/>
                <a:gd name="connsiteY13" fmla="*/ 218446 h 496046"/>
                <a:gd name="connsiteX14" fmla="*/ 159119 w 174874"/>
                <a:gd name="connsiteY14" fmla="*/ 186796 h 496046"/>
                <a:gd name="connsiteX15" fmla="*/ 160434 w 174874"/>
                <a:gd name="connsiteY15" fmla="*/ 161340 h 496046"/>
                <a:gd name="connsiteX16" fmla="*/ 156814 w 174874"/>
                <a:gd name="connsiteY16" fmla="*/ 140702 h 496046"/>
                <a:gd name="connsiteX17" fmla="*/ 164013 w 174874"/>
                <a:gd name="connsiteY17" fmla="*/ 132791 h 496046"/>
                <a:gd name="connsiteX18" fmla="*/ 161423 w 174874"/>
                <a:gd name="connsiteY18" fmla="*/ 115933 h 496046"/>
                <a:gd name="connsiteX19" fmla="*/ 150891 w 174874"/>
                <a:gd name="connsiteY19" fmla="*/ 114559 h 496046"/>
                <a:gd name="connsiteX20" fmla="*/ 140730 w 174874"/>
                <a:gd name="connsiteY20" fmla="*/ 97355 h 496046"/>
                <a:gd name="connsiteX21" fmla="*/ 145666 w 174874"/>
                <a:gd name="connsiteY21" fmla="*/ 75684 h 496046"/>
                <a:gd name="connsiteX22" fmla="*/ 136821 w 174874"/>
                <a:gd name="connsiteY22" fmla="*/ 21334 h 496046"/>
                <a:gd name="connsiteX23" fmla="*/ 130898 w 174874"/>
                <a:gd name="connsiteY23" fmla="*/ 10668 h 496046"/>
                <a:gd name="connsiteX24" fmla="*/ 96796 w 174874"/>
                <a:gd name="connsiteY24" fmla="*/ 5 h 496046"/>
                <a:gd name="connsiteX25" fmla="*/ 116788 w 174874"/>
                <a:gd name="connsiteY25" fmla="*/ 24086 h 496046"/>
                <a:gd name="connsiteX26" fmla="*/ 116129 w 174874"/>
                <a:gd name="connsiteY26" fmla="*/ 54014 h 496046"/>
                <a:gd name="connsiteX27" fmla="*/ 89556 w 174874"/>
                <a:gd name="connsiteY27" fmla="*/ 74311 h 496046"/>
                <a:gd name="connsiteX28" fmla="*/ 78078 w 174874"/>
                <a:gd name="connsiteY28" fmla="*/ 94603 h 496046"/>
                <a:gd name="connsiteX29" fmla="*/ 76434 w 174874"/>
                <a:gd name="connsiteY29" fmla="*/ 131413 h 496046"/>
                <a:gd name="connsiteX30" fmla="*/ 64297 w 174874"/>
                <a:gd name="connsiteY30" fmla="*/ 151364 h 496046"/>
                <a:gd name="connsiteX31" fmla="*/ 67260 w 174874"/>
                <a:gd name="connsiteY31" fmla="*/ 182324 h 496046"/>
                <a:gd name="connsiteX32" fmla="*/ 53808 w 174874"/>
                <a:gd name="connsiteY32" fmla="*/ 197804 h 496046"/>
                <a:gd name="connsiteX33" fmla="*/ 32170 w 174874"/>
                <a:gd name="connsiteY33" fmla="*/ 194365 h 496046"/>
                <a:gd name="connsiteX34" fmla="*/ 23613 w 174874"/>
                <a:gd name="connsiteY34" fmla="*/ 216381 h 496046"/>
                <a:gd name="connsiteX35" fmla="*/ 9215 w 174874"/>
                <a:gd name="connsiteY35" fmla="*/ 238052 h 496046"/>
                <a:gd name="connsiteX36" fmla="*/ 10820 w 174874"/>
                <a:gd name="connsiteY36" fmla="*/ 275203 h 496046"/>
                <a:gd name="connsiteX37" fmla="*/ 19376 w 174874"/>
                <a:gd name="connsiteY37" fmla="*/ 288963 h 496046"/>
                <a:gd name="connsiteX38" fmla="*/ 21350 w 174874"/>
                <a:gd name="connsiteY38" fmla="*/ 307195 h 496046"/>
                <a:gd name="connsiteX39" fmla="*/ 9831 w 174874"/>
                <a:gd name="connsiteY39" fmla="*/ 322675 h 496046"/>
                <a:gd name="connsiteX40" fmla="*/ 6911 w 174874"/>
                <a:gd name="connsiteY40" fmla="*/ 349509 h 496046"/>
                <a:gd name="connsiteX41" fmla="*/ 29536 w 174874"/>
                <a:gd name="connsiteY41" fmla="*/ 364643 h 496046"/>
                <a:gd name="connsiteX42" fmla="*/ 23285 w 174874"/>
                <a:gd name="connsiteY42" fmla="*/ 378403 h 496046"/>
                <a:gd name="connsiteX43" fmla="*/ 24600 w 174874"/>
                <a:gd name="connsiteY43" fmla="*/ 425534 h 496046"/>
                <a:gd name="connsiteX44" fmla="*/ 30853 w 174874"/>
                <a:gd name="connsiteY44" fmla="*/ 444453 h 496046"/>
                <a:gd name="connsiteX45" fmla="*/ 9831 w 174874"/>
                <a:gd name="connsiteY45" fmla="*/ 464404 h 496046"/>
                <a:gd name="connsiteX46" fmla="*/ 0 w 174874"/>
                <a:gd name="connsiteY46" fmla="*/ 482982 h 496046"/>
                <a:gd name="connsiteX47" fmla="*/ 27562 w 174874"/>
                <a:gd name="connsiteY47" fmla="*/ 492612 h 496046"/>
                <a:gd name="connsiteX48" fmla="*/ 57756 w 174874"/>
                <a:gd name="connsiteY48" fmla="*/ 496051 h 496046"/>
                <a:gd name="connsiteX49" fmla="*/ 116788 w 174874"/>
                <a:gd name="connsiteY49" fmla="*/ 475413 h 496046"/>
                <a:gd name="connsiteX50" fmla="*/ 156486 w 174874"/>
                <a:gd name="connsiteY50" fmla="*/ 482982 h 496046"/>
                <a:gd name="connsiteX51" fmla="*/ 170267 w 174874"/>
                <a:gd name="connsiteY51" fmla="*/ 474380 h 49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4874" h="496046">
                  <a:moveTo>
                    <a:pt x="170267" y="474380"/>
                  </a:moveTo>
                  <a:lnTo>
                    <a:pt x="158460" y="450644"/>
                  </a:lnTo>
                  <a:lnTo>
                    <a:pt x="162410" y="434477"/>
                  </a:lnTo>
                  <a:lnTo>
                    <a:pt x="171582" y="432067"/>
                  </a:lnTo>
                  <a:lnTo>
                    <a:pt x="161751" y="393542"/>
                  </a:lnTo>
                  <a:lnTo>
                    <a:pt x="174874" y="378403"/>
                  </a:lnTo>
                  <a:lnTo>
                    <a:pt x="138755" y="339188"/>
                  </a:lnTo>
                  <a:lnTo>
                    <a:pt x="124316" y="345724"/>
                  </a:lnTo>
                  <a:lnTo>
                    <a:pt x="133860" y="313045"/>
                  </a:lnTo>
                  <a:lnTo>
                    <a:pt x="145338" y="315797"/>
                  </a:lnTo>
                  <a:lnTo>
                    <a:pt x="163356" y="304102"/>
                  </a:lnTo>
                  <a:lnTo>
                    <a:pt x="167963" y="283118"/>
                  </a:lnTo>
                  <a:lnTo>
                    <a:pt x="160106" y="250439"/>
                  </a:lnTo>
                  <a:lnTo>
                    <a:pt x="167304" y="218446"/>
                  </a:lnTo>
                  <a:lnTo>
                    <a:pt x="159119" y="186796"/>
                  </a:lnTo>
                  <a:lnTo>
                    <a:pt x="160434" y="161340"/>
                  </a:lnTo>
                  <a:lnTo>
                    <a:pt x="156814" y="140702"/>
                  </a:lnTo>
                  <a:lnTo>
                    <a:pt x="164013" y="132791"/>
                  </a:lnTo>
                  <a:lnTo>
                    <a:pt x="161423" y="115933"/>
                  </a:lnTo>
                  <a:lnTo>
                    <a:pt x="150891" y="114559"/>
                  </a:lnTo>
                  <a:lnTo>
                    <a:pt x="140730" y="97355"/>
                  </a:lnTo>
                  <a:lnTo>
                    <a:pt x="145666" y="75684"/>
                  </a:lnTo>
                  <a:lnTo>
                    <a:pt x="136821" y="21334"/>
                  </a:lnTo>
                  <a:lnTo>
                    <a:pt x="130898" y="10668"/>
                  </a:lnTo>
                  <a:lnTo>
                    <a:pt x="96796" y="5"/>
                  </a:lnTo>
                  <a:lnTo>
                    <a:pt x="116788" y="24086"/>
                  </a:lnTo>
                  <a:lnTo>
                    <a:pt x="116129" y="54014"/>
                  </a:lnTo>
                  <a:lnTo>
                    <a:pt x="89556" y="74311"/>
                  </a:lnTo>
                  <a:lnTo>
                    <a:pt x="78078" y="94603"/>
                  </a:lnTo>
                  <a:lnTo>
                    <a:pt x="76434" y="131413"/>
                  </a:lnTo>
                  <a:lnTo>
                    <a:pt x="64297" y="151364"/>
                  </a:lnTo>
                  <a:lnTo>
                    <a:pt x="67260" y="182324"/>
                  </a:lnTo>
                  <a:lnTo>
                    <a:pt x="53808" y="197804"/>
                  </a:lnTo>
                  <a:lnTo>
                    <a:pt x="32170" y="194365"/>
                  </a:lnTo>
                  <a:lnTo>
                    <a:pt x="23613" y="216381"/>
                  </a:lnTo>
                  <a:lnTo>
                    <a:pt x="9215" y="238052"/>
                  </a:lnTo>
                  <a:lnTo>
                    <a:pt x="10820" y="275203"/>
                  </a:lnTo>
                  <a:lnTo>
                    <a:pt x="19376" y="288963"/>
                  </a:lnTo>
                  <a:lnTo>
                    <a:pt x="21350" y="307195"/>
                  </a:lnTo>
                  <a:lnTo>
                    <a:pt x="9831" y="322675"/>
                  </a:lnTo>
                  <a:lnTo>
                    <a:pt x="6911" y="349509"/>
                  </a:lnTo>
                  <a:lnTo>
                    <a:pt x="29536" y="364643"/>
                  </a:lnTo>
                  <a:lnTo>
                    <a:pt x="23285" y="378403"/>
                  </a:lnTo>
                  <a:lnTo>
                    <a:pt x="24600" y="425534"/>
                  </a:lnTo>
                  <a:lnTo>
                    <a:pt x="30853" y="444453"/>
                  </a:lnTo>
                  <a:lnTo>
                    <a:pt x="9831" y="464404"/>
                  </a:lnTo>
                  <a:lnTo>
                    <a:pt x="0" y="482982"/>
                  </a:lnTo>
                  <a:lnTo>
                    <a:pt x="27562" y="492612"/>
                  </a:lnTo>
                  <a:lnTo>
                    <a:pt x="57756" y="496051"/>
                  </a:lnTo>
                  <a:lnTo>
                    <a:pt x="116788" y="475413"/>
                  </a:lnTo>
                  <a:lnTo>
                    <a:pt x="156486" y="482982"/>
                  </a:lnTo>
                  <a:lnTo>
                    <a:pt x="170267" y="474380"/>
                  </a:lnTo>
                  <a:close/>
                </a:path>
              </a:pathLst>
            </a:custGeom>
            <a:solidFill>
              <a:srgbClr val="308BC9"/>
            </a:solidFill>
            <a:ln w="5801" cap="flat">
              <a:noFill/>
              <a:prstDash val="solid"/>
              <a:miter/>
            </a:ln>
          </p:spPr>
          <p:txBody>
            <a:bodyPr rtlCol="0" anchor="ctr"/>
            <a:lstStyle/>
            <a:p>
              <a:endParaRPr lang="pt-BR"/>
            </a:p>
          </p:txBody>
        </p:sp>
        <p:sp>
          <p:nvSpPr>
            <p:cNvPr id="114" name="Forma Livre: Forma 113">
              <a:extLst>
                <a:ext uri="{FF2B5EF4-FFF2-40B4-BE49-F238E27FC236}">
                  <a16:creationId xmlns:a16="http://schemas.microsoft.com/office/drawing/2014/main" id="{89DAF664-162E-B5D9-C137-EC1D0CCCEF91}"/>
                </a:ext>
              </a:extLst>
            </p:cNvPr>
            <p:cNvSpPr/>
            <p:nvPr/>
          </p:nvSpPr>
          <p:spPr>
            <a:xfrm flipV="1">
              <a:off x="-22824252" y="2609398"/>
              <a:ext cx="1360358" cy="1864472"/>
            </a:xfrm>
            <a:custGeom>
              <a:avLst/>
              <a:gdLst>
                <a:gd name="connsiteX0" fmla="*/ 1307210 w 1360358"/>
                <a:gd name="connsiteY0" fmla="*/ 1810463 h 1864472"/>
                <a:gd name="connsiteX1" fmla="*/ 1279361 w 1360358"/>
                <a:gd name="connsiteY1" fmla="*/ 1807024 h 1864472"/>
                <a:gd name="connsiteX2" fmla="*/ 1259655 w 1360358"/>
                <a:gd name="connsiteY2" fmla="*/ 1813561 h 1864472"/>
                <a:gd name="connsiteX3" fmla="*/ 1222262 w 1360358"/>
                <a:gd name="connsiteY3" fmla="*/ 1796361 h 1864472"/>
                <a:gd name="connsiteX4" fmla="*/ 1213088 w 1360358"/>
                <a:gd name="connsiteY4" fmla="*/ 1781568 h 1864472"/>
                <a:gd name="connsiteX5" fmla="*/ 1214075 w 1360358"/>
                <a:gd name="connsiteY5" fmla="*/ 1766089 h 1864472"/>
                <a:gd name="connsiteX6" fmla="*/ 1208810 w 1360358"/>
                <a:gd name="connsiteY6" fmla="*/ 1742007 h 1864472"/>
                <a:gd name="connsiteX7" fmla="*/ 1210784 w 1360358"/>
                <a:gd name="connsiteY7" fmla="*/ 1725495 h 1864472"/>
                <a:gd name="connsiteX8" fmla="*/ 1221932 w 1360358"/>
                <a:gd name="connsiteY8" fmla="*/ 1715864 h 1864472"/>
                <a:gd name="connsiteX9" fmla="*/ 1244230 w 1360358"/>
                <a:gd name="connsiteY9" fmla="*/ 1675616 h 1864472"/>
                <a:gd name="connsiteX10" fmla="*/ 1239991 w 1360358"/>
                <a:gd name="connsiteY10" fmla="*/ 1660482 h 1864472"/>
                <a:gd name="connsiteX11" fmla="*/ 1258668 w 1360358"/>
                <a:gd name="connsiteY11" fmla="*/ 1627802 h 1864472"/>
                <a:gd name="connsiteX12" fmla="*/ 1268870 w 1360358"/>
                <a:gd name="connsiteY12" fmla="*/ 1564850 h 1864472"/>
                <a:gd name="connsiteX13" fmla="*/ 1257352 w 1360358"/>
                <a:gd name="connsiteY13" fmla="*/ 1547306 h 1864472"/>
                <a:gd name="connsiteX14" fmla="*/ 1264263 w 1360358"/>
                <a:gd name="connsiteY14" fmla="*/ 1532167 h 1864472"/>
                <a:gd name="connsiteX15" fmla="*/ 1274094 w 1360358"/>
                <a:gd name="connsiteY15" fmla="*/ 1482634 h 1864472"/>
                <a:gd name="connsiteX16" fmla="*/ 1294746 w 1360358"/>
                <a:gd name="connsiteY16" fmla="*/ 1445825 h 1864472"/>
                <a:gd name="connsiteX17" fmla="*/ 1301327 w 1360358"/>
                <a:gd name="connsiteY17" fmla="*/ 1425186 h 1864472"/>
                <a:gd name="connsiteX18" fmla="*/ 1330534 w 1360358"/>
                <a:gd name="connsiteY18" fmla="*/ 1415552 h 1864472"/>
                <a:gd name="connsiteX19" fmla="*/ 1347235 w 1360358"/>
                <a:gd name="connsiteY19" fmla="*/ 1398353 h 1864472"/>
                <a:gd name="connsiteX20" fmla="*/ 1350856 w 1360358"/>
                <a:gd name="connsiteY20" fmla="*/ 1381499 h 1864472"/>
                <a:gd name="connsiteX21" fmla="*/ 1359700 w 1360358"/>
                <a:gd name="connsiteY21" fmla="*/ 1370145 h 1864472"/>
                <a:gd name="connsiteX22" fmla="*/ 1360359 w 1360358"/>
                <a:gd name="connsiteY22" fmla="*/ 1355698 h 1864472"/>
                <a:gd name="connsiteX23" fmla="*/ 1351515 w 1360358"/>
                <a:gd name="connsiteY23" fmla="*/ 1341592 h 1864472"/>
                <a:gd name="connsiteX24" fmla="*/ 1355793 w 1360358"/>
                <a:gd name="connsiteY24" fmla="*/ 1327145 h 1864472"/>
                <a:gd name="connsiteX25" fmla="*/ 1342011 w 1360358"/>
                <a:gd name="connsiteY25" fmla="*/ 1314417 h 1864472"/>
                <a:gd name="connsiteX26" fmla="*/ 1331850 w 1360358"/>
                <a:gd name="connsiteY26" fmla="*/ 1296530 h 1864472"/>
                <a:gd name="connsiteX27" fmla="*/ 1332180 w 1360358"/>
                <a:gd name="connsiteY27" fmla="*/ 1286209 h 1864472"/>
                <a:gd name="connsiteX28" fmla="*/ 1303631 w 1360358"/>
                <a:gd name="connsiteY28" fmla="*/ 1272107 h 1864472"/>
                <a:gd name="connsiteX29" fmla="*/ 1298036 w 1360358"/>
                <a:gd name="connsiteY29" fmla="*/ 1243209 h 1864472"/>
                <a:gd name="connsiteX30" fmla="*/ 1302314 w 1360358"/>
                <a:gd name="connsiteY30" fmla="*/ 1228074 h 1864472"/>
                <a:gd name="connsiteX31" fmla="*/ 1290509 w 1360358"/>
                <a:gd name="connsiteY31" fmla="*/ 1199866 h 1864472"/>
                <a:gd name="connsiteX32" fmla="*/ 1295403 w 1360358"/>
                <a:gd name="connsiteY32" fmla="*/ 1188514 h 1864472"/>
                <a:gd name="connsiteX33" fmla="*/ 1284585 w 1360358"/>
                <a:gd name="connsiteY33" fmla="*/ 1182322 h 1864472"/>
                <a:gd name="connsiteX34" fmla="*/ 1275411 w 1360358"/>
                <a:gd name="connsiteY34" fmla="*/ 1159618 h 1864472"/>
                <a:gd name="connsiteX35" fmla="*/ 1255748 w 1360358"/>
                <a:gd name="connsiteY35" fmla="*/ 1158242 h 1864472"/>
                <a:gd name="connsiteX36" fmla="*/ 1249495 w 1360358"/>
                <a:gd name="connsiteY36" fmla="*/ 1147234 h 1864472"/>
                <a:gd name="connsiteX37" fmla="*/ 1237688 w 1360358"/>
                <a:gd name="connsiteY37" fmla="*/ 1144138 h 1864472"/>
                <a:gd name="connsiteX38" fmla="*/ 1234397 w 1360358"/>
                <a:gd name="connsiteY38" fmla="*/ 1125906 h 1864472"/>
                <a:gd name="connsiteX39" fmla="*/ 1212430 w 1360358"/>
                <a:gd name="connsiteY39" fmla="*/ 1117994 h 1864472"/>
                <a:gd name="connsiteX40" fmla="*/ 1203586 w 1360358"/>
                <a:gd name="connsiteY40" fmla="*/ 1081530 h 1864472"/>
                <a:gd name="connsiteX41" fmla="*/ 1200623 w 1360358"/>
                <a:gd name="connsiteY41" fmla="*/ 1051946 h 1864472"/>
                <a:gd name="connsiteX42" fmla="*/ 1208153 w 1360358"/>
                <a:gd name="connsiteY42" fmla="*/ 1042658 h 1864472"/>
                <a:gd name="connsiteX43" fmla="*/ 1224236 w 1360358"/>
                <a:gd name="connsiteY43" fmla="*/ 1039219 h 1864472"/>
                <a:gd name="connsiteX44" fmla="*/ 1223249 w 1360358"/>
                <a:gd name="connsiteY44" fmla="*/ 1003786 h 1864472"/>
                <a:gd name="connsiteX45" fmla="*/ 1230489 w 1360358"/>
                <a:gd name="connsiteY45" fmla="*/ 997251 h 1864472"/>
                <a:gd name="connsiteX46" fmla="*/ 1234397 w 1360358"/>
                <a:gd name="connsiteY46" fmla="*/ 973858 h 1864472"/>
                <a:gd name="connsiteX47" fmla="*/ 1212760 w 1360358"/>
                <a:gd name="connsiteY47" fmla="*/ 964914 h 1864472"/>
                <a:gd name="connsiteX48" fmla="*/ 1184539 w 1360358"/>
                <a:gd name="connsiteY48" fmla="*/ 970075 h 1864472"/>
                <a:gd name="connsiteX49" fmla="*/ 1181577 w 1360358"/>
                <a:gd name="connsiteY49" fmla="*/ 977986 h 1864472"/>
                <a:gd name="connsiteX50" fmla="*/ 1149450 w 1360358"/>
                <a:gd name="connsiteY50" fmla="*/ 986587 h 1864472"/>
                <a:gd name="connsiteX51" fmla="*/ 1124849 w 1360358"/>
                <a:gd name="connsiteY51" fmla="*/ 952874 h 1864472"/>
                <a:gd name="connsiteX52" fmla="*/ 1129415 w 1360358"/>
                <a:gd name="connsiteY52" fmla="*/ 930515 h 1864472"/>
                <a:gd name="connsiteX53" fmla="*/ 1119255 w 1360358"/>
                <a:gd name="connsiteY53" fmla="*/ 906779 h 1864472"/>
                <a:gd name="connsiteX54" fmla="*/ 1134023 w 1360358"/>
                <a:gd name="connsiteY54" fmla="*/ 870659 h 1864472"/>
                <a:gd name="connsiteX55" fmla="*/ 1154345 w 1360358"/>
                <a:gd name="connsiteY55" fmla="*/ 844515 h 1864472"/>
                <a:gd name="connsiteX56" fmla="*/ 1152741 w 1360358"/>
                <a:gd name="connsiteY56" fmla="*/ 834195 h 1864472"/>
                <a:gd name="connsiteX57" fmla="*/ 1172404 w 1360358"/>
                <a:gd name="connsiteY57" fmla="*/ 809427 h 1864472"/>
                <a:gd name="connsiteX58" fmla="*/ 1179603 w 1360358"/>
                <a:gd name="connsiteY58" fmla="*/ 786723 h 1864472"/>
                <a:gd name="connsiteX59" fmla="*/ 1181907 w 1360358"/>
                <a:gd name="connsiteY59" fmla="*/ 732027 h 1864472"/>
                <a:gd name="connsiteX60" fmla="*/ 1169772 w 1360358"/>
                <a:gd name="connsiteY60" fmla="*/ 712419 h 1864472"/>
                <a:gd name="connsiteX61" fmla="*/ 1175037 w 1360358"/>
                <a:gd name="connsiteY61" fmla="*/ 688339 h 1864472"/>
                <a:gd name="connsiteX62" fmla="*/ 1169772 w 1360358"/>
                <a:gd name="connsiteY62" fmla="*/ 678364 h 1864472"/>
                <a:gd name="connsiteX63" fmla="*/ 1173720 w 1360358"/>
                <a:gd name="connsiteY63" fmla="*/ 656691 h 1864472"/>
                <a:gd name="connsiteX64" fmla="*/ 1152082 w 1360358"/>
                <a:gd name="connsiteY64" fmla="*/ 640868 h 1864472"/>
                <a:gd name="connsiteX65" fmla="*/ 1145500 w 1360358"/>
                <a:gd name="connsiteY65" fmla="*/ 617819 h 1864472"/>
                <a:gd name="connsiteX66" fmla="*/ 1127482 w 1360358"/>
                <a:gd name="connsiteY66" fmla="*/ 615412 h 1864472"/>
                <a:gd name="connsiteX67" fmla="*/ 1109094 w 1360358"/>
                <a:gd name="connsiteY67" fmla="*/ 597868 h 1864472"/>
                <a:gd name="connsiteX68" fmla="*/ 1108436 w 1360358"/>
                <a:gd name="connsiteY68" fmla="*/ 576884 h 1864472"/>
                <a:gd name="connsiteX69" fmla="*/ 1102223 w 1360358"/>
                <a:gd name="connsiteY69" fmla="*/ 545236 h 1864472"/>
                <a:gd name="connsiteX70" fmla="*/ 1090377 w 1360358"/>
                <a:gd name="connsiteY70" fmla="*/ 536292 h 1864472"/>
                <a:gd name="connsiteX71" fmla="*/ 1081203 w 1360358"/>
                <a:gd name="connsiteY71" fmla="*/ 512900 h 1864472"/>
                <a:gd name="connsiteX72" fmla="*/ 1088444 w 1360358"/>
                <a:gd name="connsiteY72" fmla="*/ 503956 h 1864472"/>
                <a:gd name="connsiteX73" fmla="*/ 1098275 w 1360358"/>
                <a:gd name="connsiteY73" fmla="*/ 469900 h 1864472"/>
                <a:gd name="connsiteX74" fmla="*/ 1105145 w 1360358"/>
                <a:gd name="connsiteY74" fmla="*/ 474372 h 1864472"/>
                <a:gd name="connsiteX75" fmla="*/ 1131062 w 1360358"/>
                <a:gd name="connsiteY75" fmla="*/ 470932 h 1864472"/>
                <a:gd name="connsiteX76" fmla="*/ 1133365 w 1360358"/>
                <a:gd name="connsiteY76" fmla="*/ 458548 h 1864472"/>
                <a:gd name="connsiteX77" fmla="*/ 1147804 w 1360358"/>
                <a:gd name="connsiteY77" fmla="*/ 445820 h 1864472"/>
                <a:gd name="connsiteX78" fmla="*/ 1160598 w 1360358"/>
                <a:gd name="connsiteY78" fmla="*/ 422428 h 1864472"/>
                <a:gd name="connsiteX79" fmla="*/ 1157965 w 1360358"/>
                <a:gd name="connsiteY79" fmla="*/ 399382 h 1864472"/>
                <a:gd name="connsiteX80" fmla="*/ 1174050 w 1360358"/>
                <a:gd name="connsiteY80" fmla="*/ 381150 h 1864472"/>
                <a:gd name="connsiteX81" fmla="*/ 1162572 w 1360358"/>
                <a:gd name="connsiteY81" fmla="*/ 325763 h 1864472"/>
                <a:gd name="connsiteX82" fmla="*/ 1175037 w 1360358"/>
                <a:gd name="connsiteY82" fmla="*/ 318540 h 1864472"/>
                <a:gd name="connsiteX83" fmla="*/ 1176683 w 1360358"/>
                <a:gd name="connsiteY83" fmla="*/ 304092 h 1864472"/>
                <a:gd name="connsiteX84" fmla="*/ 1187501 w 1360358"/>
                <a:gd name="connsiteY84" fmla="*/ 292051 h 1864472"/>
                <a:gd name="connsiteX85" fmla="*/ 1209468 w 1360358"/>
                <a:gd name="connsiteY85" fmla="*/ 287239 h 1864472"/>
                <a:gd name="connsiteX86" fmla="*/ 1246533 w 1360358"/>
                <a:gd name="connsiteY86" fmla="*/ 288958 h 1864472"/>
                <a:gd name="connsiteX87" fmla="*/ 1266896 w 1360358"/>
                <a:gd name="connsiteY87" fmla="*/ 296523 h 1864472"/>
                <a:gd name="connsiteX88" fmla="*/ 1276070 w 1360358"/>
                <a:gd name="connsiteY88" fmla="*/ 285173 h 1864472"/>
                <a:gd name="connsiteX89" fmla="*/ 1291166 w 1360358"/>
                <a:gd name="connsiteY89" fmla="*/ 277950 h 1864472"/>
                <a:gd name="connsiteX90" fmla="*/ 1310171 w 1360358"/>
                <a:gd name="connsiteY90" fmla="*/ 276230 h 1864472"/>
                <a:gd name="connsiteX91" fmla="*/ 1314779 w 1360358"/>
                <a:gd name="connsiteY91" fmla="*/ 264531 h 1864472"/>
                <a:gd name="connsiteX92" fmla="*/ 1301327 w 1360358"/>
                <a:gd name="connsiteY92" fmla="*/ 243205 h 1864472"/>
                <a:gd name="connsiteX93" fmla="*/ 1299682 w 1360358"/>
                <a:gd name="connsiteY93" fmla="*/ 230478 h 1864472"/>
                <a:gd name="connsiteX94" fmla="*/ 1307210 w 1360358"/>
                <a:gd name="connsiteY94" fmla="*/ 212246 h 1864472"/>
                <a:gd name="connsiteX95" fmla="*/ 1317082 w 1360358"/>
                <a:gd name="connsiteY95" fmla="*/ 206396 h 1864472"/>
                <a:gd name="connsiteX96" fmla="*/ 1320991 w 1360358"/>
                <a:gd name="connsiteY96" fmla="*/ 192636 h 1864472"/>
                <a:gd name="connsiteX97" fmla="*/ 1326256 w 1360358"/>
                <a:gd name="connsiteY97" fmla="*/ 88061 h 1864472"/>
                <a:gd name="connsiteX98" fmla="*/ 1293140 w 1360358"/>
                <a:gd name="connsiteY98" fmla="*/ 66732 h 1864472"/>
                <a:gd name="connsiteX99" fmla="*/ 1304947 w 1360358"/>
                <a:gd name="connsiteY99" fmla="*/ 58476 h 1864472"/>
                <a:gd name="connsiteX100" fmla="*/ 1272450 w 1360358"/>
                <a:gd name="connsiteY100" fmla="*/ 29581 h 1864472"/>
                <a:gd name="connsiteX101" fmla="*/ 1265250 w 1360358"/>
                <a:gd name="connsiteY101" fmla="*/ 34398 h 1864472"/>
                <a:gd name="connsiteX102" fmla="*/ 1252785 w 1360358"/>
                <a:gd name="connsiteY102" fmla="*/ 12727 h 1864472"/>
                <a:gd name="connsiteX103" fmla="*/ 1231106 w 1360358"/>
                <a:gd name="connsiteY103" fmla="*/ -1 h 1864472"/>
                <a:gd name="connsiteX104" fmla="*/ 1209140 w 1360358"/>
                <a:gd name="connsiteY104" fmla="*/ 12727 h 1864472"/>
                <a:gd name="connsiteX105" fmla="*/ 1175366 w 1360358"/>
                <a:gd name="connsiteY105" fmla="*/ 24764 h 1864472"/>
                <a:gd name="connsiteX106" fmla="*/ 1154345 w 1360358"/>
                <a:gd name="connsiteY106" fmla="*/ 8597 h 1864472"/>
                <a:gd name="connsiteX107" fmla="*/ 1140934 w 1360358"/>
                <a:gd name="connsiteY107" fmla="*/ 28207 h 1864472"/>
                <a:gd name="connsiteX108" fmla="*/ 1129415 w 1360358"/>
                <a:gd name="connsiteY108" fmla="*/ 26483 h 1864472"/>
                <a:gd name="connsiteX109" fmla="*/ 1118597 w 1360358"/>
                <a:gd name="connsiteY109" fmla="*/ 14447 h 1864472"/>
                <a:gd name="connsiteX110" fmla="*/ 1094655 w 1360358"/>
                <a:gd name="connsiteY110" fmla="*/ 40935 h 1864472"/>
                <a:gd name="connsiteX111" fmla="*/ 1049404 w 1360358"/>
                <a:gd name="connsiteY111" fmla="*/ 36463 h 1864472"/>
                <a:gd name="connsiteX112" fmla="*/ 1036610 w 1360358"/>
                <a:gd name="connsiteY112" fmla="*/ 54695 h 1864472"/>
                <a:gd name="connsiteX113" fmla="*/ 1011682 w 1360358"/>
                <a:gd name="connsiteY113" fmla="*/ 66390 h 1864472"/>
                <a:gd name="connsiteX114" fmla="*/ 1002468 w 1360358"/>
                <a:gd name="connsiteY114" fmla="*/ 61919 h 1864472"/>
                <a:gd name="connsiteX115" fmla="*/ 991977 w 1360358"/>
                <a:gd name="connsiteY115" fmla="*/ 81870 h 1864472"/>
                <a:gd name="connsiteX116" fmla="*/ 979513 w 1360358"/>
                <a:gd name="connsiteY116" fmla="*/ 80492 h 1864472"/>
                <a:gd name="connsiteX117" fmla="*/ 964415 w 1360358"/>
                <a:gd name="connsiteY117" fmla="*/ 95972 h 1864472"/>
                <a:gd name="connsiteX118" fmla="*/ 965402 w 1360358"/>
                <a:gd name="connsiteY118" fmla="*/ 119367 h 1864472"/>
                <a:gd name="connsiteX119" fmla="*/ 960507 w 1360358"/>
                <a:gd name="connsiteY119" fmla="*/ 132436 h 1864472"/>
                <a:gd name="connsiteX120" fmla="*/ 942776 w 1360358"/>
                <a:gd name="connsiteY120" fmla="*/ 135188 h 1864472"/>
                <a:gd name="connsiteX121" fmla="*/ 928008 w 1360358"/>
                <a:gd name="connsiteY121" fmla="*/ 145164 h 1864472"/>
                <a:gd name="connsiteX122" fmla="*/ 914229 w 1360358"/>
                <a:gd name="connsiteY122" fmla="*/ 143790 h 1864472"/>
                <a:gd name="connsiteX123" fmla="*/ 903738 w 1360358"/>
                <a:gd name="connsiteY123" fmla="*/ 151359 h 1864472"/>
                <a:gd name="connsiteX124" fmla="*/ 883087 w 1360358"/>
                <a:gd name="connsiteY124" fmla="*/ 142757 h 1864472"/>
                <a:gd name="connsiteX125" fmla="*/ 883087 w 1360358"/>
                <a:gd name="connsiteY125" fmla="*/ 160989 h 1864472"/>
                <a:gd name="connsiteX126" fmla="*/ 864700 w 1360358"/>
                <a:gd name="connsiteY126" fmla="*/ 164428 h 1864472"/>
                <a:gd name="connsiteX127" fmla="*/ 844706 w 1360358"/>
                <a:gd name="connsiteY127" fmla="*/ 144477 h 1864472"/>
                <a:gd name="connsiteX128" fmla="*/ 813525 w 1360358"/>
                <a:gd name="connsiteY128" fmla="*/ 144477 h 1864472"/>
                <a:gd name="connsiteX129" fmla="*/ 794848 w 1360358"/>
                <a:gd name="connsiteY129" fmla="*/ 171997 h 1864472"/>
                <a:gd name="connsiteX130" fmla="*/ 781726 w 1360358"/>
                <a:gd name="connsiteY130" fmla="*/ 171997 h 1864472"/>
                <a:gd name="connsiteX131" fmla="*/ 779752 w 1360358"/>
                <a:gd name="connsiteY131" fmla="*/ 184725 h 1864472"/>
                <a:gd name="connsiteX132" fmla="*/ 753835 w 1360358"/>
                <a:gd name="connsiteY132" fmla="*/ 197798 h 1864472"/>
                <a:gd name="connsiteX133" fmla="*/ 727590 w 1360358"/>
                <a:gd name="connsiteY133" fmla="*/ 198827 h 1864472"/>
                <a:gd name="connsiteX134" fmla="*/ 719403 w 1360358"/>
                <a:gd name="connsiteY134" fmla="*/ 206742 h 1864472"/>
                <a:gd name="connsiteX135" fmla="*/ 720679 w 1360358"/>
                <a:gd name="connsiteY135" fmla="*/ 237014 h 1864472"/>
                <a:gd name="connsiteX136" fmla="*/ 703318 w 1360358"/>
                <a:gd name="connsiteY136" fmla="*/ 231852 h 1864472"/>
                <a:gd name="connsiteX137" fmla="*/ 692170 w 1360358"/>
                <a:gd name="connsiteY137" fmla="*/ 238388 h 1864472"/>
                <a:gd name="connsiteX138" fmla="*/ 682339 w 1360358"/>
                <a:gd name="connsiteY138" fmla="*/ 232884 h 1864472"/>
                <a:gd name="connsiteX139" fmla="*/ 656423 w 1360358"/>
                <a:gd name="connsiteY139" fmla="*/ 250429 h 1864472"/>
                <a:gd name="connsiteX140" fmla="*/ 644575 w 1360358"/>
                <a:gd name="connsiteY140" fmla="*/ 271413 h 1864472"/>
                <a:gd name="connsiteX141" fmla="*/ 621949 w 1360358"/>
                <a:gd name="connsiteY141" fmla="*/ 273820 h 1864472"/>
                <a:gd name="connsiteX142" fmla="*/ 603603 w 1360358"/>
                <a:gd name="connsiteY142" fmla="*/ 267974 h 1864472"/>
                <a:gd name="connsiteX143" fmla="*/ 588176 w 1360358"/>
                <a:gd name="connsiteY143" fmla="*/ 283454 h 1864472"/>
                <a:gd name="connsiteX144" fmla="*/ 583241 w 1360358"/>
                <a:gd name="connsiteY144" fmla="*/ 301686 h 1864472"/>
                <a:gd name="connsiteX145" fmla="*/ 565550 w 1360358"/>
                <a:gd name="connsiteY145" fmla="*/ 324389 h 1864472"/>
                <a:gd name="connsiteX146" fmla="*/ 562260 w 1360358"/>
                <a:gd name="connsiteY146" fmla="*/ 339869 h 1864472"/>
                <a:gd name="connsiteX147" fmla="*/ 552099 w 1360358"/>
                <a:gd name="connsiteY147" fmla="*/ 359134 h 1864472"/>
                <a:gd name="connsiteX148" fmla="*/ 536673 w 1360358"/>
                <a:gd name="connsiteY148" fmla="*/ 370142 h 1864472"/>
                <a:gd name="connsiteX149" fmla="*/ 511414 w 1360358"/>
                <a:gd name="connsiteY149" fmla="*/ 371861 h 1864472"/>
                <a:gd name="connsiteX150" fmla="*/ 500925 w 1360358"/>
                <a:gd name="connsiteY150" fmla="*/ 377366 h 1864472"/>
                <a:gd name="connsiteX151" fmla="*/ 500266 w 1360358"/>
                <a:gd name="connsiteY151" fmla="*/ 390093 h 1864472"/>
                <a:gd name="connsiteX152" fmla="*/ 485169 w 1360358"/>
                <a:gd name="connsiteY152" fmla="*/ 401443 h 1864472"/>
                <a:gd name="connsiteX153" fmla="*/ 485498 w 1360358"/>
                <a:gd name="connsiteY153" fmla="*/ 415548 h 1864472"/>
                <a:gd name="connsiteX154" fmla="*/ 468097 w 1360358"/>
                <a:gd name="connsiteY154" fmla="*/ 415548 h 1864472"/>
                <a:gd name="connsiteX155" fmla="*/ 463202 w 1360358"/>
                <a:gd name="connsiteY155" fmla="*/ 431716 h 1864472"/>
                <a:gd name="connsiteX156" fmla="*/ 441523 w 1360358"/>
                <a:gd name="connsiteY156" fmla="*/ 441348 h 1864472"/>
                <a:gd name="connsiteX157" fmla="*/ 428071 w 1360358"/>
                <a:gd name="connsiteY157" fmla="*/ 442036 h 1864472"/>
                <a:gd name="connsiteX158" fmla="*/ 419227 w 1360358"/>
                <a:gd name="connsiteY158" fmla="*/ 456828 h 1864472"/>
                <a:gd name="connsiteX159" fmla="*/ 403472 w 1360358"/>
                <a:gd name="connsiteY159" fmla="*/ 468524 h 1864472"/>
                <a:gd name="connsiteX160" fmla="*/ 375622 w 1360358"/>
                <a:gd name="connsiteY160" fmla="*/ 475748 h 1864472"/>
                <a:gd name="connsiteX161" fmla="*/ 368382 w 1360358"/>
                <a:gd name="connsiteY161" fmla="*/ 496388 h 1864472"/>
                <a:gd name="connsiteX162" fmla="*/ 338845 w 1360358"/>
                <a:gd name="connsiteY162" fmla="*/ 496044 h 1864472"/>
                <a:gd name="connsiteX163" fmla="*/ 330988 w 1360358"/>
                <a:gd name="connsiteY163" fmla="*/ 488132 h 1864472"/>
                <a:gd name="connsiteX164" fmla="*/ 308363 w 1360358"/>
                <a:gd name="connsiteY164" fmla="*/ 496388 h 1864472"/>
                <a:gd name="connsiteX165" fmla="*/ 291620 w 1360358"/>
                <a:gd name="connsiteY165" fmla="*/ 497420 h 1864472"/>
                <a:gd name="connsiteX166" fmla="*/ 285080 w 1360358"/>
                <a:gd name="connsiteY166" fmla="*/ 490196 h 1864472"/>
                <a:gd name="connsiteX167" fmla="*/ 271956 w 1360358"/>
                <a:gd name="connsiteY167" fmla="*/ 505676 h 1864472"/>
                <a:gd name="connsiteX168" fmla="*/ 276523 w 1360358"/>
                <a:gd name="connsiteY168" fmla="*/ 518404 h 1864472"/>
                <a:gd name="connsiteX169" fmla="*/ 237812 w 1360358"/>
                <a:gd name="connsiteY169" fmla="*/ 569316 h 1864472"/>
                <a:gd name="connsiteX170" fmla="*/ 233905 w 1360358"/>
                <a:gd name="connsiteY170" fmla="*/ 604403 h 1864472"/>
                <a:gd name="connsiteX171" fmla="*/ 226007 w 1360358"/>
                <a:gd name="connsiteY171" fmla="*/ 624012 h 1864472"/>
                <a:gd name="connsiteX172" fmla="*/ 204698 w 1360358"/>
                <a:gd name="connsiteY172" fmla="*/ 627108 h 1864472"/>
                <a:gd name="connsiteX173" fmla="*/ 198444 w 1360358"/>
                <a:gd name="connsiteY173" fmla="*/ 638460 h 1864472"/>
                <a:gd name="connsiteX174" fmla="*/ 187296 w 1360358"/>
                <a:gd name="connsiteY174" fmla="*/ 641555 h 1864472"/>
                <a:gd name="connsiteX175" fmla="*/ 158788 w 1360358"/>
                <a:gd name="connsiteY175" fmla="*/ 637083 h 1864472"/>
                <a:gd name="connsiteX176" fmla="*/ 153853 w 1360358"/>
                <a:gd name="connsiteY176" fmla="*/ 643964 h 1864472"/>
                <a:gd name="connsiteX177" fmla="*/ 166645 w 1360358"/>
                <a:gd name="connsiteY177" fmla="*/ 665979 h 1864472"/>
                <a:gd name="connsiteX178" fmla="*/ 184047 w 1360358"/>
                <a:gd name="connsiteY178" fmla="*/ 673892 h 1864472"/>
                <a:gd name="connsiteX179" fmla="*/ 173515 w 1360358"/>
                <a:gd name="connsiteY179" fmla="*/ 685587 h 1864472"/>
                <a:gd name="connsiteX180" fmla="*/ 186967 w 1360358"/>
                <a:gd name="connsiteY180" fmla="*/ 701068 h 1864472"/>
                <a:gd name="connsiteX181" fmla="*/ 149245 w 1360358"/>
                <a:gd name="connsiteY181" fmla="*/ 711043 h 1864472"/>
                <a:gd name="connsiteX182" fmla="*/ 126290 w 1360358"/>
                <a:gd name="connsiteY182" fmla="*/ 710355 h 1864472"/>
                <a:gd name="connsiteX183" fmla="*/ 108561 w 1360358"/>
                <a:gd name="connsiteY183" fmla="*/ 722739 h 1864472"/>
                <a:gd name="connsiteX184" fmla="*/ 106955 w 1360358"/>
                <a:gd name="connsiteY184" fmla="*/ 733747 h 1864472"/>
                <a:gd name="connsiteX185" fmla="*/ 93833 w 1360358"/>
                <a:gd name="connsiteY185" fmla="*/ 755763 h 1864472"/>
                <a:gd name="connsiteX186" fmla="*/ 74458 w 1360358"/>
                <a:gd name="connsiteY186" fmla="*/ 771931 h 1864472"/>
                <a:gd name="connsiteX187" fmla="*/ 74128 w 1360358"/>
                <a:gd name="connsiteY187" fmla="*/ 795323 h 1864472"/>
                <a:gd name="connsiteX188" fmla="*/ 51503 w 1360358"/>
                <a:gd name="connsiteY188" fmla="*/ 799107 h 1864472"/>
                <a:gd name="connsiteX189" fmla="*/ 41342 w 1360358"/>
                <a:gd name="connsiteY189" fmla="*/ 791539 h 1864472"/>
                <a:gd name="connsiteX190" fmla="*/ 23942 w 1360358"/>
                <a:gd name="connsiteY190" fmla="*/ 791195 h 1864472"/>
                <a:gd name="connsiteX191" fmla="*/ 29536 w 1360358"/>
                <a:gd name="connsiteY191" fmla="*/ 808739 h 1864472"/>
                <a:gd name="connsiteX192" fmla="*/ 330 w 1360358"/>
                <a:gd name="connsiteY192" fmla="*/ 817683 h 1864472"/>
                <a:gd name="connsiteX193" fmla="*/ 0 w 1360358"/>
                <a:gd name="connsiteY193" fmla="*/ 930859 h 1864472"/>
                <a:gd name="connsiteX194" fmla="*/ 0 w 1360358"/>
                <a:gd name="connsiteY194" fmla="*/ 1066050 h 1864472"/>
                <a:gd name="connsiteX195" fmla="*/ 0 w 1360358"/>
                <a:gd name="connsiteY195" fmla="*/ 1327490 h 1864472"/>
                <a:gd name="connsiteX196" fmla="*/ 10161 w 1360358"/>
                <a:gd name="connsiteY196" fmla="*/ 1323360 h 1864472"/>
                <a:gd name="connsiteX197" fmla="*/ 17072 w 1360358"/>
                <a:gd name="connsiteY197" fmla="*/ 1309258 h 1864472"/>
                <a:gd name="connsiteX198" fmla="*/ 30524 w 1360358"/>
                <a:gd name="connsiteY198" fmla="*/ 1304100 h 1864472"/>
                <a:gd name="connsiteX199" fmla="*/ 59360 w 1360358"/>
                <a:gd name="connsiteY199" fmla="*/ 1319579 h 1864472"/>
                <a:gd name="connsiteX200" fmla="*/ 73799 w 1360358"/>
                <a:gd name="connsiteY200" fmla="*/ 1332994 h 1864472"/>
                <a:gd name="connsiteX201" fmla="*/ 76102 w 1360358"/>
                <a:gd name="connsiteY201" fmla="*/ 1352946 h 1864472"/>
                <a:gd name="connsiteX202" fmla="*/ 96424 w 1360358"/>
                <a:gd name="connsiteY202" fmla="*/ 1349161 h 1864472"/>
                <a:gd name="connsiteX203" fmla="*/ 109876 w 1360358"/>
                <a:gd name="connsiteY203" fmla="*/ 1352600 h 1864472"/>
                <a:gd name="connsiteX204" fmla="*/ 126290 w 1360358"/>
                <a:gd name="connsiteY204" fmla="*/ 1344689 h 1864472"/>
                <a:gd name="connsiteX205" fmla="*/ 138097 w 1360358"/>
                <a:gd name="connsiteY205" fmla="*/ 1352946 h 1864472"/>
                <a:gd name="connsiteX206" fmla="*/ 146942 w 1360358"/>
                <a:gd name="connsiteY206" fmla="*/ 1344002 h 1864472"/>
                <a:gd name="connsiteX207" fmla="*/ 164341 w 1360358"/>
                <a:gd name="connsiteY207" fmla="*/ 1344002 h 1864472"/>
                <a:gd name="connsiteX208" fmla="*/ 174502 w 1360358"/>
                <a:gd name="connsiteY208" fmla="*/ 1364986 h 1864472"/>
                <a:gd name="connsiteX209" fmla="*/ 174502 w 1360358"/>
                <a:gd name="connsiteY209" fmla="*/ 1387690 h 1864472"/>
                <a:gd name="connsiteX210" fmla="*/ 160721 w 1360358"/>
                <a:gd name="connsiteY210" fmla="*/ 1399731 h 1864472"/>
                <a:gd name="connsiteX211" fmla="*/ 160721 w 1360358"/>
                <a:gd name="connsiteY211" fmla="*/ 1424841 h 1864472"/>
                <a:gd name="connsiteX212" fmla="*/ 184047 w 1360358"/>
                <a:gd name="connsiteY212" fmla="*/ 1421402 h 1864472"/>
                <a:gd name="connsiteX213" fmla="*/ 209633 w 1360358"/>
                <a:gd name="connsiteY213" fmla="*/ 1426906 h 1864472"/>
                <a:gd name="connsiteX214" fmla="*/ 208318 w 1360358"/>
                <a:gd name="connsiteY214" fmla="*/ 1454081 h 1864472"/>
                <a:gd name="connsiteX215" fmla="*/ 231601 w 1360358"/>
                <a:gd name="connsiteY215" fmla="*/ 1476784 h 1864472"/>
                <a:gd name="connsiteX216" fmla="*/ 237812 w 1360358"/>
                <a:gd name="connsiteY216" fmla="*/ 1467496 h 1864472"/>
                <a:gd name="connsiteX217" fmla="*/ 260478 w 1360358"/>
                <a:gd name="connsiteY217" fmla="*/ 1468528 h 1864472"/>
                <a:gd name="connsiteX218" fmla="*/ 272615 w 1360358"/>
                <a:gd name="connsiteY218" fmla="*/ 1458898 h 1864472"/>
                <a:gd name="connsiteX219" fmla="*/ 290304 w 1360358"/>
                <a:gd name="connsiteY219" fmla="*/ 1468874 h 1864472"/>
                <a:gd name="connsiteX220" fmla="*/ 302439 w 1360358"/>
                <a:gd name="connsiteY220" fmla="*/ 1464057 h 1864472"/>
                <a:gd name="connsiteX221" fmla="*/ 306716 w 1360358"/>
                <a:gd name="connsiteY221" fmla="*/ 1443418 h 1864472"/>
                <a:gd name="connsiteX222" fmla="*/ 315233 w 1360358"/>
                <a:gd name="connsiteY222" fmla="*/ 1438947 h 1864472"/>
                <a:gd name="connsiteX223" fmla="*/ 343453 w 1360358"/>
                <a:gd name="connsiteY223" fmla="*/ 1449955 h 1864472"/>
                <a:gd name="connsiteX224" fmla="*/ 366078 w 1360358"/>
                <a:gd name="connsiteY224" fmla="*/ 1446170 h 1864472"/>
                <a:gd name="connsiteX225" fmla="*/ 377226 w 1360358"/>
                <a:gd name="connsiteY225" fmla="*/ 1469215 h 1864472"/>
                <a:gd name="connsiteX226" fmla="*/ 376280 w 1360358"/>
                <a:gd name="connsiteY226" fmla="*/ 1504992 h 1864472"/>
                <a:gd name="connsiteX227" fmla="*/ 398576 w 1360358"/>
                <a:gd name="connsiteY227" fmla="*/ 1499147 h 1864472"/>
                <a:gd name="connsiteX228" fmla="*/ 411699 w 1360358"/>
                <a:gd name="connsiteY228" fmla="*/ 1511183 h 1864472"/>
                <a:gd name="connsiteX229" fmla="*/ 442510 w 1360358"/>
                <a:gd name="connsiteY229" fmla="*/ 1514968 h 1864472"/>
                <a:gd name="connsiteX230" fmla="*/ 453658 w 1360358"/>
                <a:gd name="connsiteY230" fmla="*/ 1532513 h 1864472"/>
                <a:gd name="connsiteX231" fmla="*/ 483854 w 1360358"/>
                <a:gd name="connsiteY231" fmla="*/ 1531139 h 1864472"/>
                <a:gd name="connsiteX232" fmla="*/ 512073 w 1360358"/>
                <a:gd name="connsiteY232" fmla="*/ 1514281 h 1864472"/>
                <a:gd name="connsiteX233" fmla="*/ 520918 w 1360358"/>
                <a:gd name="connsiteY233" fmla="*/ 1521159 h 1864472"/>
                <a:gd name="connsiteX234" fmla="*/ 559956 w 1360358"/>
                <a:gd name="connsiteY234" fmla="*/ 1524943 h 1864472"/>
                <a:gd name="connsiteX235" fmla="*/ 575383 w 1360358"/>
                <a:gd name="connsiteY235" fmla="*/ 1551777 h 1864472"/>
                <a:gd name="connsiteX236" fmla="*/ 594389 w 1360358"/>
                <a:gd name="connsiteY236" fmla="*/ 1565537 h 1864472"/>
                <a:gd name="connsiteX237" fmla="*/ 601957 w 1360358"/>
                <a:gd name="connsiteY237" fmla="*/ 1586863 h 1864472"/>
                <a:gd name="connsiteX238" fmla="*/ 601628 w 1360358"/>
                <a:gd name="connsiteY238" fmla="*/ 1606473 h 1864472"/>
                <a:gd name="connsiteX239" fmla="*/ 629519 w 1360358"/>
                <a:gd name="connsiteY239" fmla="*/ 1614729 h 1864472"/>
                <a:gd name="connsiteX240" fmla="*/ 637705 w 1360358"/>
                <a:gd name="connsiteY240" fmla="*/ 1637087 h 1864472"/>
                <a:gd name="connsiteX241" fmla="*/ 665596 w 1360358"/>
                <a:gd name="connsiteY241" fmla="*/ 1638120 h 1864472"/>
                <a:gd name="connsiteX242" fmla="*/ 675757 w 1360358"/>
                <a:gd name="connsiteY242" fmla="*/ 1624018 h 1864472"/>
                <a:gd name="connsiteX243" fmla="*/ 685589 w 1360358"/>
                <a:gd name="connsiteY243" fmla="*/ 1626079 h 1864472"/>
                <a:gd name="connsiteX244" fmla="*/ 705951 w 1360358"/>
                <a:gd name="connsiteY244" fmla="*/ 1641217 h 1864472"/>
                <a:gd name="connsiteX245" fmla="*/ 714796 w 1360358"/>
                <a:gd name="connsiteY245" fmla="*/ 1641904 h 1864472"/>
                <a:gd name="connsiteX246" fmla="*/ 744003 w 1360358"/>
                <a:gd name="connsiteY246" fmla="*/ 1656010 h 1864472"/>
                <a:gd name="connsiteX247" fmla="*/ 753506 w 1360358"/>
                <a:gd name="connsiteY247" fmla="*/ 1627111 h 1864472"/>
                <a:gd name="connsiteX248" fmla="*/ 765641 w 1360358"/>
                <a:gd name="connsiteY248" fmla="*/ 1624018 h 1864472"/>
                <a:gd name="connsiteX249" fmla="*/ 779422 w 1360358"/>
                <a:gd name="connsiteY249" fmla="*/ 1607160 h 1864472"/>
                <a:gd name="connsiteX250" fmla="*/ 812866 w 1360358"/>
                <a:gd name="connsiteY250" fmla="*/ 1616449 h 1864472"/>
                <a:gd name="connsiteX251" fmla="*/ 823686 w 1360358"/>
                <a:gd name="connsiteY251" fmla="*/ 1603721 h 1864472"/>
                <a:gd name="connsiteX252" fmla="*/ 861408 w 1360358"/>
                <a:gd name="connsiteY252" fmla="*/ 1593400 h 1864472"/>
                <a:gd name="connsiteX253" fmla="*/ 876505 w 1360358"/>
                <a:gd name="connsiteY253" fmla="*/ 1599249 h 1864472"/>
                <a:gd name="connsiteX254" fmla="*/ 896539 w 1360358"/>
                <a:gd name="connsiteY254" fmla="*/ 1614729 h 1864472"/>
                <a:gd name="connsiteX255" fmla="*/ 914229 w 1360358"/>
                <a:gd name="connsiteY255" fmla="*/ 1609225 h 1864472"/>
                <a:gd name="connsiteX256" fmla="*/ 935578 w 1360358"/>
                <a:gd name="connsiteY256" fmla="*/ 1622985 h 1864472"/>
                <a:gd name="connsiteX257" fmla="*/ 952609 w 1360358"/>
                <a:gd name="connsiteY257" fmla="*/ 1606473 h 1864472"/>
                <a:gd name="connsiteX258" fmla="*/ 987411 w 1360358"/>
                <a:gd name="connsiteY258" fmla="*/ 1619546 h 1864472"/>
                <a:gd name="connsiteX259" fmla="*/ 992635 w 1360358"/>
                <a:gd name="connsiteY259" fmla="*/ 1626079 h 1864472"/>
                <a:gd name="connsiteX260" fmla="*/ 1011353 w 1360358"/>
                <a:gd name="connsiteY260" fmla="*/ 1625392 h 1864472"/>
                <a:gd name="connsiteX261" fmla="*/ 1021843 w 1360358"/>
                <a:gd name="connsiteY261" fmla="*/ 1615762 h 1864472"/>
                <a:gd name="connsiteX262" fmla="*/ 1053313 w 1360358"/>
                <a:gd name="connsiteY262" fmla="*/ 1619201 h 1864472"/>
                <a:gd name="connsiteX263" fmla="*/ 1091694 w 1360358"/>
                <a:gd name="connsiteY263" fmla="*/ 1595465 h 1864472"/>
                <a:gd name="connsiteX264" fmla="*/ 1094655 w 1360358"/>
                <a:gd name="connsiteY264" fmla="*/ 1603375 h 1864472"/>
                <a:gd name="connsiteX265" fmla="*/ 1128428 w 1360358"/>
                <a:gd name="connsiteY265" fmla="*/ 1600282 h 1864472"/>
                <a:gd name="connsiteX266" fmla="*/ 1137643 w 1360358"/>
                <a:gd name="connsiteY266" fmla="*/ 1587208 h 1864472"/>
                <a:gd name="connsiteX267" fmla="*/ 1150437 w 1360358"/>
                <a:gd name="connsiteY267" fmla="*/ 1582050 h 1864472"/>
                <a:gd name="connsiteX268" fmla="*/ 1176024 w 1360358"/>
                <a:gd name="connsiteY268" fmla="*/ 1583424 h 1864472"/>
                <a:gd name="connsiteX269" fmla="*/ 1191451 w 1360358"/>
                <a:gd name="connsiteY269" fmla="*/ 1575859 h 1864472"/>
                <a:gd name="connsiteX270" fmla="*/ 1209797 w 1360358"/>
                <a:gd name="connsiteY270" fmla="*/ 1582737 h 1864472"/>
                <a:gd name="connsiteX271" fmla="*/ 1230777 w 1360358"/>
                <a:gd name="connsiteY271" fmla="*/ 1598904 h 1864472"/>
                <a:gd name="connsiteX272" fmla="*/ 1223908 w 1360358"/>
                <a:gd name="connsiteY272" fmla="*/ 1611977 h 1864472"/>
                <a:gd name="connsiteX273" fmla="*/ 1217654 w 1360358"/>
                <a:gd name="connsiteY273" fmla="*/ 1643624 h 1864472"/>
                <a:gd name="connsiteX274" fmla="*/ 1231436 w 1360358"/>
                <a:gd name="connsiteY274" fmla="*/ 1657039 h 1864472"/>
                <a:gd name="connsiteX275" fmla="*/ 1221275 w 1360358"/>
                <a:gd name="connsiteY275" fmla="*/ 1675962 h 1864472"/>
                <a:gd name="connsiteX276" fmla="*/ 1203586 w 1360358"/>
                <a:gd name="connsiteY276" fmla="*/ 1691783 h 1864472"/>
                <a:gd name="connsiteX277" fmla="*/ 1189805 w 1360358"/>
                <a:gd name="connsiteY277" fmla="*/ 1714145 h 1864472"/>
                <a:gd name="connsiteX278" fmla="*/ 1168126 w 1360358"/>
                <a:gd name="connsiteY278" fmla="*/ 1723088 h 1864472"/>
                <a:gd name="connsiteX279" fmla="*/ 1173391 w 1360358"/>
                <a:gd name="connsiteY279" fmla="*/ 1738913 h 1864472"/>
                <a:gd name="connsiteX280" fmla="*/ 1136656 w 1360358"/>
                <a:gd name="connsiteY280" fmla="*/ 1753702 h 1864472"/>
                <a:gd name="connsiteX281" fmla="*/ 1138630 w 1360358"/>
                <a:gd name="connsiteY281" fmla="*/ 1762991 h 1864472"/>
                <a:gd name="connsiteX282" fmla="*/ 1152741 w 1360358"/>
                <a:gd name="connsiteY282" fmla="*/ 1777097 h 1864472"/>
                <a:gd name="connsiteX283" fmla="*/ 1154015 w 1360358"/>
                <a:gd name="connsiteY283" fmla="*/ 1798422 h 1864472"/>
                <a:gd name="connsiteX284" fmla="*/ 1170429 w 1360358"/>
                <a:gd name="connsiteY284" fmla="*/ 1782942 h 1864472"/>
                <a:gd name="connsiteX285" fmla="*/ 1176024 w 1360358"/>
                <a:gd name="connsiteY285" fmla="*/ 1799113 h 1864472"/>
                <a:gd name="connsiteX286" fmla="*/ 1195359 w 1360358"/>
                <a:gd name="connsiteY286" fmla="*/ 1816654 h 1864472"/>
                <a:gd name="connsiteX287" fmla="*/ 1194699 w 1360358"/>
                <a:gd name="connsiteY287" fmla="*/ 1837297 h 1864472"/>
                <a:gd name="connsiteX288" fmla="*/ 1199966 w 1360358"/>
                <a:gd name="connsiteY288" fmla="*/ 1862065 h 1864472"/>
                <a:gd name="connsiteX289" fmla="*/ 1217984 w 1360358"/>
                <a:gd name="connsiteY289" fmla="*/ 1864472 h 1864472"/>
                <a:gd name="connsiteX290" fmla="*/ 1231436 w 1360358"/>
                <a:gd name="connsiteY290" fmla="*/ 1857935 h 1864472"/>
                <a:gd name="connsiteX291" fmla="*/ 1240321 w 1360358"/>
                <a:gd name="connsiteY291" fmla="*/ 1846240 h 1864472"/>
                <a:gd name="connsiteX292" fmla="*/ 1257352 w 1360358"/>
                <a:gd name="connsiteY292" fmla="*/ 1835232 h 1864472"/>
                <a:gd name="connsiteX293" fmla="*/ 1287218 w 1360358"/>
                <a:gd name="connsiteY293" fmla="*/ 1832479 h 1864472"/>
                <a:gd name="connsiteX294" fmla="*/ 1295075 w 1360358"/>
                <a:gd name="connsiteY294" fmla="*/ 1813902 h 1864472"/>
                <a:gd name="connsiteX295" fmla="*/ 1307210 w 1360358"/>
                <a:gd name="connsiteY295" fmla="*/ 1810463 h 1864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1360358" h="1864472">
                  <a:moveTo>
                    <a:pt x="1307210" y="1810463"/>
                  </a:moveTo>
                  <a:lnTo>
                    <a:pt x="1279361" y="1807024"/>
                  </a:lnTo>
                  <a:lnTo>
                    <a:pt x="1259655" y="1813561"/>
                  </a:lnTo>
                  <a:lnTo>
                    <a:pt x="1222262" y="1796361"/>
                  </a:lnTo>
                  <a:lnTo>
                    <a:pt x="1213088" y="1781568"/>
                  </a:lnTo>
                  <a:lnTo>
                    <a:pt x="1214075" y="1766089"/>
                  </a:lnTo>
                  <a:lnTo>
                    <a:pt x="1208810" y="1742007"/>
                  </a:lnTo>
                  <a:lnTo>
                    <a:pt x="1210784" y="1725495"/>
                  </a:lnTo>
                  <a:lnTo>
                    <a:pt x="1221932" y="1715864"/>
                  </a:lnTo>
                  <a:lnTo>
                    <a:pt x="1244230" y="1675616"/>
                  </a:lnTo>
                  <a:lnTo>
                    <a:pt x="1239991" y="1660482"/>
                  </a:lnTo>
                  <a:lnTo>
                    <a:pt x="1258668" y="1627802"/>
                  </a:lnTo>
                  <a:lnTo>
                    <a:pt x="1268870" y="1564850"/>
                  </a:lnTo>
                  <a:lnTo>
                    <a:pt x="1257352" y="1547306"/>
                  </a:lnTo>
                  <a:lnTo>
                    <a:pt x="1264263" y="1532167"/>
                  </a:lnTo>
                  <a:lnTo>
                    <a:pt x="1274094" y="1482634"/>
                  </a:lnTo>
                  <a:lnTo>
                    <a:pt x="1294746" y="1445825"/>
                  </a:lnTo>
                  <a:lnTo>
                    <a:pt x="1301327" y="1425186"/>
                  </a:lnTo>
                  <a:lnTo>
                    <a:pt x="1330534" y="1415552"/>
                  </a:lnTo>
                  <a:lnTo>
                    <a:pt x="1347235" y="1398353"/>
                  </a:lnTo>
                  <a:lnTo>
                    <a:pt x="1350856" y="1381499"/>
                  </a:lnTo>
                  <a:lnTo>
                    <a:pt x="1359700" y="1370145"/>
                  </a:lnTo>
                  <a:lnTo>
                    <a:pt x="1360359" y="1355698"/>
                  </a:lnTo>
                  <a:lnTo>
                    <a:pt x="1351515" y="1341592"/>
                  </a:lnTo>
                  <a:lnTo>
                    <a:pt x="1355793" y="1327145"/>
                  </a:lnTo>
                  <a:lnTo>
                    <a:pt x="1342011" y="1314417"/>
                  </a:lnTo>
                  <a:lnTo>
                    <a:pt x="1331850" y="1296530"/>
                  </a:lnTo>
                  <a:lnTo>
                    <a:pt x="1332180" y="1286209"/>
                  </a:lnTo>
                  <a:lnTo>
                    <a:pt x="1303631" y="1272107"/>
                  </a:lnTo>
                  <a:lnTo>
                    <a:pt x="1298036" y="1243209"/>
                  </a:lnTo>
                  <a:lnTo>
                    <a:pt x="1302314" y="1228074"/>
                  </a:lnTo>
                  <a:lnTo>
                    <a:pt x="1290509" y="1199866"/>
                  </a:lnTo>
                  <a:lnTo>
                    <a:pt x="1295403" y="1188514"/>
                  </a:lnTo>
                  <a:lnTo>
                    <a:pt x="1284585" y="1182322"/>
                  </a:lnTo>
                  <a:lnTo>
                    <a:pt x="1275411" y="1159618"/>
                  </a:lnTo>
                  <a:lnTo>
                    <a:pt x="1255748" y="1158242"/>
                  </a:lnTo>
                  <a:lnTo>
                    <a:pt x="1249495" y="1147234"/>
                  </a:lnTo>
                  <a:lnTo>
                    <a:pt x="1237688" y="1144138"/>
                  </a:lnTo>
                  <a:lnTo>
                    <a:pt x="1234397" y="1125906"/>
                  </a:lnTo>
                  <a:lnTo>
                    <a:pt x="1212430" y="1117994"/>
                  </a:lnTo>
                  <a:lnTo>
                    <a:pt x="1203586" y="1081530"/>
                  </a:lnTo>
                  <a:lnTo>
                    <a:pt x="1200623" y="1051946"/>
                  </a:lnTo>
                  <a:lnTo>
                    <a:pt x="1208153" y="1042658"/>
                  </a:lnTo>
                  <a:lnTo>
                    <a:pt x="1224236" y="1039219"/>
                  </a:lnTo>
                  <a:lnTo>
                    <a:pt x="1223249" y="1003786"/>
                  </a:lnTo>
                  <a:lnTo>
                    <a:pt x="1230489" y="997251"/>
                  </a:lnTo>
                  <a:lnTo>
                    <a:pt x="1234397" y="973858"/>
                  </a:lnTo>
                  <a:lnTo>
                    <a:pt x="1212760" y="964914"/>
                  </a:lnTo>
                  <a:lnTo>
                    <a:pt x="1184539" y="970075"/>
                  </a:lnTo>
                  <a:lnTo>
                    <a:pt x="1181577" y="977986"/>
                  </a:lnTo>
                  <a:lnTo>
                    <a:pt x="1149450" y="986587"/>
                  </a:lnTo>
                  <a:lnTo>
                    <a:pt x="1124849" y="952874"/>
                  </a:lnTo>
                  <a:lnTo>
                    <a:pt x="1129415" y="930515"/>
                  </a:lnTo>
                  <a:lnTo>
                    <a:pt x="1119255" y="906779"/>
                  </a:lnTo>
                  <a:lnTo>
                    <a:pt x="1134023" y="870659"/>
                  </a:lnTo>
                  <a:lnTo>
                    <a:pt x="1154345" y="844515"/>
                  </a:lnTo>
                  <a:lnTo>
                    <a:pt x="1152741" y="834195"/>
                  </a:lnTo>
                  <a:lnTo>
                    <a:pt x="1172404" y="809427"/>
                  </a:lnTo>
                  <a:lnTo>
                    <a:pt x="1179603" y="786723"/>
                  </a:lnTo>
                  <a:lnTo>
                    <a:pt x="1181907" y="732027"/>
                  </a:lnTo>
                  <a:lnTo>
                    <a:pt x="1169772" y="712419"/>
                  </a:lnTo>
                  <a:lnTo>
                    <a:pt x="1175037" y="688339"/>
                  </a:lnTo>
                  <a:lnTo>
                    <a:pt x="1169772" y="678364"/>
                  </a:lnTo>
                  <a:lnTo>
                    <a:pt x="1173720" y="656691"/>
                  </a:lnTo>
                  <a:lnTo>
                    <a:pt x="1152082" y="640868"/>
                  </a:lnTo>
                  <a:lnTo>
                    <a:pt x="1145500" y="617819"/>
                  </a:lnTo>
                  <a:lnTo>
                    <a:pt x="1127482" y="615412"/>
                  </a:lnTo>
                  <a:lnTo>
                    <a:pt x="1109094" y="597868"/>
                  </a:lnTo>
                  <a:lnTo>
                    <a:pt x="1108436" y="576884"/>
                  </a:lnTo>
                  <a:lnTo>
                    <a:pt x="1102223" y="545236"/>
                  </a:lnTo>
                  <a:lnTo>
                    <a:pt x="1090377" y="536292"/>
                  </a:lnTo>
                  <a:lnTo>
                    <a:pt x="1081203" y="512900"/>
                  </a:lnTo>
                  <a:lnTo>
                    <a:pt x="1088444" y="503956"/>
                  </a:lnTo>
                  <a:lnTo>
                    <a:pt x="1098275" y="469900"/>
                  </a:lnTo>
                  <a:lnTo>
                    <a:pt x="1105145" y="474372"/>
                  </a:lnTo>
                  <a:lnTo>
                    <a:pt x="1131062" y="470932"/>
                  </a:lnTo>
                  <a:lnTo>
                    <a:pt x="1133365" y="458548"/>
                  </a:lnTo>
                  <a:lnTo>
                    <a:pt x="1147804" y="445820"/>
                  </a:lnTo>
                  <a:lnTo>
                    <a:pt x="1160598" y="422428"/>
                  </a:lnTo>
                  <a:lnTo>
                    <a:pt x="1157965" y="399382"/>
                  </a:lnTo>
                  <a:lnTo>
                    <a:pt x="1174050" y="381150"/>
                  </a:lnTo>
                  <a:lnTo>
                    <a:pt x="1162572" y="325763"/>
                  </a:lnTo>
                  <a:lnTo>
                    <a:pt x="1175037" y="318540"/>
                  </a:lnTo>
                  <a:lnTo>
                    <a:pt x="1176683" y="304092"/>
                  </a:lnTo>
                  <a:lnTo>
                    <a:pt x="1187501" y="292051"/>
                  </a:lnTo>
                  <a:lnTo>
                    <a:pt x="1209468" y="287239"/>
                  </a:lnTo>
                  <a:lnTo>
                    <a:pt x="1246533" y="288958"/>
                  </a:lnTo>
                  <a:lnTo>
                    <a:pt x="1266896" y="296523"/>
                  </a:lnTo>
                  <a:lnTo>
                    <a:pt x="1276070" y="285173"/>
                  </a:lnTo>
                  <a:lnTo>
                    <a:pt x="1291166" y="277950"/>
                  </a:lnTo>
                  <a:lnTo>
                    <a:pt x="1310171" y="276230"/>
                  </a:lnTo>
                  <a:lnTo>
                    <a:pt x="1314779" y="264531"/>
                  </a:lnTo>
                  <a:lnTo>
                    <a:pt x="1301327" y="243205"/>
                  </a:lnTo>
                  <a:lnTo>
                    <a:pt x="1299682" y="230478"/>
                  </a:lnTo>
                  <a:lnTo>
                    <a:pt x="1307210" y="212246"/>
                  </a:lnTo>
                  <a:lnTo>
                    <a:pt x="1317082" y="206396"/>
                  </a:lnTo>
                  <a:lnTo>
                    <a:pt x="1320991" y="192636"/>
                  </a:lnTo>
                  <a:lnTo>
                    <a:pt x="1326256" y="88061"/>
                  </a:lnTo>
                  <a:lnTo>
                    <a:pt x="1293140" y="66732"/>
                  </a:lnTo>
                  <a:lnTo>
                    <a:pt x="1304947" y="58476"/>
                  </a:lnTo>
                  <a:lnTo>
                    <a:pt x="1272450" y="29581"/>
                  </a:lnTo>
                  <a:lnTo>
                    <a:pt x="1265250" y="34398"/>
                  </a:lnTo>
                  <a:lnTo>
                    <a:pt x="1252785" y="12727"/>
                  </a:lnTo>
                  <a:lnTo>
                    <a:pt x="1231106" y="-1"/>
                  </a:lnTo>
                  <a:lnTo>
                    <a:pt x="1209140" y="12727"/>
                  </a:lnTo>
                  <a:lnTo>
                    <a:pt x="1175366" y="24764"/>
                  </a:lnTo>
                  <a:lnTo>
                    <a:pt x="1154345" y="8597"/>
                  </a:lnTo>
                  <a:lnTo>
                    <a:pt x="1140934" y="28207"/>
                  </a:lnTo>
                  <a:lnTo>
                    <a:pt x="1129415" y="26483"/>
                  </a:lnTo>
                  <a:lnTo>
                    <a:pt x="1118597" y="14447"/>
                  </a:lnTo>
                  <a:lnTo>
                    <a:pt x="1094655" y="40935"/>
                  </a:lnTo>
                  <a:lnTo>
                    <a:pt x="1049404" y="36463"/>
                  </a:lnTo>
                  <a:lnTo>
                    <a:pt x="1036610" y="54695"/>
                  </a:lnTo>
                  <a:lnTo>
                    <a:pt x="1011682" y="66390"/>
                  </a:lnTo>
                  <a:lnTo>
                    <a:pt x="1002468" y="61919"/>
                  </a:lnTo>
                  <a:lnTo>
                    <a:pt x="991977" y="81870"/>
                  </a:lnTo>
                  <a:lnTo>
                    <a:pt x="979513" y="80492"/>
                  </a:lnTo>
                  <a:lnTo>
                    <a:pt x="964415" y="95972"/>
                  </a:lnTo>
                  <a:lnTo>
                    <a:pt x="965402" y="119367"/>
                  </a:lnTo>
                  <a:lnTo>
                    <a:pt x="960507" y="132436"/>
                  </a:lnTo>
                  <a:lnTo>
                    <a:pt x="942776" y="135188"/>
                  </a:lnTo>
                  <a:lnTo>
                    <a:pt x="928008" y="145164"/>
                  </a:lnTo>
                  <a:lnTo>
                    <a:pt x="914229" y="143790"/>
                  </a:lnTo>
                  <a:lnTo>
                    <a:pt x="903738" y="151359"/>
                  </a:lnTo>
                  <a:lnTo>
                    <a:pt x="883087" y="142757"/>
                  </a:lnTo>
                  <a:lnTo>
                    <a:pt x="883087" y="160989"/>
                  </a:lnTo>
                  <a:lnTo>
                    <a:pt x="864700" y="164428"/>
                  </a:lnTo>
                  <a:lnTo>
                    <a:pt x="844706" y="144477"/>
                  </a:lnTo>
                  <a:lnTo>
                    <a:pt x="813525" y="144477"/>
                  </a:lnTo>
                  <a:lnTo>
                    <a:pt x="794848" y="171997"/>
                  </a:lnTo>
                  <a:lnTo>
                    <a:pt x="781726" y="171997"/>
                  </a:lnTo>
                  <a:lnTo>
                    <a:pt x="779752" y="184725"/>
                  </a:lnTo>
                  <a:lnTo>
                    <a:pt x="753835" y="197798"/>
                  </a:lnTo>
                  <a:lnTo>
                    <a:pt x="727590" y="198827"/>
                  </a:lnTo>
                  <a:lnTo>
                    <a:pt x="719403" y="206742"/>
                  </a:lnTo>
                  <a:lnTo>
                    <a:pt x="720679" y="237014"/>
                  </a:lnTo>
                  <a:lnTo>
                    <a:pt x="703318" y="231852"/>
                  </a:lnTo>
                  <a:lnTo>
                    <a:pt x="692170" y="238388"/>
                  </a:lnTo>
                  <a:lnTo>
                    <a:pt x="682339" y="232884"/>
                  </a:lnTo>
                  <a:lnTo>
                    <a:pt x="656423" y="250429"/>
                  </a:lnTo>
                  <a:lnTo>
                    <a:pt x="644575" y="271413"/>
                  </a:lnTo>
                  <a:lnTo>
                    <a:pt x="621949" y="273820"/>
                  </a:lnTo>
                  <a:lnTo>
                    <a:pt x="603603" y="267974"/>
                  </a:lnTo>
                  <a:lnTo>
                    <a:pt x="588176" y="283454"/>
                  </a:lnTo>
                  <a:lnTo>
                    <a:pt x="583241" y="301686"/>
                  </a:lnTo>
                  <a:lnTo>
                    <a:pt x="565550" y="324389"/>
                  </a:lnTo>
                  <a:lnTo>
                    <a:pt x="562260" y="339869"/>
                  </a:lnTo>
                  <a:lnTo>
                    <a:pt x="552099" y="359134"/>
                  </a:lnTo>
                  <a:lnTo>
                    <a:pt x="536673" y="370142"/>
                  </a:lnTo>
                  <a:lnTo>
                    <a:pt x="511414" y="371861"/>
                  </a:lnTo>
                  <a:lnTo>
                    <a:pt x="500925" y="377366"/>
                  </a:lnTo>
                  <a:lnTo>
                    <a:pt x="500266" y="390093"/>
                  </a:lnTo>
                  <a:lnTo>
                    <a:pt x="485169" y="401443"/>
                  </a:lnTo>
                  <a:lnTo>
                    <a:pt x="485498" y="415548"/>
                  </a:lnTo>
                  <a:lnTo>
                    <a:pt x="468097" y="415548"/>
                  </a:lnTo>
                  <a:lnTo>
                    <a:pt x="463202" y="431716"/>
                  </a:lnTo>
                  <a:lnTo>
                    <a:pt x="441523" y="441348"/>
                  </a:lnTo>
                  <a:lnTo>
                    <a:pt x="428071" y="442036"/>
                  </a:lnTo>
                  <a:lnTo>
                    <a:pt x="419227" y="456828"/>
                  </a:lnTo>
                  <a:lnTo>
                    <a:pt x="403472" y="468524"/>
                  </a:lnTo>
                  <a:lnTo>
                    <a:pt x="375622" y="475748"/>
                  </a:lnTo>
                  <a:lnTo>
                    <a:pt x="368382" y="496388"/>
                  </a:lnTo>
                  <a:lnTo>
                    <a:pt x="338845" y="496044"/>
                  </a:lnTo>
                  <a:lnTo>
                    <a:pt x="330988" y="488132"/>
                  </a:lnTo>
                  <a:lnTo>
                    <a:pt x="308363" y="496388"/>
                  </a:lnTo>
                  <a:lnTo>
                    <a:pt x="291620" y="497420"/>
                  </a:lnTo>
                  <a:lnTo>
                    <a:pt x="285080" y="490196"/>
                  </a:lnTo>
                  <a:lnTo>
                    <a:pt x="271956" y="505676"/>
                  </a:lnTo>
                  <a:lnTo>
                    <a:pt x="276523" y="518404"/>
                  </a:lnTo>
                  <a:lnTo>
                    <a:pt x="237812" y="569316"/>
                  </a:lnTo>
                  <a:lnTo>
                    <a:pt x="233905" y="604403"/>
                  </a:lnTo>
                  <a:lnTo>
                    <a:pt x="226007" y="624012"/>
                  </a:lnTo>
                  <a:lnTo>
                    <a:pt x="204698" y="627108"/>
                  </a:lnTo>
                  <a:lnTo>
                    <a:pt x="198444" y="638460"/>
                  </a:lnTo>
                  <a:lnTo>
                    <a:pt x="187296" y="641555"/>
                  </a:lnTo>
                  <a:lnTo>
                    <a:pt x="158788" y="637083"/>
                  </a:lnTo>
                  <a:lnTo>
                    <a:pt x="153853" y="643964"/>
                  </a:lnTo>
                  <a:lnTo>
                    <a:pt x="166645" y="665979"/>
                  </a:lnTo>
                  <a:lnTo>
                    <a:pt x="184047" y="673892"/>
                  </a:lnTo>
                  <a:lnTo>
                    <a:pt x="173515" y="685587"/>
                  </a:lnTo>
                  <a:lnTo>
                    <a:pt x="186967" y="701068"/>
                  </a:lnTo>
                  <a:lnTo>
                    <a:pt x="149245" y="711043"/>
                  </a:lnTo>
                  <a:lnTo>
                    <a:pt x="126290" y="710355"/>
                  </a:lnTo>
                  <a:lnTo>
                    <a:pt x="108561" y="722739"/>
                  </a:lnTo>
                  <a:lnTo>
                    <a:pt x="106955" y="733747"/>
                  </a:lnTo>
                  <a:lnTo>
                    <a:pt x="93833" y="755763"/>
                  </a:lnTo>
                  <a:lnTo>
                    <a:pt x="74458" y="771931"/>
                  </a:lnTo>
                  <a:lnTo>
                    <a:pt x="74128" y="795323"/>
                  </a:lnTo>
                  <a:lnTo>
                    <a:pt x="51503" y="799107"/>
                  </a:lnTo>
                  <a:lnTo>
                    <a:pt x="41342" y="791539"/>
                  </a:lnTo>
                  <a:lnTo>
                    <a:pt x="23942" y="791195"/>
                  </a:lnTo>
                  <a:lnTo>
                    <a:pt x="29536" y="808739"/>
                  </a:lnTo>
                  <a:lnTo>
                    <a:pt x="330" y="817683"/>
                  </a:lnTo>
                  <a:lnTo>
                    <a:pt x="0" y="930859"/>
                  </a:lnTo>
                  <a:lnTo>
                    <a:pt x="0" y="1066050"/>
                  </a:lnTo>
                  <a:lnTo>
                    <a:pt x="0" y="1327490"/>
                  </a:lnTo>
                  <a:lnTo>
                    <a:pt x="10161" y="1323360"/>
                  </a:lnTo>
                  <a:lnTo>
                    <a:pt x="17072" y="1309258"/>
                  </a:lnTo>
                  <a:lnTo>
                    <a:pt x="30524" y="1304100"/>
                  </a:lnTo>
                  <a:lnTo>
                    <a:pt x="59360" y="1319579"/>
                  </a:lnTo>
                  <a:lnTo>
                    <a:pt x="73799" y="1332994"/>
                  </a:lnTo>
                  <a:lnTo>
                    <a:pt x="76102" y="1352946"/>
                  </a:lnTo>
                  <a:lnTo>
                    <a:pt x="96424" y="1349161"/>
                  </a:lnTo>
                  <a:lnTo>
                    <a:pt x="109876" y="1352600"/>
                  </a:lnTo>
                  <a:lnTo>
                    <a:pt x="126290" y="1344689"/>
                  </a:lnTo>
                  <a:lnTo>
                    <a:pt x="138097" y="1352946"/>
                  </a:lnTo>
                  <a:lnTo>
                    <a:pt x="146942" y="1344002"/>
                  </a:lnTo>
                  <a:lnTo>
                    <a:pt x="164341" y="1344002"/>
                  </a:lnTo>
                  <a:lnTo>
                    <a:pt x="174502" y="1364986"/>
                  </a:lnTo>
                  <a:lnTo>
                    <a:pt x="174502" y="1387690"/>
                  </a:lnTo>
                  <a:lnTo>
                    <a:pt x="160721" y="1399731"/>
                  </a:lnTo>
                  <a:lnTo>
                    <a:pt x="160721" y="1424841"/>
                  </a:lnTo>
                  <a:lnTo>
                    <a:pt x="184047" y="1421402"/>
                  </a:lnTo>
                  <a:lnTo>
                    <a:pt x="209633" y="1426906"/>
                  </a:lnTo>
                  <a:lnTo>
                    <a:pt x="208318" y="1454081"/>
                  </a:lnTo>
                  <a:lnTo>
                    <a:pt x="231601" y="1476784"/>
                  </a:lnTo>
                  <a:lnTo>
                    <a:pt x="237812" y="1467496"/>
                  </a:lnTo>
                  <a:lnTo>
                    <a:pt x="260478" y="1468528"/>
                  </a:lnTo>
                  <a:lnTo>
                    <a:pt x="272615" y="1458898"/>
                  </a:lnTo>
                  <a:lnTo>
                    <a:pt x="290304" y="1468874"/>
                  </a:lnTo>
                  <a:lnTo>
                    <a:pt x="302439" y="1464057"/>
                  </a:lnTo>
                  <a:lnTo>
                    <a:pt x="306716" y="1443418"/>
                  </a:lnTo>
                  <a:lnTo>
                    <a:pt x="315233" y="1438947"/>
                  </a:lnTo>
                  <a:lnTo>
                    <a:pt x="343453" y="1449955"/>
                  </a:lnTo>
                  <a:lnTo>
                    <a:pt x="366078" y="1446170"/>
                  </a:lnTo>
                  <a:lnTo>
                    <a:pt x="377226" y="1469215"/>
                  </a:lnTo>
                  <a:lnTo>
                    <a:pt x="376280" y="1504992"/>
                  </a:lnTo>
                  <a:lnTo>
                    <a:pt x="398576" y="1499147"/>
                  </a:lnTo>
                  <a:lnTo>
                    <a:pt x="411699" y="1511183"/>
                  </a:lnTo>
                  <a:lnTo>
                    <a:pt x="442510" y="1514968"/>
                  </a:lnTo>
                  <a:lnTo>
                    <a:pt x="453658" y="1532513"/>
                  </a:lnTo>
                  <a:lnTo>
                    <a:pt x="483854" y="1531139"/>
                  </a:lnTo>
                  <a:lnTo>
                    <a:pt x="512073" y="1514281"/>
                  </a:lnTo>
                  <a:lnTo>
                    <a:pt x="520918" y="1521159"/>
                  </a:lnTo>
                  <a:lnTo>
                    <a:pt x="559956" y="1524943"/>
                  </a:lnTo>
                  <a:lnTo>
                    <a:pt x="575383" y="1551777"/>
                  </a:lnTo>
                  <a:lnTo>
                    <a:pt x="594389" y="1565537"/>
                  </a:lnTo>
                  <a:lnTo>
                    <a:pt x="601957" y="1586863"/>
                  </a:lnTo>
                  <a:lnTo>
                    <a:pt x="601628" y="1606473"/>
                  </a:lnTo>
                  <a:lnTo>
                    <a:pt x="629519" y="1614729"/>
                  </a:lnTo>
                  <a:lnTo>
                    <a:pt x="637705" y="1637087"/>
                  </a:lnTo>
                  <a:lnTo>
                    <a:pt x="665596" y="1638120"/>
                  </a:lnTo>
                  <a:lnTo>
                    <a:pt x="675757" y="1624018"/>
                  </a:lnTo>
                  <a:lnTo>
                    <a:pt x="685589" y="1626079"/>
                  </a:lnTo>
                  <a:lnTo>
                    <a:pt x="705951" y="1641217"/>
                  </a:lnTo>
                  <a:lnTo>
                    <a:pt x="714796" y="1641904"/>
                  </a:lnTo>
                  <a:lnTo>
                    <a:pt x="744003" y="1656010"/>
                  </a:lnTo>
                  <a:lnTo>
                    <a:pt x="753506" y="1627111"/>
                  </a:lnTo>
                  <a:lnTo>
                    <a:pt x="765641" y="1624018"/>
                  </a:lnTo>
                  <a:lnTo>
                    <a:pt x="779422" y="1607160"/>
                  </a:lnTo>
                  <a:lnTo>
                    <a:pt x="812866" y="1616449"/>
                  </a:lnTo>
                  <a:lnTo>
                    <a:pt x="823686" y="1603721"/>
                  </a:lnTo>
                  <a:lnTo>
                    <a:pt x="861408" y="1593400"/>
                  </a:lnTo>
                  <a:lnTo>
                    <a:pt x="876505" y="1599249"/>
                  </a:lnTo>
                  <a:lnTo>
                    <a:pt x="896539" y="1614729"/>
                  </a:lnTo>
                  <a:lnTo>
                    <a:pt x="914229" y="1609225"/>
                  </a:lnTo>
                  <a:lnTo>
                    <a:pt x="935578" y="1622985"/>
                  </a:lnTo>
                  <a:lnTo>
                    <a:pt x="952609" y="1606473"/>
                  </a:lnTo>
                  <a:lnTo>
                    <a:pt x="987411" y="1619546"/>
                  </a:lnTo>
                  <a:lnTo>
                    <a:pt x="992635" y="1626079"/>
                  </a:lnTo>
                  <a:lnTo>
                    <a:pt x="1011353" y="1625392"/>
                  </a:lnTo>
                  <a:lnTo>
                    <a:pt x="1021843" y="1615762"/>
                  </a:lnTo>
                  <a:lnTo>
                    <a:pt x="1053313" y="1619201"/>
                  </a:lnTo>
                  <a:lnTo>
                    <a:pt x="1091694" y="1595465"/>
                  </a:lnTo>
                  <a:lnTo>
                    <a:pt x="1094655" y="1603375"/>
                  </a:lnTo>
                  <a:lnTo>
                    <a:pt x="1128428" y="1600282"/>
                  </a:lnTo>
                  <a:lnTo>
                    <a:pt x="1137643" y="1587208"/>
                  </a:lnTo>
                  <a:lnTo>
                    <a:pt x="1150437" y="1582050"/>
                  </a:lnTo>
                  <a:lnTo>
                    <a:pt x="1176024" y="1583424"/>
                  </a:lnTo>
                  <a:lnTo>
                    <a:pt x="1191451" y="1575859"/>
                  </a:lnTo>
                  <a:lnTo>
                    <a:pt x="1209797" y="1582737"/>
                  </a:lnTo>
                  <a:lnTo>
                    <a:pt x="1230777" y="1598904"/>
                  </a:lnTo>
                  <a:lnTo>
                    <a:pt x="1223908" y="1611977"/>
                  </a:lnTo>
                  <a:lnTo>
                    <a:pt x="1217654" y="1643624"/>
                  </a:lnTo>
                  <a:lnTo>
                    <a:pt x="1231436" y="1657039"/>
                  </a:lnTo>
                  <a:lnTo>
                    <a:pt x="1221275" y="1675962"/>
                  </a:lnTo>
                  <a:lnTo>
                    <a:pt x="1203586" y="1691783"/>
                  </a:lnTo>
                  <a:lnTo>
                    <a:pt x="1189805" y="1714145"/>
                  </a:lnTo>
                  <a:lnTo>
                    <a:pt x="1168126" y="1723088"/>
                  </a:lnTo>
                  <a:lnTo>
                    <a:pt x="1173391" y="1738913"/>
                  </a:lnTo>
                  <a:lnTo>
                    <a:pt x="1136656" y="1753702"/>
                  </a:lnTo>
                  <a:lnTo>
                    <a:pt x="1138630" y="1762991"/>
                  </a:lnTo>
                  <a:lnTo>
                    <a:pt x="1152741" y="1777097"/>
                  </a:lnTo>
                  <a:lnTo>
                    <a:pt x="1154015" y="1798422"/>
                  </a:lnTo>
                  <a:lnTo>
                    <a:pt x="1170429" y="1782942"/>
                  </a:lnTo>
                  <a:lnTo>
                    <a:pt x="1176024" y="1799113"/>
                  </a:lnTo>
                  <a:lnTo>
                    <a:pt x="1195359" y="1816654"/>
                  </a:lnTo>
                  <a:lnTo>
                    <a:pt x="1194699" y="1837297"/>
                  </a:lnTo>
                  <a:lnTo>
                    <a:pt x="1199966" y="1862065"/>
                  </a:lnTo>
                  <a:lnTo>
                    <a:pt x="1217984" y="1864472"/>
                  </a:lnTo>
                  <a:lnTo>
                    <a:pt x="1231436" y="1857935"/>
                  </a:lnTo>
                  <a:lnTo>
                    <a:pt x="1240321" y="1846240"/>
                  </a:lnTo>
                  <a:lnTo>
                    <a:pt x="1257352" y="1835232"/>
                  </a:lnTo>
                  <a:lnTo>
                    <a:pt x="1287218" y="1832479"/>
                  </a:lnTo>
                  <a:lnTo>
                    <a:pt x="1295075" y="1813902"/>
                  </a:lnTo>
                  <a:lnTo>
                    <a:pt x="1307210" y="1810463"/>
                  </a:lnTo>
                  <a:close/>
                </a:path>
              </a:pathLst>
            </a:custGeom>
            <a:solidFill>
              <a:srgbClr val="1B779B"/>
            </a:solidFill>
            <a:ln w="5801" cap="flat">
              <a:noFill/>
              <a:prstDash val="solid"/>
              <a:miter/>
            </a:ln>
          </p:spPr>
          <p:txBody>
            <a:bodyPr rtlCol="0" anchor="ctr"/>
            <a:lstStyle/>
            <a:p>
              <a:endParaRPr lang="pt-BR"/>
            </a:p>
          </p:txBody>
        </p:sp>
        <p:sp>
          <p:nvSpPr>
            <p:cNvPr id="115" name="Forma Livre: Forma 114">
              <a:extLst>
                <a:ext uri="{FF2B5EF4-FFF2-40B4-BE49-F238E27FC236}">
                  <a16:creationId xmlns:a16="http://schemas.microsoft.com/office/drawing/2014/main" id="{BF535C3A-AAE8-8687-166A-6218A4080A01}"/>
                </a:ext>
              </a:extLst>
            </p:cNvPr>
            <p:cNvSpPr/>
            <p:nvPr/>
          </p:nvSpPr>
          <p:spPr>
            <a:xfrm flipV="1">
              <a:off x="-18065731" y="4213120"/>
              <a:ext cx="144965" cy="101139"/>
            </a:xfrm>
            <a:custGeom>
              <a:avLst/>
              <a:gdLst>
                <a:gd name="connsiteX0" fmla="*/ 143362 w 144965"/>
                <a:gd name="connsiteY0" fmla="*/ 5853 h 101139"/>
                <a:gd name="connsiteX1" fmla="*/ 123327 w 144965"/>
                <a:gd name="connsiteY1" fmla="*/ 14109 h 101139"/>
                <a:gd name="connsiteX2" fmla="*/ 105968 w 144965"/>
                <a:gd name="connsiteY2" fmla="*/ 29589 h 101139"/>
                <a:gd name="connsiteX3" fmla="*/ 95767 w 144965"/>
                <a:gd name="connsiteY3" fmla="*/ 20645 h 101139"/>
                <a:gd name="connsiteX4" fmla="*/ 77749 w 144965"/>
                <a:gd name="connsiteY4" fmla="*/ 22365 h 101139"/>
                <a:gd name="connsiteX5" fmla="*/ 36077 w 144965"/>
                <a:gd name="connsiteY5" fmla="*/ 7231 h 101139"/>
                <a:gd name="connsiteX6" fmla="*/ 19663 w 144965"/>
                <a:gd name="connsiteY6" fmla="*/ 10670 h 101139"/>
                <a:gd name="connsiteX7" fmla="*/ 8844 w 144965"/>
                <a:gd name="connsiteY7" fmla="*/ 3 h 101139"/>
                <a:gd name="connsiteX8" fmla="*/ 0 w 144965"/>
                <a:gd name="connsiteY8" fmla="*/ 2068 h 101139"/>
                <a:gd name="connsiteX9" fmla="*/ 1645 w 144965"/>
                <a:gd name="connsiteY9" fmla="*/ 19267 h 101139"/>
                <a:gd name="connsiteX10" fmla="*/ 17359 w 144965"/>
                <a:gd name="connsiteY10" fmla="*/ 30621 h 101139"/>
                <a:gd name="connsiteX11" fmla="*/ 33444 w 144965"/>
                <a:gd name="connsiteY11" fmla="*/ 50918 h 101139"/>
                <a:gd name="connsiteX12" fmla="*/ 57714 w 144965"/>
                <a:gd name="connsiteY12" fmla="*/ 89443 h 101139"/>
                <a:gd name="connsiteX13" fmla="*/ 71825 w 144965"/>
                <a:gd name="connsiteY13" fmla="*/ 101142 h 101139"/>
                <a:gd name="connsiteX14" fmla="*/ 106256 w 144965"/>
                <a:gd name="connsiteY14" fmla="*/ 92541 h 101139"/>
                <a:gd name="connsiteX15" fmla="*/ 119379 w 144965"/>
                <a:gd name="connsiteY15" fmla="*/ 79126 h 101139"/>
                <a:gd name="connsiteX16" fmla="*/ 110863 w 144965"/>
                <a:gd name="connsiteY16" fmla="*/ 63646 h 101139"/>
                <a:gd name="connsiteX17" fmla="*/ 144966 w 144965"/>
                <a:gd name="connsiteY17" fmla="*/ 42662 h 101139"/>
                <a:gd name="connsiteX18" fmla="*/ 143362 w 144965"/>
                <a:gd name="connsiteY18" fmla="*/ 5853 h 101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4965" h="101139">
                  <a:moveTo>
                    <a:pt x="143362" y="5853"/>
                  </a:moveTo>
                  <a:lnTo>
                    <a:pt x="123327" y="14109"/>
                  </a:lnTo>
                  <a:lnTo>
                    <a:pt x="105968" y="29589"/>
                  </a:lnTo>
                  <a:lnTo>
                    <a:pt x="95767" y="20645"/>
                  </a:lnTo>
                  <a:lnTo>
                    <a:pt x="77749" y="22365"/>
                  </a:lnTo>
                  <a:lnTo>
                    <a:pt x="36077" y="7231"/>
                  </a:lnTo>
                  <a:lnTo>
                    <a:pt x="19663" y="10670"/>
                  </a:lnTo>
                  <a:lnTo>
                    <a:pt x="8844" y="3"/>
                  </a:lnTo>
                  <a:lnTo>
                    <a:pt x="0" y="2068"/>
                  </a:lnTo>
                  <a:lnTo>
                    <a:pt x="1645" y="19267"/>
                  </a:lnTo>
                  <a:lnTo>
                    <a:pt x="17359" y="30621"/>
                  </a:lnTo>
                  <a:lnTo>
                    <a:pt x="33444" y="50918"/>
                  </a:lnTo>
                  <a:lnTo>
                    <a:pt x="57714" y="89443"/>
                  </a:lnTo>
                  <a:lnTo>
                    <a:pt x="71825" y="101142"/>
                  </a:lnTo>
                  <a:lnTo>
                    <a:pt x="106256" y="92541"/>
                  </a:lnTo>
                  <a:lnTo>
                    <a:pt x="119379" y="79126"/>
                  </a:lnTo>
                  <a:lnTo>
                    <a:pt x="110863" y="63646"/>
                  </a:lnTo>
                  <a:lnTo>
                    <a:pt x="144966" y="42662"/>
                  </a:lnTo>
                  <a:lnTo>
                    <a:pt x="143362" y="5853"/>
                  </a:lnTo>
                  <a:close/>
                </a:path>
              </a:pathLst>
            </a:custGeom>
            <a:solidFill>
              <a:srgbClr val="7FCDBB"/>
            </a:solidFill>
            <a:ln w="5801" cap="flat">
              <a:noFill/>
              <a:prstDash val="solid"/>
              <a:miter/>
            </a:ln>
          </p:spPr>
          <p:txBody>
            <a:bodyPr rtlCol="0" anchor="ctr"/>
            <a:lstStyle/>
            <a:p>
              <a:endParaRPr lang="pt-BR"/>
            </a:p>
          </p:txBody>
        </p:sp>
        <p:sp>
          <p:nvSpPr>
            <p:cNvPr id="116" name="Forma Livre: Forma 115">
              <a:extLst>
                <a:ext uri="{FF2B5EF4-FFF2-40B4-BE49-F238E27FC236}">
                  <a16:creationId xmlns:a16="http://schemas.microsoft.com/office/drawing/2014/main" id="{DE395B05-6586-E6FE-2C13-A73DC812A667}"/>
                </a:ext>
              </a:extLst>
            </p:cNvPr>
            <p:cNvSpPr/>
            <p:nvPr/>
          </p:nvSpPr>
          <p:spPr>
            <a:xfrm flipV="1">
              <a:off x="-20058901" y="6311859"/>
              <a:ext cx="684601" cy="811838"/>
            </a:xfrm>
            <a:custGeom>
              <a:avLst/>
              <a:gdLst>
                <a:gd name="connsiteX0" fmla="*/ 467441 w 684601"/>
                <a:gd name="connsiteY0" fmla="*/ 808414 h 811838"/>
                <a:gd name="connsiteX1" fmla="*/ 456950 w 684601"/>
                <a:gd name="connsiteY1" fmla="*/ 788463 h 811838"/>
                <a:gd name="connsiteX2" fmla="*/ 462874 w 684601"/>
                <a:gd name="connsiteY2" fmla="*/ 775390 h 811838"/>
                <a:gd name="connsiteX3" fmla="*/ 478630 w 684601"/>
                <a:gd name="connsiteY3" fmla="*/ 760942 h 811838"/>
                <a:gd name="connsiteX4" fmla="*/ 477313 w 684601"/>
                <a:gd name="connsiteY4" fmla="*/ 742024 h 811838"/>
                <a:gd name="connsiteX5" fmla="*/ 484841 w 684601"/>
                <a:gd name="connsiteY5" fmla="*/ 729637 h 811838"/>
                <a:gd name="connsiteX6" fmla="*/ 504216 w 684601"/>
                <a:gd name="connsiteY6" fmla="*/ 716564 h 811838"/>
                <a:gd name="connsiteX7" fmla="*/ 523221 w 684601"/>
                <a:gd name="connsiteY7" fmla="*/ 711751 h 811838"/>
                <a:gd name="connsiteX8" fmla="*/ 524868 w 684601"/>
                <a:gd name="connsiteY8" fmla="*/ 696612 h 811838"/>
                <a:gd name="connsiteX9" fmla="*/ 541610 w 684601"/>
                <a:gd name="connsiteY9" fmla="*/ 689047 h 811838"/>
                <a:gd name="connsiteX10" fmla="*/ 553417 w 684601"/>
                <a:gd name="connsiteY10" fmla="*/ 663592 h 811838"/>
                <a:gd name="connsiteX11" fmla="*/ 583900 w 684601"/>
                <a:gd name="connsiteY11" fmla="*/ 644669 h 811838"/>
                <a:gd name="connsiteX12" fmla="*/ 583900 w 684601"/>
                <a:gd name="connsiteY12" fmla="*/ 619900 h 811838"/>
                <a:gd name="connsiteX13" fmla="*/ 579333 w 684601"/>
                <a:gd name="connsiteY13" fmla="*/ 594790 h 811838"/>
                <a:gd name="connsiteX14" fmla="*/ 591798 w 684601"/>
                <a:gd name="connsiteY14" fmla="*/ 593071 h 811838"/>
                <a:gd name="connsiteX15" fmla="*/ 626229 w 684601"/>
                <a:gd name="connsiteY15" fmla="*/ 575180 h 811838"/>
                <a:gd name="connsiteX16" fmla="*/ 627545 w 684601"/>
                <a:gd name="connsiteY16" fmla="*/ 569334 h 811838"/>
                <a:gd name="connsiteX17" fmla="*/ 662635 w 684601"/>
                <a:gd name="connsiteY17" fmla="*/ 561078 h 811838"/>
                <a:gd name="connsiteX18" fmla="*/ 672467 w 684601"/>
                <a:gd name="connsiteY18" fmla="*/ 552477 h 811838"/>
                <a:gd name="connsiteX19" fmla="*/ 675429 w 684601"/>
                <a:gd name="connsiteY19" fmla="*/ 534245 h 811838"/>
                <a:gd name="connsiteX20" fmla="*/ 684602 w 684601"/>
                <a:gd name="connsiteY20" fmla="*/ 513261 h 811838"/>
                <a:gd name="connsiteX21" fmla="*/ 657082 w 684601"/>
                <a:gd name="connsiteY21" fmla="*/ 495029 h 811838"/>
                <a:gd name="connsiteX22" fmla="*/ 642643 w 684601"/>
                <a:gd name="connsiteY22" fmla="*/ 497781 h 811838"/>
                <a:gd name="connsiteX23" fmla="*/ 621951 w 684601"/>
                <a:gd name="connsiteY23" fmla="*/ 464069 h 811838"/>
                <a:gd name="connsiteX24" fmla="*/ 596035 w 684601"/>
                <a:gd name="connsiteY24" fmla="*/ 451341 h 811838"/>
                <a:gd name="connsiteX25" fmla="*/ 579663 w 684601"/>
                <a:gd name="connsiteY25" fmla="*/ 448589 h 811838"/>
                <a:gd name="connsiteX26" fmla="*/ 556667 w 684601"/>
                <a:gd name="connsiteY26" fmla="*/ 462695 h 811838"/>
                <a:gd name="connsiteX27" fmla="*/ 525855 w 684601"/>
                <a:gd name="connsiteY27" fmla="*/ 453406 h 811838"/>
                <a:gd name="connsiteX28" fmla="*/ 514707 w 684601"/>
                <a:gd name="connsiteY28" fmla="*/ 456158 h 811838"/>
                <a:gd name="connsiteX29" fmla="*/ 501913 w 684601"/>
                <a:gd name="connsiteY29" fmla="*/ 438613 h 811838"/>
                <a:gd name="connsiteX30" fmla="*/ 494015 w 684601"/>
                <a:gd name="connsiteY30" fmla="*/ 438959 h 811838"/>
                <a:gd name="connsiteX31" fmla="*/ 472048 w 684601"/>
                <a:gd name="connsiteY31" fmla="*/ 444805 h 811838"/>
                <a:gd name="connsiteX32" fmla="*/ 456621 w 684601"/>
                <a:gd name="connsiteY32" fmla="*/ 460630 h 811838"/>
                <a:gd name="connsiteX33" fmla="*/ 424823 w 684601"/>
                <a:gd name="connsiteY33" fmla="*/ 444118 h 811838"/>
                <a:gd name="connsiteX34" fmla="*/ 398577 w 684601"/>
                <a:gd name="connsiteY34" fmla="*/ 457878 h 811838"/>
                <a:gd name="connsiteX35" fmla="*/ 388087 w 684601"/>
                <a:gd name="connsiteY35" fmla="*/ 426573 h 811838"/>
                <a:gd name="connsiteX36" fmla="*/ 400222 w 684601"/>
                <a:gd name="connsiteY36" fmla="*/ 398365 h 811838"/>
                <a:gd name="connsiteX37" fmla="*/ 403185 w 684601"/>
                <a:gd name="connsiteY37" fmla="*/ 359495 h 811838"/>
                <a:gd name="connsiteX38" fmla="*/ 386770 w 684601"/>
                <a:gd name="connsiteY38" fmla="*/ 351925 h 811838"/>
                <a:gd name="connsiteX39" fmla="*/ 393640 w 684601"/>
                <a:gd name="connsiteY39" fmla="*/ 333693 h 811838"/>
                <a:gd name="connsiteX40" fmla="*/ 394957 w 684601"/>
                <a:gd name="connsiteY40" fmla="*/ 314088 h 811838"/>
                <a:gd name="connsiteX41" fmla="*/ 406763 w 684601"/>
                <a:gd name="connsiteY41" fmla="*/ 291726 h 811838"/>
                <a:gd name="connsiteX42" fmla="*/ 426797 w 684601"/>
                <a:gd name="connsiteY42" fmla="*/ 276246 h 811838"/>
                <a:gd name="connsiteX43" fmla="*/ 409725 w 684601"/>
                <a:gd name="connsiteY43" fmla="*/ 232558 h 811838"/>
                <a:gd name="connsiteX44" fmla="*/ 387429 w 684601"/>
                <a:gd name="connsiteY44" fmla="*/ 220176 h 811838"/>
                <a:gd name="connsiteX45" fmla="*/ 379202 w 684601"/>
                <a:gd name="connsiteY45" fmla="*/ 199192 h 811838"/>
                <a:gd name="connsiteX46" fmla="*/ 355917 w 684601"/>
                <a:gd name="connsiteY46" fmla="*/ 190590 h 811838"/>
                <a:gd name="connsiteX47" fmla="*/ 341808 w 684601"/>
                <a:gd name="connsiteY47" fmla="*/ 180960 h 811838"/>
                <a:gd name="connsiteX48" fmla="*/ 300835 w 684601"/>
                <a:gd name="connsiteY48" fmla="*/ 169606 h 811838"/>
                <a:gd name="connsiteX49" fmla="*/ 303427 w 684601"/>
                <a:gd name="connsiteY49" fmla="*/ 149655 h 811838"/>
                <a:gd name="connsiteX50" fmla="*/ 290963 w 684601"/>
                <a:gd name="connsiteY50" fmla="*/ 137614 h 811838"/>
                <a:gd name="connsiteX51" fmla="*/ 280802 w 684601"/>
                <a:gd name="connsiteY51" fmla="*/ 118350 h 811838"/>
                <a:gd name="connsiteX52" fmla="*/ 257847 w 684601"/>
                <a:gd name="connsiteY52" fmla="*/ 95992 h 811838"/>
                <a:gd name="connsiteX53" fmla="*/ 236538 w 684601"/>
                <a:gd name="connsiteY53" fmla="*/ 102528 h 811838"/>
                <a:gd name="connsiteX54" fmla="*/ 211938 w 684601"/>
                <a:gd name="connsiteY54" fmla="*/ 79825 h 811838"/>
                <a:gd name="connsiteX55" fmla="*/ 186968 w 684601"/>
                <a:gd name="connsiteY55" fmla="*/ 87736 h 811838"/>
                <a:gd name="connsiteX56" fmla="*/ 172571 w 684601"/>
                <a:gd name="connsiteY56" fmla="*/ 86703 h 811838"/>
                <a:gd name="connsiteX57" fmla="*/ 163685 w 684601"/>
                <a:gd name="connsiteY57" fmla="*/ 68471 h 811838"/>
                <a:gd name="connsiteX58" fmla="*/ 126292 w 684601"/>
                <a:gd name="connsiteY58" fmla="*/ 80853 h 811838"/>
                <a:gd name="connsiteX59" fmla="*/ 120079 w 684601"/>
                <a:gd name="connsiteY59" fmla="*/ 91520 h 811838"/>
                <a:gd name="connsiteX60" fmla="*/ 107944 w 684601"/>
                <a:gd name="connsiteY60" fmla="*/ 78793 h 811838"/>
                <a:gd name="connsiteX61" fmla="*/ 117447 w 684601"/>
                <a:gd name="connsiteY61" fmla="*/ 54024 h 811838"/>
                <a:gd name="connsiteX62" fmla="*/ 155169 w 684601"/>
                <a:gd name="connsiteY62" fmla="*/ 36824 h 811838"/>
                <a:gd name="connsiteX63" fmla="*/ 161093 w 684601"/>
                <a:gd name="connsiteY63" fmla="*/ 25129 h 811838"/>
                <a:gd name="connsiteX64" fmla="*/ 130570 w 684601"/>
                <a:gd name="connsiteY64" fmla="*/ 5865 h 811838"/>
                <a:gd name="connsiteX65" fmla="*/ 96796 w 684601"/>
                <a:gd name="connsiteY65" fmla="*/ 15 h 811838"/>
                <a:gd name="connsiteX66" fmla="*/ 89885 w 684601"/>
                <a:gd name="connsiteY66" fmla="*/ 8271 h 811838"/>
                <a:gd name="connsiteX67" fmla="*/ 72484 w 684601"/>
                <a:gd name="connsiteY67" fmla="*/ 6552 h 811838"/>
                <a:gd name="connsiteX68" fmla="*/ 61006 w 684601"/>
                <a:gd name="connsiteY68" fmla="*/ 14121 h 811838"/>
                <a:gd name="connsiteX69" fmla="*/ 57756 w 684601"/>
                <a:gd name="connsiteY69" fmla="*/ 42329 h 811838"/>
                <a:gd name="connsiteX70" fmla="*/ 39369 w 684601"/>
                <a:gd name="connsiteY70" fmla="*/ 52304 h 811838"/>
                <a:gd name="connsiteX71" fmla="*/ 37066 w 684601"/>
                <a:gd name="connsiteY71" fmla="*/ 67097 h 811838"/>
                <a:gd name="connsiteX72" fmla="*/ 41673 w 684601"/>
                <a:gd name="connsiteY72" fmla="*/ 92894 h 811838"/>
                <a:gd name="connsiteX73" fmla="*/ 22297 w 684601"/>
                <a:gd name="connsiteY73" fmla="*/ 107342 h 811838"/>
                <a:gd name="connsiteX74" fmla="*/ 11478 w 684601"/>
                <a:gd name="connsiteY74" fmla="*/ 156537 h 811838"/>
                <a:gd name="connsiteX75" fmla="*/ 3950 w 684601"/>
                <a:gd name="connsiteY75" fmla="*/ 167541 h 811838"/>
                <a:gd name="connsiteX76" fmla="*/ 12794 w 684601"/>
                <a:gd name="connsiteY76" fmla="*/ 183712 h 811838"/>
                <a:gd name="connsiteX77" fmla="*/ 2963 w 684601"/>
                <a:gd name="connsiteY77" fmla="*/ 191969 h 811838"/>
                <a:gd name="connsiteX78" fmla="*/ 0 w 684601"/>
                <a:gd name="connsiteY78" fmla="*/ 218111 h 811838"/>
                <a:gd name="connsiteX79" fmla="*/ 2963 w 684601"/>
                <a:gd name="connsiteY79" fmla="*/ 229465 h 811838"/>
                <a:gd name="connsiteX80" fmla="*/ 17401 w 684601"/>
                <a:gd name="connsiteY80" fmla="*/ 235997 h 811838"/>
                <a:gd name="connsiteX81" fmla="*/ 11478 w 684601"/>
                <a:gd name="connsiteY81" fmla="*/ 258014 h 811838"/>
                <a:gd name="connsiteX82" fmla="*/ 28879 w 684601"/>
                <a:gd name="connsiteY82" fmla="*/ 276937 h 811838"/>
                <a:gd name="connsiteX83" fmla="*/ 55453 w 684601"/>
                <a:gd name="connsiteY83" fmla="*/ 292758 h 811838"/>
                <a:gd name="connsiteX84" fmla="*/ 71867 w 684601"/>
                <a:gd name="connsiteY84" fmla="*/ 287254 h 811838"/>
                <a:gd name="connsiteX85" fmla="*/ 86922 w 684601"/>
                <a:gd name="connsiteY85" fmla="*/ 275559 h 811838"/>
                <a:gd name="connsiteX86" fmla="*/ 98400 w 684601"/>
                <a:gd name="connsiteY86" fmla="*/ 295169 h 811838"/>
                <a:gd name="connsiteX87" fmla="*/ 119751 w 684601"/>
                <a:gd name="connsiteY87" fmla="*/ 303766 h 811838"/>
                <a:gd name="connsiteX88" fmla="*/ 119422 w 684601"/>
                <a:gd name="connsiteY88" fmla="*/ 350206 h 811838"/>
                <a:gd name="connsiteX89" fmla="*/ 125962 w 684601"/>
                <a:gd name="connsiteY89" fmla="*/ 374287 h 811838"/>
                <a:gd name="connsiteX90" fmla="*/ 167963 w 684601"/>
                <a:gd name="connsiteY90" fmla="*/ 440333 h 811838"/>
                <a:gd name="connsiteX91" fmla="*/ 163356 w 684601"/>
                <a:gd name="connsiteY91" fmla="*/ 459256 h 811838"/>
                <a:gd name="connsiteX92" fmla="*/ 172571 w 684601"/>
                <a:gd name="connsiteY92" fmla="*/ 465789 h 811838"/>
                <a:gd name="connsiteX93" fmla="*/ 174174 w 684601"/>
                <a:gd name="connsiteY93" fmla="*/ 479894 h 811838"/>
                <a:gd name="connsiteX94" fmla="*/ 210622 w 684601"/>
                <a:gd name="connsiteY94" fmla="*/ 514293 h 811838"/>
                <a:gd name="connsiteX95" fmla="*/ 212227 w 684601"/>
                <a:gd name="connsiteY95" fmla="*/ 556948 h 811838"/>
                <a:gd name="connsiteX96" fmla="*/ 201407 w 684601"/>
                <a:gd name="connsiteY96" fmla="*/ 583436 h 811838"/>
                <a:gd name="connsiteX97" fmla="*/ 207331 w 684601"/>
                <a:gd name="connsiteY97" fmla="*/ 593758 h 811838"/>
                <a:gd name="connsiteX98" fmla="*/ 230944 w 684601"/>
                <a:gd name="connsiteY98" fmla="*/ 588599 h 811838"/>
                <a:gd name="connsiteX99" fmla="*/ 260151 w 684601"/>
                <a:gd name="connsiteY99" fmla="*/ 591351 h 811838"/>
                <a:gd name="connsiteX100" fmla="*/ 298861 w 684601"/>
                <a:gd name="connsiteY100" fmla="*/ 589632 h 811838"/>
                <a:gd name="connsiteX101" fmla="*/ 323132 w 684601"/>
                <a:gd name="connsiteY101" fmla="*/ 572773 h 811838"/>
                <a:gd name="connsiteX102" fmla="*/ 345428 w 684601"/>
                <a:gd name="connsiteY102" fmla="*/ 574493 h 811838"/>
                <a:gd name="connsiteX103" fmla="*/ 358221 w 684601"/>
                <a:gd name="connsiteY103" fmla="*/ 591692 h 811838"/>
                <a:gd name="connsiteX104" fmla="*/ 373319 w 684601"/>
                <a:gd name="connsiteY104" fmla="*/ 604079 h 811838"/>
                <a:gd name="connsiteX105" fmla="*/ 397590 w 684601"/>
                <a:gd name="connsiteY105" fmla="*/ 608205 h 811838"/>
                <a:gd name="connsiteX106" fmla="*/ 412686 w 684601"/>
                <a:gd name="connsiteY106" fmla="*/ 627469 h 811838"/>
                <a:gd name="connsiteX107" fmla="*/ 440578 w 684601"/>
                <a:gd name="connsiteY107" fmla="*/ 642608 h 811838"/>
                <a:gd name="connsiteX108" fmla="*/ 440249 w 684601"/>
                <a:gd name="connsiteY108" fmla="*/ 701084 h 811838"/>
                <a:gd name="connsiteX109" fmla="*/ 451726 w 684601"/>
                <a:gd name="connsiteY109" fmla="*/ 724479 h 811838"/>
                <a:gd name="connsiteX110" fmla="*/ 431034 w 684601"/>
                <a:gd name="connsiteY110" fmla="*/ 747527 h 811838"/>
                <a:gd name="connsiteX111" fmla="*/ 423177 w 684601"/>
                <a:gd name="connsiteY111" fmla="*/ 760942 h 811838"/>
                <a:gd name="connsiteX112" fmla="*/ 422519 w 684601"/>
                <a:gd name="connsiteY112" fmla="*/ 792244 h 811838"/>
                <a:gd name="connsiteX113" fmla="*/ 407092 w 684601"/>
                <a:gd name="connsiteY113" fmla="*/ 811853 h 811838"/>
                <a:gd name="connsiteX114" fmla="*/ 422190 w 684601"/>
                <a:gd name="connsiteY114" fmla="*/ 805317 h 811838"/>
                <a:gd name="connsiteX115" fmla="*/ 454030 w 684601"/>
                <a:gd name="connsiteY115" fmla="*/ 802223 h 811838"/>
                <a:gd name="connsiteX116" fmla="*/ 467441 w 684601"/>
                <a:gd name="connsiteY116" fmla="*/ 808414 h 811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684601" h="811838">
                  <a:moveTo>
                    <a:pt x="467441" y="808414"/>
                  </a:moveTo>
                  <a:lnTo>
                    <a:pt x="456950" y="788463"/>
                  </a:lnTo>
                  <a:lnTo>
                    <a:pt x="462874" y="775390"/>
                  </a:lnTo>
                  <a:lnTo>
                    <a:pt x="478630" y="760942"/>
                  </a:lnTo>
                  <a:lnTo>
                    <a:pt x="477313" y="742024"/>
                  </a:lnTo>
                  <a:lnTo>
                    <a:pt x="484841" y="729637"/>
                  </a:lnTo>
                  <a:lnTo>
                    <a:pt x="504216" y="716564"/>
                  </a:lnTo>
                  <a:lnTo>
                    <a:pt x="523221" y="711751"/>
                  </a:lnTo>
                  <a:lnTo>
                    <a:pt x="524868" y="696612"/>
                  </a:lnTo>
                  <a:lnTo>
                    <a:pt x="541610" y="689047"/>
                  </a:lnTo>
                  <a:lnTo>
                    <a:pt x="553417" y="663592"/>
                  </a:lnTo>
                  <a:lnTo>
                    <a:pt x="583900" y="644669"/>
                  </a:lnTo>
                  <a:lnTo>
                    <a:pt x="583900" y="619900"/>
                  </a:lnTo>
                  <a:lnTo>
                    <a:pt x="579333" y="594790"/>
                  </a:lnTo>
                  <a:lnTo>
                    <a:pt x="591798" y="593071"/>
                  </a:lnTo>
                  <a:lnTo>
                    <a:pt x="626229" y="575180"/>
                  </a:lnTo>
                  <a:lnTo>
                    <a:pt x="627545" y="569334"/>
                  </a:lnTo>
                  <a:lnTo>
                    <a:pt x="662635" y="561078"/>
                  </a:lnTo>
                  <a:lnTo>
                    <a:pt x="672467" y="552477"/>
                  </a:lnTo>
                  <a:lnTo>
                    <a:pt x="675429" y="534245"/>
                  </a:lnTo>
                  <a:lnTo>
                    <a:pt x="684602" y="513261"/>
                  </a:lnTo>
                  <a:lnTo>
                    <a:pt x="657082" y="495029"/>
                  </a:lnTo>
                  <a:lnTo>
                    <a:pt x="642643" y="497781"/>
                  </a:lnTo>
                  <a:lnTo>
                    <a:pt x="621951" y="464069"/>
                  </a:lnTo>
                  <a:lnTo>
                    <a:pt x="596035" y="451341"/>
                  </a:lnTo>
                  <a:lnTo>
                    <a:pt x="579663" y="448589"/>
                  </a:lnTo>
                  <a:lnTo>
                    <a:pt x="556667" y="462695"/>
                  </a:lnTo>
                  <a:lnTo>
                    <a:pt x="525855" y="453406"/>
                  </a:lnTo>
                  <a:lnTo>
                    <a:pt x="514707" y="456158"/>
                  </a:lnTo>
                  <a:lnTo>
                    <a:pt x="501913" y="438613"/>
                  </a:lnTo>
                  <a:lnTo>
                    <a:pt x="494015" y="438959"/>
                  </a:lnTo>
                  <a:lnTo>
                    <a:pt x="472048" y="444805"/>
                  </a:lnTo>
                  <a:lnTo>
                    <a:pt x="456621" y="460630"/>
                  </a:lnTo>
                  <a:lnTo>
                    <a:pt x="424823" y="444118"/>
                  </a:lnTo>
                  <a:lnTo>
                    <a:pt x="398577" y="457878"/>
                  </a:lnTo>
                  <a:lnTo>
                    <a:pt x="388087" y="426573"/>
                  </a:lnTo>
                  <a:lnTo>
                    <a:pt x="400222" y="398365"/>
                  </a:lnTo>
                  <a:lnTo>
                    <a:pt x="403185" y="359495"/>
                  </a:lnTo>
                  <a:lnTo>
                    <a:pt x="386770" y="351925"/>
                  </a:lnTo>
                  <a:lnTo>
                    <a:pt x="393640" y="333693"/>
                  </a:lnTo>
                  <a:lnTo>
                    <a:pt x="394957" y="314088"/>
                  </a:lnTo>
                  <a:lnTo>
                    <a:pt x="406763" y="291726"/>
                  </a:lnTo>
                  <a:lnTo>
                    <a:pt x="426797" y="276246"/>
                  </a:lnTo>
                  <a:lnTo>
                    <a:pt x="409725" y="232558"/>
                  </a:lnTo>
                  <a:lnTo>
                    <a:pt x="387429" y="220176"/>
                  </a:lnTo>
                  <a:lnTo>
                    <a:pt x="379202" y="199192"/>
                  </a:lnTo>
                  <a:lnTo>
                    <a:pt x="355917" y="190590"/>
                  </a:lnTo>
                  <a:lnTo>
                    <a:pt x="341808" y="180960"/>
                  </a:lnTo>
                  <a:lnTo>
                    <a:pt x="300835" y="169606"/>
                  </a:lnTo>
                  <a:lnTo>
                    <a:pt x="303427" y="149655"/>
                  </a:lnTo>
                  <a:lnTo>
                    <a:pt x="290963" y="137614"/>
                  </a:lnTo>
                  <a:lnTo>
                    <a:pt x="280802" y="118350"/>
                  </a:lnTo>
                  <a:lnTo>
                    <a:pt x="257847" y="95992"/>
                  </a:lnTo>
                  <a:lnTo>
                    <a:pt x="236538" y="102528"/>
                  </a:lnTo>
                  <a:lnTo>
                    <a:pt x="211938" y="79825"/>
                  </a:lnTo>
                  <a:lnTo>
                    <a:pt x="186968" y="87736"/>
                  </a:lnTo>
                  <a:lnTo>
                    <a:pt x="172571" y="86703"/>
                  </a:lnTo>
                  <a:lnTo>
                    <a:pt x="163685" y="68471"/>
                  </a:lnTo>
                  <a:lnTo>
                    <a:pt x="126292" y="80853"/>
                  </a:lnTo>
                  <a:lnTo>
                    <a:pt x="120079" y="91520"/>
                  </a:lnTo>
                  <a:lnTo>
                    <a:pt x="107944" y="78793"/>
                  </a:lnTo>
                  <a:lnTo>
                    <a:pt x="117447" y="54024"/>
                  </a:lnTo>
                  <a:lnTo>
                    <a:pt x="155169" y="36824"/>
                  </a:lnTo>
                  <a:lnTo>
                    <a:pt x="161093" y="25129"/>
                  </a:lnTo>
                  <a:lnTo>
                    <a:pt x="130570" y="5865"/>
                  </a:lnTo>
                  <a:lnTo>
                    <a:pt x="96796" y="15"/>
                  </a:lnTo>
                  <a:lnTo>
                    <a:pt x="89885" y="8271"/>
                  </a:lnTo>
                  <a:lnTo>
                    <a:pt x="72484" y="6552"/>
                  </a:lnTo>
                  <a:lnTo>
                    <a:pt x="61006" y="14121"/>
                  </a:lnTo>
                  <a:lnTo>
                    <a:pt x="57756" y="42329"/>
                  </a:lnTo>
                  <a:lnTo>
                    <a:pt x="39369" y="52304"/>
                  </a:lnTo>
                  <a:lnTo>
                    <a:pt x="37066" y="67097"/>
                  </a:lnTo>
                  <a:lnTo>
                    <a:pt x="41673" y="92894"/>
                  </a:lnTo>
                  <a:lnTo>
                    <a:pt x="22297" y="107342"/>
                  </a:lnTo>
                  <a:lnTo>
                    <a:pt x="11478" y="156537"/>
                  </a:lnTo>
                  <a:lnTo>
                    <a:pt x="3950" y="167541"/>
                  </a:lnTo>
                  <a:lnTo>
                    <a:pt x="12794" y="183712"/>
                  </a:lnTo>
                  <a:lnTo>
                    <a:pt x="2963" y="191969"/>
                  </a:lnTo>
                  <a:lnTo>
                    <a:pt x="0" y="218111"/>
                  </a:lnTo>
                  <a:lnTo>
                    <a:pt x="2963" y="229465"/>
                  </a:lnTo>
                  <a:lnTo>
                    <a:pt x="17401" y="235997"/>
                  </a:lnTo>
                  <a:lnTo>
                    <a:pt x="11478" y="258014"/>
                  </a:lnTo>
                  <a:lnTo>
                    <a:pt x="28879" y="276937"/>
                  </a:lnTo>
                  <a:lnTo>
                    <a:pt x="55453" y="292758"/>
                  </a:lnTo>
                  <a:lnTo>
                    <a:pt x="71867" y="287254"/>
                  </a:lnTo>
                  <a:lnTo>
                    <a:pt x="86922" y="275559"/>
                  </a:lnTo>
                  <a:lnTo>
                    <a:pt x="98400" y="295169"/>
                  </a:lnTo>
                  <a:lnTo>
                    <a:pt x="119751" y="303766"/>
                  </a:lnTo>
                  <a:lnTo>
                    <a:pt x="119422" y="350206"/>
                  </a:lnTo>
                  <a:lnTo>
                    <a:pt x="125962" y="374287"/>
                  </a:lnTo>
                  <a:lnTo>
                    <a:pt x="167963" y="440333"/>
                  </a:lnTo>
                  <a:lnTo>
                    <a:pt x="163356" y="459256"/>
                  </a:lnTo>
                  <a:lnTo>
                    <a:pt x="172571" y="465789"/>
                  </a:lnTo>
                  <a:lnTo>
                    <a:pt x="174174" y="479894"/>
                  </a:lnTo>
                  <a:lnTo>
                    <a:pt x="210622" y="514293"/>
                  </a:lnTo>
                  <a:lnTo>
                    <a:pt x="212227" y="556948"/>
                  </a:lnTo>
                  <a:lnTo>
                    <a:pt x="201407" y="583436"/>
                  </a:lnTo>
                  <a:lnTo>
                    <a:pt x="207331" y="593758"/>
                  </a:lnTo>
                  <a:lnTo>
                    <a:pt x="230944" y="588599"/>
                  </a:lnTo>
                  <a:lnTo>
                    <a:pt x="260151" y="591351"/>
                  </a:lnTo>
                  <a:lnTo>
                    <a:pt x="298861" y="589632"/>
                  </a:lnTo>
                  <a:lnTo>
                    <a:pt x="323132" y="572773"/>
                  </a:lnTo>
                  <a:lnTo>
                    <a:pt x="345428" y="574493"/>
                  </a:lnTo>
                  <a:lnTo>
                    <a:pt x="358221" y="591692"/>
                  </a:lnTo>
                  <a:lnTo>
                    <a:pt x="373319" y="604079"/>
                  </a:lnTo>
                  <a:lnTo>
                    <a:pt x="397590" y="608205"/>
                  </a:lnTo>
                  <a:lnTo>
                    <a:pt x="412686" y="627469"/>
                  </a:lnTo>
                  <a:lnTo>
                    <a:pt x="440578" y="642608"/>
                  </a:lnTo>
                  <a:lnTo>
                    <a:pt x="440249" y="701084"/>
                  </a:lnTo>
                  <a:lnTo>
                    <a:pt x="451726" y="724479"/>
                  </a:lnTo>
                  <a:lnTo>
                    <a:pt x="431034" y="747527"/>
                  </a:lnTo>
                  <a:lnTo>
                    <a:pt x="423177" y="760942"/>
                  </a:lnTo>
                  <a:lnTo>
                    <a:pt x="422519" y="792244"/>
                  </a:lnTo>
                  <a:lnTo>
                    <a:pt x="407092" y="811853"/>
                  </a:lnTo>
                  <a:lnTo>
                    <a:pt x="422190" y="805317"/>
                  </a:lnTo>
                  <a:lnTo>
                    <a:pt x="454030" y="802223"/>
                  </a:lnTo>
                  <a:lnTo>
                    <a:pt x="467441" y="808414"/>
                  </a:lnTo>
                  <a:close/>
                </a:path>
              </a:pathLst>
            </a:custGeom>
            <a:solidFill>
              <a:srgbClr val="308BC9"/>
            </a:solidFill>
            <a:ln w="5801" cap="flat">
              <a:noFill/>
              <a:prstDash val="solid"/>
              <a:miter/>
            </a:ln>
          </p:spPr>
          <p:txBody>
            <a:bodyPr rtlCol="0" anchor="ctr"/>
            <a:lstStyle/>
            <a:p>
              <a:endParaRPr lang="pt-BR"/>
            </a:p>
          </p:txBody>
        </p:sp>
        <p:sp>
          <p:nvSpPr>
            <p:cNvPr id="117" name="Forma Livre: Forma 116">
              <a:extLst>
                <a:ext uri="{FF2B5EF4-FFF2-40B4-BE49-F238E27FC236}">
                  <a16:creationId xmlns:a16="http://schemas.microsoft.com/office/drawing/2014/main" id="{D4771CDD-212B-673C-E51F-4B0D400C6E74}"/>
                </a:ext>
              </a:extLst>
            </p:cNvPr>
            <p:cNvSpPr/>
            <p:nvPr/>
          </p:nvSpPr>
          <p:spPr>
            <a:xfrm flipV="1">
              <a:off x="-19697060" y="4928981"/>
              <a:ext cx="612119" cy="489168"/>
            </a:xfrm>
            <a:custGeom>
              <a:avLst/>
              <a:gdLst>
                <a:gd name="connsiteX0" fmla="*/ 569789 w 612119"/>
                <a:gd name="connsiteY0" fmla="*/ 398703 h 489168"/>
                <a:gd name="connsiteX1" fmla="*/ 572093 w 612119"/>
                <a:gd name="connsiteY1" fmla="*/ 381158 h 489168"/>
                <a:gd name="connsiteX2" fmla="*/ 600312 w 612119"/>
                <a:gd name="connsiteY2" fmla="*/ 366365 h 489168"/>
                <a:gd name="connsiteX3" fmla="*/ 598338 w 612119"/>
                <a:gd name="connsiteY3" fmla="*/ 352950 h 489168"/>
                <a:gd name="connsiteX4" fmla="*/ 611131 w 612119"/>
                <a:gd name="connsiteY4" fmla="*/ 334718 h 489168"/>
                <a:gd name="connsiteX5" fmla="*/ 612120 w 612119"/>
                <a:gd name="connsiteY5" fmla="*/ 313389 h 489168"/>
                <a:gd name="connsiteX6" fmla="*/ 595048 w 612119"/>
                <a:gd name="connsiteY6" fmla="*/ 295848 h 489168"/>
                <a:gd name="connsiteX7" fmla="*/ 574067 w 612119"/>
                <a:gd name="connsiteY7" fmla="*/ 289653 h 489168"/>
                <a:gd name="connsiteX8" fmla="*/ 560945 w 612119"/>
                <a:gd name="connsiteY8" fmla="*/ 277271 h 489168"/>
                <a:gd name="connsiteX9" fmla="*/ 558311 w 612119"/>
                <a:gd name="connsiteY9" fmla="*/ 264888 h 489168"/>
                <a:gd name="connsiteX10" fmla="*/ 546506 w 612119"/>
                <a:gd name="connsiteY10" fmla="*/ 260758 h 489168"/>
                <a:gd name="connsiteX11" fmla="*/ 533054 w 612119"/>
                <a:gd name="connsiteY11" fmla="*/ 238742 h 489168"/>
                <a:gd name="connsiteX12" fmla="*/ 549467 w 612119"/>
                <a:gd name="connsiteY12" fmla="*/ 208469 h 489168"/>
                <a:gd name="connsiteX13" fmla="*/ 539265 w 612119"/>
                <a:gd name="connsiteY13" fmla="*/ 183705 h 489168"/>
                <a:gd name="connsiteX14" fmla="*/ 526801 w 612119"/>
                <a:gd name="connsiteY14" fmla="*/ 178887 h 489168"/>
                <a:gd name="connsiteX15" fmla="*/ 524868 w 612119"/>
                <a:gd name="connsiteY15" fmla="*/ 160310 h 489168"/>
                <a:gd name="connsiteX16" fmla="*/ 509112 w 612119"/>
                <a:gd name="connsiteY16" fmla="*/ 153086 h 489168"/>
                <a:gd name="connsiteX17" fmla="*/ 502859 w 612119"/>
                <a:gd name="connsiteY17" fmla="*/ 137261 h 489168"/>
                <a:gd name="connsiteX18" fmla="*/ 482537 w 612119"/>
                <a:gd name="connsiteY18" fmla="*/ 127285 h 489168"/>
                <a:gd name="connsiteX19" fmla="*/ 478259 w 612119"/>
                <a:gd name="connsiteY19" fmla="*/ 109744 h 489168"/>
                <a:gd name="connsiteX20" fmla="*/ 488091 w 612119"/>
                <a:gd name="connsiteY20" fmla="*/ 108366 h 489168"/>
                <a:gd name="connsiteX21" fmla="*/ 487474 w 612119"/>
                <a:gd name="connsiteY21" fmla="*/ 89102 h 489168"/>
                <a:gd name="connsiteX22" fmla="*/ 326381 w 612119"/>
                <a:gd name="connsiteY22" fmla="*/ 136232 h 489168"/>
                <a:gd name="connsiteX23" fmla="*/ 169567 w 612119"/>
                <a:gd name="connsiteY23" fmla="*/ 181294 h 489168"/>
                <a:gd name="connsiteX24" fmla="*/ 255214 w 612119"/>
                <a:gd name="connsiteY24" fmla="*/ 35439 h 489168"/>
                <a:gd name="connsiteX25" fmla="*/ 237814 w 612119"/>
                <a:gd name="connsiteY25" fmla="*/ 21678 h 489168"/>
                <a:gd name="connsiteX26" fmla="*/ 218809 w 612119"/>
                <a:gd name="connsiteY26" fmla="*/ 18239 h 489168"/>
                <a:gd name="connsiteX27" fmla="*/ 195483 w 612119"/>
                <a:gd name="connsiteY27" fmla="*/ 7 h 489168"/>
                <a:gd name="connsiteX28" fmla="*/ 169238 w 612119"/>
                <a:gd name="connsiteY28" fmla="*/ 2414 h 489168"/>
                <a:gd name="connsiteX29" fmla="*/ 145955 w 612119"/>
                <a:gd name="connsiteY29" fmla="*/ 9983 h 489168"/>
                <a:gd name="connsiteX30" fmla="*/ 123329 w 612119"/>
                <a:gd name="connsiteY30" fmla="*/ 9638 h 489168"/>
                <a:gd name="connsiteX31" fmla="*/ 126620 w 612119"/>
                <a:gd name="connsiteY31" fmla="*/ 22711 h 489168"/>
                <a:gd name="connsiteX32" fmla="*/ 113168 w 612119"/>
                <a:gd name="connsiteY32" fmla="*/ 34406 h 489168"/>
                <a:gd name="connsiteX33" fmla="*/ 100704 w 612119"/>
                <a:gd name="connsiteY33" fmla="*/ 26495 h 489168"/>
                <a:gd name="connsiteX34" fmla="*/ 92189 w 612119"/>
                <a:gd name="connsiteY34" fmla="*/ 38878 h 489168"/>
                <a:gd name="connsiteX35" fmla="*/ 73143 w 612119"/>
                <a:gd name="connsiteY35" fmla="*/ 87382 h 489168"/>
                <a:gd name="connsiteX36" fmla="*/ 35749 w 612119"/>
                <a:gd name="connsiteY36" fmla="*/ 91512 h 489168"/>
                <a:gd name="connsiteX37" fmla="*/ 18677 w 612119"/>
                <a:gd name="connsiteY37" fmla="*/ 127285 h 489168"/>
                <a:gd name="connsiteX38" fmla="*/ 4237 w 612119"/>
                <a:gd name="connsiteY38" fmla="*/ 140013 h 489168"/>
                <a:gd name="connsiteX39" fmla="*/ 0 w 612119"/>
                <a:gd name="connsiteY39" fmla="*/ 159969 h 489168"/>
                <a:gd name="connsiteX40" fmla="*/ 15098 w 612119"/>
                <a:gd name="connsiteY40" fmla="*/ 173725 h 489168"/>
                <a:gd name="connsiteX41" fmla="*/ 32457 w 612119"/>
                <a:gd name="connsiteY41" fmla="*/ 231518 h 489168"/>
                <a:gd name="connsiteX42" fmla="*/ 38053 w 612119"/>
                <a:gd name="connsiteY42" fmla="*/ 258352 h 489168"/>
                <a:gd name="connsiteX43" fmla="*/ 52162 w 612119"/>
                <a:gd name="connsiteY43" fmla="*/ 258006 h 489168"/>
                <a:gd name="connsiteX44" fmla="*/ 51832 w 612119"/>
                <a:gd name="connsiteY44" fmla="*/ 347792 h 489168"/>
                <a:gd name="connsiteX45" fmla="*/ 40356 w 612119"/>
                <a:gd name="connsiteY45" fmla="*/ 348133 h 489168"/>
                <a:gd name="connsiteX46" fmla="*/ 28838 w 612119"/>
                <a:gd name="connsiteY46" fmla="*/ 362239 h 489168"/>
                <a:gd name="connsiteX47" fmla="*/ 11148 w 612119"/>
                <a:gd name="connsiteY47" fmla="*/ 405581 h 489168"/>
                <a:gd name="connsiteX48" fmla="*/ 22297 w 612119"/>
                <a:gd name="connsiteY48" fmla="*/ 449614 h 489168"/>
                <a:gd name="connsiteX49" fmla="*/ 34760 w 612119"/>
                <a:gd name="connsiteY49" fmla="*/ 468192 h 489168"/>
                <a:gd name="connsiteX50" fmla="*/ 49201 w 612119"/>
                <a:gd name="connsiteY50" fmla="*/ 467500 h 489168"/>
                <a:gd name="connsiteX51" fmla="*/ 60349 w 612119"/>
                <a:gd name="connsiteY51" fmla="*/ 484700 h 489168"/>
                <a:gd name="connsiteX52" fmla="*/ 73800 w 612119"/>
                <a:gd name="connsiteY52" fmla="*/ 476448 h 489168"/>
                <a:gd name="connsiteX53" fmla="*/ 86922 w 612119"/>
                <a:gd name="connsiteY53" fmla="*/ 488830 h 489168"/>
                <a:gd name="connsiteX54" fmla="*/ 108231 w 612119"/>
                <a:gd name="connsiteY54" fmla="*/ 489175 h 489168"/>
                <a:gd name="connsiteX55" fmla="*/ 116459 w 612119"/>
                <a:gd name="connsiteY55" fmla="*/ 479541 h 489168"/>
                <a:gd name="connsiteX56" fmla="*/ 130857 w 612119"/>
                <a:gd name="connsiteY56" fmla="*/ 482293 h 489168"/>
                <a:gd name="connsiteX57" fmla="*/ 134807 w 612119"/>
                <a:gd name="connsiteY57" fmla="*/ 454431 h 489168"/>
                <a:gd name="connsiteX58" fmla="*/ 146942 w 612119"/>
                <a:gd name="connsiteY58" fmla="*/ 437573 h 489168"/>
                <a:gd name="connsiteX59" fmla="*/ 182361 w 612119"/>
                <a:gd name="connsiteY59" fmla="*/ 411431 h 489168"/>
                <a:gd name="connsiteX60" fmla="*/ 186968 w 612119"/>
                <a:gd name="connsiteY60" fmla="*/ 401796 h 489168"/>
                <a:gd name="connsiteX61" fmla="*/ 186309 w 612119"/>
                <a:gd name="connsiteY61" fmla="*/ 381158 h 489168"/>
                <a:gd name="connsiteX62" fmla="*/ 198116 w 612119"/>
                <a:gd name="connsiteY62" fmla="*/ 357768 h 489168"/>
                <a:gd name="connsiteX63" fmla="*/ 199433 w 612119"/>
                <a:gd name="connsiteY63" fmla="*/ 328869 h 489168"/>
                <a:gd name="connsiteX64" fmla="*/ 332305 w 612119"/>
                <a:gd name="connsiteY64" fmla="*/ 344007 h 489168"/>
                <a:gd name="connsiteX65" fmla="*/ 328356 w 612119"/>
                <a:gd name="connsiteY65" fmla="*/ 356048 h 489168"/>
                <a:gd name="connsiteX66" fmla="*/ 336542 w 612119"/>
                <a:gd name="connsiteY66" fmla="*/ 368430 h 489168"/>
                <a:gd name="connsiteX67" fmla="*/ 352627 w 612119"/>
                <a:gd name="connsiteY67" fmla="*/ 369804 h 489168"/>
                <a:gd name="connsiteX68" fmla="*/ 358221 w 612119"/>
                <a:gd name="connsiteY68" fmla="*/ 362581 h 489168"/>
                <a:gd name="connsiteX69" fmla="*/ 382822 w 612119"/>
                <a:gd name="connsiteY69" fmla="*/ 374280 h 489168"/>
                <a:gd name="connsiteX70" fmla="*/ 396931 w 612119"/>
                <a:gd name="connsiteY70" fmla="*/ 388036 h 489168"/>
                <a:gd name="connsiteX71" fmla="*/ 399852 w 612119"/>
                <a:gd name="connsiteY71" fmla="*/ 400077 h 489168"/>
                <a:gd name="connsiteX72" fmla="*/ 427084 w 612119"/>
                <a:gd name="connsiteY72" fmla="*/ 419687 h 489168"/>
                <a:gd name="connsiteX73" fmla="*/ 430047 w 612119"/>
                <a:gd name="connsiteY73" fmla="*/ 432415 h 489168"/>
                <a:gd name="connsiteX74" fmla="*/ 446130 w 612119"/>
                <a:gd name="connsiteY74" fmla="*/ 434821 h 489168"/>
                <a:gd name="connsiteX75" fmla="*/ 453001 w 612119"/>
                <a:gd name="connsiteY75" fmla="*/ 420028 h 489168"/>
                <a:gd name="connsiteX76" fmla="*/ 467769 w 612119"/>
                <a:gd name="connsiteY76" fmla="*/ 409020 h 489168"/>
                <a:gd name="connsiteX77" fmla="*/ 485500 w 612119"/>
                <a:gd name="connsiteY77" fmla="*/ 421752 h 489168"/>
                <a:gd name="connsiteX78" fmla="*/ 503518 w 612119"/>
                <a:gd name="connsiteY78" fmla="*/ 408679 h 489168"/>
                <a:gd name="connsiteX79" fmla="*/ 529434 w 612119"/>
                <a:gd name="connsiteY79" fmla="*/ 395951 h 489168"/>
                <a:gd name="connsiteX80" fmla="*/ 543214 w 612119"/>
                <a:gd name="connsiteY80" fmla="*/ 400768 h 489168"/>
                <a:gd name="connsiteX81" fmla="*/ 569789 w 612119"/>
                <a:gd name="connsiteY81" fmla="*/ 398703 h 489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612119" h="489168">
                  <a:moveTo>
                    <a:pt x="569789" y="398703"/>
                  </a:moveTo>
                  <a:lnTo>
                    <a:pt x="572093" y="381158"/>
                  </a:lnTo>
                  <a:lnTo>
                    <a:pt x="600312" y="366365"/>
                  </a:lnTo>
                  <a:lnTo>
                    <a:pt x="598338" y="352950"/>
                  </a:lnTo>
                  <a:lnTo>
                    <a:pt x="611131" y="334718"/>
                  </a:lnTo>
                  <a:lnTo>
                    <a:pt x="612120" y="313389"/>
                  </a:lnTo>
                  <a:lnTo>
                    <a:pt x="595048" y="295848"/>
                  </a:lnTo>
                  <a:lnTo>
                    <a:pt x="574067" y="289653"/>
                  </a:lnTo>
                  <a:lnTo>
                    <a:pt x="560945" y="277271"/>
                  </a:lnTo>
                  <a:lnTo>
                    <a:pt x="558311" y="264888"/>
                  </a:lnTo>
                  <a:lnTo>
                    <a:pt x="546506" y="260758"/>
                  </a:lnTo>
                  <a:lnTo>
                    <a:pt x="533054" y="238742"/>
                  </a:lnTo>
                  <a:lnTo>
                    <a:pt x="549467" y="208469"/>
                  </a:lnTo>
                  <a:lnTo>
                    <a:pt x="539265" y="183705"/>
                  </a:lnTo>
                  <a:lnTo>
                    <a:pt x="526801" y="178887"/>
                  </a:lnTo>
                  <a:lnTo>
                    <a:pt x="524868" y="160310"/>
                  </a:lnTo>
                  <a:lnTo>
                    <a:pt x="509112" y="153086"/>
                  </a:lnTo>
                  <a:lnTo>
                    <a:pt x="502859" y="137261"/>
                  </a:lnTo>
                  <a:lnTo>
                    <a:pt x="482537" y="127285"/>
                  </a:lnTo>
                  <a:lnTo>
                    <a:pt x="478259" y="109744"/>
                  </a:lnTo>
                  <a:lnTo>
                    <a:pt x="488091" y="108366"/>
                  </a:lnTo>
                  <a:lnTo>
                    <a:pt x="487474" y="89102"/>
                  </a:lnTo>
                  <a:lnTo>
                    <a:pt x="326381" y="136232"/>
                  </a:lnTo>
                  <a:lnTo>
                    <a:pt x="169567" y="181294"/>
                  </a:lnTo>
                  <a:lnTo>
                    <a:pt x="255214" y="35439"/>
                  </a:lnTo>
                  <a:lnTo>
                    <a:pt x="237814" y="21678"/>
                  </a:lnTo>
                  <a:lnTo>
                    <a:pt x="218809" y="18239"/>
                  </a:lnTo>
                  <a:lnTo>
                    <a:pt x="195483" y="7"/>
                  </a:lnTo>
                  <a:lnTo>
                    <a:pt x="169238" y="2414"/>
                  </a:lnTo>
                  <a:lnTo>
                    <a:pt x="145955" y="9983"/>
                  </a:lnTo>
                  <a:lnTo>
                    <a:pt x="123329" y="9638"/>
                  </a:lnTo>
                  <a:lnTo>
                    <a:pt x="126620" y="22711"/>
                  </a:lnTo>
                  <a:lnTo>
                    <a:pt x="113168" y="34406"/>
                  </a:lnTo>
                  <a:lnTo>
                    <a:pt x="100704" y="26495"/>
                  </a:lnTo>
                  <a:lnTo>
                    <a:pt x="92189" y="38878"/>
                  </a:lnTo>
                  <a:lnTo>
                    <a:pt x="73143" y="87382"/>
                  </a:lnTo>
                  <a:lnTo>
                    <a:pt x="35749" y="91512"/>
                  </a:lnTo>
                  <a:lnTo>
                    <a:pt x="18677" y="127285"/>
                  </a:lnTo>
                  <a:lnTo>
                    <a:pt x="4237" y="140013"/>
                  </a:lnTo>
                  <a:lnTo>
                    <a:pt x="0" y="159969"/>
                  </a:lnTo>
                  <a:lnTo>
                    <a:pt x="15098" y="173725"/>
                  </a:lnTo>
                  <a:lnTo>
                    <a:pt x="32457" y="231518"/>
                  </a:lnTo>
                  <a:lnTo>
                    <a:pt x="38053" y="258352"/>
                  </a:lnTo>
                  <a:lnTo>
                    <a:pt x="52162" y="258006"/>
                  </a:lnTo>
                  <a:lnTo>
                    <a:pt x="51832" y="347792"/>
                  </a:lnTo>
                  <a:lnTo>
                    <a:pt x="40356" y="348133"/>
                  </a:lnTo>
                  <a:lnTo>
                    <a:pt x="28838" y="362239"/>
                  </a:lnTo>
                  <a:lnTo>
                    <a:pt x="11148" y="405581"/>
                  </a:lnTo>
                  <a:lnTo>
                    <a:pt x="22297" y="449614"/>
                  </a:lnTo>
                  <a:lnTo>
                    <a:pt x="34760" y="468192"/>
                  </a:lnTo>
                  <a:lnTo>
                    <a:pt x="49201" y="467500"/>
                  </a:lnTo>
                  <a:lnTo>
                    <a:pt x="60349" y="484700"/>
                  </a:lnTo>
                  <a:lnTo>
                    <a:pt x="73800" y="476448"/>
                  </a:lnTo>
                  <a:lnTo>
                    <a:pt x="86922" y="488830"/>
                  </a:lnTo>
                  <a:lnTo>
                    <a:pt x="108231" y="489175"/>
                  </a:lnTo>
                  <a:lnTo>
                    <a:pt x="116459" y="479541"/>
                  </a:lnTo>
                  <a:lnTo>
                    <a:pt x="130857" y="482293"/>
                  </a:lnTo>
                  <a:lnTo>
                    <a:pt x="134807" y="454431"/>
                  </a:lnTo>
                  <a:lnTo>
                    <a:pt x="146942" y="437573"/>
                  </a:lnTo>
                  <a:lnTo>
                    <a:pt x="182361" y="411431"/>
                  </a:lnTo>
                  <a:lnTo>
                    <a:pt x="186968" y="401796"/>
                  </a:lnTo>
                  <a:lnTo>
                    <a:pt x="186309" y="381158"/>
                  </a:lnTo>
                  <a:lnTo>
                    <a:pt x="198116" y="357768"/>
                  </a:lnTo>
                  <a:lnTo>
                    <a:pt x="199433" y="328869"/>
                  </a:lnTo>
                  <a:lnTo>
                    <a:pt x="332305" y="344007"/>
                  </a:lnTo>
                  <a:lnTo>
                    <a:pt x="328356" y="356048"/>
                  </a:lnTo>
                  <a:lnTo>
                    <a:pt x="336542" y="368430"/>
                  </a:lnTo>
                  <a:lnTo>
                    <a:pt x="352627" y="369804"/>
                  </a:lnTo>
                  <a:lnTo>
                    <a:pt x="358221" y="362581"/>
                  </a:lnTo>
                  <a:lnTo>
                    <a:pt x="382822" y="374280"/>
                  </a:lnTo>
                  <a:lnTo>
                    <a:pt x="396931" y="388036"/>
                  </a:lnTo>
                  <a:lnTo>
                    <a:pt x="399852" y="400077"/>
                  </a:lnTo>
                  <a:lnTo>
                    <a:pt x="427084" y="419687"/>
                  </a:lnTo>
                  <a:lnTo>
                    <a:pt x="430047" y="432415"/>
                  </a:lnTo>
                  <a:lnTo>
                    <a:pt x="446130" y="434821"/>
                  </a:lnTo>
                  <a:lnTo>
                    <a:pt x="453001" y="420028"/>
                  </a:lnTo>
                  <a:lnTo>
                    <a:pt x="467769" y="409020"/>
                  </a:lnTo>
                  <a:lnTo>
                    <a:pt x="485500" y="421752"/>
                  </a:lnTo>
                  <a:lnTo>
                    <a:pt x="503518" y="408679"/>
                  </a:lnTo>
                  <a:lnTo>
                    <a:pt x="529434" y="395951"/>
                  </a:lnTo>
                  <a:lnTo>
                    <a:pt x="543214" y="400768"/>
                  </a:lnTo>
                  <a:lnTo>
                    <a:pt x="569789" y="398703"/>
                  </a:lnTo>
                  <a:close/>
                </a:path>
              </a:pathLst>
            </a:custGeom>
            <a:solidFill>
              <a:srgbClr val="308BC9"/>
            </a:solidFill>
            <a:ln w="5801" cap="flat">
              <a:noFill/>
              <a:prstDash val="solid"/>
              <a:miter/>
            </a:ln>
          </p:spPr>
          <p:txBody>
            <a:bodyPr rtlCol="0" anchor="ctr"/>
            <a:lstStyle/>
            <a:p>
              <a:endParaRPr lang="pt-BR"/>
            </a:p>
          </p:txBody>
        </p:sp>
        <p:sp>
          <p:nvSpPr>
            <p:cNvPr id="118" name="Forma Livre: Forma 117">
              <a:extLst>
                <a:ext uri="{FF2B5EF4-FFF2-40B4-BE49-F238E27FC236}">
                  <a16:creationId xmlns:a16="http://schemas.microsoft.com/office/drawing/2014/main" id="{72025FED-C670-D1D6-BE00-F1409A3F476C}"/>
                </a:ext>
              </a:extLst>
            </p:cNvPr>
            <p:cNvSpPr/>
            <p:nvPr/>
          </p:nvSpPr>
          <p:spPr>
            <a:xfrm flipV="1">
              <a:off x="-18561719" y="5985404"/>
              <a:ext cx="148586" cy="194705"/>
            </a:xfrm>
            <a:custGeom>
              <a:avLst/>
              <a:gdLst>
                <a:gd name="connsiteX0" fmla="*/ 148586 w 148586"/>
                <a:gd name="connsiteY0" fmla="*/ 180270 h 194705"/>
                <a:gd name="connsiteX1" fmla="*/ 124644 w 148586"/>
                <a:gd name="connsiteY1" fmla="*/ 171668 h 194705"/>
                <a:gd name="connsiteX2" fmla="*/ 106256 w 148586"/>
                <a:gd name="connsiteY2" fmla="*/ 173046 h 194705"/>
                <a:gd name="connsiteX3" fmla="*/ 96095 w 148586"/>
                <a:gd name="connsiteY3" fmla="*/ 144148 h 194705"/>
                <a:gd name="connsiteX4" fmla="*/ 99387 w 148586"/>
                <a:gd name="connsiteY4" fmla="*/ 127639 h 194705"/>
                <a:gd name="connsiteX5" fmla="*/ 124974 w 148586"/>
                <a:gd name="connsiteY5" fmla="*/ 92204 h 194705"/>
                <a:gd name="connsiteX6" fmla="*/ 123657 w 148586"/>
                <a:gd name="connsiteY6" fmla="*/ 81887 h 194705"/>
                <a:gd name="connsiteX7" fmla="*/ 97411 w 148586"/>
                <a:gd name="connsiteY7" fmla="*/ 72598 h 194705"/>
                <a:gd name="connsiteX8" fmla="*/ 81986 w 148586"/>
                <a:gd name="connsiteY8" fmla="*/ 58492 h 194705"/>
                <a:gd name="connsiteX9" fmla="*/ 83960 w 148586"/>
                <a:gd name="connsiteY9" fmla="*/ 44045 h 194705"/>
                <a:gd name="connsiteX10" fmla="*/ 96754 w 148586"/>
                <a:gd name="connsiteY10" fmla="*/ 39919 h 194705"/>
                <a:gd name="connsiteX11" fmla="*/ 101032 w 148586"/>
                <a:gd name="connsiteY11" fmla="*/ 20309 h 194705"/>
                <a:gd name="connsiteX12" fmla="*/ 86263 w 148586"/>
                <a:gd name="connsiteY12" fmla="*/ 5861 h 194705"/>
                <a:gd name="connsiteX13" fmla="*/ 58701 w 148586"/>
                <a:gd name="connsiteY13" fmla="*/ 12 h 194705"/>
                <a:gd name="connsiteX14" fmla="*/ 56069 w 148586"/>
                <a:gd name="connsiteY14" fmla="*/ 7581 h 194705"/>
                <a:gd name="connsiteX15" fmla="*/ 20979 w 148586"/>
                <a:gd name="connsiteY15" fmla="*/ 21687 h 194705"/>
                <a:gd name="connsiteX16" fmla="*/ 1315 w 148586"/>
                <a:gd name="connsiteY16" fmla="*/ 46110 h 194705"/>
                <a:gd name="connsiteX17" fmla="*/ 0 w 148586"/>
                <a:gd name="connsiteY17" fmla="*/ 54712 h 194705"/>
                <a:gd name="connsiteX18" fmla="*/ 11805 w 148586"/>
                <a:gd name="connsiteY18" fmla="*/ 84293 h 194705"/>
                <a:gd name="connsiteX19" fmla="*/ 21309 w 148586"/>
                <a:gd name="connsiteY19" fmla="*/ 91517 h 194705"/>
                <a:gd name="connsiteX20" fmla="*/ 70838 w 148586"/>
                <a:gd name="connsiteY20" fmla="*/ 184055 h 194705"/>
                <a:gd name="connsiteX21" fmla="*/ 121353 w 148586"/>
                <a:gd name="connsiteY21" fmla="*/ 194717 h 194705"/>
                <a:gd name="connsiteX22" fmla="*/ 148586 w 148586"/>
                <a:gd name="connsiteY22" fmla="*/ 180270 h 19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8586" h="194705">
                  <a:moveTo>
                    <a:pt x="148586" y="180270"/>
                  </a:moveTo>
                  <a:lnTo>
                    <a:pt x="124644" y="171668"/>
                  </a:lnTo>
                  <a:lnTo>
                    <a:pt x="106256" y="173046"/>
                  </a:lnTo>
                  <a:lnTo>
                    <a:pt x="96095" y="144148"/>
                  </a:lnTo>
                  <a:lnTo>
                    <a:pt x="99387" y="127639"/>
                  </a:lnTo>
                  <a:lnTo>
                    <a:pt x="124974" y="92204"/>
                  </a:lnTo>
                  <a:lnTo>
                    <a:pt x="123657" y="81887"/>
                  </a:lnTo>
                  <a:lnTo>
                    <a:pt x="97411" y="72598"/>
                  </a:lnTo>
                  <a:lnTo>
                    <a:pt x="81986" y="58492"/>
                  </a:lnTo>
                  <a:lnTo>
                    <a:pt x="83960" y="44045"/>
                  </a:lnTo>
                  <a:lnTo>
                    <a:pt x="96754" y="39919"/>
                  </a:lnTo>
                  <a:lnTo>
                    <a:pt x="101032" y="20309"/>
                  </a:lnTo>
                  <a:lnTo>
                    <a:pt x="86263" y="5861"/>
                  </a:lnTo>
                  <a:lnTo>
                    <a:pt x="58701" y="12"/>
                  </a:lnTo>
                  <a:lnTo>
                    <a:pt x="56069" y="7581"/>
                  </a:lnTo>
                  <a:lnTo>
                    <a:pt x="20979" y="21687"/>
                  </a:lnTo>
                  <a:lnTo>
                    <a:pt x="1315" y="46110"/>
                  </a:lnTo>
                  <a:lnTo>
                    <a:pt x="0" y="54712"/>
                  </a:lnTo>
                  <a:lnTo>
                    <a:pt x="11805" y="84293"/>
                  </a:lnTo>
                  <a:lnTo>
                    <a:pt x="21309" y="91517"/>
                  </a:lnTo>
                  <a:lnTo>
                    <a:pt x="70838" y="184055"/>
                  </a:lnTo>
                  <a:lnTo>
                    <a:pt x="121353" y="194717"/>
                  </a:lnTo>
                  <a:lnTo>
                    <a:pt x="148586" y="180270"/>
                  </a:lnTo>
                  <a:close/>
                </a:path>
              </a:pathLst>
            </a:custGeom>
            <a:solidFill>
              <a:srgbClr val="7FCDBB"/>
            </a:solidFill>
            <a:ln w="5801" cap="flat">
              <a:noFill/>
              <a:prstDash val="solid"/>
              <a:miter/>
            </a:ln>
          </p:spPr>
          <p:txBody>
            <a:bodyPr rtlCol="0" anchor="ctr"/>
            <a:lstStyle/>
            <a:p>
              <a:endParaRPr lang="pt-BR"/>
            </a:p>
          </p:txBody>
        </p:sp>
        <p:sp>
          <p:nvSpPr>
            <p:cNvPr id="119" name="Forma Livre: Forma 118">
              <a:extLst>
                <a:ext uri="{FF2B5EF4-FFF2-40B4-BE49-F238E27FC236}">
                  <a16:creationId xmlns:a16="http://schemas.microsoft.com/office/drawing/2014/main" id="{9C86CAED-341F-159B-E5C0-28EBC34BD398}"/>
                </a:ext>
              </a:extLst>
            </p:cNvPr>
            <p:cNvSpPr/>
            <p:nvPr/>
          </p:nvSpPr>
          <p:spPr>
            <a:xfrm flipV="1">
              <a:off x="-18708374" y="4643120"/>
              <a:ext cx="1012011" cy="586860"/>
            </a:xfrm>
            <a:custGeom>
              <a:avLst/>
              <a:gdLst>
                <a:gd name="connsiteX0" fmla="*/ 1009708 w 1012011"/>
                <a:gd name="connsiteY0" fmla="*/ 562098 h 586860"/>
                <a:gd name="connsiteX1" fmla="*/ 1012012 w 1012011"/>
                <a:gd name="connsiteY1" fmla="*/ 534923 h 586860"/>
                <a:gd name="connsiteX2" fmla="*/ 994281 w 1012011"/>
                <a:gd name="connsiteY2" fmla="*/ 530797 h 586860"/>
                <a:gd name="connsiteX3" fmla="*/ 979513 w 1012011"/>
                <a:gd name="connsiteY3" fmla="*/ 512906 h 586860"/>
                <a:gd name="connsiteX4" fmla="*/ 980500 w 1012011"/>
                <a:gd name="connsiteY4" fmla="*/ 501898 h 586860"/>
                <a:gd name="connsiteX5" fmla="*/ 932947 w 1012011"/>
                <a:gd name="connsiteY5" fmla="*/ 490548 h 586860"/>
                <a:gd name="connsiteX6" fmla="*/ 934591 w 1012011"/>
                <a:gd name="connsiteY6" fmla="*/ 481947 h 586860"/>
                <a:gd name="connsiteX7" fmla="*/ 912953 w 1012011"/>
                <a:gd name="connsiteY7" fmla="*/ 465093 h 586860"/>
                <a:gd name="connsiteX8" fmla="*/ 913612 w 1012011"/>
                <a:gd name="connsiteY8" fmla="*/ 453393 h 586860"/>
                <a:gd name="connsiteX9" fmla="*/ 942449 w 1012011"/>
                <a:gd name="connsiteY9" fmla="*/ 428283 h 586860"/>
                <a:gd name="connsiteX10" fmla="*/ 946398 w 1012011"/>
                <a:gd name="connsiteY10" fmla="*/ 407645 h 586860"/>
                <a:gd name="connsiteX11" fmla="*/ 925089 w 1012011"/>
                <a:gd name="connsiteY11" fmla="*/ 404202 h 586860"/>
                <a:gd name="connsiteX12" fmla="*/ 926077 w 1012011"/>
                <a:gd name="connsiteY12" fmla="*/ 392165 h 586860"/>
                <a:gd name="connsiteX13" fmla="*/ 911966 w 1012011"/>
                <a:gd name="connsiteY13" fmla="*/ 388381 h 586860"/>
                <a:gd name="connsiteX14" fmla="*/ 922786 w 1012011"/>
                <a:gd name="connsiteY14" fmla="*/ 356730 h 586860"/>
                <a:gd name="connsiteX15" fmla="*/ 913942 w 1012011"/>
                <a:gd name="connsiteY15" fmla="*/ 347445 h 586860"/>
                <a:gd name="connsiteX16" fmla="*/ 911966 w 1012011"/>
                <a:gd name="connsiteY16" fmla="*/ 316827 h 586860"/>
                <a:gd name="connsiteX17" fmla="*/ 905714 w 1012011"/>
                <a:gd name="connsiteY17" fmla="*/ 306164 h 586860"/>
                <a:gd name="connsiteX18" fmla="*/ 880455 w 1012011"/>
                <a:gd name="connsiteY18" fmla="*/ 293091 h 586860"/>
                <a:gd name="connsiteX19" fmla="*/ 891603 w 1012011"/>
                <a:gd name="connsiteY19" fmla="*/ 278989 h 586860"/>
                <a:gd name="connsiteX20" fmla="*/ 872598 w 1012011"/>
                <a:gd name="connsiteY20" fmla="*/ 262818 h 586860"/>
                <a:gd name="connsiteX21" fmla="*/ 868648 w 1012011"/>
                <a:gd name="connsiteY21" fmla="*/ 245277 h 586860"/>
                <a:gd name="connsiteX22" fmla="*/ 859146 w 1012011"/>
                <a:gd name="connsiteY22" fmla="*/ 234956 h 586860"/>
                <a:gd name="connsiteX23" fmla="*/ 853880 w 1012011"/>
                <a:gd name="connsiteY23" fmla="*/ 216379 h 586860"/>
                <a:gd name="connsiteX24" fmla="*/ 835863 w 1012011"/>
                <a:gd name="connsiteY24" fmla="*/ 203309 h 586860"/>
                <a:gd name="connsiteX25" fmla="*/ 825332 w 1012011"/>
                <a:gd name="connsiteY25" fmla="*/ 205716 h 586860"/>
                <a:gd name="connsiteX26" fmla="*/ 807644 w 1012011"/>
                <a:gd name="connsiteY26" fmla="*/ 189549 h 586860"/>
                <a:gd name="connsiteX27" fmla="*/ 795507 w 1012011"/>
                <a:gd name="connsiteY27" fmla="*/ 169252 h 586860"/>
                <a:gd name="connsiteX28" fmla="*/ 801390 w 1012011"/>
                <a:gd name="connsiteY28" fmla="*/ 159622 h 586860"/>
                <a:gd name="connsiteX29" fmla="*/ 785018 w 1012011"/>
                <a:gd name="connsiteY29" fmla="*/ 140357 h 586860"/>
                <a:gd name="connsiteX30" fmla="*/ 789913 w 1012011"/>
                <a:gd name="connsiteY30" fmla="*/ 133475 h 586860"/>
                <a:gd name="connsiteX31" fmla="*/ 761693 w 1012011"/>
                <a:gd name="connsiteY31" fmla="*/ 112150 h 586860"/>
                <a:gd name="connsiteX32" fmla="*/ 739067 w 1012011"/>
                <a:gd name="connsiteY32" fmla="*/ 88414 h 586860"/>
                <a:gd name="connsiteX33" fmla="*/ 717101 w 1012011"/>
                <a:gd name="connsiteY33" fmla="*/ 89446 h 586860"/>
                <a:gd name="connsiteX34" fmla="*/ 685589 w 1012011"/>
                <a:gd name="connsiteY34" fmla="*/ 129349 h 586860"/>
                <a:gd name="connsiteX35" fmla="*/ 698053 w 1012011"/>
                <a:gd name="connsiteY35" fmla="*/ 133475 h 586860"/>
                <a:gd name="connsiteX36" fmla="*/ 692172 w 1012011"/>
                <a:gd name="connsiteY36" fmla="*/ 159622 h 586860"/>
                <a:gd name="connsiteX37" fmla="*/ 654449 w 1012011"/>
                <a:gd name="connsiteY37" fmla="*/ 156524 h 586860"/>
                <a:gd name="connsiteX38" fmla="*/ 638693 w 1012011"/>
                <a:gd name="connsiteY38" fmla="*/ 159276 h 586860"/>
                <a:gd name="connsiteX39" fmla="*/ 632482 w 1012011"/>
                <a:gd name="connsiteY39" fmla="*/ 149988 h 586860"/>
                <a:gd name="connsiteX40" fmla="*/ 596035 w 1012011"/>
                <a:gd name="connsiteY40" fmla="*/ 129691 h 586860"/>
                <a:gd name="connsiteX41" fmla="*/ 574396 w 1012011"/>
                <a:gd name="connsiteY41" fmla="*/ 120406 h 586860"/>
                <a:gd name="connsiteX42" fmla="*/ 533053 w 1012011"/>
                <a:gd name="connsiteY42" fmla="*/ 108365 h 586860"/>
                <a:gd name="connsiteX43" fmla="*/ 506150 w 1012011"/>
                <a:gd name="connsiteY43" fmla="*/ 104235 h 586860"/>
                <a:gd name="connsiteX44" fmla="*/ 497635 w 1012011"/>
                <a:gd name="connsiteY44" fmla="*/ 82910 h 586860"/>
                <a:gd name="connsiteX45" fmla="*/ 474680 w 1012011"/>
                <a:gd name="connsiteY45" fmla="*/ 56763 h 586860"/>
                <a:gd name="connsiteX46" fmla="*/ 438273 w 1012011"/>
                <a:gd name="connsiteY46" fmla="*/ 63300 h 586860"/>
                <a:gd name="connsiteX47" fmla="*/ 423505 w 1012011"/>
                <a:gd name="connsiteY47" fmla="*/ 55389 h 586860"/>
                <a:gd name="connsiteX48" fmla="*/ 414661 w 1012011"/>
                <a:gd name="connsiteY48" fmla="*/ 43348 h 586860"/>
                <a:gd name="connsiteX49" fmla="*/ 383150 w 1012011"/>
                <a:gd name="connsiteY49" fmla="*/ 42316 h 586860"/>
                <a:gd name="connsiteX50" fmla="*/ 352997 w 1012011"/>
                <a:gd name="connsiteY50" fmla="*/ 6197 h 586860"/>
                <a:gd name="connsiteX51" fmla="*/ 323131 w 1012011"/>
                <a:gd name="connsiteY51" fmla="*/ 19958 h 586860"/>
                <a:gd name="connsiteX52" fmla="*/ 300505 w 1012011"/>
                <a:gd name="connsiteY52" fmla="*/ 13421 h 586860"/>
                <a:gd name="connsiteX53" fmla="*/ 255543 w 1012011"/>
                <a:gd name="connsiteY53" fmla="*/ 17206 h 586860"/>
                <a:gd name="connsiteX54" fmla="*/ 226007 w 1012011"/>
                <a:gd name="connsiteY54" fmla="*/ 2067 h 586860"/>
                <a:gd name="connsiteX55" fmla="*/ 206344 w 1012011"/>
                <a:gd name="connsiteY55" fmla="*/ 6 h 586860"/>
                <a:gd name="connsiteX56" fmla="*/ 180756 w 1012011"/>
                <a:gd name="connsiteY56" fmla="*/ 12734 h 586860"/>
                <a:gd name="connsiteX57" fmla="*/ 162367 w 1012011"/>
                <a:gd name="connsiteY57" fmla="*/ 5510 h 586860"/>
                <a:gd name="connsiteX58" fmla="*/ 153853 w 1012011"/>
                <a:gd name="connsiteY58" fmla="*/ 12043 h 586860"/>
                <a:gd name="connsiteX59" fmla="*/ 129253 w 1012011"/>
                <a:gd name="connsiteY59" fmla="*/ 10669 h 586860"/>
                <a:gd name="connsiteX60" fmla="*/ 89885 w 1012011"/>
                <a:gd name="connsiteY60" fmla="*/ 36125 h 586860"/>
                <a:gd name="connsiteX61" fmla="*/ 84332 w 1012011"/>
                <a:gd name="connsiteY61" fmla="*/ 31998 h 586860"/>
                <a:gd name="connsiteX62" fmla="*/ 66930 w 1012011"/>
                <a:gd name="connsiteY62" fmla="*/ 45413 h 586860"/>
                <a:gd name="connsiteX63" fmla="*/ 30524 w 1012011"/>
                <a:gd name="connsiteY63" fmla="*/ 51259 h 586860"/>
                <a:gd name="connsiteX64" fmla="*/ 29207 w 1012011"/>
                <a:gd name="connsiteY64" fmla="*/ 61580 h 586860"/>
                <a:gd name="connsiteX65" fmla="*/ 7898 w 1012011"/>
                <a:gd name="connsiteY65" fmla="*/ 72243 h 586860"/>
                <a:gd name="connsiteX66" fmla="*/ 0 w 1012011"/>
                <a:gd name="connsiteY66" fmla="*/ 82564 h 586860"/>
                <a:gd name="connsiteX67" fmla="*/ 8228 w 1012011"/>
                <a:gd name="connsiteY67" fmla="*/ 103894 h 586860"/>
                <a:gd name="connsiteX68" fmla="*/ 2633 w 1012011"/>
                <a:gd name="connsiteY68" fmla="*/ 110772 h 586860"/>
                <a:gd name="connsiteX69" fmla="*/ 11807 w 1012011"/>
                <a:gd name="connsiteY69" fmla="*/ 109739 h 586860"/>
                <a:gd name="connsiteX70" fmla="*/ 20363 w 1012011"/>
                <a:gd name="connsiteY70" fmla="*/ 130036 h 586860"/>
                <a:gd name="connsiteX71" fmla="*/ 21968 w 1012011"/>
                <a:gd name="connsiteY71" fmla="*/ 151707 h 586860"/>
                <a:gd name="connsiteX72" fmla="*/ 29866 w 1012011"/>
                <a:gd name="connsiteY72" fmla="*/ 151707 h 586860"/>
                <a:gd name="connsiteX73" fmla="*/ 53149 w 1012011"/>
                <a:gd name="connsiteY73" fmla="*/ 181634 h 586860"/>
                <a:gd name="connsiteX74" fmla="*/ 70221 w 1012011"/>
                <a:gd name="connsiteY74" fmla="*/ 186110 h 586860"/>
                <a:gd name="connsiteX75" fmla="*/ 79724 w 1012011"/>
                <a:gd name="connsiteY75" fmla="*/ 196427 h 586860"/>
                <a:gd name="connsiteX76" fmla="*/ 97454 w 1012011"/>
                <a:gd name="connsiteY76" fmla="*/ 198492 h 586860"/>
                <a:gd name="connsiteX77" fmla="*/ 108931 w 1012011"/>
                <a:gd name="connsiteY77" fmla="*/ 217757 h 586860"/>
                <a:gd name="connsiteX78" fmla="*/ 136451 w 1012011"/>
                <a:gd name="connsiteY78" fmla="*/ 219822 h 586860"/>
                <a:gd name="connsiteX79" fmla="*/ 144021 w 1012011"/>
                <a:gd name="connsiteY79" fmla="*/ 230139 h 586860"/>
                <a:gd name="connsiteX80" fmla="*/ 159447 w 1012011"/>
                <a:gd name="connsiteY80" fmla="*/ 237363 h 586860"/>
                <a:gd name="connsiteX81" fmla="*/ 171254 w 1012011"/>
                <a:gd name="connsiteY81" fmla="*/ 230830 h 586860"/>
                <a:gd name="connsiteX82" fmla="*/ 193220 w 1012011"/>
                <a:gd name="connsiteY82" fmla="*/ 237021 h 586860"/>
                <a:gd name="connsiteX83" fmla="*/ 198157 w 1012011"/>
                <a:gd name="connsiteY83" fmla="*/ 229106 h 586860"/>
                <a:gd name="connsiteX84" fmla="*/ 221112 w 1012011"/>
                <a:gd name="connsiteY84" fmla="*/ 249749 h 586860"/>
                <a:gd name="connsiteX85" fmla="*/ 240775 w 1012011"/>
                <a:gd name="connsiteY85" fmla="*/ 241147 h 586860"/>
                <a:gd name="connsiteX86" fmla="*/ 247356 w 1012011"/>
                <a:gd name="connsiteY86" fmla="*/ 252842 h 586860"/>
                <a:gd name="connsiteX87" fmla="*/ 259493 w 1012011"/>
                <a:gd name="connsiteY87" fmla="*/ 258347 h 586860"/>
                <a:gd name="connsiteX88" fmla="*/ 274589 w 1012011"/>
                <a:gd name="connsiteY88" fmla="*/ 252842 h 586860"/>
                <a:gd name="connsiteX89" fmla="*/ 301164 w 1012011"/>
                <a:gd name="connsiteY89" fmla="*/ 252155 h 586860"/>
                <a:gd name="connsiteX90" fmla="*/ 309679 w 1012011"/>
                <a:gd name="connsiteY90" fmla="*/ 266603 h 586860"/>
                <a:gd name="connsiteX91" fmla="*/ 320170 w 1012011"/>
                <a:gd name="connsiteY91" fmla="*/ 258347 h 586860"/>
                <a:gd name="connsiteX92" fmla="*/ 329014 w 1012011"/>
                <a:gd name="connsiteY92" fmla="*/ 270046 h 586860"/>
                <a:gd name="connsiteX93" fmla="*/ 343453 w 1012011"/>
                <a:gd name="connsiteY93" fmla="*/ 301006 h 586860"/>
                <a:gd name="connsiteX94" fmla="*/ 365791 w 1012011"/>
                <a:gd name="connsiteY94" fmla="*/ 297908 h 586860"/>
                <a:gd name="connsiteX95" fmla="*/ 372332 w 1012011"/>
                <a:gd name="connsiteY95" fmla="*/ 315794 h 586860"/>
                <a:gd name="connsiteX96" fmla="*/ 385454 w 1012011"/>
                <a:gd name="connsiteY96" fmla="*/ 309262 h 586860"/>
                <a:gd name="connsiteX97" fmla="*/ 400881 w 1012011"/>
                <a:gd name="connsiteY97" fmla="*/ 317172 h 586860"/>
                <a:gd name="connsiteX98" fmla="*/ 399235 w 1012011"/>
                <a:gd name="connsiteY98" fmla="*/ 329555 h 586860"/>
                <a:gd name="connsiteX99" fmla="*/ 418570 w 1012011"/>
                <a:gd name="connsiteY99" fmla="*/ 345035 h 586860"/>
                <a:gd name="connsiteX100" fmla="*/ 426468 w 1012011"/>
                <a:gd name="connsiteY100" fmla="*/ 340221 h 586860"/>
                <a:gd name="connsiteX101" fmla="*/ 449093 w 1012011"/>
                <a:gd name="connsiteY101" fmla="*/ 352949 h 586860"/>
                <a:gd name="connsiteX102" fmla="*/ 441893 w 1012011"/>
                <a:gd name="connsiteY102" fmla="*/ 370149 h 586860"/>
                <a:gd name="connsiteX103" fmla="*/ 454358 w 1012011"/>
                <a:gd name="connsiteY103" fmla="*/ 380466 h 586860"/>
                <a:gd name="connsiteX104" fmla="*/ 448434 w 1012011"/>
                <a:gd name="connsiteY104" fmla="*/ 408673 h 586860"/>
                <a:gd name="connsiteX105" fmla="*/ 431362 w 1012011"/>
                <a:gd name="connsiteY105" fmla="*/ 402482 h 586860"/>
                <a:gd name="connsiteX106" fmla="*/ 426138 w 1012011"/>
                <a:gd name="connsiteY106" fmla="*/ 437914 h 586860"/>
                <a:gd name="connsiteX107" fmla="*/ 404459 w 1012011"/>
                <a:gd name="connsiteY107" fmla="*/ 452365 h 586860"/>
                <a:gd name="connsiteX108" fmla="*/ 413016 w 1012011"/>
                <a:gd name="connsiteY108" fmla="*/ 465434 h 586860"/>
                <a:gd name="connsiteX109" fmla="*/ 407422 w 1012011"/>
                <a:gd name="connsiteY109" fmla="*/ 480227 h 586860"/>
                <a:gd name="connsiteX110" fmla="*/ 421860 w 1012011"/>
                <a:gd name="connsiteY110" fmla="*/ 490203 h 586860"/>
                <a:gd name="connsiteX111" fmla="*/ 419227 w 1012011"/>
                <a:gd name="connsiteY111" fmla="*/ 503963 h 586860"/>
                <a:gd name="connsiteX112" fmla="*/ 436958 w 1012011"/>
                <a:gd name="connsiteY112" fmla="*/ 499837 h 586860"/>
                <a:gd name="connsiteX113" fmla="*/ 435969 w 1012011"/>
                <a:gd name="connsiteY113" fmla="*/ 512906 h 586860"/>
                <a:gd name="connsiteX114" fmla="*/ 456621 w 1012011"/>
                <a:gd name="connsiteY114" fmla="*/ 516004 h 586860"/>
                <a:gd name="connsiteX115" fmla="*/ 463202 w 1012011"/>
                <a:gd name="connsiteY115" fmla="*/ 540772 h 586860"/>
                <a:gd name="connsiteX116" fmla="*/ 474350 w 1012011"/>
                <a:gd name="connsiteY116" fmla="*/ 539740 h 586860"/>
                <a:gd name="connsiteX117" fmla="*/ 484183 w 1012011"/>
                <a:gd name="connsiteY117" fmla="*/ 522882 h 586860"/>
                <a:gd name="connsiteX118" fmla="*/ 499609 w 1012011"/>
                <a:gd name="connsiteY118" fmla="*/ 479195 h 586860"/>
                <a:gd name="connsiteX119" fmla="*/ 495661 w 1012011"/>
                <a:gd name="connsiteY119" fmla="*/ 453739 h 586860"/>
                <a:gd name="connsiteX120" fmla="*/ 504546 w 1012011"/>
                <a:gd name="connsiteY120" fmla="*/ 449267 h 586860"/>
                <a:gd name="connsiteX121" fmla="*/ 518984 w 1012011"/>
                <a:gd name="connsiteY121" fmla="*/ 426909 h 586860"/>
                <a:gd name="connsiteX122" fmla="*/ 572422 w 1012011"/>
                <a:gd name="connsiteY122" fmla="*/ 395946 h 586860"/>
                <a:gd name="connsiteX123" fmla="*/ 586202 w 1012011"/>
                <a:gd name="connsiteY123" fmla="*/ 395604 h 586860"/>
                <a:gd name="connsiteX124" fmla="*/ 608499 w 1012011"/>
                <a:gd name="connsiteY124" fmla="*/ 387002 h 586860"/>
                <a:gd name="connsiteX125" fmla="*/ 616397 w 1012011"/>
                <a:gd name="connsiteY125" fmla="*/ 389754 h 586860"/>
                <a:gd name="connsiteX126" fmla="*/ 754165 w 1012011"/>
                <a:gd name="connsiteY126" fmla="*/ 501211 h 586860"/>
                <a:gd name="connsiteX127" fmla="*/ 756798 w 1012011"/>
                <a:gd name="connsiteY127" fmla="*/ 527699 h 586860"/>
                <a:gd name="connsiteX128" fmla="*/ 766300 w 1012011"/>
                <a:gd name="connsiteY128" fmla="*/ 551090 h 586860"/>
                <a:gd name="connsiteX129" fmla="*/ 787609 w 1012011"/>
                <a:gd name="connsiteY129" fmla="*/ 560378 h 586860"/>
                <a:gd name="connsiteX130" fmla="*/ 814842 w 1012011"/>
                <a:gd name="connsiteY130" fmla="*/ 582049 h 586860"/>
                <a:gd name="connsiteX131" fmla="*/ 843721 w 1012011"/>
                <a:gd name="connsiteY131" fmla="*/ 581362 h 586860"/>
                <a:gd name="connsiteX132" fmla="*/ 870294 w 1012011"/>
                <a:gd name="connsiteY132" fmla="*/ 586867 h 586860"/>
                <a:gd name="connsiteX133" fmla="*/ 888353 w 1012011"/>
                <a:gd name="connsiteY133" fmla="*/ 584460 h 586860"/>
                <a:gd name="connsiteX134" fmla="*/ 930314 w 1012011"/>
                <a:gd name="connsiteY134" fmla="*/ 561065 h 586860"/>
                <a:gd name="connsiteX135" fmla="*/ 953926 w 1012011"/>
                <a:gd name="connsiteY135" fmla="*/ 551781 h 586860"/>
                <a:gd name="connsiteX136" fmla="*/ 989714 w 1012011"/>
                <a:gd name="connsiteY136" fmla="*/ 549370 h 586860"/>
                <a:gd name="connsiteX137" fmla="*/ 991649 w 1012011"/>
                <a:gd name="connsiteY137" fmla="*/ 557626 h 586860"/>
                <a:gd name="connsiteX138" fmla="*/ 1009708 w 1012011"/>
                <a:gd name="connsiteY138" fmla="*/ 562098 h 58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12011" h="586860">
                  <a:moveTo>
                    <a:pt x="1009708" y="562098"/>
                  </a:moveTo>
                  <a:lnTo>
                    <a:pt x="1012012" y="534923"/>
                  </a:lnTo>
                  <a:lnTo>
                    <a:pt x="994281" y="530797"/>
                  </a:lnTo>
                  <a:lnTo>
                    <a:pt x="979513" y="512906"/>
                  </a:lnTo>
                  <a:lnTo>
                    <a:pt x="980500" y="501898"/>
                  </a:lnTo>
                  <a:lnTo>
                    <a:pt x="932947" y="490548"/>
                  </a:lnTo>
                  <a:lnTo>
                    <a:pt x="934591" y="481947"/>
                  </a:lnTo>
                  <a:lnTo>
                    <a:pt x="912953" y="465093"/>
                  </a:lnTo>
                  <a:lnTo>
                    <a:pt x="913612" y="453393"/>
                  </a:lnTo>
                  <a:lnTo>
                    <a:pt x="942449" y="428283"/>
                  </a:lnTo>
                  <a:lnTo>
                    <a:pt x="946398" y="407645"/>
                  </a:lnTo>
                  <a:lnTo>
                    <a:pt x="925089" y="404202"/>
                  </a:lnTo>
                  <a:lnTo>
                    <a:pt x="926077" y="392165"/>
                  </a:lnTo>
                  <a:lnTo>
                    <a:pt x="911966" y="388381"/>
                  </a:lnTo>
                  <a:lnTo>
                    <a:pt x="922786" y="356730"/>
                  </a:lnTo>
                  <a:lnTo>
                    <a:pt x="913942" y="347445"/>
                  </a:lnTo>
                  <a:lnTo>
                    <a:pt x="911966" y="316827"/>
                  </a:lnTo>
                  <a:lnTo>
                    <a:pt x="905714" y="306164"/>
                  </a:lnTo>
                  <a:lnTo>
                    <a:pt x="880455" y="293091"/>
                  </a:lnTo>
                  <a:lnTo>
                    <a:pt x="891603" y="278989"/>
                  </a:lnTo>
                  <a:lnTo>
                    <a:pt x="872598" y="262818"/>
                  </a:lnTo>
                  <a:lnTo>
                    <a:pt x="868648" y="245277"/>
                  </a:lnTo>
                  <a:lnTo>
                    <a:pt x="859146" y="234956"/>
                  </a:lnTo>
                  <a:lnTo>
                    <a:pt x="853880" y="216379"/>
                  </a:lnTo>
                  <a:lnTo>
                    <a:pt x="835863" y="203309"/>
                  </a:lnTo>
                  <a:lnTo>
                    <a:pt x="825332" y="205716"/>
                  </a:lnTo>
                  <a:lnTo>
                    <a:pt x="807644" y="189549"/>
                  </a:lnTo>
                  <a:lnTo>
                    <a:pt x="795507" y="169252"/>
                  </a:lnTo>
                  <a:lnTo>
                    <a:pt x="801390" y="159622"/>
                  </a:lnTo>
                  <a:lnTo>
                    <a:pt x="785018" y="140357"/>
                  </a:lnTo>
                  <a:lnTo>
                    <a:pt x="789913" y="133475"/>
                  </a:lnTo>
                  <a:lnTo>
                    <a:pt x="761693" y="112150"/>
                  </a:lnTo>
                  <a:lnTo>
                    <a:pt x="739067" y="88414"/>
                  </a:lnTo>
                  <a:lnTo>
                    <a:pt x="717101" y="89446"/>
                  </a:lnTo>
                  <a:lnTo>
                    <a:pt x="685589" y="129349"/>
                  </a:lnTo>
                  <a:lnTo>
                    <a:pt x="698053" y="133475"/>
                  </a:lnTo>
                  <a:lnTo>
                    <a:pt x="692172" y="159622"/>
                  </a:lnTo>
                  <a:lnTo>
                    <a:pt x="654449" y="156524"/>
                  </a:lnTo>
                  <a:lnTo>
                    <a:pt x="638693" y="159276"/>
                  </a:lnTo>
                  <a:lnTo>
                    <a:pt x="632482" y="149988"/>
                  </a:lnTo>
                  <a:lnTo>
                    <a:pt x="596035" y="129691"/>
                  </a:lnTo>
                  <a:lnTo>
                    <a:pt x="574396" y="120406"/>
                  </a:lnTo>
                  <a:lnTo>
                    <a:pt x="533053" y="108365"/>
                  </a:lnTo>
                  <a:lnTo>
                    <a:pt x="506150" y="104235"/>
                  </a:lnTo>
                  <a:lnTo>
                    <a:pt x="497635" y="82910"/>
                  </a:lnTo>
                  <a:lnTo>
                    <a:pt x="474680" y="56763"/>
                  </a:lnTo>
                  <a:lnTo>
                    <a:pt x="438273" y="63300"/>
                  </a:lnTo>
                  <a:lnTo>
                    <a:pt x="423505" y="55389"/>
                  </a:lnTo>
                  <a:lnTo>
                    <a:pt x="414661" y="43348"/>
                  </a:lnTo>
                  <a:lnTo>
                    <a:pt x="383150" y="42316"/>
                  </a:lnTo>
                  <a:lnTo>
                    <a:pt x="352997" y="6197"/>
                  </a:lnTo>
                  <a:lnTo>
                    <a:pt x="323131" y="19958"/>
                  </a:lnTo>
                  <a:lnTo>
                    <a:pt x="300505" y="13421"/>
                  </a:lnTo>
                  <a:lnTo>
                    <a:pt x="255543" y="17206"/>
                  </a:lnTo>
                  <a:lnTo>
                    <a:pt x="226007" y="2067"/>
                  </a:lnTo>
                  <a:lnTo>
                    <a:pt x="206344" y="6"/>
                  </a:lnTo>
                  <a:lnTo>
                    <a:pt x="180756" y="12734"/>
                  </a:lnTo>
                  <a:lnTo>
                    <a:pt x="162367" y="5510"/>
                  </a:lnTo>
                  <a:lnTo>
                    <a:pt x="153853" y="12043"/>
                  </a:lnTo>
                  <a:lnTo>
                    <a:pt x="129253" y="10669"/>
                  </a:lnTo>
                  <a:lnTo>
                    <a:pt x="89885" y="36125"/>
                  </a:lnTo>
                  <a:lnTo>
                    <a:pt x="84332" y="31998"/>
                  </a:lnTo>
                  <a:lnTo>
                    <a:pt x="66930" y="45413"/>
                  </a:lnTo>
                  <a:lnTo>
                    <a:pt x="30524" y="51259"/>
                  </a:lnTo>
                  <a:lnTo>
                    <a:pt x="29207" y="61580"/>
                  </a:lnTo>
                  <a:lnTo>
                    <a:pt x="7898" y="72243"/>
                  </a:lnTo>
                  <a:lnTo>
                    <a:pt x="0" y="82564"/>
                  </a:lnTo>
                  <a:lnTo>
                    <a:pt x="8228" y="103894"/>
                  </a:lnTo>
                  <a:lnTo>
                    <a:pt x="2633" y="110772"/>
                  </a:lnTo>
                  <a:lnTo>
                    <a:pt x="11807" y="109739"/>
                  </a:lnTo>
                  <a:lnTo>
                    <a:pt x="20363" y="130036"/>
                  </a:lnTo>
                  <a:lnTo>
                    <a:pt x="21968" y="151707"/>
                  </a:lnTo>
                  <a:lnTo>
                    <a:pt x="29866" y="151707"/>
                  </a:lnTo>
                  <a:lnTo>
                    <a:pt x="53149" y="181634"/>
                  </a:lnTo>
                  <a:lnTo>
                    <a:pt x="70221" y="186110"/>
                  </a:lnTo>
                  <a:lnTo>
                    <a:pt x="79724" y="196427"/>
                  </a:lnTo>
                  <a:lnTo>
                    <a:pt x="97454" y="198492"/>
                  </a:lnTo>
                  <a:lnTo>
                    <a:pt x="108931" y="217757"/>
                  </a:lnTo>
                  <a:lnTo>
                    <a:pt x="136451" y="219822"/>
                  </a:lnTo>
                  <a:lnTo>
                    <a:pt x="144021" y="230139"/>
                  </a:lnTo>
                  <a:lnTo>
                    <a:pt x="159447" y="237363"/>
                  </a:lnTo>
                  <a:lnTo>
                    <a:pt x="171254" y="230830"/>
                  </a:lnTo>
                  <a:lnTo>
                    <a:pt x="193220" y="237021"/>
                  </a:lnTo>
                  <a:lnTo>
                    <a:pt x="198157" y="229106"/>
                  </a:lnTo>
                  <a:lnTo>
                    <a:pt x="221112" y="249749"/>
                  </a:lnTo>
                  <a:lnTo>
                    <a:pt x="240775" y="241147"/>
                  </a:lnTo>
                  <a:lnTo>
                    <a:pt x="247356" y="252842"/>
                  </a:lnTo>
                  <a:lnTo>
                    <a:pt x="259493" y="258347"/>
                  </a:lnTo>
                  <a:lnTo>
                    <a:pt x="274589" y="252842"/>
                  </a:lnTo>
                  <a:lnTo>
                    <a:pt x="301164" y="252155"/>
                  </a:lnTo>
                  <a:lnTo>
                    <a:pt x="309679" y="266603"/>
                  </a:lnTo>
                  <a:lnTo>
                    <a:pt x="320170" y="258347"/>
                  </a:lnTo>
                  <a:lnTo>
                    <a:pt x="329014" y="270046"/>
                  </a:lnTo>
                  <a:lnTo>
                    <a:pt x="343453" y="301006"/>
                  </a:lnTo>
                  <a:lnTo>
                    <a:pt x="365791" y="297908"/>
                  </a:lnTo>
                  <a:lnTo>
                    <a:pt x="372332" y="315794"/>
                  </a:lnTo>
                  <a:lnTo>
                    <a:pt x="385454" y="309262"/>
                  </a:lnTo>
                  <a:lnTo>
                    <a:pt x="400881" y="317172"/>
                  </a:lnTo>
                  <a:lnTo>
                    <a:pt x="399235" y="329555"/>
                  </a:lnTo>
                  <a:lnTo>
                    <a:pt x="418570" y="345035"/>
                  </a:lnTo>
                  <a:lnTo>
                    <a:pt x="426468" y="340221"/>
                  </a:lnTo>
                  <a:lnTo>
                    <a:pt x="449093" y="352949"/>
                  </a:lnTo>
                  <a:lnTo>
                    <a:pt x="441893" y="370149"/>
                  </a:lnTo>
                  <a:lnTo>
                    <a:pt x="454358" y="380466"/>
                  </a:lnTo>
                  <a:lnTo>
                    <a:pt x="448434" y="408673"/>
                  </a:lnTo>
                  <a:lnTo>
                    <a:pt x="431362" y="402482"/>
                  </a:lnTo>
                  <a:lnTo>
                    <a:pt x="426138" y="437914"/>
                  </a:lnTo>
                  <a:lnTo>
                    <a:pt x="404459" y="452365"/>
                  </a:lnTo>
                  <a:lnTo>
                    <a:pt x="413016" y="465434"/>
                  </a:lnTo>
                  <a:lnTo>
                    <a:pt x="407422" y="480227"/>
                  </a:lnTo>
                  <a:lnTo>
                    <a:pt x="421860" y="490203"/>
                  </a:lnTo>
                  <a:lnTo>
                    <a:pt x="419227" y="503963"/>
                  </a:lnTo>
                  <a:lnTo>
                    <a:pt x="436958" y="499837"/>
                  </a:lnTo>
                  <a:lnTo>
                    <a:pt x="435969" y="512906"/>
                  </a:lnTo>
                  <a:lnTo>
                    <a:pt x="456621" y="516004"/>
                  </a:lnTo>
                  <a:lnTo>
                    <a:pt x="463202" y="540772"/>
                  </a:lnTo>
                  <a:lnTo>
                    <a:pt x="474350" y="539740"/>
                  </a:lnTo>
                  <a:lnTo>
                    <a:pt x="484183" y="522882"/>
                  </a:lnTo>
                  <a:lnTo>
                    <a:pt x="499609" y="479195"/>
                  </a:lnTo>
                  <a:lnTo>
                    <a:pt x="495661" y="453739"/>
                  </a:lnTo>
                  <a:lnTo>
                    <a:pt x="504546" y="449267"/>
                  </a:lnTo>
                  <a:lnTo>
                    <a:pt x="518984" y="426909"/>
                  </a:lnTo>
                  <a:lnTo>
                    <a:pt x="572422" y="395946"/>
                  </a:lnTo>
                  <a:lnTo>
                    <a:pt x="586202" y="395604"/>
                  </a:lnTo>
                  <a:lnTo>
                    <a:pt x="608499" y="387002"/>
                  </a:lnTo>
                  <a:lnTo>
                    <a:pt x="616397" y="389754"/>
                  </a:lnTo>
                  <a:lnTo>
                    <a:pt x="754165" y="501211"/>
                  </a:lnTo>
                  <a:lnTo>
                    <a:pt x="756798" y="527699"/>
                  </a:lnTo>
                  <a:lnTo>
                    <a:pt x="766300" y="551090"/>
                  </a:lnTo>
                  <a:lnTo>
                    <a:pt x="787609" y="560378"/>
                  </a:lnTo>
                  <a:lnTo>
                    <a:pt x="814842" y="582049"/>
                  </a:lnTo>
                  <a:lnTo>
                    <a:pt x="843721" y="581362"/>
                  </a:lnTo>
                  <a:lnTo>
                    <a:pt x="870294" y="586867"/>
                  </a:lnTo>
                  <a:lnTo>
                    <a:pt x="888353" y="584460"/>
                  </a:lnTo>
                  <a:lnTo>
                    <a:pt x="930314" y="561065"/>
                  </a:lnTo>
                  <a:lnTo>
                    <a:pt x="953926" y="551781"/>
                  </a:lnTo>
                  <a:lnTo>
                    <a:pt x="989714" y="549370"/>
                  </a:lnTo>
                  <a:lnTo>
                    <a:pt x="991649" y="557626"/>
                  </a:lnTo>
                  <a:lnTo>
                    <a:pt x="1009708" y="562098"/>
                  </a:lnTo>
                  <a:close/>
                </a:path>
              </a:pathLst>
            </a:custGeom>
            <a:solidFill>
              <a:srgbClr val="1B779B"/>
            </a:solidFill>
            <a:ln w="5801" cap="flat">
              <a:noFill/>
              <a:prstDash val="solid"/>
              <a:miter/>
            </a:ln>
          </p:spPr>
          <p:txBody>
            <a:bodyPr rtlCol="0" anchor="ctr"/>
            <a:lstStyle/>
            <a:p>
              <a:endParaRPr lang="pt-BR"/>
            </a:p>
          </p:txBody>
        </p:sp>
        <p:sp>
          <p:nvSpPr>
            <p:cNvPr id="120" name="Forma Livre: Forma 119">
              <a:extLst>
                <a:ext uri="{FF2B5EF4-FFF2-40B4-BE49-F238E27FC236}">
                  <a16:creationId xmlns:a16="http://schemas.microsoft.com/office/drawing/2014/main" id="{79241E58-9DBA-D6B9-E381-C1AFDC452E29}"/>
                </a:ext>
              </a:extLst>
            </p:cNvPr>
            <p:cNvSpPr/>
            <p:nvPr/>
          </p:nvSpPr>
          <p:spPr>
            <a:xfrm flipV="1">
              <a:off x="-19658020" y="6060396"/>
              <a:ext cx="601916" cy="282421"/>
            </a:xfrm>
            <a:custGeom>
              <a:avLst/>
              <a:gdLst>
                <a:gd name="connsiteX0" fmla="*/ 564852 w 601916"/>
                <a:gd name="connsiteY0" fmla="*/ 282434 h 282421"/>
                <a:gd name="connsiteX1" fmla="*/ 574724 w 601916"/>
                <a:gd name="connsiteY1" fmla="*/ 277621 h 282421"/>
                <a:gd name="connsiteX2" fmla="*/ 573408 w 601916"/>
                <a:gd name="connsiteY2" fmla="*/ 262828 h 282421"/>
                <a:gd name="connsiteX3" fmla="*/ 578961 w 601916"/>
                <a:gd name="connsiteY3" fmla="*/ 214324 h 282421"/>
                <a:gd name="connsiteX4" fmla="*/ 586531 w 601916"/>
                <a:gd name="connsiteY4" fmla="*/ 206068 h 282421"/>
                <a:gd name="connsiteX5" fmla="*/ 582911 w 601916"/>
                <a:gd name="connsiteY5" fmla="*/ 176140 h 282421"/>
                <a:gd name="connsiteX6" fmla="*/ 601587 w 601916"/>
                <a:gd name="connsiteY6" fmla="*/ 148620 h 282421"/>
                <a:gd name="connsiteX7" fmla="*/ 601916 w 601916"/>
                <a:gd name="connsiteY7" fmla="*/ 137612 h 282421"/>
                <a:gd name="connsiteX8" fmla="*/ 580278 w 601916"/>
                <a:gd name="connsiteY8" fmla="*/ 132453 h 282421"/>
                <a:gd name="connsiteX9" fmla="*/ 563576 w 601916"/>
                <a:gd name="connsiteY9" fmla="*/ 133485 h 282421"/>
                <a:gd name="connsiteX10" fmla="*/ 565839 w 601916"/>
                <a:gd name="connsiteY10" fmla="*/ 120758 h 282421"/>
                <a:gd name="connsiteX11" fmla="*/ 359825 w 601916"/>
                <a:gd name="connsiteY11" fmla="*/ 120412 h 282421"/>
                <a:gd name="connsiteX12" fmla="*/ 259451 w 601916"/>
                <a:gd name="connsiteY12" fmla="*/ 120412 h 282421"/>
                <a:gd name="connsiteX13" fmla="*/ 269982 w 601916"/>
                <a:gd name="connsiteY13" fmla="*/ 113530 h 282421"/>
                <a:gd name="connsiteX14" fmla="*/ 278497 w 601916"/>
                <a:gd name="connsiteY14" fmla="*/ 83261 h 282421"/>
                <a:gd name="connsiteX15" fmla="*/ 290633 w 601916"/>
                <a:gd name="connsiteY15" fmla="*/ 79131 h 282421"/>
                <a:gd name="connsiteX16" fmla="*/ 285037 w 601916"/>
                <a:gd name="connsiteY16" fmla="*/ 49891 h 282421"/>
                <a:gd name="connsiteX17" fmla="*/ 296185 w 601916"/>
                <a:gd name="connsiteY17" fmla="*/ 38883 h 282421"/>
                <a:gd name="connsiteX18" fmla="*/ 289974 w 601916"/>
                <a:gd name="connsiteY18" fmla="*/ 24781 h 282421"/>
                <a:gd name="connsiteX19" fmla="*/ 294581 w 601916"/>
                <a:gd name="connsiteY19" fmla="*/ 11708 h 282421"/>
                <a:gd name="connsiteX20" fmla="*/ 278169 w 601916"/>
                <a:gd name="connsiteY20" fmla="*/ 14114 h 282421"/>
                <a:gd name="connsiteX21" fmla="*/ 269982 w 601916"/>
                <a:gd name="connsiteY21" fmla="*/ 4484 h 282421"/>
                <a:gd name="connsiteX22" fmla="*/ 250277 w 601916"/>
                <a:gd name="connsiteY22" fmla="*/ 8269 h 282421"/>
                <a:gd name="connsiteX23" fmla="*/ 245340 w 601916"/>
                <a:gd name="connsiteY23" fmla="*/ 2764 h 282421"/>
                <a:gd name="connsiteX24" fmla="*/ 198444 w 601916"/>
                <a:gd name="connsiteY24" fmla="*/ 12 h 282421"/>
                <a:gd name="connsiteX25" fmla="*/ 195154 w 601916"/>
                <a:gd name="connsiteY25" fmla="*/ 19964 h 282421"/>
                <a:gd name="connsiteX26" fmla="*/ 181373 w 601916"/>
                <a:gd name="connsiteY26" fmla="*/ 18244 h 282421"/>
                <a:gd name="connsiteX27" fmla="*/ 179110 w 601916"/>
                <a:gd name="connsiteY27" fmla="*/ 33724 h 282421"/>
                <a:gd name="connsiteX28" fmla="*/ 167632 w 601916"/>
                <a:gd name="connsiteY28" fmla="*/ 44046 h 282421"/>
                <a:gd name="connsiteX29" fmla="*/ 153193 w 601916"/>
                <a:gd name="connsiteY29" fmla="*/ 68468 h 282421"/>
                <a:gd name="connsiteX30" fmla="*/ 154840 w 601916"/>
                <a:gd name="connsiteY30" fmla="*/ 90827 h 282421"/>
                <a:gd name="connsiteX31" fmla="*/ 164013 w 601916"/>
                <a:gd name="connsiteY31" fmla="*/ 97022 h 282421"/>
                <a:gd name="connsiteX32" fmla="*/ 157102 w 601916"/>
                <a:gd name="connsiteY32" fmla="*/ 111123 h 282421"/>
                <a:gd name="connsiteX33" fmla="*/ 125633 w 601916"/>
                <a:gd name="connsiteY33" fmla="*/ 99428 h 282421"/>
                <a:gd name="connsiteX34" fmla="*/ 106915 w 601916"/>
                <a:gd name="connsiteY34" fmla="*/ 87733 h 282421"/>
                <a:gd name="connsiteX35" fmla="*/ 103665 w 601916"/>
                <a:gd name="connsiteY35" fmla="*/ 69843 h 282421"/>
                <a:gd name="connsiteX36" fmla="*/ 107902 w 601916"/>
                <a:gd name="connsiteY36" fmla="*/ 56428 h 282421"/>
                <a:gd name="connsiteX37" fmla="*/ 96754 w 601916"/>
                <a:gd name="connsiteY37" fmla="*/ 45765 h 282421"/>
                <a:gd name="connsiteX38" fmla="*/ 71167 w 601916"/>
                <a:gd name="connsiteY38" fmla="*/ 35098 h 282421"/>
                <a:gd name="connsiteX39" fmla="*/ 66560 w 601916"/>
                <a:gd name="connsiteY39" fmla="*/ 27533 h 282421"/>
                <a:gd name="connsiteX40" fmla="*/ 53149 w 601916"/>
                <a:gd name="connsiteY40" fmla="*/ 21342 h 282421"/>
                <a:gd name="connsiteX41" fmla="*/ 21309 w 601916"/>
                <a:gd name="connsiteY41" fmla="*/ 24435 h 282421"/>
                <a:gd name="connsiteX42" fmla="*/ 6211 w 601916"/>
                <a:gd name="connsiteY42" fmla="*/ 30972 h 282421"/>
                <a:gd name="connsiteX43" fmla="*/ 23283 w 601916"/>
                <a:gd name="connsiteY43" fmla="*/ 49204 h 282421"/>
                <a:gd name="connsiteX44" fmla="*/ 19005 w 601916"/>
                <a:gd name="connsiteY44" fmla="*/ 79131 h 282421"/>
                <a:gd name="connsiteX45" fmla="*/ 0 w 601916"/>
                <a:gd name="connsiteY45" fmla="*/ 105274 h 282421"/>
                <a:gd name="connsiteX46" fmla="*/ 15714 w 601916"/>
                <a:gd name="connsiteY46" fmla="*/ 113530 h 282421"/>
                <a:gd name="connsiteX47" fmla="*/ 20650 w 601916"/>
                <a:gd name="connsiteY47" fmla="*/ 133827 h 282421"/>
                <a:gd name="connsiteX48" fmla="*/ 29494 w 601916"/>
                <a:gd name="connsiteY48" fmla="*/ 141051 h 282421"/>
                <a:gd name="connsiteX49" fmla="*/ 43934 w 601916"/>
                <a:gd name="connsiteY49" fmla="*/ 171323 h 282421"/>
                <a:gd name="connsiteX50" fmla="*/ 52490 w 601916"/>
                <a:gd name="connsiteY50" fmla="*/ 173043 h 282421"/>
                <a:gd name="connsiteX51" fmla="*/ 90871 w 601916"/>
                <a:gd name="connsiteY51" fmla="*/ 227739 h 282421"/>
                <a:gd name="connsiteX52" fmla="*/ 107902 w 601916"/>
                <a:gd name="connsiteY52" fmla="*/ 235308 h 282421"/>
                <a:gd name="connsiteX53" fmla="*/ 117405 w 601916"/>
                <a:gd name="connsiteY53" fmla="*/ 229117 h 282421"/>
                <a:gd name="connsiteX54" fmla="*/ 163354 w 601916"/>
                <a:gd name="connsiteY54" fmla="*/ 234621 h 282421"/>
                <a:gd name="connsiteX55" fmla="*/ 170554 w 601916"/>
                <a:gd name="connsiteY55" fmla="*/ 228426 h 282421"/>
                <a:gd name="connsiteX56" fmla="*/ 195811 w 601916"/>
                <a:gd name="connsiteY56" fmla="*/ 241844 h 282421"/>
                <a:gd name="connsiteX57" fmla="*/ 198774 w 601916"/>
                <a:gd name="connsiteY57" fmla="*/ 261109 h 282421"/>
                <a:gd name="connsiteX58" fmla="*/ 212555 w 601916"/>
                <a:gd name="connsiteY58" fmla="*/ 256292 h 282421"/>
                <a:gd name="connsiteX59" fmla="*/ 225677 w 601916"/>
                <a:gd name="connsiteY59" fmla="*/ 260418 h 282421"/>
                <a:gd name="connsiteX60" fmla="*/ 256201 w 601916"/>
                <a:gd name="connsiteY60" fmla="*/ 256633 h 282421"/>
                <a:gd name="connsiteX61" fmla="*/ 274548 w 601916"/>
                <a:gd name="connsiteY61" fmla="*/ 271772 h 282421"/>
                <a:gd name="connsiteX62" fmla="*/ 298818 w 601916"/>
                <a:gd name="connsiteY62" fmla="*/ 274524 h 282421"/>
                <a:gd name="connsiteX63" fmla="*/ 306059 w 601916"/>
                <a:gd name="connsiteY63" fmla="*/ 282093 h 282421"/>
                <a:gd name="connsiteX64" fmla="*/ 321773 w 601916"/>
                <a:gd name="connsiteY64" fmla="*/ 282434 h 282421"/>
                <a:gd name="connsiteX65" fmla="*/ 332633 w 601916"/>
                <a:gd name="connsiteY65" fmla="*/ 273491 h 282421"/>
                <a:gd name="connsiteX66" fmla="*/ 351638 w 601916"/>
                <a:gd name="connsiteY66" fmla="*/ 278995 h 282421"/>
                <a:gd name="connsiteX67" fmla="*/ 370356 w 601916"/>
                <a:gd name="connsiteY67" fmla="*/ 263170 h 282421"/>
                <a:gd name="connsiteX68" fmla="*/ 391665 w 601916"/>
                <a:gd name="connsiteY68" fmla="*/ 257324 h 282421"/>
                <a:gd name="connsiteX69" fmla="*/ 412644 w 601916"/>
                <a:gd name="connsiteY69" fmla="*/ 271426 h 282421"/>
                <a:gd name="connsiteX70" fmla="*/ 423464 w 601916"/>
                <a:gd name="connsiteY70" fmla="*/ 260076 h 282421"/>
                <a:gd name="connsiteX71" fmla="*/ 449710 w 601916"/>
                <a:gd name="connsiteY71" fmla="*/ 254227 h 282421"/>
                <a:gd name="connsiteX72" fmla="*/ 463819 w 601916"/>
                <a:gd name="connsiteY72" fmla="*/ 267300 h 282421"/>
                <a:gd name="connsiteX73" fmla="*/ 468756 w 601916"/>
                <a:gd name="connsiteY73" fmla="*/ 247003 h 282421"/>
                <a:gd name="connsiteX74" fmla="*/ 485828 w 601916"/>
                <a:gd name="connsiteY74" fmla="*/ 245629 h 282421"/>
                <a:gd name="connsiteX75" fmla="*/ 488419 w 601916"/>
                <a:gd name="connsiteY75" fmla="*/ 261450 h 282421"/>
                <a:gd name="connsiteX76" fmla="*/ 500883 w 601916"/>
                <a:gd name="connsiteY76" fmla="*/ 255946 h 282421"/>
                <a:gd name="connsiteX77" fmla="*/ 520918 w 601916"/>
                <a:gd name="connsiteY77" fmla="*/ 280715 h 282421"/>
                <a:gd name="connsiteX78" fmla="*/ 547821 w 601916"/>
                <a:gd name="connsiteY78" fmla="*/ 277276 h 282421"/>
                <a:gd name="connsiteX79" fmla="*/ 564852 w 601916"/>
                <a:gd name="connsiteY79" fmla="*/ 282434 h 28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01916" h="282421">
                  <a:moveTo>
                    <a:pt x="564852" y="282434"/>
                  </a:moveTo>
                  <a:lnTo>
                    <a:pt x="574724" y="277621"/>
                  </a:lnTo>
                  <a:lnTo>
                    <a:pt x="573408" y="262828"/>
                  </a:lnTo>
                  <a:lnTo>
                    <a:pt x="578961" y="214324"/>
                  </a:lnTo>
                  <a:lnTo>
                    <a:pt x="586531" y="206068"/>
                  </a:lnTo>
                  <a:lnTo>
                    <a:pt x="582911" y="176140"/>
                  </a:lnTo>
                  <a:lnTo>
                    <a:pt x="601587" y="148620"/>
                  </a:lnTo>
                  <a:lnTo>
                    <a:pt x="601916" y="137612"/>
                  </a:lnTo>
                  <a:lnTo>
                    <a:pt x="580278" y="132453"/>
                  </a:lnTo>
                  <a:lnTo>
                    <a:pt x="563576" y="133485"/>
                  </a:lnTo>
                  <a:lnTo>
                    <a:pt x="565839" y="120758"/>
                  </a:lnTo>
                  <a:lnTo>
                    <a:pt x="359825" y="120412"/>
                  </a:lnTo>
                  <a:lnTo>
                    <a:pt x="259451" y="120412"/>
                  </a:lnTo>
                  <a:lnTo>
                    <a:pt x="269982" y="113530"/>
                  </a:lnTo>
                  <a:lnTo>
                    <a:pt x="278497" y="83261"/>
                  </a:lnTo>
                  <a:lnTo>
                    <a:pt x="290633" y="79131"/>
                  </a:lnTo>
                  <a:lnTo>
                    <a:pt x="285037" y="49891"/>
                  </a:lnTo>
                  <a:lnTo>
                    <a:pt x="296185" y="38883"/>
                  </a:lnTo>
                  <a:lnTo>
                    <a:pt x="289974" y="24781"/>
                  </a:lnTo>
                  <a:lnTo>
                    <a:pt x="294581" y="11708"/>
                  </a:lnTo>
                  <a:lnTo>
                    <a:pt x="278169" y="14114"/>
                  </a:lnTo>
                  <a:lnTo>
                    <a:pt x="269982" y="4484"/>
                  </a:lnTo>
                  <a:lnTo>
                    <a:pt x="250277" y="8269"/>
                  </a:lnTo>
                  <a:lnTo>
                    <a:pt x="245340" y="2764"/>
                  </a:lnTo>
                  <a:lnTo>
                    <a:pt x="198444" y="12"/>
                  </a:lnTo>
                  <a:lnTo>
                    <a:pt x="195154" y="19964"/>
                  </a:lnTo>
                  <a:lnTo>
                    <a:pt x="181373" y="18244"/>
                  </a:lnTo>
                  <a:lnTo>
                    <a:pt x="179110" y="33724"/>
                  </a:lnTo>
                  <a:lnTo>
                    <a:pt x="167632" y="44046"/>
                  </a:lnTo>
                  <a:lnTo>
                    <a:pt x="153193" y="68468"/>
                  </a:lnTo>
                  <a:lnTo>
                    <a:pt x="154840" y="90827"/>
                  </a:lnTo>
                  <a:lnTo>
                    <a:pt x="164013" y="97022"/>
                  </a:lnTo>
                  <a:lnTo>
                    <a:pt x="157102" y="111123"/>
                  </a:lnTo>
                  <a:lnTo>
                    <a:pt x="125633" y="99428"/>
                  </a:lnTo>
                  <a:lnTo>
                    <a:pt x="106915" y="87733"/>
                  </a:lnTo>
                  <a:lnTo>
                    <a:pt x="103665" y="69843"/>
                  </a:lnTo>
                  <a:lnTo>
                    <a:pt x="107902" y="56428"/>
                  </a:lnTo>
                  <a:lnTo>
                    <a:pt x="96754" y="45765"/>
                  </a:lnTo>
                  <a:lnTo>
                    <a:pt x="71167" y="35098"/>
                  </a:lnTo>
                  <a:lnTo>
                    <a:pt x="66560" y="27533"/>
                  </a:lnTo>
                  <a:lnTo>
                    <a:pt x="53149" y="21342"/>
                  </a:lnTo>
                  <a:lnTo>
                    <a:pt x="21309" y="24435"/>
                  </a:lnTo>
                  <a:lnTo>
                    <a:pt x="6211" y="30972"/>
                  </a:lnTo>
                  <a:lnTo>
                    <a:pt x="23283" y="49204"/>
                  </a:lnTo>
                  <a:lnTo>
                    <a:pt x="19005" y="79131"/>
                  </a:lnTo>
                  <a:lnTo>
                    <a:pt x="0" y="105274"/>
                  </a:lnTo>
                  <a:lnTo>
                    <a:pt x="15714" y="113530"/>
                  </a:lnTo>
                  <a:lnTo>
                    <a:pt x="20650" y="133827"/>
                  </a:lnTo>
                  <a:lnTo>
                    <a:pt x="29494" y="141051"/>
                  </a:lnTo>
                  <a:lnTo>
                    <a:pt x="43934" y="171323"/>
                  </a:lnTo>
                  <a:lnTo>
                    <a:pt x="52490" y="173043"/>
                  </a:lnTo>
                  <a:lnTo>
                    <a:pt x="90871" y="227739"/>
                  </a:lnTo>
                  <a:lnTo>
                    <a:pt x="107902" y="235308"/>
                  </a:lnTo>
                  <a:lnTo>
                    <a:pt x="117405" y="229117"/>
                  </a:lnTo>
                  <a:lnTo>
                    <a:pt x="163354" y="234621"/>
                  </a:lnTo>
                  <a:lnTo>
                    <a:pt x="170554" y="228426"/>
                  </a:lnTo>
                  <a:lnTo>
                    <a:pt x="195811" y="241844"/>
                  </a:lnTo>
                  <a:lnTo>
                    <a:pt x="198774" y="261109"/>
                  </a:lnTo>
                  <a:lnTo>
                    <a:pt x="212555" y="256292"/>
                  </a:lnTo>
                  <a:lnTo>
                    <a:pt x="225677" y="260418"/>
                  </a:lnTo>
                  <a:lnTo>
                    <a:pt x="256201" y="256633"/>
                  </a:lnTo>
                  <a:lnTo>
                    <a:pt x="274548" y="271772"/>
                  </a:lnTo>
                  <a:lnTo>
                    <a:pt x="298818" y="274524"/>
                  </a:lnTo>
                  <a:lnTo>
                    <a:pt x="306059" y="282093"/>
                  </a:lnTo>
                  <a:lnTo>
                    <a:pt x="321773" y="282434"/>
                  </a:lnTo>
                  <a:lnTo>
                    <a:pt x="332633" y="273491"/>
                  </a:lnTo>
                  <a:lnTo>
                    <a:pt x="351638" y="278995"/>
                  </a:lnTo>
                  <a:lnTo>
                    <a:pt x="370356" y="263170"/>
                  </a:lnTo>
                  <a:lnTo>
                    <a:pt x="391665" y="257324"/>
                  </a:lnTo>
                  <a:lnTo>
                    <a:pt x="412644" y="271426"/>
                  </a:lnTo>
                  <a:lnTo>
                    <a:pt x="423464" y="260076"/>
                  </a:lnTo>
                  <a:lnTo>
                    <a:pt x="449710" y="254227"/>
                  </a:lnTo>
                  <a:lnTo>
                    <a:pt x="463819" y="267300"/>
                  </a:lnTo>
                  <a:lnTo>
                    <a:pt x="468756" y="247003"/>
                  </a:lnTo>
                  <a:lnTo>
                    <a:pt x="485828" y="245629"/>
                  </a:lnTo>
                  <a:lnTo>
                    <a:pt x="488419" y="261450"/>
                  </a:lnTo>
                  <a:lnTo>
                    <a:pt x="500883" y="255946"/>
                  </a:lnTo>
                  <a:lnTo>
                    <a:pt x="520918" y="280715"/>
                  </a:lnTo>
                  <a:lnTo>
                    <a:pt x="547821" y="277276"/>
                  </a:lnTo>
                  <a:lnTo>
                    <a:pt x="564852" y="282434"/>
                  </a:lnTo>
                  <a:close/>
                </a:path>
              </a:pathLst>
            </a:custGeom>
            <a:solidFill>
              <a:srgbClr val="1B779B"/>
            </a:solidFill>
            <a:ln w="5801" cap="flat">
              <a:noFill/>
              <a:prstDash val="solid"/>
              <a:miter/>
            </a:ln>
          </p:spPr>
          <p:txBody>
            <a:bodyPr rtlCol="0" anchor="ctr"/>
            <a:lstStyle/>
            <a:p>
              <a:endParaRPr lang="pt-BR"/>
            </a:p>
          </p:txBody>
        </p:sp>
        <p:sp>
          <p:nvSpPr>
            <p:cNvPr id="121" name="Forma Livre: Forma 120">
              <a:extLst>
                <a:ext uri="{FF2B5EF4-FFF2-40B4-BE49-F238E27FC236}">
                  <a16:creationId xmlns:a16="http://schemas.microsoft.com/office/drawing/2014/main" id="{F6FD7D5F-A076-CBD7-8FB3-7A152EB65891}"/>
                </a:ext>
              </a:extLst>
            </p:cNvPr>
            <p:cNvSpPr/>
            <p:nvPr/>
          </p:nvSpPr>
          <p:spPr>
            <a:xfrm flipV="1">
              <a:off x="-19349987" y="6730506"/>
              <a:ext cx="255831" cy="200896"/>
            </a:xfrm>
            <a:custGeom>
              <a:avLst/>
              <a:gdLst>
                <a:gd name="connsiteX0" fmla="*/ 255832 w 255831"/>
                <a:gd name="connsiteY0" fmla="*/ 112159 h 200896"/>
                <a:gd name="connsiteX1" fmla="*/ 244025 w 255831"/>
                <a:gd name="connsiteY1" fmla="*/ 15 h 200896"/>
                <a:gd name="connsiteX2" fmla="*/ 233864 w 255831"/>
                <a:gd name="connsiteY2" fmla="*/ 9991 h 200896"/>
                <a:gd name="connsiteX3" fmla="*/ 215188 w 255831"/>
                <a:gd name="connsiteY3" fmla="*/ 13089 h 200896"/>
                <a:gd name="connsiteX4" fmla="*/ 212226 w 255831"/>
                <a:gd name="connsiteY4" fmla="*/ 21691 h 200896"/>
                <a:gd name="connsiteX5" fmla="*/ 193837 w 255831"/>
                <a:gd name="connsiteY5" fmla="*/ 32695 h 200896"/>
                <a:gd name="connsiteX6" fmla="*/ 185652 w 255831"/>
                <a:gd name="connsiteY6" fmla="*/ 45427 h 200896"/>
                <a:gd name="connsiteX7" fmla="*/ 171213 w 255831"/>
                <a:gd name="connsiteY7" fmla="*/ 53679 h 200896"/>
                <a:gd name="connsiteX8" fmla="*/ 138097 w 255831"/>
                <a:gd name="connsiteY8" fmla="*/ 66065 h 200896"/>
                <a:gd name="connsiteX9" fmla="*/ 123659 w 255831"/>
                <a:gd name="connsiteY9" fmla="*/ 56089 h 200896"/>
                <a:gd name="connsiteX10" fmla="*/ 94450 w 255831"/>
                <a:gd name="connsiteY10" fmla="*/ 44394 h 200896"/>
                <a:gd name="connsiteX11" fmla="*/ 87909 w 255831"/>
                <a:gd name="connsiteY11" fmla="*/ 37857 h 200896"/>
                <a:gd name="connsiteX12" fmla="*/ 64256 w 255831"/>
                <a:gd name="connsiteY12" fmla="*/ 44048 h 200896"/>
                <a:gd name="connsiteX13" fmla="*/ 44264 w 255831"/>
                <a:gd name="connsiteY13" fmla="*/ 79825 h 200896"/>
                <a:gd name="connsiteX14" fmla="*/ 24600 w 255831"/>
                <a:gd name="connsiteY14" fmla="*/ 86703 h 200896"/>
                <a:gd name="connsiteX15" fmla="*/ 0 w 255831"/>
                <a:gd name="connsiteY15" fmla="*/ 106313 h 200896"/>
                <a:gd name="connsiteX16" fmla="*/ 22955 w 255831"/>
                <a:gd name="connsiteY16" fmla="*/ 122480 h 200896"/>
                <a:gd name="connsiteX17" fmla="*/ 23285 w 255831"/>
                <a:gd name="connsiteY17" fmla="*/ 132456 h 200896"/>
                <a:gd name="connsiteX18" fmla="*/ 42947 w 255831"/>
                <a:gd name="connsiteY18" fmla="*/ 129358 h 200896"/>
                <a:gd name="connsiteX19" fmla="*/ 44593 w 255831"/>
                <a:gd name="connsiteY19" fmla="*/ 153095 h 200896"/>
                <a:gd name="connsiteX20" fmla="*/ 33773 w 255831"/>
                <a:gd name="connsiteY20" fmla="*/ 163416 h 200896"/>
                <a:gd name="connsiteX21" fmla="*/ 34433 w 255831"/>
                <a:gd name="connsiteY21" fmla="*/ 181306 h 200896"/>
                <a:gd name="connsiteX22" fmla="*/ 41960 w 255831"/>
                <a:gd name="connsiteY22" fmla="*/ 200912 h 200896"/>
                <a:gd name="connsiteX23" fmla="*/ 59032 w 255831"/>
                <a:gd name="connsiteY23" fmla="*/ 187839 h 200896"/>
                <a:gd name="connsiteX24" fmla="*/ 89556 w 255831"/>
                <a:gd name="connsiteY24" fmla="*/ 173391 h 200896"/>
                <a:gd name="connsiteX25" fmla="*/ 98400 w 255831"/>
                <a:gd name="connsiteY25" fmla="*/ 162042 h 200896"/>
                <a:gd name="connsiteX26" fmla="*/ 121355 w 255831"/>
                <a:gd name="connsiteY26" fmla="*/ 147590 h 200896"/>
                <a:gd name="connsiteX27" fmla="*/ 121355 w 255831"/>
                <a:gd name="connsiteY27" fmla="*/ 131769 h 200896"/>
                <a:gd name="connsiteX28" fmla="*/ 148258 w 255831"/>
                <a:gd name="connsiteY28" fmla="*/ 119041 h 200896"/>
                <a:gd name="connsiteX29" fmla="*/ 168580 w 255831"/>
                <a:gd name="connsiteY29" fmla="*/ 134175 h 200896"/>
                <a:gd name="connsiteX30" fmla="*/ 196141 w 255831"/>
                <a:gd name="connsiteY30" fmla="*/ 135895 h 200896"/>
                <a:gd name="connsiteX31" fmla="*/ 204040 w 255831"/>
                <a:gd name="connsiteY31" fmla="*/ 128672 h 200896"/>
                <a:gd name="connsiteX32" fmla="*/ 226007 w 255831"/>
                <a:gd name="connsiteY32" fmla="*/ 131082 h 200896"/>
                <a:gd name="connsiteX33" fmla="*/ 248303 w 255831"/>
                <a:gd name="connsiteY33" fmla="*/ 122480 h 200896"/>
                <a:gd name="connsiteX34" fmla="*/ 255832 w 255831"/>
                <a:gd name="connsiteY34" fmla="*/ 112159 h 20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5831" h="200896">
                  <a:moveTo>
                    <a:pt x="255832" y="112159"/>
                  </a:moveTo>
                  <a:lnTo>
                    <a:pt x="244025" y="15"/>
                  </a:lnTo>
                  <a:lnTo>
                    <a:pt x="233864" y="9991"/>
                  </a:lnTo>
                  <a:lnTo>
                    <a:pt x="215188" y="13089"/>
                  </a:lnTo>
                  <a:lnTo>
                    <a:pt x="212226" y="21691"/>
                  </a:lnTo>
                  <a:lnTo>
                    <a:pt x="193837" y="32695"/>
                  </a:lnTo>
                  <a:lnTo>
                    <a:pt x="185652" y="45427"/>
                  </a:lnTo>
                  <a:lnTo>
                    <a:pt x="171213" y="53679"/>
                  </a:lnTo>
                  <a:lnTo>
                    <a:pt x="138097" y="66065"/>
                  </a:lnTo>
                  <a:lnTo>
                    <a:pt x="123659" y="56089"/>
                  </a:lnTo>
                  <a:lnTo>
                    <a:pt x="94450" y="44394"/>
                  </a:lnTo>
                  <a:lnTo>
                    <a:pt x="87909" y="37857"/>
                  </a:lnTo>
                  <a:lnTo>
                    <a:pt x="64256" y="44048"/>
                  </a:lnTo>
                  <a:lnTo>
                    <a:pt x="44264" y="79825"/>
                  </a:lnTo>
                  <a:lnTo>
                    <a:pt x="24600" y="86703"/>
                  </a:lnTo>
                  <a:lnTo>
                    <a:pt x="0" y="106313"/>
                  </a:lnTo>
                  <a:lnTo>
                    <a:pt x="22955" y="122480"/>
                  </a:lnTo>
                  <a:lnTo>
                    <a:pt x="23285" y="132456"/>
                  </a:lnTo>
                  <a:lnTo>
                    <a:pt x="42947" y="129358"/>
                  </a:lnTo>
                  <a:lnTo>
                    <a:pt x="44593" y="153095"/>
                  </a:lnTo>
                  <a:lnTo>
                    <a:pt x="33773" y="163416"/>
                  </a:lnTo>
                  <a:lnTo>
                    <a:pt x="34433" y="181306"/>
                  </a:lnTo>
                  <a:lnTo>
                    <a:pt x="41960" y="200912"/>
                  </a:lnTo>
                  <a:lnTo>
                    <a:pt x="59032" y="187839"/>
                  </a:lnTo>
                  <a:lnTo>
                    <a:pt x="89556" y="173391"/>
                  </a:lnTo>
                  <a:lnTo>
                    <a:pt x="98400" y="162042"/>
                  </a:lnTo>
                  <a:lnTo>
                    <a:pt x="121355" y="147590"/>
                  </a:lnTo>
                  <a:lnTo>
                    <a:pt x="121355" y="131769"/>
                  </a:lnTo>
                  <a:lnTo>
                    <a:pt x="148258" y="119041"/>
                  </a:lnTo>
                  <a:lnTo>
                    <a:pt x="168580" y="134175"/>
                  </a:lnTo>
                  <a:lnTo>
                    <a:pt x="196141" y="135895"/>
                  </a:lnTo>
                  <a:lnTo>
                    <a:pt x="204040" y="128672"/>
                  </a:lnTo>
                  <a:lnTo>
                    <a:pt x="226007" y="131082"/>
                  </a:lnTo>
                  <a:lnTo>
                    <a:pt x="248303" y="122480"/>
                  </a:lnTo>
                  <a:lnTo>
                    <a:pt x="255832" y="112159"/>
                  </a:lnTo>
                  <a:close/>
                </a:path>
              </a:pathLst>
            </a:custGeom>
            <a:solidFill>
              <a:srgbClr val="7FCDBB"/>
            </a:solidFill>
            <a:ln w="5801" cap="flat">
              <a:noFill/>
              <a:prstDash val="solid"/>
              <a:miter/>
            </a:ln>
          </p:spPr>
          <p:txBody>
            <a:bodyPr rtlCol="0" anchor="ctr"/>
            <a:lstStyle/>
            <a:p>
              <a:endParaRPr lang="pt-BR"/>
            </a:p>
          </p:txBody>
        </p:sp>
        <p:sp>
          <p:nvSpPr>
            <p:cNvPr id="122" name="Forma Livre: Forma 121">
              <a:extLst>
                <a:ext uri="{FF2B5EF4-FFF2-40B4-BE49-F238E27FC236}">
                  <a16:creationId xmlns:a16="http://schemas.microsoft.com/office/drawing/2014/main" id="{2389FE37-8E2A-0422-44CD-85F816D07606}"/>
                </a:ext>
              </a:extLst>
            </p:cNvPr>
            <p:cNvSpPr/>
            <p:nvPr/>
          </p:nvSpPr>
          <p:spPr>
            <a:xfrm flipV="1">
              <a:off x="-18072642" y="4048002"/>
              <a:ext cx="61374" cy="133125"/>
            </a:xfrm>
            <a:custGeom>
              <a:avLst/>
              <a:gdLst>
                <a:gd name="connsiteX0" fmla="*/ 54794 w 61374"/>
                <a:gd name="connsiteY0" fmla="*/ 117991 h 133125"/>
                <a:gd name="connsiteX1" fmla="*/ 61375 w 61374"/>
                <a:gd name="connsiteY1" fmla="*/ 44377 h 133125"/>
                <a:gd name="connsiteX2" fmla="*/ 57427 w 61374"/>
                <a:gd name="connsiteY2" fmla="*/ 25799 h 133125"/>
                <a:gd name="connsiteX3" fmla="*/ 20033 w 61374"/>
                <a:gd name="connsiteY3" fmla="*/ 3096 h 133125"/>
                <a:gd name="connsiteX4" fmla="*/ 658 w 61374"/>
                <a:gd name="connsiteY4" fmla="*/ 2 h 133125"/>
                <a:gd name="connsiteX5" fmla="*/ 0 w 61374"/>
                <a:gd name="connsiteY5" fmla="*/ 73958 h 133125"/>
                <a:gd name="connsiteX6" fmla="*/ 10818 w 61374"/>
                <a:gd name="connsiteY6" fmla="*/ 91849 h 133125"/>
                <a:gd name="connsiteX7" fmla="*/ 9872 w 61374"/>
                <a:gd name="connsiteY7" fmla="*/ 105609 h 133125"/>
                <a:gd name="connsiteX8" fmla="*/ 24270 w 61374"/>
                <a:gd name="connsiteY8" fmla="*/ 123496 h 133125"/>
                <a:gd name="connsiteX9" fmla="*/ 20691 w 61374"/>
                <a:gd name="connsiteY9" fmla="*/ 131064 h 133125"/>
                <a:gd name="connsiteX10" fmla="*/ 49529 w 61374"/>
                <a:gd name="connsiteY10" fmla="*/ 133128 h 133125"/>
                <a:gd name="connsiteX11" fmla="*/ 54794 w 61374"/>
                <a:gd name="connsiteY11" fmla="*/ 117991 h 13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374" h="133125">
                  <a:moveTo>
                    <a:pt x="54794" y="117991"/>
                  </a:moveTo>
                  <a:lnTo>
                    <a:pt x="61375" y="44377"/>
                  </a:lnTo>
                  <a:lnTo>
                    <a:pt x="57427" y="25799"/>
                  </a:lnTo>
                  <a:lnTo>
                    <a:pt x="20033" y="3096"/>
                  </a:lnTo>
                  <a:lnTo>
                    <a:pt x="658" y="2"/>
                  </a:lnTo>
                  <a:lnTo>
                    <a:pt x="0" y="73958"/>
                  </a:lnTo>
                  <a:lnTo>
                    <a:pt x="10818" y="91849"/>
                  </a:lnTo>
                  <a:lnTo>
                    <a:pt x="9872" y="105609"/>
                  </a:lnTo>
                  <a:lnTo>
                    <a:pt x="24270" y="123496"/>
                  </a:lnTo>
                  <a:lnTo>
                    <a:pt x="20691" y="131064"/>
                  </a:lnTo>
                  <a:lnTo>
                    <a:pt x="49529" y="133128"/>
                  </a:lnTo>
                  <a:lnTo>
                    <a:pt x="54794" y="117991"/>
                  </a:lnTo>
                  <a:close/>
                </a:path>
              </a:pathLst>
            </a:custGeom>
            <a:solidFill>
              <a:srgbClr val="7FCDBB"/>
            </a:solidFill>
            <a:ln w="5801" cap="flat">
              <a:noFill/>
              <a:prstDash val="solid"/>
              <a:miter/>
            </a:ln>
          </p:spPr>
          <p:txBody>
            <a:bodyPr rtlCol="0" anchor="ctr"/>
            <a:lstStyle/>
            <a:p>
              <a:endParaRPr lang="pt-BR"/>
            </a:p>
          </p:txBody>
        </p:sp>
        <p:sp>
          <p:nvSpPr>
            <p:cNvPr id="123" name="Forma Livre: Forma 122">
              <a:extLst>
                <a:ext uri="{FF2B5EF4-FFF2-40B4-BE49-F238E27FC236}">
                  <a16:creationId xmlns:a16="http://schemas.microsoft.com/office/drawing/2014/main" id="{D642E1FD-2B02-9B78-D981-453BBB5BEA1D}"/>
                </a:ext>
              </a:extLst>
            </p:cNvPr>
            <p:cNvSpPr/>
            <p:nvPr/>
          </p:nvSpPr>
          <p:spPr>
            <a:xfrm flipV="1">
              <a:off x="-18922573" y="6228268"/>
              <a:ext cx="322801" cy="238388"/>
            </a:xfrm>
            <a:custGeom>
              <a:avLst/>
              <a:gdLst>
                <a:gd name="connsiteX0" fmla="*/ 87252 w 322801"/>
                <a:gd name="connsiteY0" fmla="*/ 238402 h 238388"/>
                <a:gd name="connsiteX1" fmla="*/ 102348 w 322801"/>
                <a:gd name="connsiteY1" fmla="*/ 237028 h 238388"/>
                <a:gd name="connsiteX2" fmla="*/ 125303 w 322801"/>
                <a:gd name="connsiteY2" fmla="*/ 216044 h 238388"/>
                <a:gd name="connsiteX3" fmla="*/ 146323 w 322801"/>
                <a:gd name="connsiteY3" fmla="*/ 202971 h 238388"/>
                <a:gd name="connsiteX4" fmla="*/ 148258 w 322801"/>
                <a:gd name="connsiteY4" fmla="*/ 191962 h 238388"/>
                <a:gd name="connsiteX5" fmla="*/ 168949 w 322801"/>
                <a:gd name="connsiteY5" fmla="*/ 188523 h 238388"/>
                <a:gd name="connsiteX6" fmla="*/ 191574 w 322801"/>
                <a:gd name="connsiteY6" fmla="*/ 170637 h 238388"/>
                <a:gd name="connsiteX7" fmla="*/ 193550 w 322801"/>
                <a:gd name="connsiteY7" fmla="*/ 179922 h 238388"/>
                <a:gd name="connsiteX8" fmla="*/ 184047 w 322801"/>
                <a:gd name="connsiteY8" fmla="*/ 206068 h 238388"/>
                <a:gd name="connsiteX9" fmla="*/ 185650 w 322801"/>
                <a:gd name="connsiteY9" fmla="*/ 218450 h 238388"/>
                <a:gd name="connsiteX10" fmla="*/ 216503 w 322801"/>
                <a:gd name="connsiteY10" fmla="*/ 218796 h 238388"/>
                <a:gd name="connsiteX11" fmla="*/ 228310 w 322801"/>
                <a:gd name="connsiteY11" fmla="*/ 202629 h 238388"/>
                <a:gd name="connsiteX12" fmla="*/ 252910 w 322801"/>
                <a:gd name="connsiteY12" fmla="*/ 190930 h 238388"/>
                <a:gd name="connsiteX13" fmla="*/ 271956 w 322801"/>
                <a:gd name="connsiteY13" fmla="*/ 191275 h 238388"/>
                <a:gd name="connsiteX14" fmla="*/ 322801 w 322801"/>
                <a:gd name="connsiteY14" fmla="*/ 149994 h 238388"/>
                <a:gd name="connsiteX15" fmla="*/ 319840 w 322801"/>
                <a:gd name="connsiteY15" fmla="*/ 144836 h 238388"/>
                <a:gd name="connsiteX16" fmla="*/ 307046 w 322801"/>
                <a:gd name="connsiteY16" fmla="*/ 113531 h 238388"/>
                <a:gd name="connsiteX17" fmla="*/ 312312 w 322801"/>
                <a:gd name="connsiteY17" fmla="*/ 83603 h 238388"/>
                <a:gd name="connsiteX18" fmla="*/ 306389 w 322801"/>
                <a:gd name="connsiteY18" fmla="*/ 73628 h 238388"/>
                <a:gd name="connsiteX19" fmla="*/ 280472 w 322801"/>
                <a:gd name="connsiteY19" fmla="*/ 63307 h 238388"/>
                <a:gd name="connsiteX20" fmla="*/ 264058 w 322801"/>
                <a:gd name="connsiteY20" fmla="*/ 46453 h 238388"/>
                <a:gd name="connsiteX21" fmla="*/ 240775 w 322801"/>
                <a:gd name="connsiteY21" fmla="*/ 36477 h 238388"/>
                <a:gd name="connsiteX22" fmla="*/ 229297 w 322801"/>
                <a:gd name="connsiteY22" fmla="*/ 38883 h 238388"/>
                <a:gd name="connsiteX23" fmla="*/ 204368 w 322801"/>
                <a:gd name="connsiteY23" fmla="*/ 35444 h 238388"/>
                <a:gd name="connsiteX24" fmla="*/ 184047 w 322801"/>
                <a:gd name="connsiteY24" fmla="*/ 26156 h 238388"/>
                <a:gd name="connsiteX25" fmla="*/ 161380 w 322801"/>
                <a:gd name="connsiteY25" fmla="*/ 24436 h 238388"/>
                <a:gd name="connsiteX26" fmla="*/ 153523 w 322801"/>
                <a:gd name="connsiteY26" fmla="*/ 14115 h 238388"/>
                <a:gd name="connsiteX27" fmla="*/ 134805 w 322801"/>
                <a:gd name="connsiteY27" fmla="*/ 13 h 238388"/>
                <a:gd name="connsiteX28" fmla="*/ 117775 w 322801"/>
                <a:gd name="connsiteY28" fmla="*/ 8956 h 238388"/>
                <a:gd name="connsiteX29" fmla="*/ 0 w 322801"/>
                <a:gd name="connsiteY29" fmla="*/ 163755 h 238388"/>
                <a:gd name="connsiteX30" fmla="*/ 85606 w 322801"/>
                <a:gd name="connsiteY30" fmla="*/ 238402 h 238388"/>
                <a:gd name="connsiteX31" fmla="*/ 87252 w 322801"/>
                <a:gd name="connsiteY31" fmla="*/ 238402 h 23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22801" h="238388">
                  <a:moveTo>
                    <a:pt x="87252" y="238402"/>
                  </a:moveTo>
                  <a:lnTo>
                    <a:pt x="102348" y="237028"/>
                  </a:lnTo>
                  <a:lnTo>
                    <a:pt x="125303" y="216044"/>
                  </a:lnTo>
                  <a:lnTo>
                    <a:pt x="146323" y="202971"/>
                  </a:lnTo>
                  <a:lnTo>
                    <a:pt x="148258" y="191962"/>
                  </a:lnTo>
                  <a:lnTo>
                    <a:pt x="168949" y="188523"/>
                  </a:lnTo>
                  <a:lnTo>
                    <a:pt x="191574" y="170637"/>
                  </a:lnTo>
                  <a:lnTo>
                    <a:pt x="193550" y="179922"/>
                  </a:lnTo>
                  <a:lnTo>
                    <a:pt x="184047" y="206068"/>
                  </a:lnTo>
                  <a:lnTo>
                    <a:pt x="185650" y="218450"/>
                  </a:lnTo>
                  <a:lnTo>
                    <a:pt x="216503" y="218796"/>
                  </a:lnTo>
                  <a:lnTo>
                    <a:pt x="228310" y="202629"/>
                  </a:lnTo>
                  <a:lnTo>
                    <a:pt x="252910" y="190930"/>
                  </a:lnTo>
                  <a:lnTo>
                    <a:pt x="271956" y="191275"/>
                  </a:lnTo>
                  <a:lnTo>
                    <a:pt x="322801" y="149994"/>
                  </a:lnTo>
                  <a:lnTo>
                    <a:pt x="319840" y="144836"/>
                  </a:lnTo>
                  <a:lnTo>
                    <a:pt x="307046" y="113531"/>
                  </a:lnTo>
                  <a:lnTo>
                    <a:pt x="312312" y="83603"/>
                  </a:lnTo>
                  <a:lnTo>
                    <a:pt x="306389" y="73628"/>
                  </a:lnTo>
                  <a:lnTo>
                    <a:pt x="280472" y="63307"/>
                  </a:lnTo>
                  <a:lnTo>
                    <a:pt x="264058" y="46453"/>
                  </a:lnTo>
                  <a:lnTo>
                    <a:pt x="240775" y="36477"/>
                  </a:lnTo>
                  <a:lnTo>
                    <a:pt x="229297" y="38883"/>
                  </a:lnTo>
                  <a:lnTo>
                    <a:pt x="204368" y="35444"/>
                  </a:lnTo>
                  <a:lnTo>
                    <a:pt x="184047" y="26156"/>
                  </a:lnTo>
                  <a:lnTo>
                    <a:pt x="161380" y="24436"/>
                  </a:lnTo>
                  <a:lnTo>
                    <a:pt x="153523" y="14115"/>
                  </a:lnTo>
                  <a:lnTo>
                    <a:pt x="134805" y="13"/>
                  </a:lnTo>
                  <a:lnTo>
                    <a:pt x="117775" y="8956"/>
                  </a:lnTo>
                  <a:lnTo>
                    <a:pt x="0" y="163755"/>
                  </a:lnTo>
                  <a:lnTo>
                    <a:pt x="85606" y="238402"/>
                  </a:lnTo>
                  <a:lnTo>
                    <a:pt x="87252" y="238402"/>
                  </a:lnTo>
                  <a:close/>
                </a:path>
              </a:pathLst>
            </a:custGeom>
            <a:solidFill>
              <a:srgbClr val="7FCDBB"/>
            </a:solidFill>
            <a:ln w="5801" cap="flat">
              <a:noFill/>
              <a:prstDash val="solid"/>
              <a:miter/>
            </a:ln>
          </p:spPr>
          <p:txBody>
            <a:bodyPr rtlCol="0" anchor="ctr"/>
            <a:lstStyle/>
            <a:p>
              <a:endParaRPr lang="pt-BR"/>
            </a:p>
          </p:txBody>
        </p:sp>
        <p:sp>
          <p:nvSpPr>
            <p:cNvPr id="124" name="Forma Livre: Forma 123">
              <a:extLst>
                <a:ext uri="{FF2B5EF4-FFF2-40B4-BE49-F238E27FC236}">
                  <a16:creationId xmlns:a16="http://schemas.microsoft.com/office/drawing/2014/main" id="{90708825-8081-5C91-434E-2400A5E97FE5}"/>
                </a:ext>
              </a:extLst>
            </p:cNvPr>
            <p:cNvSpPr/>
            <p:nvPr/>
          </p:nvSpPr>
          <p:spPr>
            <a:xfrm flipV="1">
              <a:off x="-21202426" y="5033560"/>
              <a:ext cx="369696" cy="454078"/>
            </a:xfrm>
            <a:custGeom>
              <a:avLst/>
              <a:gdLst>
                <a:gd name="connsiteX0" fmla="*/ 274547 w 369696"/>
                <a:gd name="connsiteY0" fmla="*/ 436541 h 454078"/>
                <a:gd name="connsiteX1" fmla="*/ 286024 w 369696"/>
                <a:gd name="connsiteY1" fmla="*/ 417281 h 454078"/>
                <a:gd name="connsiteX2" fmla="*/ 281458 w 369696"/>
                <a:gd name="connsiteY2" fmla="*/ 368431 h 454078"/>
                <a:gd name="connsiteX3" fmla="*/ 290304 w 369696"/>
                <a:gd name="connsiteY3" fmla="*/ 358455 h 454078"/>
                <a:gd name="connsiteX4" fmla="*/ 299806 w 369696"/>
                <a:gd name="connsiteY4" fmla="*/ 337471 h 454078"/>
                <a:gd name="connsiteX5" fmla="*/ 287670 w 369696"/>
                <a:gd name="connsiteY5" fmla="*/ 329902 h 454078"/>
                <a:gd name="connsiteX6" fmla="*/ 287341 w 369696"/>
                <a:gd name="connsiteY6" fmla="*/ 316833 h 454078"/>
                <a:gd name="connsiteX7" fmla="*/ 329342 w 369696"/>
                <a:gd name="connsiteY7" fmla="*/ 282088 h 454078"/>
                <a:gd name="connsiteX8" fmla="*/ 322472 w 369696"/>
                <a:gd name="connsiteY8" fmla="*/ 262824 h 454078"/>
                <a:gd name="connsiteX9" fmla="*/ 331316 w 369696"/>
                <a:gd name="connsiteY9" fmla="*/ 257665 h 454078"/>
                <a:gd name="connsiteX10" fmla="*/ 346743 w 369696"/>
                <a:gd name="connsiteY10" fmla="*/ 262478 h 454078"/>
                <a:gd name="connsiteX11" fmla="*/ 343781 w 369696"/>
                <a:gd name="connsiteY11" fmla="*/ 242527 h 454078"/>
                <a:gd name="connsiteX12" fmla="*/ 346743 w 369696"/>
                <a:gd name="connsiteY12" fmla="*/ 201246 h 454078"/>
                <a:gd name="connsiteX13" fmla="*/ 336542 w 369696"/>
                <a:gd name="connsiteY13" fmla="*/ 195400 h 454078"/>
                <a:gd name="connsiteX14" fmla="*/ 335553 w 369696"/>
                <a:gd name="connsiteY14" fmla="*/ 177514 h 454078"/>
                <a:gd name="connsiteX15" fmla="*/ 369697 w 369696"/>
                <a:gd name="connsiteY15" fmla="*/ 160656 h 454078"/>
                <a:gd name="connsiteX16" fmla="*/ 356904 w 369696"/>
                <a:gd name="connsiteY16" fmla="*/ 149648 h 454078"/>
                <a:gd name="connsiteX17" fmla="*/ 353614 w 369696"/>
                <a:gd name="connsiteY17" fmla="*/ 125566 h 454078"/>
                <a:gd name="connsiteX18" fmla="*/ 357891 w 369696"/>
                <a:gd name="connsiteY18" fmla="*/ 115590 h 454078"/>
                <a:gd name="connsiteX19" fmla="*/ 346414 w 369696"/>
                <a:gd name="connsiteY19" fmla="*/ 103208 h 454078"/>
                <a:gd name="connsiteX20" fmla="*/ 350980 w 369696"/>
                <a:gd name="connsiteY20" fmla="*/ 95297 h 454078"/>
                <a:gd name="connsiteX21" fmla="*/ 321814 w 369696"/>
                <a:gd name="connsiteY21" fmla="*/ 112151 h 454078"/>
                <a:gd name="connsiteX22" fmla="*/ 309679 w 369696"/>
                <a:gd name="connsiteY22" fmla="*/ 107334 h 454078"/>
                <a:gd name="connsiteX23" fmla="*/ 299148 w 369696"/>
                <a:gd name="connsiteY23" fmla="*/ 65366 h 454078"/>
                <a:gd name="connsiteX24" fmla="*/ 268006 w 369696"/>
                <a:gd name="connsiteY24" fmla="*/ 62273 h 454078"/>
                <a:gd name="connsiteX25" fmla="*/ 266691 w 369696"/>
                <a:gd name="connsiteY25" fmla="*/ 75346 h 454078"/>
                <a:gd name="connsiteX26" fmla="*/ 241432 w 369696"/>
                <a:gd name="connsiteY26" fmla="*/ 81879 h 454078"/>
                <a:gd name="connsiteX27" fmla="*/ 231272 w 369696"/>
                <a:gd name="connsiteY27" fmla="*/ 69151 h 454078"/>
                <a:gd name="connsiteX28" fmla="*/ 222057 w 369696"/>
                <a:gd name="connsiteY28" fmla="*/ 70870 h 454078"/>
                <a:gd name="connsiteX29" fmla="*/ 206672 w 369696"/>
                <a:gd name="connsiteY29" fmla="*/ 90480 h 454078"/>
                <a:gd name="connsiteX30" fmla="*/ 190587 w 369696"/>
                <a:gd name="connsiteY30" fmla="*/ 87383 h 454078"/>
                <a:gd name="connsiteX31" fmla="*/ 179767 w 369696"/>
                <a:gd name="connsiteY31" fmla="*/ 75346 h 454078"/>
                <a:gd name="connsiteX32" fmla="*/ 172199 w 369696"/>
                <a:gd name="connsiteY32" fmla="*/ 53671 h 454078"/>
                <a:gd name="connsiteX33" fmla="*/ 184993 w 369696"/>
                <a:gd name="connsiteY33" fmla="*/ 43008 h 454078"/>
                <a:gd name="connsiteX34" fmla="*/ 152864 w 369696"/>
                <a:gd name="connsiteY34" fmla="*/ 28902 h 454078"/>
                <a:gd name="connsiteX35" fmla="*/ 127607 w 369696"/>
                <a:gd name="connsiteY35" fmla="*/ 56082 h 454078"/>
                <a:gd name="connsiteX36" fmla="*/ 114483 w 369696"/>
                <a:gd name="connsiteY36" fmla="*/ 60553 h 454078"/>
                <a:gd name="connsiteX37" fmla="*/ 94450 w 369696"/>
                <a:gd name="connsiteY37" fmla="*/ 32687 h 454078"/>
                <a:gd name="connsiteX38" fmla="*/ 89554 w 369696"/>
                <a:gd name="connsiteY38" fmla="*/ 16175 h 454078"/>
                <a:gd name="connsiteX39" fmla="*/ 64297 w 369696"/>
                <a:gd name="connsiteY39" fmla="*/ 8 h 454078"/>
                <a:gd name="connsiteX40" fmla="*/ 57714 w 369696"/>
                <a:gd name="connsiteY40" fmla="*/ 14455 h 454078"/>
                <a:gd name="connsiteX41" fmla="*/ 45579 w 369696"/>
                <a:gd name="connsiteY41" fmla="*/ 22024 h 454078"/>
                <a:gd name="connsiteX42" fmla="*/ 47225 w 369696"/>
                <a:gd name="connsiteY42" fmla="*/ 30280 h 454078"/>
                <a:gd name="connsiteX43" fmla="*/ 31798 w 369696"/>
                <a:gd name="connsiteY43" fmla="*/ 50578 h 454078"/>
                <a:gd name="connsiteX44" fmla="*/ 39038 w 369696"/>
                <a:gd name="connsiteY44" fmla="*/ 62273 h 454078"/>
                <a:gd name="connsiteX45" fmla="*/ 43275 w 369696"/>
                <a:gd name="connsiteY45" fmla="*/ 84289 h 454078"/>
                <a:gd name="connsiteX46" fmla="*/ 64954 w 369696"/>
                <a:gd name="connsiteY46" fmla="*/ 97704 h 454078"/>
                <a:gd name="connsiteX47" fmla="*/ 55410 w 369696"/>
                <a:gd name="connsiteY47" fmla="*/ 117314 h 454078"/>
                <a:gd name="connsiteX48" fmla="*/ 57714 w 369696"/>
                <a:gd name="connsiteY48" fmla="*/ 134168 h 454078"/>
                <a:gd name="connsiteX49" fmla="*/ 67875 w 369696"/>
                <a:gd name="connsiteY49" fmla="*/ 136574 h 454078"/>
                <a:gd name="connsiteX50" fmla="*/ 73799 w 369696"/>
                <a:gd name="connsiteY50" fmla="*/ 171664 h 454078"/>
                <a:gd name="connsiteX51" fmla="*/ 87250 w 369696"/>
                <a:gd name="connsiteY51" fmla="*/ 175103 h 454078"/>
                <a:gd name="connsiteX52" fmla="*/ 79065 w 369696"/>
                <a:gd name="connsiteY52" fmla="*/ 195055 h 454078"/>
                <a:gd name="connsiteX53" fmla="*/ 84947 w 369696"/>
                <a:gd name="connsiteY53" fmla="*/ 237368 h 454078"/>
                <a:gd name="connsiteX54" fmla="*/ 81326 w 369696"/>
                <a:gd name="connsiteY54" fmla="*/ 251816 h 454078"/>
                <a:gd name="connsiteX55" fmla="*/ 97083 w 369696"/>
                <a:gd name="connsiteY55" fmla="*/ 254568 h 454078"/>
                <a:gd name="connsiteX56" fmla="*/ 104322 w 369696"/>
                <a:gd name="connsiteY56" fmla="*/ 276926 h 454078"/>
                <a:gd name="connsiteX57" fmla="*/ 89884 w 369696"/>
                <a:gd name="connsiteY57" fmla="*/ 284840 h 454078"/>
                <a:gd name="connsiteX58" fmla="*/ 81326 w 369696"/>
                <a:gd name="connsiteY58" fmla="*/ 280023 h 454078"/>
                <a:gd name="connsiteX59" fmla="*/ 53806 w 369696"/>
                <a:gd name="connsiteY59" fmla="*/ 283462 h 454078"/>
                <a:gd name="connsiteX60" fmla="*/ 41012 w 369696"/>
                <a:gd name="connsiteY60" fmla="*/ 301694 h 454078"/>
                <a:gd name="connsiteX61" fmla="*/ 20979 w 369696"/>
                <a:gd name="connsiteY61" fmla="*/ 304105 h 454078"/>
                <a:gd name="connsiteX62" fmla="*/ 20650 w 369696"/>
                <a:gd name="connsiteY62" fmla="*/ 290686 h 454078"/>
                <a:gd name="connsiteX63" fmla="*/ 3907 w 369696"/>
                <a:gd name="connsiteY63" fmla="*/ 269015 h 454078"/>
                <a:gd name="connsiteX64" fmla="*/ 0 w 369696"/>
                <a:gd name="connsiteY64" fmla="*/ 303072 h 454078"/>
                <a:gd name="connsiteX65" fmla="*/ 12135 w 369696"/>
                <a:gd name="connsiteY65" fmla="*/ 313735 h 454078"/>
                <a:gd name="connsiteX66" fmla="*/ 19663 w 369696"/>
                <a:gd name="connsiteY66" fmla="*/ 332999 h 454078"/>
                <a:gd name="connsiteX67" fmla="*/ 15096 w 369696"/>
                <a:gd name="connsiteY67" fmla="*/ 355016 h 454078"/>
                <a:gd name="connsiteX68" fmla="*/ 23941 w 369696"/>
                <a:gd name="connsiteY68" fmla="*/ 370496 h 454078"/>
                <a:gd name="connsiteX69" fmla="*/ 49199 w 369696"/>
                <a:gd name="connsiteY69" fmla="*/ 373248 h 454078"/>
                <a:gd name="connsiteX70" fmla="*/ 62321 w 369696"/>
                <a:gd name="connsiteY70" fmla="*/ 385289 h 454078"/>
                <a:gd name="connsiteX71" fmla="*/ 103665 w 369696"/>
                <a:gd name="connsiteY71" fmla="*/ 386663 h 454078"/>
                <a:gd name="connsiteX72" fmla="*/ 99057 w 369696"/>
                <a:gd name="connsiteY72" fmla="*/ 401455 h 454078"/>
                <a:gd name="connsiteX73" fmla="*/ 125961 w 369696"/>
                <a:gd name="connsiteY73" fmla="*/ 429317 h 454078"/>
                <a:gd name="connsiteX74" fmla="*/ 143033 w 369696"/>
                <a:gd name="connsiteY74" fmla="*/ 432070 h 454078"/>
                <a:gd name="connsiteX75" fmla="*/ 168619 w 369696"/>
                <a:gd name="connsiteY75" fmla="*/ 454086 h 454078"/>
                <a:gd name="connsiteX76" fmla="*/ 187296 w 369696"/>
                <a:gd name="connsiteY76" fmla="*/ 439639 h 454078"/>
                <a:gd name="connsiteX77" fmla="*/ 204696 w 369696"/>
                <a:gd name="connsiteY77" fmla="*/ 441358 h 454078"/>
                <a:gd name="connsiteX78" fmla="*/ 231929 w 369696"/>
                <a:gd name="connsiteY78" fmla="*/ 449614 h 454078"/>
                <a:gd name="connsiteX79" fmla="*/ 251593 w 369696"/>
                <a:gd name="connsiteY79" fmla="*/ 446521 h 454078"/>
                <a:gd name="connsiteX80" fmla="*/ 274547 w 369696"/>
                <a:gd name="connsiteY80" fmla="*/ 436541 h 45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69696" h="454078">
                  <a:moveTo>
                    <a:pt x="274547" y="436541"/>
                  </a:moveTo>
                  <a:lnTo>
                    <a:pt x="286024" y="417281"/>
                  </a:lnTo>
                  <a:lnTo>
                    <a:pt x="281458" y="368431"/>
                  </a:lnTo>
                  <a:lnTo>
                    <a:pt x="290304" y="358455"/>
                  </a:lnTo>
                  <a:lnTo>
                    <a:pt x="299806" y="337471"/>
                  </a:lnTo>
                  <a:lnTo>
                    <a:pt x="287670" y="329902"/>
                  </a:lnTo>
                  <a:lnTo>
                    <a:pt x="287341" y="316833"/>
                  </a:lnTo>
                  <a:lnTo>
                    <a:pt x="329342" y="282088"/>
                  </a:lnTo>
                  <a:lnTo>
                    <a:pt x="322472" y="262824"/>
                  </a:lnTo>
                  <a:lnTo>
                    <a:pt x="331316" y="257665"/>
                  </a:lnTo>
                  <a:lnTo>
                    <a:pt x="346743" y="262478"/>
                  </a:lnTo>
                  <a:lnTo>
                    <a:pt x="343781" y="242527"/>
                  </a:lnTo>
                  <a:lnTo>
                    <a:pt x="346743" y="201246"/>
                  </a:lnTo>
                  <a:lnTo>
                    <a:pt x="336542" y="195400"/>
                  </a:lnTo>
                  <a:lnTo>
                    <a:pt x="335553" y="177514"/>
                  </a:lnTo>
                  <a:lnTo>
                    <a:pt x="369697" y="160656"/>
                  </a:lnTo>
                  <a:lnTo>
                    <a:pt x="356904" y="149648"/>
                  </a:lnTo>
                  <a:lnTo>
                    <a:pt x="353614" y="125566"/>
                  </a:lnTo>
                  <a:lnTo>
                    <a:pt x="357891" y="115590"/>
                  </a:lnTo>
                  <a:lnTo>
                    <a:pt x="346414" y="103208"/>
                  </a:lnTo>
                  <a:lnTo>
                    <a:pt x="350980" y="95297"/>
                  </a:lnTo>
                  <a:lnTo>
                    <a:pt x="321814" y="112151"/>
                  </a:lnTo>
                  <a:lnTo>
                    <a:pt x="309679" y="107334"/>
                  </a:lnTo>
                  <a:lnTo>
                    <a:pt x="299148" y="65366"/>
                  </a:lnTo>
                  <a:lnTo>
                    <a:pt x="268006" y="62273"/>
                  </a:lnTo>
                  <a:lnTo>
                    <a:pt x="266691" y="75346"/>
                  </a:lnTo>
                  <a:lnTo>
                    <a:pt x="241432" y="81879"/>
                  </a:lnTo>
                  <a:lnTo>
                    <a:pt x="231272" y="69151"/>
                  </a:lnTo>
                  <a:lnTo>
                    <a:pt x="222057" y="70870"/>
                  </a:lnTo>
                  <a:lnTo>
                    <a:pt x="206672" y="90480"/>
                  </a:lnTo>
                  <a:lnTo>
                    <a:pt x="190587" y="87383"/>
                  </a:lnTo>
                  <a:lnTo>
                    <a:pt x="179767" y="75346"/>
                  </a:lnTo>
                  <a:lnTo>
                    <a:pt x="172199" y="53671"/>
                  </a:lnTo>
                  <a:lnTo>
                    <a:pt x="184993" y="43008"/>
                  </a:lnTo>
                  <a:lnTo>
                    <a:pt x="152864" y="28902"/>
                  </a:lnTo>
                  <a:lnTo>
                    <a:pt x="127607" y="56082"/>
                  </a:lnTo>
                  <a:lnTo>
                    <a:pt x="114483" y="60553"/>
                  </a:lnTo>
                  <a:lnTo>
                    <a:pt x="94450" y="32687"/>
                  </a:lnTo>
                  <a:lnTo>
                    <a:pt x="89554" y="16175"/>
                  </a:lnTo>
                  <a:lnTo>
                    <a:pt x="64297" y="8"/>
                  </a:lnTo>
                  <a:lnTo>
                    <a:pt x="57714" y="14455"/>
                  </a:lnTo>
                  <a:lnTo>
                    <a:pt x="45579" y="22024"/>
                  </a:lnTo>
                  <a:lnTo>
                    <a:pt x="47225" y="30280"/>
                  </a:lnTo>
                  <a:lnTo>
                    <a:pt x="31798" y="50578"/>
                  </a:lnTo>
                  <a:lnTo>
                    <a:pt x="39038" y="62273"/>
                  </a:lnTo>
                  <a:lnTo>
                    <a:pt x="43275" y="84289"/>
                  </a:lnTo>
                  <a:lnTo>
                    <a:pt x="64954" y="97704"/>
                  </a:lnTo>
                  <a:lnTo>
                    <a:pt x="55410" y="117314"/>
                  </a:lnTo>
                  <a:lnTo>
                    <a:pt x="57714" y="134168"/>
                  </a:lnTo>
                  <a:lnTo>
                    <a:pt x="67875" y="136574"/>
                  </a:lnTo>
                  <a:lnTo>
                    <a:pt x="73799" y="171664"/>
                  </a:lnTo>
                  <a:lnTo>
                    <a:pt x="87250" y="175103"/>
                  </a:lnTo>
                  <a:lnTo>
                    <a:pt x="79065" y="195055"/>
                  </a:lnTo>
                  <a:lnTo>
                    <a:pt x="84947" y="237368"/>
                  </a:lnTo>
                  <a:lnTo>
                    <a:pt x="81326" y="251816"/>
                  </a:lnTo>
                  <a:lnTo>
                    <a:pt x="97083" y="254568"/>
                  </a:lnTo>
                  <a:lnTo>
                    <a:pt x="104322" y="276926"/>
                  </a:lnTo>
                  <a:lnTo>
                    <a:pt x="89884" y="284840"/>
                  </a:lnTo>
                  <a:lnTo>
                    <a:pt x="81326" y="280023"/>
                  </a:lnTo>
                  <a:lnTo>
                    <a:pt x="53806" y="283462"/>
                  </a:lnTo>
                  <a:lnTo>
                    <a:pt x="41012" y="301694"/>
                  </a:lnTo>
                  <a:lnTo>
                    <a:pt x="20979" y="304105"/>
                  </a:lnTo>
                  <a:lnTo>
                    <a:pt x="20650" y="290686"/>
                  </a:lnTo>
                  <a:lnTo>
                    <a:pt x="3907" y="269015"/>
                  </a:lnTo>
                  <a:lnTo>
                    <a:pt x="0" y="303072"/>
                  </a:lnTo>
                  <a:lnTo>
                    <a:pt x="12135" y="313735"/>
                  </a:lnTo>
                  <a:lnTo>
                    <a:pt x="19663" y="332999"/>
                  </a:lnTo>
                  <a:lnTo>
                    <a:pt x="15096" y="355016"/>
                  </a:lnTo>
                  <a:lnTo>
                    <a:pt x="23941" y="370496"/>
                  </a:lnTo>
                  <a:lnTo>
                    <a:pt x="49199" y="373248"/>
                  </a:lnTo>
                  <a:lnTo>
                    <a:pt x="62321" y="385289"/>
                  </a:lnTo>
                  <a:lnTo>
                    <a:pt x="103665" y="386663"/>
                  </a:lnTo>
                  <a:lnTo>
                    <a:pt x="99057" y="401455"/>
                  </a:lnTo>
                  <a:lnTo>
                    <a:pt x="125961" y="429317"/>
                  </a:lnTo>
                  <a:lnTo>
                    <a:pt x="143033" y="432070"/>
                  </a:lnTo>
                  <a:lnTo>
                    <a:pt x="168619" y="454086"/>
                  </a:lnTo>
                  <a:lnTo>
                    <a:pt x="187296" y="439639"/>
                  </a:lnTo>
                  <a:lnTo>
                    <a:pt x="204696" y="441358"/>
                  </a:lnTo>
                  <a:lnTo>
                    <a:pt x="231929" y="449614"/>
                  </a:lnTo>
                  <a:lnTo>
                    <a:pt x="251593" y="446521"/>
                  </a:lnTo>
                  <a:lnTo>
                    <a:pt x="274547" y="436541"/>
                  </a:lnTo>
                  <a:close/>
                </a:path>
              </a:pathLst>
            </a:custGeom>
            <a:solidFill>
              <a:srgbClr val="41B6C4"/>
            </a:solidFill>
            <a:ln w="5801" cap="flat">
              <a:noFill/>
              <a:prstDash val="solid"/>
              <a:miter/>
            </a:ln>
          </p:spPr>
          <p:txBody>
            <a:bodyPr rtlCol="0" anchor="ctr"/>
            <a:lstStyle/>
            <a:p>
              <a:endParaRPr lang="pt-BR"/>
            </a:p>
          </p:txBody>
        </p:sp>
        <p:sp>
          <p:nvSpPr>
            <p:cNvPr id="125" name="Forma Livre: Forma 124">
              <a:extLst>
                <a:ext uri="{FF2B5EF4-FFF2-40B4-BE49-F238E27FC236}">
                  <a16:creationId xmlns:a16="http://schemas.microsoft.com/office/drawing/2014/main" id="{C2181865-71FF-70DD-7D06-6CF450890023}"/>
                </a:ext>
              </a:extLst>
            </p:cNvPr>
            <p:cNvSpPr/>
            <p:nvPr/>
          </p:nvSpPr>
          <p:spPr>
            <a:xfrm flipV="1">
              <a:off x="-18977368" y="3926570"/>
              <a:ext cx="385453" cy="362920"/>
            </a:xfrm>
            <a:custGeom>
              <a:avLst/>
              <a:gdLst>
                <a:gd name="connsiteX0" fmla="*/ 23942 w 385453"/>
                <a:gd name="connsiteY0" fmla="*/ 362923 h 362920"/>
                <a:gd name="connsiteX1" fmla="*/ 74787 w 385453"/>
                <a:gd name="connsiteY1" fmla="*/ 334371 h 362920"/>
                <a:gd name="connsiteX2" fmla="*/ 91859 w 385453"/>
                <a:gd name="connsiteY2" fmla="*/ 339530 h 362920"/>
                <a:gd name="connsiteX3" fmla="*/ 100704 w 385453"/>
                <a:gd name="connsiteY3" fmla="*/ 320266 h 362920"/>
                <a:gd name="connsiteX4" fmla="*/ 121396 w 385453"/>
                <a:gd name="connsiteY4" fmla="*/ 322331 h 362920"/>
                <a:gd name="connsiteX5" fmla="*/ 135834 w 385453"/>
                <a:gd name="connsiteY5" fmla="*/ 336434 h 362920"/>
                <a:gd name="connsiteX6" fmla="*/ 145008 w 385453"/>
                <a:gd name="connsiteY6" fmla="*/ 333339 h 362920"/>
                <a:gd name="connsiteX7" fmla="*/ 145666 w 385453"/>
                <a:gd name="connsiteY7" fmla="*/ 300658 h 362920"/>
                <a:gd name="connsiteX8" fmla="*/ 162080 w 385453"/>
                <a:gd name="connsiteY8" fmla="*/ 301003 h 362920"/>
                <a:gd name="connsiteX9" fmla="*/ 165001 w 385453"/>
                <a:gd name="connsiteY9" fmla="*/ 292059 h 362920"/>
                <a:gd name="connsiteX10" fmla="*/ 188943 w 385453"/>
                <a:gd name="connsiteY10" fmla="*/ 271763 h 362920"/>
                <a:gd name="connsiteX11" fmla="*/ 203381 w 385453"/>
                <a:gd name="connsiteY11" fmla="*/ 267291 h 362920"/>
                <a:gd name="connsiteX12" fmla="*/ 211609 w 385453"/>
                <a:gd name="connsiteY12" fmla="*/ 243555 h 362920"/>
                <a:gd name="connsiteX13" fmla="*/ 239499 w 385453"/>
                <a:gd name="connsiteY13" fmla="*/ 234611 h 362920"/>
                <a:gd name="connsiteX14" fmla="*/ 237525 w 385453"/>
                <a:gd name="connsiteY14" fmla="*/ 212594 h 362920"/>
                <a:gd name="connsiteX15" fmla="*/ 253569 w 385453"/>
                <a:gd name="connsiteY15" fmla="*/ 210188 h 362920"/>
                <a:gd name="connsiteX16" fmla="*/ 259163 w 385453"/>
                <a:gd name="connsiteY16" fmla="*/ 189891 h 362920"/>
                <a:gd name="connsiteX17" fmla="*/ 257517 w 385453"/>
                <a:gd name="connsiteY17" fmla="*/ 168907 h 362920"/>
                <a:gd name="connsiteX18" fmla="*/ 279485 w 385453"/>
                <a:gd name="connsiteY18" fmla="*/ 144138 h 362920"/>
                <a:gd name="connsiteX19" fmla="*/ 305401 w 385453"/>
                <a:gd name="connsiteY19" fmla="*/ 138979 h 362920"/>
                <a:gd name="connsiteX20" fmla="*/ 328727 w 385453"/>
                <a:gd name="connsiteY20" fmla="*/ 149301 h 362920"/>
                <a:gd name="connsiteX21" fmla="*/ 358221 w 385453"/>
                <a:gd name="connsiteY21" fmla="*/ 154805 h 362920"/>
                <a:gd name="connsiteX22" fmla="*/ 385454 w 385453"/>
                <a:gd name="connsiteY22" fmla="*/ 155833 h 362920"/>
                <a:gd name="connsiteX23" fmla="*/ 378256 w 385453"/>
                <a:gd name="connsiteY23" fmla="*/ 147581 h 362920"/>
                <a:gd name="connsiteX24" fmla="*/ 346415 w 385453"/>
                <a:gd name="connsiteY24" fmla="*/ 93914 h 362920"/>
                <a:gd name="connsiteX25" fmla="*/ 315933 w 385453"/>
                <a:gd name="connsiteY25" fmla="*/ 31653 h 362920"/>
                <a:gd name="connsiteX26" fmla="*/ 290633 w 385453"/>
                <a:gd name="connsiteY26" fmla="*/ 12043 h 362920"/>
                <a:gd name="connsiteX27" fmla="*/ 245382 w 385453"/>
                <a:gd name="connsiteY27" fmla="*/ 2 h 362920"/>
                <a:gd name="connsiteX28" fmla="*/ 236538 w 385453"/>
                <a:gd name="connsiteY28" fmla="*/ 25116 h 362920"/>
                <a:gd name="connsiteX29" fmla="*/ 227653 w 385453"/>
                <a:gd name="connsiteY29" fmla="*/ 27523 h 362920"/>
                <a:gd name="connsiteX30" fmla="*/ 181743 w 385453"/>
                <a:gd name="connsiteY30" fmla="*/ 60548 h 362920"/>
                <a:gd name="connsiteX31" fmla="*/ 180756 w 385453"/>
                <a:gd name="connsiteY31" fmla="*/ 95979 h 362920"/>
                <a:gd name="connsiteX32" fmla="*/ 187339 w 385453"/>
                <a:gd name="connsiteY32" fmla="*/ 111113 h 362920"/>
                <a:gd name="connsiteX33" fmla="*/ 170595 w 385453"/>
                <a:gd name="connsiteY33" fmla="*/ 144138 h 362920"/>
                <a:gd name="connsiteX34" fmla="*/ 155499 w 385453"/>
                <a:gd name="connsiteY34" fmla="*/ 162370 h 362920"/>
                <a:gd name="connsiteX35" fmla="*/ 144021 w 385453"/>
                <a:gd name="connsiteY35" fmla="*/ 162370 h 362920"/>
                <a:gd name="connsiteX36" fmla="*/ 136494 w 385453"/>
                <a:gd name="connsiteY36" fmla="*/ 182321 h 362920"/>
                <a:gd name="connsiteX37" fmla="*/ 151219 w 385453"/>
                <a:gd name="connsiteY37" fmla="*/ 200553 h 362920"/>
                <a:gd name="connsiteX38" fmla="*/ 141718 w 385453"/>
                <a:gd name="connsiteY38" fmla="*/ 206403 h 362920"/>
                <a:gd name="connsiteX39" fmla="*/ 133201 w 385453"/>
                <a:gd name="connsiteY39" fmla="*/ 226354 h 362920"/>
                <a:gd name="connsiteX40" fmla="*/ 89556 w 385453"/>
                <a:gd name="connsiteY40" fmla="*/ 238395 h 362920"/>
                <a:gd name="connsiteX41" fmla="*/ 88569 w 385453"/>
                <a:gd name="connsiteY41" fmla="*/ 252155 h 362920"/>
                <a:gd name="connsiteX42" fmla="*/ 58743 w 385453"/>
                <a:gd name="connsiteY42" fmla="*/ 256283 h 362920"/>
                <a:gd name="connsiteX43" fmla="*/ 44305 w 385453"/>
                <a:gd name="connsiteY43" fmla="*/ 262131 h 362920"/>
                <a:gd name="connsiteX44" fmla="*/ 40684 w 385453"/>
                <a:gd name="connsiteY44" fmla="*/ 244587 h 362920"/>
                <a:gd name="connsiteX45" fmla="*/ 26575 w 385453"/>
                <a:gd name="connsiteY45" fmla="*/ 230827 h 362920"/>
                <a:gd name="connsiteX46" fmla="*/ 8228 w 385453"/>
                <a:gd name="connsiteY46" fmla="*/ 238739 h 362920"/>
                <a:gd name="connsiteX47" fmla="*/ 0 w 385453"/>
                <a:gd name="connsiteY47" fmla="*/ 277611 h 362920"/>
                <a:gd name="connsiteX48" fmla="*/ 18059 w 385453"/>
                <a:gd name="connsiteY48" fmla="*/ 329899 h 362920"/>
                <a:gd name="connsiteX49" fmla="*/ 25259 w 385453"/>
                <a:gd name="connsiteY49" fmla="*/ 344691 h 362920"/>
                <a:gd name="connsiteX50" fmla="*/ 23942 w 385453"/>
                <a:gd name="connsiteY50" fmla="*/ 362923 h 36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85453" h="362920">
                  <a:moveTo>
                    <a:pt x="23942" y="362923"/>
                  </a:moveTo>
                  <a:lnTo>
                    <a:pt x="74787" y="334371"/>
                  </a:lnTo>
                  <a:lnTo>
                    <a:pt x="91859" y="339530"/>
                  </a:lnTo>
                  <a:lnTo>
                    <a:pt x="100704" y="320266"/>
                  </a:lnTo>
                  <a:lnTo>
                    <a:pt x="121396" y="322331"/>
                  </a:lnTo>
                  <a:lnTo>
                    <a:pt x="135834" y="336434"/>
                  </a:lnTo>
                  <a:lnTo>
                    <a:pt x="145008" y="333339"/>
                  </a:lnTo>
                  <a:lnTo>
                    <a:pt x="145666" y="300658"/>
                  </a:lnTo>
                  <a:lnTo>
                    <a:pt x="162080" y="301003"/>
                  </a:lnTo>
                  <a:lnTo>
                    <a:pt x="165001" y="292059"/>
                  </a:lnTo>
                  <a:lnTo>
                    <a:pt x="188943" y="271763"/>
                  </a:lnTo>
                  <a:lnTo>
                    <a:pt x="203381" y="267291"/>
                  </a:lnTo>
                  <a:lnTo>
                    <a:pt x="211609" y="243555"/>
                  </a:lnTo>
                  <a:lnTo>
                    <a:pt x="239499" y="234611"/>
                  </a:lnTo>
                  <a:lnTo>
                    <a:pt x="237525" y="212594"/>
                  </a:lnTo>
                  <a:lnTo>
                    <a:pt x="253569" y="210188"/>
                  </a:lnTo>
                  <a:lnTo>
                    <a:pt x="259163" y="189891"/>
                  </a:lnTo>
                  <a:lnTo>
                    <a:pt x="257517" y="168907"/>
                  </a:lnTo>
                  <a:lnTo>
                    <a:pt x="279485" y="144138"/>
                  </a:lnTo>
                  <a:lnTo>
                    <a:pt x="305401" y="138979"/>
                  </a:lnTo>
                  <a:lnTo>
                    <a:pt x="328727" y="149301"/>
                  </a:lnTo>
                  <a:lnTo>
                    <a:pt x="358221" y="154805"/>
                  </a:lnTo>
                  <a:lnTo>
                    <a:pt x="385454" y="155833"/>
                  </a:lnTo>
                  <a:lnTo>
                    <a:pt x="378256" y="147581"/>
                  </a:lnTo>
                  <a:lnTo>
                    <a:pt x="346415" y="93914"/>
                  </a:lnTo>
                  <a:lnTo>
                    <a:pt x="315933" y="31653"/>
                  </a:lnTo>
                  <a:lnTo>
                    <a:pt x="290633" y="12043"/>
                  </a:lnTo>
                  <a:lnTo>
                    <a:pt x="245382" y="2"/>
                  </a:lnTo>
                  <a:lnTo>
                    <a:pt x="236538" y="25116"/>
                  </a:lnTo>
                  <a:lnTo>
                    <a:pt x="227653" y="27523"/>
                  </a:lnTo>
                  <a:lnTo>
                    <a:pt x="181743" y="60548"/>
                  </a:lnTo>
                  <a:lnTo>
                    <a:pt x="180756" y="95979"/>
                  </a:lnTo>
                  <a:lnTo>
                    <a:pt x="187339" y="111113"/>
                  </a:lnTo>
                  <a:lnTo>
                    <a:pt x="170595" y="144138"/>
                  </a:lnTo>
                  <a:lnTo>
                    <a:pt x="155499" y="162370"/>
                  </a:lnTo>
                  <a:lnTo>
                    <a:pt x="144021" y="162370"/>
                  </a:lnTo>
                  <a:lnTo>
                    <a:pt x="136494" y="182321"/>
                  </a:lnTo>
                  <a:lnTo>
                    <a:pt x="151219" y="200553"/>
                  </a:lnTo>
                  <a:lnTo>
                    <a:pt x="141718" y="206403"/>
                  </a:lnTo>
                  <a:lnTo>
                    <a:pt x="133201" y="226354"/>
                  </a:lnTo>
                  <a:lnTo>
                    <a:pt x="89556" y="238395"/>
                  </a:lnTo>
                  <a:lnTo>
                    <a:pt x="88569" y="252155"/>
                  </a:lnTo>
                  <a:lnTo>
                    <a:pt x="58743" y="256283"/>
                  </a:lnTo>
                  <a:lnTo>
                    <a:pt x="44305" y="262131"/>
                  </a:lnTo>
                  <a:lnTo>
                    <a:pt x="40684" y="244587"/>
                  </a:lnTo>
                  <a:lnTo>
                    <a:pt x="26575" y="230827"/>
                  </a:lnTo>
                  <a:lnTo>
                    <a:pt x="8228" y="238739"/>
                  </a:lnTo>
                  <a:lnTo>
                    <a:pt x="0" y="277611"/>
                  </a:lnTo>
                  <a:lnTo>
                    <a:pt x="18059" y="329899"/>
                  </a:lnTo>
                  <a:lnTo>
                    <a:pt x="25259" y="344691"/>
                  </a:lnTo>
                  <a:lnTo>
                    <a:pt x="23942" y="362923"/>
                  </a:lnTo>
                  <a:close/>
                </a:path>
              </a:pathLst>
            </a:custGeom>
            <a:solidFill>
              <a:srgbClr val="41B6C4"/>
            </a:solidFill>
            <a:ln w="5801" cap="flat">
              <a:noFill/>
              <a:prstDash val="solid"/>
              <a:miter/>
            </a:ln>
          </p:spPr>
          <p:txBody>
            <a:bodyPr rtlCol="0" anchor="ctr"/>
            <a:lstStyle/>
            <a:p>
              <a:endParaRPr lang="pt-BR" dirty="0"/>
            </a:p>
          </p:txBody>
        </p:sp>
        <p:sp>
          <p:nvSpPr>
            <p:cNvPr id="126" name="Forma Livre: Forma 125">
              <a:extLst>
                <a:ext uri="{FF2B5EF4-FFF2-40B4-BE49-F238E27FC236}">
                  <a16:creationId xmlns:a16="http://schemas.microsoft.com/office/drawing/2014/main" id="{8E65E922-BB74-FCBB-B9F7-3C281F0C96F1}"/>
                </a:ext>
              </a:extLst>
            </p:cNvPr>
            <p:cNvSpPr/>
            <p:nvPr/>
          </p:nvSpPr>
          <p:spPr>
            <a:xfrm flipV="1">
              <a:off x="-19962764" y="4370329"/>
              <a:ext cx="835493" cy="718959"/>
            </a:xfrm>
            <a:custGeom>
              <a:avLst/>
              <a:gdLst>
                <a:gd name="connsiteX0" fmla="*/ 610803 w 835493"/>
                <a:gd name="connsiteY0" fmla="*/ 642939 h 718959"/>
                <a:gd name="connsiteX1" fmla="*/ 598668 w 835493"/>
                <a:gd name="connsiteY1" fmla="*/ 631590 h 718959"/>
                <a:gd name="connsiteX2" fmla="*/ 584557 w 835493"/>
                <a:gd name="connsiteY2" fmla="*/ 630903 h 718959"/>
                <a:gd name="connsiteX3" fmla="*/ 568144 w 835493"/>
                <a:gd name="connsiteY3" fmla="*/ 620923 h 718959"/>
                <a:gd name="connsiteX4" fmla="*/ 562548 w 835493"/>
                <a:gd name="connsiteY4" fmla="*/ 610260 h 718959"/>
                <a:gd name="connsiteX5" fmla="*/ 575013 w 835493"/>
                <a:gd name="connsiteY5" fmla="*/ 588589 h 718959"/>
                <a:gd name="connsiteX6" fmla="*/ 584228 w 835493"/>
                <a:gd name="connsiteY6" fmla="*/ 563475 h 718959"/>
                <a:gd name="connsiteX7" fmla="*/ 589781 w 835493"/>
                <a:gd name="connsiteY7" fmla="*/ 535613 h 718959"/>
                <a:gd name="connsiteX8" fmla="*/ 613723 w 835493"/>
                <a:gd name="connsiteY8" fmla="*/ 524605 h 718959"/>
                <a:gd name="connsiteX9" fmla="*/ 627834 w 835493"/>
                <a:gd name="connsiteY9" fmla="*/ 508779 h 718959"/>
                <a:gd name="connsiteX10" fmla="*/ 637049 w 835493"/>
                <a:gd name="connsiteY10" fmla="*/ 488828 h 718959"/>
                <a:gd name="connsiteX11" fmla="*/ 647210 w 835493"/>
                <a:gd name="connsiteY11" fmla="*/ 478852 h 718959"/>
                <a:gd name="connsiteX12" fmla="*/ 654078 w 835493"/>
                <a:gd name="connsiteY12" fmla="*/ 456836 h 718959"/>
                <a:gd name="connsiteX13" fmla="*/ 669505 w 835493"/>
                <a:gd name="connsiteY13" fmla="*/ 427254 h 718959"/>
                <a:gd name="connsiteX14" fmla="*/ 684274 w 835493"/>
                <a:gd name="connsiteY14" fmla="*/ 406957 h 718959"/>
                <a:gd name="connsiteX15" fmla="*/ 713151 w 835493"/>
                <a:gd name="connsiteY15" fmla="*/ 398359 h 718959"/>
                <a:gd name="connsiteX16" fmla="*/ 743304 w 835493"/>
                <a:gd name="connsiteY16" fmla="*/ 349509 h 718959"/>
                <a:gd name="connsiteX17" fmla="*/ 736764 w 835493"/>
                <a:gd name="connsiteY17" fmla="*/ 334716 h 718959"/>
                <a:gd name="connsiteX18" fmla="*/ 739726 w 835493"/>
                <a:gd name="connsiteY18" fmla="*/ 275895 h 718959"/>
                <a:gd name="connsiteX19" fmla="*/ 749228 w 835493"/>
                <a:gd name="connsiteY19" fmla="*/ 256285 h 718959"/>
                <a:gd name="connsiteX20" fmla="*/ 759389 w 835493"/>
                <a:gd name="connsiteY20" fmla="*/ 250780 h 718959"/>
                <a:gd name="connsiteX21" fmla="*/ 750217 w 835493"/>
                <a:gd name="connsiteY21" fmla="*/ 224983 h 718959"/>
                <a:gd name="connsiteX22" fmla="*/ 762680 w 835493"/>
                <a:gd name="connsiteY22" fmla="*/ 219479 h 718959"/>
                <a:gd name="connsiteX23" fmla="*/ 752191 w 835493"/>
                <a:gd name="connsiteY23" fmla="*/ 206060 h 718959"/>
                <a:gd name="connsiteX24" fmla="*/ 762680 w 835493"/>
                <a:gd name="connsiteY24" fmla="*/ 190239 h 718959"/>
                <a:gd name="connsiteX25" fmla="*/ 789255 w 835493"/>
                <a:gd name="connsiteY25" fmla="*/ 173040 h 718959"/>
                <a:gd name="connsiteX26" fmla="*/ 795138 w 835493"/>
                <a:gd name="connsiteY26" fmla="*/ 151365 h 718959"/>
                <a:gd name="connsiteX27" fmla="*/ 809906 w 835493"/>
                <a:gd name="connsiteY27" fmla="*/ 136917 h 718959"/>
                <a:gd name="connsiteX28" fmla="*/ 808918 w 835493"/>
                <a:gd name="connsiteY28" fmla="*/ 124877 h 718959"/>
                <a:gd name="connsiteX29" fmla="*/ 826319 w 835493"/>
                <a:gd name="connsiteY29" fmla="*/ 109742 h 718959"/>
                <a:gd name="connsiteX30" fmla="*/ 824345 w 835493"/>
                <a:gd name="connsiteY30" fmla="*/ 98047 h 718959"/>
                <a:gd name="connsiteX31" fmla="*/ 835493 w 835493"/>
                <a:gd name="connsiteY31" fmla="*/ 69839 h 718959"/>
                <a:gd name="connsiteX32" fmla="*/ 808918 w 835493"/>
                <a:gd name="connsiteY32" fmla="*/ 71904 h 718959"/>
                <a:gd name="connsiteX33" fmla="*/ 795138 w 835493"/>
                <a:gd name="connsiteY33" fmla="*/ 67087 h 718959"/>
                <a:gd name="connsiteX34" fmla="*/ 769222 w 835493"/>
                <a:gd name="connsiteY34" fmla="*/ 79815 h 718959"/>
                <a:gd name="connsiteX35" fmla="*/ 751204 w 835493"/>
                <a:gd name="connsiteY35" fmla="*/ 92888 h 718959"/>
                <a:gd name="connsiteX36" fmla="*/ 733473 w 835493"/>
                <a:gd name="connsiteY36" fmla="*/ 80157 h 718959"/>
                <a:gd name="connsiteX37" fmla="*/ 718705 w 835493"/>
                <a:gd name="connsiteY37" fmla="*/ 91165 h 718959"/>
                <a:gd name="connsiteX38" fmla="*/ 711834 w 835493"/>
                <a:gd name="connsiteY38" fmla="*/ 105958 h 718959"/>
                <a:gd name="connsiteX39" fmla="*/ 695751 w 835493"/>
                <a:gd name="connsiteY39" fmla="*/ 103551 h 718959"/>
                <a:gd name="connsiteX40" fmla="*/ 692788 w 835493"/>
                <a:gd name="connsiteY40" fmla="*/ 90823 h 718959"/>
                <a:gd name="connsiteX41" fmla="*/ 665556 w 835493"/>
                <a:gd name="connsiteY41" fmla="*/ 71213 h 718959"/>
                <a:gd name="connsiteX42" fmla="*/ 662635 w 835493"/>
                <a:gd name="connsiteY42" fmla="*/ 59173 h 718959"/>
                <a:gd name="connsiteX43" fmla="*/ 648526 w 835493"/>
                <a:gd name="connsiteY43" fmla="*/ 45416 h 718959"/>
                <a:gd name="connsiteX44" fmla="*/ 623925 w 835493"/>
                <a:gd name="connsiteY44" fmla="*/ 33717 h 718959"/>
                <a:gd name="connsiteX45" fmla="*/ 618331 w 835493"/>
                <a:gd name="connsiteY45" fmla="*/ 40941 h 718959"/>
                <a:gd name="connsiteX46" fmla="*/ 602246 w 835493"/>
                <a:gd name="connsiteY46" fmla="*/ 39567 h 718959"/>
                <a:gd name="connsiteX47" fmla="*/ 594061 w 835493"/>
                <a:gd name="connsiteY47" fmla="*/ 27184 h 718959"/>
                <a:gd name="connsiteX48" fmla="*/ 598009 w 835493"/>
                <a:gd name="connsiteY48" fmla="*/ 15144 h 718959"/>
                <a:gd name="connsiteX49" fmla="*/ 465137 w 835493"/>
                <a:gd name="connsiteY49" fmla="*/ 5 h 718959"/>
                <a:gd name="connsiteX50" fmla="*/ 463821 w 835493"/>
                <a:gd name="connsiteY50" fmla="*/ 28904 h 718959"/>
                <a:gd name="connsiteX51" fmla="*/ 452013 w 835493"/>
                <a:gd name="connsiteY51" fmla="*/ 52294 h 718959"/>
                <a:gd name="connsiteX52" fmla="*/ 452673 w 835493"/>
                <a:gd name="connsiteY52" fmla="*/ 72933 h 718959"/>
                <a:gd name="connsiteX53" fmla="*/ 448065 w 835493"/>
                <a:gd name="connsiteY53" fmla="*/ 82567 h 718959"/>
                <a:gd name="connsiteX54" fmla="*/ 412646 w 835493"/>
                <a:gd name="connsiteY54" fmla="*/ 108710 h 718959"/>
                <a:gd name="connsiteX55" fmla="*/ 400511 w 835493"/>
                <a:gd name="connsiteY55" fmla="*/ 125568 h 718959"/>
                <a:gd name="connsiteX56" fmla="*/ 396561 w 835493"/>
                <a:gd name="connsiteY56" fmla="*/ 153430 h 718959"/>
                <a:gd name="connsiteX57" fmla="*/ 382163 w 835493"/>
                <a:gd name="connsiteY57" fmla="*/ 150678 h 718959"/>
                <a:gd name="connsiteX58" fmla="*/ 373935 w 835493"/>
                <a:gd name="connsiteY58" fmla="*/ 160312 h 718959"/>
                <a:gd name="connsiteX59" fmla="*/ 352627 w 835493"/>
                <a:gd name="connsiteY59" fmla="*/ 159966 h 718959"/>
                <a:gd name="connsiteX60" fmla="*/ 339504 w 835493"/>
                <a:gd name="connsiteY60" fmla="*/ 147584 h 718959"/>
                <a:gd name="connsiteX61" fmla="*/ 326053 w 835493"/>
                <a:gd name="connsiteY61" fmla="*/ 155836 h 718959"/>
                <a:gd name="connsiteX62" fmla="*/ 316549 w 835493"/>
                <a:gd name="connsiteY62" fmla="*/ 176820 h 718959"/>
                <a:gd name="connsiteX63" fmla="*/ 320129 w 835493"/>
                <a:gd name="connsiteY63" fmla="*/ 196085 h 718959"/>
                <a:gd name="connsiteX64" fmla="*/ 300137 w 835493"/>
                <a:gd name="connsiteY64" fmla="*/ 203999 h 718959"/>
                <a:gd name="connsiteX65" fmla="*/ 259452 w 835493"/>
                <a:gd name="connsiteY65" fmla="*/ 232207 h 718959"/>
                <a:gd name="connsiteX66" fmla="*/ 222716 w 835493"/>
                <a:gd name="connsiteY66" fmla="*/ 249406 h 718959"/>
                <a:gd name="connsiteX67" fmla="*/ 215846 w 835493"/>
                <a:gd name="connsiteY67" fmla="*/ 269012 h 718959"/>
                <a:gd name="connsiteX68" fmla="*/ 205316 w 835493"/>
                <a:gd name="connsiteY68" fmla="*/ 282773 h 718959"/>
                <a:gd name="connsiteX69" fmla="*/ 201737 w 835493"/>
                <a:gd name="connsiteY69" fmla="*/ 298598 h 718959"/>
                <a:gd name="connsiteX70" fmla="*/ 167263 w 835493"/>
                <a:gd name="connsiteY70" fmla="*/ 308919 h 718959"/>
                <a:gd name="connsiteX71" fmla="*/ 151221 w 835493"/>
                <a:gd name="connsiteY71" fmla="*/ 299972 h 718959"/>
                <a:gd name="connsiteX72" fmla="*/ 121355 w 835493"/>
                <a:gd name="connsiteY72" fmla="*/ 298598 h 718959"/>
                <a:gd name="connsiteX73" fmla="*/ 90502 w 835493"/>
                <a:gd name="connsiteY73" fmla="*/ 287590 h 718959"/>
                <a:gd name="connsiteX74" fmla="*/ 78696 w 835493"/>
                <a:gd name="connsiteY74" fmla="*/ 267293 h 718959"/>
                <a:gd name="connsiteX75" fmla="*/ 58375 w 835493"/>
                <a:gd name="connsiteY75" fmla="*/ 315797 h 718959"/>
                <a:gd name="connsiteX76" fmla="*/ 49201 w 835493"/>
                <a:gd name="connsiteY76" fmla="*/ 328180 h 718959"/>
                <a:gd name="connsiteX77" fmla="*/ 34433 w 835493"/>
                <a:gd name="connsiteY77" fmla="*/ 370493 h 718959"/>
                <a:gd name="connsiteX78" fmla="*/ 35090 w 835493"/>
                <a:gd name="connsiteY78" fmla="*/ 387693 h 718959"/>
                <a:gd name="connsiteX79" fmla="*/ 37394 w 835493"/>
                <a:gd name="connsiteY79" fmla="*/ 405924 h 718959"/>
                <a:gd name="connsiteX80" fmla="*/ 27192 w 835493"/>
                <a:gd name="connsiteY80" fmla="*/ 425534 h 718959"/>
                <a:gd name="connsiteX81" fmla="*/ 24929 w 835493"/>
                <a:gd name="connsiteY81" fmla="*/ 442734 h 718959"/>
                <a:gd name="connsiteX82" fmla="*/ 30155 w 835493"/>
                <a:gd name="connsiteY82" fmla="*/ 465092 h 718959"/>
                <a:gd name="connsiteX83" fmla="*/ 7857 w 835493"/>
                <a:gd name="connsiteY83" fmla="*/ 478511 h 718959"/>
                <a:gd name="connsiteX84" fmla="*/ 6870 w 835493"/>
                <a:gd name="connsiteY84" fmla="*/ 500527 h 718959"/>
                <a:gd name="connsiteX85" fmla="*/ 0 w 835493"/>
                <a:gd name="connsiteY85" fmla="*/ 509125 h 718959"/>
                <a:gd name="connsiteX86" fmla="*/ 0 w 835493"/>
                <a:gd name="connsiteY86" fmla="*/ 570703 h 718959"/>
                <a:gd name="connsiteX87" fmla="*/ 9503 w 835493"/>
                <a:gd name="connsiteY87" fmla="*/ 584459 h 718959"/>
                <a:gd name="connsiteX88" fmla="*/ 13740 w 835493"/>
                <a:gd name="connsiteY88" fmla="*/ 613699 h 718959"/>
                <a:gd name="connsiteX89" fmla="*/ 26864 w 835493"/>
                <a:gd name="connsiteY89" fmla="*/ 637781 h 718959"/>
                <a:gd name="connsiteX90" fmla="*/ 46897 w 835493"/>
                <a:gd name="connsiteY90" fmla="*/ 630212 h 718959"/>
                <a:gd name="connsiteX91" fmla="*/ 75774 w 835493"/>
                <a:gd name="connsiteY91" fmla="*/ 640533 h 718959"/>
                <a:gd name="connsiteX92" fmla="*/ 85607 w 835493"/>
                <a:gd name="connsiteY92" fmla="*/ 659797 h 718959"/>
                <a:gd name="connsiteX93" fmla="*/ 109548 w 835493"/>
                <a:gd name="connsiteY93" fmla="*/ 673558 h 718959"/>
                <a:gd name="connsiteX94" fmla="*/ 140073 w 835493"/>
                <a:gd name="connsiteY94" fmla="*/ 664269 h 718959"/>
                <a:gd name="connsiteX95" fmla="*/ 158419 w 835493"/>
                <a:gd name="connsiteY95" fmla="*/ 669773 h 718959"/>
                <a:gd name="connsiteX96" fmla="*/ 174504 w 835493"/>
                <a:gd name="connsiteY96" fmla="*/ 680094 h 718959"/>
                <a:gd name="connsiteX97" fmla="*/ 189272 w 835493"/>
                <a:gd name="connsiteY97" fmla="*/ 682501 h 718959"/>
                <a:gd name="connsiteX98" fmla="*/ 208607 w 835493"/>
                <a:gd name="connsiteY98" fmla="*/ 698668 h 718959"/>
                <a:gd name="connsiteX99" fmla="*/ 244354 w 835493"/>
                <a:gd name="connsiteY99" fmla="*/ 706924 h 718959"/>
                <a:gd name="connsiteX100" fmla="*/ 262743 w 835493"/>
                <a:gd name="connsiteY100" fmla="*/ 718965 h 718959"/>
                <a:gd name="connsiteX101" fmla="*/ 274548 w 835493"/>
                <a:gd name="connsiteY101" fmla="*/ 715180 h 718959"/>
                <a:gd name="connsiteX102" fmla="*/ 296516 w 835493"/>
                <a:gd name="connsiteY102" fmla="*/ 697635 h 718959"/>
                <a:gd name="connsiteX103" fmla="*/ 339504 w 835493"/>
                <a:gd name="connsiteY103" fmla="*/ 686972 h 718959"/>
                <a:gd name="connsiteX104" fmla="*/ 364763 w 835493"/>
                <a:gd name="connsiteY104" fmla="*/ 687659 h 718959"/>
                <a:gd name="connsiteX105" fmla="*/ 373935 w 835493"/>
                <a:gd name="connsiteY105" fmla="*/ 678371 h 718959"/>
                <a:gd name="connsiteX106" fmla="*/ 393640 w 835493"/>
                <a:gd name="connsiteY106" fmla="*/ 680436 h 718959"/>
                <a:gd name="connsiteX107" fmla="*/ 410672 w 835493"/>
                <a:gd name="connsiteY107" fmla="*/ 672871 h 718959"/>
                <a:gd name="connsiteX108" fmla="*/ 422807 w 835493"/>
                <a:gd name="connsiteY108" fmla="*/ 661517 h 718959"/>
                <a:gd name="connsiteX109" fmla="*/ 437575 w 835493"/>
                <a:gd name="connsiteY109" fmla="*/ 669086 h 718959"/>
                <a:gd name="connsiteX110" fmla="*/ 469415 w 835493"/>
                <a:gd name="connsiteY110" fmla="*/ 650854 h 718959"/>
                <a:gd name="connsiteX111" fmla="*/ 493687 w 835493"/>
                <a:gd name="connsiteY111" fmla="*/ 660484 h 718959"/>
                <a:gd name="connsiteX112" fmla="*/ 495331 w 835493"/>
                <a:gd name="connsiteY112" fmla="*/ 670119 h 718959"/>
                <a:gd name="connsiteX113" fmla="*/ 519931 w 835493"/>
                <a:gd name="connsiteY113" fmla="*/ 699013 h 718959"/>
                <a:gd name="connsiteX114" fmla="*/ 541899 w 835493"/>
                <a:gd name="connsiteY114" fmla="*/ 698326 h 718959"/>
                <a:gd name="connsiteX115" fmla="*/ 558971 w 835493"/>
                <a:gd name="connsiteY115" fmla="*/ 672179 h 718959"/>
                <a:gd name="connsiteX116" fmla="*/ 581266 w 835493"/>
                <a:gd name="connsiteY116" fmla="*/ 646383 h 718959"/>
                <a:gd name="connsiteX117" fmla="*/ 610803 w 835493"/>
                <a:gd name="connsiteY117" fmla="*/ 642939 h 7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835493" h="718959">
                  <a:moveTo>
                    <a:pt x="610803" y="642939"/>
                  </a:moveTo>
                  <a:lnTo>
                    <a:pt x="598668" y="631590"/>
                  </a:lnTo>
                  <a:lnTo>
                    <a:pt x="584557" y="630903"/>
                  </a:lnTo>
                  <a:lnTo>
                    <a:pt x="568144" y="620923"/>
                  </a:lnTo>
                  <a:lnTo>
                    <a:pt x="562548" y="610260"/>
                  </a:lnTo>
                  <a:lnTo>
                    <a:pt x="575013" y="588589"/>
                  </a:lnTo>
                  <a:lnTo>
                    <a:pt x="584228" y="563475"/>
                  </a:lnTo>
                  <a:lnTo>
                    <a:pt x="589781" y="535613"/>
                  </a:lnTo>
                  <a:lnTo>
                    <a:pt x="613723" y="524605"/>
                  </a:lnTo>
                  <a:lnTo>
                    <a:pt x="627834" y="508779"/>
                  </a:lnTo>
                  <a:lnTo>
                    <a:pt x="637049" y="488828"/>
                  </a:lnTo>
                  <a:lnTo>
                    <a:pt x="647210" y="478852"/>
                  </a:lnTo>
                  <a:lnTo>
                    <a:pt x="654078" y="456836"/>
                  </a:lnTo>
                  <a:lnTo>
                    <a:pt x="669505" y="427254"/>
                  </a:lnTo>
                  <a:lnTo>
                    <a:pt x="684274" y="406957"/>
                  </a:lnTo>
                  <a:lnTo>
                    <a:pt x="713151" y="398359"/>
                  </a:lnTo>
                  <a:lnTo>
                    <a:pt x="743304" y="349509"/>
                  </a:lnTo>
                  <a:lnTo>
                    <a:pt x="736764" y="334716"/>
                  </a:lnTo>
                  <a:lnTo>
                    <a:pt x="739726" y="275895"/>
                  </a:lnTo>
                  <a:lnTo>
                    <a:pt x="749228" y="256285"/>
                  </a:lnTo>
                  <a:lnTo>
                    <a:pt x="759389" y="250780"/>
                  </a:lnTo>
                  <a:lnTo>
                    <a:pt x="750217" y="224983"/>
                  </a:lnTo>
                  <a:lnTo>
                    <a:pt x="762680" y="219479"/>
                  </a:lnTo>
                  <a:lnTo>
                    <a:pt x="752191" y="206060"/>
                  </a:lnTo>
                  <a:lnTo>
                    <a:pt x="762680" y="190239"/>
                  </a:lnTo>
                  <a:lnTo>
                    <a:pt x="789255" y="173040"/>
                  </a:lnTo>
                  <a:lnTo>
                    <a:pt x="795138" y="151365"/>
                  </a:lnTo>
                  <a:lnTo>
                    <a:pt x="809906" y="136917"/>
                  </a:lnTo>
                  <a:lnTo>
                    <a:pt x="808918" y="124877"/>
                  </a:lnTo>
                  <a:lnTo>
                    <a:pt x="826319" y="109742"/>
                  </a:lnTo>
                  <a:lnTo>
                    <a:pt x="824345" y="98047"/>
                  </a:lnTo>
                  <a:lnTo>
                    <a:pt x="835493" y="69839"/>
                  </a:lnTo>
                  <a:lnTo>
                    <a:pt x="808918" y="71904"/>
                  </a:lnTo>
                  <a:lnTo>
                    <a:pt x="795138" y="67087"/>
                  </a:lnTo>
                  <a:lnTo>
                    <a:pt x="769222" y="79815"/>
                  </a:lnTo>
                  <a:lnTo>
                    <a:pt x="751204" y="92888"/>
                  </a:lnTo>
                  <a:lnTo>
                    <a:pt x="733473" y="80157"/>
                  </a:lnTo>
                  <a:lnTo>
                    <a:pt x="718705" y="91165"/>
                  </a:lnTo>
                  <a:lnTo>
                    <a:pt x="711834" y="105958"/>
                  </a:lnTo>
                  <a:lnTo>
                    <a:pt x="695751" y="103551"/>
                  </a:lnTo>
                  <a:lnTo>
                    <a:pt x="692788" y="90823"/>
                  </a:lnTo>
                  <a:lnTo>
                    <a:pt x="665556" y="71213"/>
                  </a:lnTo>
                  <a:lnTo>
                    <a:pt x="662635" y="59173"/>
                  </a:lnTo>
                  <a:lnTo>
                    <a:pt x="648526" y="45416"/>
                  </a:lnTo>
                  <a:lnTo>
                    <a:pt x="623925" y="33717"/>
                  </a:lnTo>
                  <a:lnTo>
                    <a:pt x="618331" y="40941"/>
                  </a:lnTo>
                  <a:lnTo>
                    <a:pt x="602246" y="39567"/>
                  </a:lnTo>
                  <a:lnTo>
                    <a:pt x="594061" y="27184"/>
                  </a:lnTo>
                  <a:lnTo>
                    <a:pt x="598009" y="15144"/>
                  </a:lnTo>
                  <a:lnTo>
                    <a:pt x="465137" y="5"/>
                  </a:lnTo>
                  <a:lnTo>
                    <a:pt x="463821" y="28904"/>
                  </a:lnTo>
                  <a:lnTo>
                    <a:pt x="452013" y="52294"/>
                  </a:lnTo>
                  <a:lnTo>
                    <a:pt x="452673" y="72933"/>
                  </a:lnTo>
                  <a:lnTo>
                    <a:pt x="448065" y="82567"/>
                  </a:lnTo>
                  <a:lnTo>
                    <a:pt x="412646" y="108710"/>
                  </a:lnTo>
                  <a:lnTo>
                    <a:pt x="400511" y="125568"/>
                  </a:lnTo>
                  <a:lnTo>
                    <a:pt x="396561" y="153430"/>
                  </a:lnTo>
                  <a:lnTo>
                    <a:pt x="382163" y="150678"/>
                  </a:lnTo>
                  <a:lnTo>
                    <a:pt x="373935" y="160312"/>
                  </a:lnTo>
                  <a:lnTo>
                    <a:pt x="352627" y="159966"/>
                  </a:lnTo>
                  <a:lnTo>
                    <a:pt x="339504" y="147584"/>
                  </a:lnTo>
                  <a:lnTo>
                    <a:pt x="326053" y="155836"/>
                  </a:lnTo>
                  <a:lnTo>
                    <a:pt x="316549" y="176820"/>
                  </a:lnTo>
                  <a:lnTo>
                    <a:pt x="320129" y="196085"/>
                  </a:lnTo>
                  <a:lnTo>
                    <a:pt x="300137" y="203999"/>
                  </a:lnTo>
                  <a:lnTo>
                    <a:pt x="259452" y="232207"/>
                  </a:lnTo>
                  <a:lnTo>
                    <a:pt x="222716" y="249406"/>
                  </a:lnTo>
                  <a:lnTo>
                    <a:pt x="215846" y="269012"/>
                  </a:lnTo>
                  <a:lnTo>
                    <a:pt x="205316" y="282773"/>
                  </a:lnTo>
                  <a:lnTo>
                    <a:pt x="201737" y="298598"/>
                  </a:lnTo>
                  <a:lnTo>
                    <a:pt x="167263" y="308919"/>
                  </a:lnTo>
                  <a:lnTo>
                    <a:pt x="151221" y="299972"/>
                  </a:lnTo>
                  <a:lnTo>
                    <a:pt x="121355" y="298598"/>
                  </a:lnTo>
                  <a:lnTo>
                    <a:pt x="90502" y="287590"/>
                  </a:lnTo>
                  <a:lnTo>
                    <a:pt x="78696" y="267293"/>
                  </a:lnTo>
                  <a:lnTo>
                    <a:pt x="58375" y="315797"/>
                  </a:lnTo>
                  <a:lnTo>
                    <a:pt x="49201" y="328180"/>
                  </a:lnTo>
                  <a:lnTo>
                    <a:pt x="34433" y="370493"/>
                  </a:lnTo>
                  <a:lnTo>
                    <a:pt x="35090" y="387693"/>
                  </a:lnTo>
                  <a:lnTo>
                    <a:pt x="37394" y="405924"/>
                  </a:lnTo>
                  <a:lnTo>
                    <a:pt x="27192" y="425534"/>
                  </a:lnTo>
                  <a:lnTo>
                    <a:pt x="24929" y="442734"/>
                  </a:lnTo>
                  <a:lnTo>
                    <a:pt x="30155" y="465092"/>
                  </a:lnTo>
                  <a:lnTo>
                    <a:pt x="7857" y="478511"/>
                  </a:lnTo>
                  <a:lnTo>
                    <a:pt x="6870" y="500527"/>
                  </a:lnTo>
                  <a:lnTo>
                    <a:pt x="0" y="509125"/>
                  </a:lnTo>
                  <a:lnTo>
                    <a:pt x="0" y="570703"/>
                  </a:lnTo>
                  <a:lnTo>
                    <a:pt x="9503" y="584459"/>
                  </a:lnTo>
                  <a:lnTo>
                    <a:pt x="13740" y="613699"/>
                  </a:lnTo>
                  <a:lnTo>
                    <a:pt x="26864" y="637781"/>
                  </a:lnTo>
                  <a:lnTo>
                    <a:pt x="46897" y="630212"/>
                  </a:lnTo>
                  <a:lnTo>
                    <a:pt x="75774" y="640533"/>
                  </a:lnTo>
                  <a:lnTo>
                    <a:pt x="85607" y="659797"/>
                  </a:lnTo>
                  <a:lnTo>
                    <a:pt x="109548" y="673558"/>
                  </a:lnTo>
                  <a:lnTo>
                    <a:pt x="140073" y="664269"/>
                  </a:lnTo>
                  <a:lnTo>
                    <a:pt x="158419" y="669773"/>
                  </a:lnTo>
                  <a:lnTo>
                    <a:pt x="174504" y="680094"/>
                  </a:lnTo>
                  <a:lnTo>
                    <a:pt x="189272" y="682501"/>
                  </a:lnTo>
                  <a:lnTo>
                    <a:pt x="208607" y="698668"/>
                  </a:lnTo>
                  <a:lnTo>
                    <a:pt x="244354" y="706924"/>
                  </a:lnTo>
                  <a:lnTo>
                    <a:pt x="262743" y="718965"/>
                  </a:lnTo>
                  <a:lnTo>
                    <a:pt x="274548" y="715180"/>
                  </a:lnTo>
                  <a:lnTo>
                    <a:pt x="296516" y="697635"/>
                  </a:lnTo>
                  <a:lnTo>
                    <a:pt x="339504" y="686972"/>
                  </a:lnTo>
                  <a:lnTo>
                    <a:pt x="364763" y="687659"/>
                  </a:lnTo>
                  <a:lnTo>
                    <a:pt x="373935" y="678371"/>
                  </a:lnTo>
                  <a:lnTo>
                    <a:pt x="393640" y="680436"/>
                  </a:lnTo>
                  <a:lnTo>
                    <a:pt x="410672" y="672871"/>
                  </a:lnTo>
                  <a:lnTo>
                    <a:pt x="422807" y="661517"/>
                  </a:lnTo>
                  <a:lnTo>
                    <a:pt x="437575" y="669086"/>
                  </a:lnTo>
                  <a:lnTo>
                    <a:pt x="469415" y="650854"/>
                  </a:lnTo>
                  <a:lnTo>
                    <a:pt x="493687" y="660484"/>
                  </a:lnTo>
                  <a:lnTo>
                    <a:pt x="495331" y="670119"/>
                  </a:lnTo>
                  <a:lnTo>
                    <a:pt x="519931" y="699013"/>
                  </a:lnTo>
                  <a:lnTo>
                    <a:pt x="541899" y="698326"/>
                  </a:lnTo>
                  <a:lnTo>
                    <a:pt x="558971" y="672179"/>
                  </a:lnTo>
                  <a:lnTo>
                    <a:pt x="581266" y="646383"/>
                  </a:lnTo>
                  <a:lnTo>
                    <a:pt x="610803" y="642939"/>
                  </a:lnTo>
                  <a:close/>
                </a:path>
              </a:pathLst>
            </a:custGeom>
            <a:solidFill>
              <a:srgbClr val="1B779B"/>
            </a:solidFill>
            <a:ln w="5801" cap="flat">
              <a:noFill/>
              <a:prstDash val="solid"/>
              <a:miter/>
            </a:ln>
          </p:spPr>
          <p:txBody>
            <a:bodyPr rtlCol="0" anchor="ctr"/>
            <a:lstStyle/>
            <a:p>
              <a:endParaRPr lang="pt-BR"/>
            </a:p>
          </p:txBody>
        </p:sp>
        <p:sp>
          <p:nvSpPr>
            <p:cNvPr id="127" name="Forma Livre: Forma 126">
              <a:extLst>
                <a:ext uri="{FF2B5EF4-FFF2-40B4-BE49-F238E27FC236}">
                  <a16:creationId xmlns:a16="http://schemas.microsoft.com/office/drawing/2014/main" id="{8E07AB37-F5FE-A9B2-6D16-9F0360BE65AE}"/>
                </a:ext>
              </a:extLst>
            </p:cNvPr>
            <p:cNvSpPr/>
            <p:nvPr/>
          </p:nvSpPr>
          <p:spPr>
            <a:xfrm flipV="1">
              <a:off x="-20557193" y="4270226"/>
              <a:ext cx="631823" cy="545583"/>
            </a:xfrm>
            <a:custGeom>
              <a:avLst/>
              <a:gdLst>
                <a:gd name="connsiteX0" fmla="*/ 584557 w 631823"/>
                <a:gd name="connsiteY0" fmla="*/ 413147 h 545583"/>
                <a:gd name="connsiteX1" fmla="*/ 583570 w 631823"/>
                <a:gd name="connsiteY1" fmla="*/ 392509 h 545583"/>
                <a:gd name="connsiteX2" fmla="*/ 621293 w 631823"/>
                <a:gd name="connsiteY2" fmla="*/ 364301 h 545583"/>
                <a:gd name="connsiteX3" fmla="*/ 608170 w 631823"/>
                <a:gd name="connsiteY3" fmla="*/ 340220 h 545583"/>
                <a:gd name="connsiteX4" fmla="*/ 603933 w 631823"/>
                <a:gd name="connsiteY4" fmla="*/ 310979 h 545583"/>
                <a:gd name="connsiteX5" fmla="*/ 594429 w 631823"/>
                <a:gd name="connsiteY5" fmla="*/ 297223 h 545583"/>
                <a:gd name="connsiteX6" fmla="*/ 594429 w 631823"/>
                <a:gd name="connsiteY6" fmla="*/ 235645 h 545583"/>
                <a:gd name="connsiteX7" fmla="*/ 601300 w 631823"/>
                <a:gd name="connsiteY7" fmla="*/ 227048 h 545583"/>
                <a:gd name="connsiteX8" fmla="*/ 602287 w 631823"/>
                <a:gd name="connsiteY8" fmla="*/ 205031 h 545583"/>
                <a:gd name="connsiteX9" fmla="*/ 624584 w 631823"/>
                <a:gd name="connsiteY9" fmla="*/ 191612 h 545583"/>
                <a:gd name="connsiteX10" fmla="*/ 619358 w 631823"/>
                <a:gd name="connsiteY10" fmla="*/ 169254 h 545583"/>
                <a:gd name="connsiteX11" fmla="*/ 621621 w 631823"/>
                <a:gd name="connsiteY11" fmla="*/ 152055 h 545583"/>
                <a:gd name="connsiteX12" fmla="*/ 631823 w 631823"/>
                <a:gd name="connsiteY12" fmla="*/ 132445 h 545583"/>
                <a:gd name="connsiteX13" fmla="*/ 629519 w 631823"/>
                <a:gd name="connsiteY13" fmla="*/ 114213 h 545583"/>
                <a:gd name="connsiteX14" fmla="*/ 622280 w 631823"/>
                <a:gd name="connsiteY14" fmla="*/ 115591 h 545583"/>
                <a:gd name="connsiteX15" fmla="*/ 602616 w 631823"/>
                <a:gd name="connsiteY15" fmla="*/ 138636 h 545583"/>
                <a:gd name="connsiteX16" fmla="*/ 587190 w 631823"/>
                <a:gd name="connsiteY16" fmla="*/ 126941 h 545583"/>
                <a:gd name="connsiteX17" fmla="*/ 574067 w 631823"/>
                <a:gd name="connsiteY17" fmla="*/ 104583 h 545583"/>
                <a:gd name="connsiteX18" fmla="*/ 568513 w 631823"/>
                <a:gd name="connsiteY18" fmla="*/ 82221 h 545583"/>
                <a:gd name="connsiteX19" fmla="*/ 546834 w 631823"/>
                <a:gd name="connsiteY19" fmla="*/ 59176 h 545583"/>
                <a:gd name="connsiteX20" fmla="*/ 542927 w 631823"/>
                <a:gd name="connsiteY20" fmla="*/ 38192 h 545583"/>
                <a:gd name="connsiteX21" fmla="*/ 551441 w 631823"/>
                <a:gd name="connsiteY21" fmla="*/ 15484 h 545583"/>
                <a:gd name="connsiteX22" fmla="*/ 525197 w 631823"/>
                <a:gd name="connsiteY22" fmla="*/ 14456 h 545583"/>
                <a:gd name="connsiteX23" fmla="*/ 504875 w 631823"/>
                <a:gd name="connsiteY23" fmla="*/ 8261 h 545583"/>
                <a:gd name="connsiteX24" fmla="*/ 473365 w 631823"/>
                <a:gd name="connsiteY24" fmla="*/ 8261 h 545583"/>
                <a:gd name="connsiteX25" fmla="*/ 455963 w 631823"/>
                <a:gd name="connsiteY25" fmla="*/ 4 h 545583"/>
                <a:gd name="connsiteX26" fmla="*/ 433338 w 631823"/>
                <a:gd name="connsiteY26" fmla="*/ 19614 h 545583"/>
                <a:gd name="connsiteX27" fmla="*/ 409066 w 631823"/>
                <a:gd name="connsiteY27" fmla="*/ 24773 h 545583"/>
                <a:gd name="connsiteX28" fmla="*/ 363487 w 631823"/>
                <a:gd name="connsiteY28" fmla="*/ 23399 h 545583"/>
                <a:gd name="connsiteX29" fmla="*/ 340491 w 631823"/>
                <a:gd name="connsiteY29" fmla="*/ 43350 h 545583"/>
                <a:gd name="connsiteX30" fmla="*/ 313300 w 631823"/>
                <a:gd name="connsiteY30" fmla="*/ 46789 h 545583"/>
                <a:gd name="connsiteX31" fmla="*/ 288370 w 631823"/>
                <a:gd name="connsiteY31" fmla="*/ 44037 h 545583"/>
                <a:gd name="connsiteX32" fmla="*/ 228310 w 631823"/>
                <a:gd name="connsiteY32" fmla="*/ 28216 h 545583"/>
                <a:gd name="connsiteX33" fmla="*/ 197500 w 631823"/>
                <a:gd name="connsiteY33" fmla="*/ 47476 h 545583"/>
                <a:gd name="connsiteX34" fmla="*/ 157802 w 631823"/>
                <a:gd name="connsiteY34" fmla="*/ 65367 h 545583"/>
                <a:gd name="connsiteX35" fmla="*/ 157473 w 631823"/>
                <a:gd name="connsiteY35" fmla="*/ 65367 h 545583"/>
                <a:gd name="connsiteX36" fmla="*/ 171912 w 631823"/>
                <a:gd name="connsiteY36" fmla="*/ 71212 h 545583"/>
                <a:gd name="connsiteX37" fmla="*/ 0 w 631823"/>
                <a:gd name="connsiteY37" fmla="*/ 133823 h 545583"/>
                <a:gd name="connsiteX38" fmla="*/ 24272 w 631823"/>
                <a:gd name="connsiteY38" fmla="*/ 154807 h 545583"/>
                <a:gd name="connsiteX39" fmla="*/ 37394 w 631823"/>
                <a:gd name="connsiteY39" fmla="*/ 156526 h 545583"/>
                <a:gd name="connsiteX40" fmla="*/ 46608 w 631823"/>
                <a:gd name="connsiteY40" fmla="*/ 175100 h 545583"/>
                <a:gd name="connsiteX41" fmla="*/ 65286 w 631823"/>
                <a:gd name="connsiteY41" fmla="*/ 191271 h 545583"/>
                <a:gd name="connsiteX42" fmla="*/ 54138 w 631823"/>
                <a:gd name="connsiteY42" fmla="*/ 272796 h 545583"/>
                <a:gd name="connsiteX43" fmla="*/ 46280 w 631823"/>
                <a:gd name="connsiteY43" fmla="*/ 282085 h 545583"/>
                <a:gd name="connsiteX44" fmla="*/ 44305 w 631823"/>
                <a:gd name="connsiteY44" fmla="*/ 305475 h 545583"/>
                <a:gd name="connsiteX45" fmla="*/ 16085 w 631823"/>
                <a:gd name="connsiteY45" fmla="*/ 319581 h 545583"/>
                <a:gd name="connsiteX46" fmla="*/ 10161 w 631823"/>
                <a:gd name="connsiteY46" fmla="*/ 330935 h 545583"/>
                <a:gd name="connsiteX47" fmla="*/ 34473 w 631823"/>
                <a:gd name="connsiteY47" fmla="*/ 346756 h 545583"/>
                <a:gd name="connsiteX48" fmla="*/ 49858 w 631823"/>
                <a:gd name="connsiteY48" fmla="*/ 351573 h 545583"/>
                <a:gd name="connsiteX49" fmla="*/ 68576 w 631823"/>
                <a:gd name="connsiteY49" fmla="*/ 343663 h 545583"/>
                <a:gd name="connsiteX50" fmla="*/ 87252 w 631823"/>
                <a:gd name="connsiteY50" fmla="*/ 350541 h 545583"/>
                <a:gd name="connsiteX51" fmla="*/ 110248 w 631823"/>
                <a:gd name="connsiteY51" fmla="*/ 375309 h 545583"/>
                <a:gd name="connsiteX52" fmla="*/ 133203 w 631823"/>
                <a:gd name="connsiteY52" fmla="*/ 390444 h 545583"/>
                <a:gd name="connsiteX53" fmla="*/ 146325 w 631823"/>
                <a:gd name="connsiteY53" fmla="*/ 430692 h 545583"/>
                <a:gd name="connsiteX54" fmla="*/ 158789 w 631823"/>
                <a:gd name="connsiteY54" fmla="*/ 435509 h 545583"/>
                <a:gd name="connsiteX55" fmla="*/ 158460 w 631823"/>
                <a:gd name="connsiteY55" fmla="*/ 447205 h 545583"/>
                <a:gd name="connsiteX56" fmla="*/ 183389 w 631823"/>
                <a:gd name="connsiteY56" fmla="*/ 482981 h 545583"/>
                <a:gd name="connsiteX57" fmla="*/ 235880 w 631823"/>
                <a:gd name="connsiteY57" fmla="*/ 493303 h 545583"/>
                <a:gd name="connsiteX58" fmla="*/ 288700 w 631823"/>
                <a:gd name="connsiteY58" fmla="*/ 512563 h 545583"/>
                <a:gd name="connsiteX59" fmla="*/ 305731 w 631823"/>
                <a:gd name="connsiteY59" fmla="*/ 514974 h 545583"/>
                <a:gd name="connsiteX60" fmla="*/ 398577 w 631823"/>
                <a:gd name="connsiteY60" fmla="*/ 521165 h 545583"/>
                <a:gd name="connsiteX61" fmla="*/ 450410 w 631823"/>
                <a:gd name="connsiteY61" fmla="*/ 537332 h 545583"/>
                <a:gd name="connsiteX62" fmla="*/ 465835 w 631823"/>
                <a:gd name="connsiteY62" fmla="*/ 545588 h 545583"/>
                <a:gd name="connsiteX63" fmla="*/ 470072 w 631823"/>
                <a:gd name="connsiteY63" fmla="*/ 529421 h 545583"/>
                <a:gd name="connsiteX64" fmla="*/ 487474 w 631823"/>
                <a:gd name="connsiteY64" fmla="*/ 504307 h 545583"/>
                <a:gd name="connsiteX65" fmla="*/ 531449 w 631823"/>
                <a:gd name="connsiteY65" fmla="*/ 503278 h 545583"/>
                <a:gd name="connsiteX66" fmla="*/ 559299 w 631823"/>
                <a:gd name="connsiteY66" fmla="*/ 507404 h 545583"/>
                <a:gd name="connsiteX67" fmla="*/ 581966 w 631823"/>
                <a:gd name="connsiteY67" fmla="*/ 501900 h 545583"/>
                <a:gd name="connsiteX68" fmla="*/ 589494 w 631823"/>
                <a:gd name="connsiteY68" fmla="*/ 486766 h 545583"/>
                <a:gd name="connsiteX69" fmla="*/ 575383 w 631823"/>
                <a:gd name="connsiteY69" fmla="*/ 464404 h 545583"/>
                <a:gd name="connsiteX70" fmla="*/ 573739 w 631823"/>
                <a:gd name="connsiteY70" fmla="*/ 447205 h 545583"/>
                <a:gd name="connsiteX71" fmla="*/ 579004 w 631823"/>
                <a:gd name="connsiteY71" fmla="*/ 421403 h 545583"/>
                <a:gd name="connsiteX72" fmla="*/ 584557 w 631823"/>
                <a:gd name="connsiteY72" fmla="*/ 413147 h 54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31823" h="545583">
                  <a:moveTo>
                    <a:pt x="584557" y="413147"/>
                  </a:moveTo>
                  <a:lnTo>
                    <a:pt x="583570" y="392509"/>
                  </a:lnTo>
                  <a:lnTo>
                    <a:pt x="621293" y="364301"/>
                  </a:lnTo>
                  <a:lnTo>
                    <a:pt x="608170" y="340220"/>
                  </a:lnTo>
                  <a:lnTo>
                    <a:pt x="603933" y="310979"/>
                  </a:lnTo>
                  <a:lnTo>
                    <a:pt x="594429" y="297223"/>
                  </a:lnTo>
                  <a:lnTo>
                    <a:pt x="594429" y="235645"/>
                  </a:lnTo>
                  <a:lnTo>
                    <a:pt x="601300" y="227048"/>
                  </a:lnTo>
                  <a:lnTo>
                    <a:pt x="602287" y="205031"/>
                  </a:lnTo>
                  <a:lnTo>
                    <a:pt x="624584" y="191612"/>
                  </a:lnTo>
                  <a:lnTo>
                    <a:pt x="619358" y="169254"/>
                  </a:lnTo>
                  <a:lnTo>
                    <a:pt x="621621" y="152055"/>
                  </a:lnTo>
                  <a:lnTo>
                    <a:pt x="631823" y="132445"/>
                  </a:lnTo>
                  <a:lnTo>
                    <a:pt x="629519" y="114213"/>
                  </a:lnTo>
                  <a:lnTo>
                    <a:pt x="622280" y="115591"/>
                  </a:lnTo>
                  <a:lnTo>
                    <a:pt x="602616" y="138636"/>
                  </a:lnTo>
                  <a:lnTo>
                    <a:pt x="587190" y="126941"/>
                  </a:lnTo>
                  <a:lnTo>
                    <a:pt x="574067" y="104583"/>
                  </a:lnTo>
                  <a:lnTo>
                    <a:pt x="568513" y="82221"/>
                  </a:lnTo>
                  <a:lnTo>
                    <a:pt x="546834" y="59176"/>
                  </a:lnTo>
                  <a:lnTo>
                    <a:pt x="542927" y="38192"/>
                  </a:lnTo>
                  <a:lnTo>
                    <a:pt x="551441" y="15484"/>
                  </a:lnTo>
                  <a:lnTo>
                    <a:pt x="525197" y="14456"/>
                  </a:lnTo>
                  <a:lnTo>
                    <a:pt x="504875" y="8261"/>
                  </a:lnTo>
                  <a:lnTo>
                    <a:pt x="473365" y="8261"/>
                  </a:lnTo>
                  <a:lnTo>
                    <a:pt x="455963" y="4"/>
                  </a:lnTo>
                  <a:lnTo>
                    <a:pt x="433338" y="19614"/>
                  </a:lnTo>
                  <a:lnTo>
                    <a:pt x="409066" y="24773"/>
                  </a:lnTo>
                  <a:lnTo>
                    <a:pt x="363487" y="23399"/>
                  </a:lnTo>
                  <a:lnTo>
                    <a:pt x="340491" y="43350"/>
                  </a:lnTo>
                  <a:lnTo>
                    <a:pt x="313300" y="46789"/>
                  </a:lnTo>
                  <a:lnTo>
                    <a:pt x="288370" y="44037"/>
                  </a:lnTo>
                  <a:lnTo>
                    <a:pt x="228310" y="28216"/>
                  </a:lnTo>
                  <a:lnTo>
                    <a:pt x="197500" y="47476"/>
                  </a:lnTo>
                  <a:lnTo>
                    <a:pt x="157802" y="65367"/>
                  </a:lnTo>
                  <a:lnTo>
                    <a:pt x="157473" y="65367"/>
                  </a:lnTo>
                  <a:lnTo>
                    <a:pt x="171912" y="71212"/>
                  </a:lnTo>
                  <a:lnTo>
                    <a:pt x="0" y="133823"/>
                  </a:lnTo>
                  <a:lnTo>
                    <a:pt x="24272" y="154807"/>
                  </a:lnTo>
                  <a:lnTo>
                    <a:pt x="37394" y="156526"/>
                  </a:lnTo>
                  <a:lnTo>
                    <a:pt x="46608" y="175100"/>
                  </a:lnTo>
                  <a:lnTo>
                    <a:pt x="65286" y="191271"/>
                  </a:lnTo>
                  <a:lnTo>
                    <a:pt x="54138" y="272796"/>
                  </a:lnTo>
                  <a:lnTo>
                    <a:pt x="46280" y="282085"/>
                  </a:lnTo>
                  <a:lnTo>
                    <a:pt x="44305" y="305475"/>
                  </a:lnTo>
                  <a:lnTo>
                    <a:pt x="16085" y="319581"/>
                  </a:lnTo>
                  <a:lnTo>
                    <a:pt x="10161" y="330935"/>
                  </a:lnTo>
                  <a:lnTo>
                    <a:pt x="34473" y="346756"/>
                  </a:lnTo>
                  <a:lnTo>
                    <a:pt x="49858" y="351573"/>
                  </a:lnTo>
                  <a:lnTo>
                    <a:pt x="68576" y="343663"/>
                  </a:lnTo>
                  <a:lnTo>
                    <a:pt x="87252" y="350541"/>
                  </a:lnTo>
                  <a:lnTo>
                    <a:pt x="110248" y="375309"/>
                  </a:lnTo>
                  <a:lnTo>
                    <a:pt x="133203" y="390444"/>
                  </a:lnTo>
                  <a:lnTo>
                    <a:pt x="146325" y="430692"/>
                  </a:lnTo>
                  <a:lnTo>
                    <a:pt x="158789" y="435509"/>
                  </a:lnTo>
                  <a:lnTo>
                    <a:pt x="158460" y="447205"/>
                  </a:lnTo>
                  <a:lnTo>
                    <a:pt x="183389" y="482981"/>
                  </a:lnTo>
                  <a:lnTo>
                    <a:pt x="235880" y="493303"/>
                  </a:lnTo>
                  <a:lnTo>
                    <a:pt x="288700" y="512563"/>
                  </a:lnTo>
                  <a:lnTo>
                    <a:pt x="305731" y="514974"/>
                  </a:lnTo>
                  <a:lnTo>
                    <a:pt x="398577" y="521165"/>
                  </a:lnTo>
                  <a:lnTo>
                    <a:pt x="450410" y="537332"/>
                  </a:lnTo>
                  <a:lnTo>
                    <a:pt x="465835" y="545588"/>
                  </a:lnTo>
                  <a:lnTo>
                    <a:pt x="470072" y="529421"/>
                  </a:lnTo>
                  <a:lnTo>
                    <a:pt x="487474" y="504307"/>
                  </a:lnTo>
                  <a:lnTo>
                    <a:pt x="531449" y="503278"/>
                  </a:lnTo>
                  <a:lnTo>
                    <a:pt x="559299" y="507404"/>
                  </a:lnTo>
                  <a:lnTo>
                    <a:pt x="581966" y="501900"/>
                  </a:lnTo>
                  <a:lnTo>
                    <a:pt x="589494" y="486766"/>
                  </a:lnTo>
                  <a:lnTo>
                    <a:pt x="575383" y="464404"/>
                  </a:lnTo>
                  <a:lnTo>
                    <a:pt x="573739" y="447205"/>
                  </a:lnTo>
                  <a:lnTo>
                    <a:pt x="579004" y="421403"/>
                  </a:lnTo>
                  <a:lnTo>
                    <a:pt x="584557" y="413147"/>
                  </a:lnTo>
                  <a:close/>
                </a:path>
              </a:pathLst>
            </a:custGeom>
            <a:solidFill>
              <a:srgbClr val="308BC9"/>
            </a:solidFill>
            <a:ln w="5801" cap="flat">
              <a:noFill/>
              <a:prstDash val="solid"/>
              <a:miter/>
            </a:ln>
          </p:spPr>
          <p:txBody>
            <a:bodyPr rtlCol="0" anchor="ctr"/>
            <a:lstStyle/>
            <a:p>
              <a:endParaRPr lang="pt-BR"/>
            </a:p>
          </p:txBody>
        </p:sp>
        <p:sp>
          <p:nvSpPr>
            <p:cNvPr id="128" name="Forma Livre: Forma 127">
              <a:extLst>
                <a:ext uri="{FF2B5EF4-FFF2-40B4-BE49-F238E27FC236}">
                  <a16:creationId xmlns:a16="http://schemas.microsoft.com/office/drawing/2014/main" id="{23A76564-BF44-6412-A44A-C2772CEACCB6}"/>
                </a:ext>
              </a:extLst>
            </p:cNvPr>
            <p:cNvSpPr/>
            <p:nvPr/>
          </p:nvSpPr>
          <p:spPr>
            <a:xfrm flipV="1">
              <a:off x="-20919651" y="4042498"/>
              <a:ext cx="534369" cy="796702"/>
            </a:xfrm>
            <a:custGeom>
              <a:avLst/>
              <a:gdLst>
                <a:gd name="connsiteX0" fmla="*/ 520918 w 534369"/>
                <a:gd name="connsiteY0" fmla="*/ 470595 h 796702"/>
                <a:gd name="connsiteX1" fmla="*/ 521247 w 534369"/>
                <a:gd name="connsiteY1" fmla="*/ 458899 h 796702"/>
                <a:gd name="connsiteX2" fmla="*/ 508783 w 534369"/>
                <a:gd name="connsiteY2" fmla="*/ 454082 h 796702"/>
                <a:gd name="connsiteX3" fmla="*/ 495661 w 534369"/>
                <a:gd name="connsiteY3" fmla="*/ 413834 h 796702"/>
                <a:gd name="connsiteX4" fmla="*/ 472706 w 534369"/>
                <a:gd name="connsiteY4" fmla="*/ 398699 h 796702"/>
                <a:gd name="connsiteX5" fmla="*/ 449710 w 534369"/>
                <a:gd name="connsiteY5" fmla="*/ 373931 h 796702"/>
                <a:gd name="connsiteX6" fmla="*/ 431034 w 534369"/>
                <a:gd name="connsiteY6" fmla="*/ 367053 h 796702"/>
                <a:gd name="connsiteX7" fmla="*/ 412316 w 534369"/>
                <a:gd name="connsiteY7" fmla="*/ 374963 h 796702"/>
                <a:gd name="connsiteX8" fmla="*/ 396931 w 534369"/>
                <a:gd name="connsiteY8" fmla="*/ 370146 h 796702"/>
                <a:gd name="connsiteX9" fmla="*/ 372619 w 534369"/>
                <a:gd name="connsiteY9" fmla="*/ 354325 h 796702"/>
                <a:gd name="connsiteX10" fmla="*/ 378543 w 534369"/>
                <a:gd name="connsiteY10" fmla="*/ 342971 h 796702"/>
                <a:gd name="connsiteX11" fmla="*/ 406763 w 534369"/>
                <a:gd name="connsiteY11" fmla="*/ 328865 h 796702"/>
                <a:gd name="connsiteX12" fmla="*/ 408738 w 534369"/>
                <a:gd name="connsiteY12" fmla="*/ 305475 h 796702"/>
                <a:gd name="connsiteX13" fmla="*/ 416595 w 534369"/>
                <a:gd name="connsiteY13" fmla="*/ 296186 h 796702"/>
                <a:gd name="connsiteX14" fmla="*/ 427743 w 534369"/>
                <a:gd name="connsiteY14" fmla="*/ 214661 h 796702"/>
                <a:gd name="connsiteX15" fmla="*/ 409066 w 534369"/>
                <a:gd name="connsiteY15" fmla="*/ 198490 h 796702"/>
                <a:gd name="connsiteX16" fmla="*/ 399852 w 534369"/>
                <a:gd name="connsiteY16" fmla="*/ 179916 h 796702"/>
                <a:gd name="connsiteX17" fmla="*/ 386729 w 534369"/>
                <a:gd name="connsiteY17" fmla="*/ 178197 h 796702"/>
                <a:gd name="connsiteX18" fmla="*/ 362458 w 534369"/>
                <a:gd name="connsiteY18" fmla="*/ 157213 h 796702"/>
                <a:gd name="connsiteX19" fmla="*/ 534369 w 534369"/>
                <a:gd name="connsiteY19" fmla="*/ 94602 h 796702"/>
                <a:gd name="connsiteX20" fmla="*/ 519931 w 534369"/>
                <a:gd name="connsiteY20" fmla="*/ 88757 h 796702"/>
                <a:gd name="connsiteX21" fmla="*/ 508783 w 534369"/>
                <a:gd name="connsiteY21" fmla="*/ 84285 h 796702"/>
                <a:gd name="connsiteX22" fmla="*/ 476613 w 534369"/>
                <a:gd name="connsiteY22" fmla="*/ 82907 h 796702"/>
                <a:gd name="connsiteX23" fmla="*/ 460571 w 534369"/>
                <a:gd name="connsiteY23" fmla="*/ 91163 h 796702"/>
                <a:gd name="connsiteX24" fmla="*/ 435271 w 534369"/>
                <a:gd name="connsiteY24" fmla="*/ 68460 h 796702"/>
                <a:gd name="connsiteX25" fmla="*/ 416595 w 534369"/>
                <a:gd name="connsiteY25" fmla="*/ 46443 h 796702"/>
                <a:gd name="connsiteX26" fmla="*/ 393311 w 534369"/>
                <a:gd name="connsiteY26" fmla="*/ 59171 h 796702"/>
                <a:gd name="connsiteX27" fmla="*/ 373278 w 534369"/>
                <a:gd name="connsiteY27" fmla="*/ 61582 h 796702"/>
                <a:gd name="connsiteX28" fmla="*/ 352627 w 534369"/>
                <a:gd name="connsiteY28" fmla="*/ 56419 h 796702"/>
                <a:gd name="connsiteX29" fmla="*/ 333581 w 534369"/>
                <a:gd name="connsiteY29" fmla="*/ 45411 h 796702"/>
                <a:gd name="connsiteX30" fmla="*/ 320170 w 534369"/>
                <a:gd name="connsiteY30" fmla="*/ 50228 h 796702"/>
                <a:gd name="connsiteX31" fmla="*/ 288330 w 534369"/>
                <a:gd name="connsiteY31" fmla="*/ 39220 h 796702"/>
                <a:gd name="connsiteX32" fmla="*/ 276195 w 534369"/>
                <a:gd name="connsiteY32" fmla="*/ 30622 h 796702"/>
                <a:gd name="connsiteX33" fmla="*/ 270271 w 534369"/>
                <a:gd name="connsiteY33" fmla="*/ 8947 h 796702"/>
                <a:gd name="connsiteX34" fmla="*/ 168910 w 534369"/>
                <a:gd name="connsiteY34" fmla="*/ 4 h 796702"/>
                <a:gd name="connsiteX35" fmla="*/ 66889 w 534369"/>
                <a:gd name="connsiteY35" fmla="*/ 349 h 796702"/>
                <a:gd name="connsiteX36" fmla="*/ 63310 w 534369"/>
                <a:gd name="connsiteY36" fmla="*/ 349 h 796702"/>
                <a:gd name="connsiteX37" fmla="*/ 63310 w 534369"/>
                <a:gd name="connsiteY37" fmla="*/ 54358 h 796702"/>
                <a:gd name="connsiteX38" fmla="*/ 43934 w 534369"/>
                <a:gd name="connsiteY38" fmla="*/ 67427 h 796702"/>
                <a:gd name="connsiteX39" fmla="*/ 48214 w 534369"/>
                <a:gd name="connsiteY39" fmla="*/ 76371 h 796702"/>
                <a:gd name="connsiteX40" fmla="*/ 22297 w 534369"/>
                <a:gd name="connsiteY40" fmla="*/ 111115 h 796702"/>
                <a:gd name="connsiteX41" fmla="*/ 4567 w 534369"/>
                <a:gd name="connsiteY41" fmla="*/ 126940 h 796702"/>
                <a:gd name="connsiteX42" fmla="*/ 16044 w 534369"/>
                <a:gd name="connsiteY42" fmla="*/ 166843 h 796702"/>
                <a:gd name="connsiteX43" fmla="*/ 0 w 534369"/>
                <a:gd name="connsiteY43" fmla="*/ 194018 h 796702"/>
                <a:gd name="connsiteX44" fmla="*/ 48214 w 534369"/>
                <a:gd name="connsiteY44" fmla="*/ 216722 h 796702"/>
                <a:gd name="connsiteX45" fmla="*/ 70839 w 534369"/>
                <a:gd name="connsiteY45" fmla="*/ 238397 h 796702"/>
                <a:gd name="connsiteX46" fmla="*/ 89226 w 534369"/>
                <a:gd name="connsiteY46" fmla="*/ 269011 h 796702"/>
                <a:gd name="connsiteX47" fmla="*/ 94780 w 534369"/>
                <a:gd name="connsiteY47" fmla="*/ 292060 h 796702"/>
                <a:gd name="connsiteX48" fmla="*/ 94452 w 534369"/>
                <a:gd name="connsiteY48" fmla="*/ 318548 h 796702"/>
                <a:gd name="connsiteX49" fmla="*/ 99387 w 534369"/>
                <a:gd name="connsiteY49" fmla="*/ 327837 h 796702"/>
                <a:gd name="connsiteX50" fmla="*/ 126620 w 534369"/>
                <a:gd name="connsiteY50" fmla="*/ 353634 h 796702"/>
                <a:gd name="connsiteX51" fmla="*/ 142334 w 534369"/>
                <a:gd name="connsiteY51" fmla="*/ 364642 h 796702"/>
                <a:gd name="connsiteX52" fmla="*/ 191576 w 534369"/>
                <a:gd name="connsiteY52" fmla="*/ 392163 h 796702"/>
                <a:gd name="connsiteX53" fmla="*/ 194167 w 534369"/>
                <a:gd name="connsiteY53" fmla="*/ 412460 h 796702"/>
                <a:gd name="connsiteX54" fmla="*/ 177465 w 534369"/>
                <a:gd name="connsiteY54" fmla="*/ 412460 h 796702"/>
                <a:gd name="connsiteX55" fmla="*/ 142993 w 534369"/>
                <a:gd name="connsiteY55" fmla="*/ 402138 h 796702"/>
                <a:gd name="connsiteX56" fmla="*/ 195154 w 534369"/>
                <a:gd name="connsiteY56" fmla="*/ 478505 h 796702"/>
                <a:gd name="connsiteX57" fmla="*/ 182361 w 534369"/>
                <a:gd name="connsiteY57" fmla="*/ 488481 h 796702"/>
                <a:gd name="connsiteX58" fmla="*/ 148916 w 534369"/>
                <a:gd name="connsiteY58" fmla="*/ 493644 h 796702"/>
                <a:gd name="connsiteX59" fmla="*/ 139414 w 534369"/>
                <a:gd name="connsiteY59" fmla="*/ 502587 h 796702"/>
                <a:gd name="connsiteX60" fmla="*/ 165330 w 534369"/>
                <a:gd name="connsiteY60" fmla="*/ 524945 h 796702"/>
                <a:gd name="connsiteX61" fmla="*/ 156773 w 534369"/>
                <a:gd name="connsiteY61" fmla="*/ 547994 h 796702"/>
                <a:gd name="connsiteX62" fmla="*/ 156445 w 534369"/>
                <a:gd name="connsiteY62" fmla="*/ 567604 h 796702"/>
                <a:gd name="connsiteX63" fmla="*/ 181702 w 534369"/>
                <a:gd name="connsiteY63" fmla="*/ 599596 h 796702"/>
                <a:gd name="connsiteX64" fmla="*/ 184665 w 534369"/>
                <a:gd name="connsiteY64" fmla="*/ 620234 h 796702"/>
                <a:gd name="connsiteX65" fmla="*/ 179111 w 534369"/>
                <a:gd name="connsiteY65" fmla="*/ 636060 h 796702"/>
                <a:gd name="connsiteX66" fmla="*/ 160393 w 534369"/>
                <a:gd name="connsiteY66" fmla="*/ 650849 h 796702"/>
                <a:gd name="connsiteX67" fmla="*/ 158749 w 534369"/>
                <a:gd name="connsiteY67" fmla="*/ 659105 h 796702"/>
                <a:gd name="connsiteX68" fmla="*/ 168910 w 534369"/>
                <a:gd name="connsiteY68" fmla="*/ 675963 h 796702"/>
                <a:gd name="connsiteX69" fmla="*/ 159077 w 534369"/>
                <a:gd name="connsiteY69" fmla="*/ 692130 h 796702"/>
                <a:gd name="connsiteX70" fmla="*/ 148916 w 534369"/>
                <a:gd name="connsiteY70" fmla="*/ 738228 h 796702"/>
                <a:gd name="connsiteX71" fmla="*/ 149575 w 534369"/>
                <a:gd name="connsiteY71" fmla="*/ 756460 h 796702"/>
                <a:gd name="connsiteX72" fmla="*/ 132173 w 534369"/>
                <a:gd name="connsiteY72" fmla="*/ 761273 h 796702"/>
                <a:gd name="connsiteX73" fmla="*/ 125962 w 534369"/>
                <a:gd name="connsiteY73" fmla="*/ 778474 h 796702"/>
                <a:gd name="connsiteX74" fmla="*/ 144308 w 534369"/>
                <a:gd name="connsiteY74" fmla="*/ 777786 h 796702"/>
                <a:gd name="connsiteX75" fmla="*/ 184335 w 534369"/>
                <a:gd name="connsiteY75" fmla="*/ 796362 h 796702"/>
                <a:gd name="connsiteX76" fmla="*/ 193180 w 534369"/>
                <a:gd name="connsiteY76" fmla="*/ 796706 h 796702"/>
                <a:gd name="connsiteX77" fmla="*/ 230286 w 534369"/>
                <a:gd name="connsiteY77" fmla="*/ 784322 h 796702"/>
                <a:gd name="connsiteX78" fmla="*/ 239130 w 534369"/>
                <a:gd name="connsiteY78" fmla="*/ 769529 h 796702"/>
                <a:gd name="connsiteX79" fmla="*/ 242751 w 534369"/>
                <a:gd name="connsiteY79" fmla="*/ 738569 h 796702"/>
                <a:gd name="connsiteX80" fmla="*/ 262084 w 534369"/>
                <a:gd name="connsiteY80" fmla="*/ 713114 h 796702"/>
                <a:gd name="connsiteX81" fmla="*/ 260439 w 534369"/>
                <a:gd name="connsiteY81" fmla="*/ 699012 h 796702"/>
                <a:gd name="connsiteX82" fmla="*/ 288330 w 534369"/>
                <a:gd name="connsiteY82" fmla="*/ 684560 h 796702"/>
                <a:gd name="connsiteX83" fmla="*/ 294253 w 534369"/>
                <a:gd name="connsiteY83" fmla="*/ 668739 h 796702"/>
                <a:gd name="connsiteX84" fmla="*/ 316879 w 534369"/>
                <a:gd name="connsiteY84" fmla="*/ 635714 h 796702"/>
                <a:gd name="connsiteX85" fmla="*/ 321445 w 534369"/>
                <a:gd name="connsiteY85" fmla="*/ 598563 h 796702"/>
                <a:gd name="connsiteX86" fmla="*/ 329673 w 534369"/>
                <a:gd name="connsiteY86" fmla="*/ 589275 h 796702"/>
                <a:gd name="connsiteX87" fmla="*/ 363117 w 534369"/>
                <a:gd name="connsiteY87" fmla="*/ 518754 h 796702"/>
                <a:gd name="connsiteX88" fmla="*/ 371961 w 534369"/>
                <a:gd name="connsiteY88" fmla="*/ 493298 h 796702"/>
                <a:gd name="connsiteX89" fmla="*/ 375252 w 534369"/>
                <a:gd name="connsiteY89" fmla="*/ 468188 h 796702"/>
                <a:gd name="connsiteX90" fmla="*/ 392653 w 534369"/>
                <a:gd name="connsiteY90" fmla="*/ 459932 h 796702"/>
                <a:gd name="connsiteX91" fmla="*/ 431692 w 534369"/>
                <a:gd name="connsiteY91" fmla="*/ 464403 h 796702"/>
                <a:gd name="connsiteX92" fmla="*/ 472048 w 534369"/>
                <a:gd name="connsiteY92" fmla="*/ 455115 h 796702"/>
                <a:gd name="connsiteX93" fmla="*/ 501214 w 534369"/>
                <a:gd name="connsiteY93" fmla="*/ 459932 h 796702"/>
                <a:gd name="connsiteX94" fmla="*/ 520918 w 534369"/>
                <a:gd name="connsiteY94" fmla="*/ 470595 h 796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34369" h="796702">
                  <a:moveTo>
                    <a:pt x="520918" y="470595"/>
                  </a:moveTo>
                  <a:lnTo>
                    <a:pt x="521247" y="458899"/>
                  </a:lnTo>
                  <a:lnTo>
                    <a:pt x="508783" y="454082"/>
                  </a:lnTo>
                  <a:lnTo>
                    <a:pt x="495661" y="413834"/>
                  </a:lnTo>
                  <a:lnTo>
                    <a:pt x="472706" y="398699"/>
                  </a:lnTo>
                  <a:lnTo>
                    <a:pt x="449710" y="373931"/>
                  </a:lnTo>
                  <a:lnTo>
                    <a:pt x="431034" y="367053"/>
                  </a:lnTo>
                  <a:lnTo>
                    <a:pt x="412316" y="374963"/>
                  </a:lnTo>
                  <a:lnTo>
                    <a:pt x="396931" y="370146"/>
                  </a:lnTo>
                  <a:lnTo>
                    <a:pt x="372619" y="354325"/>
                  </a:lnTo>
                  <a:lnTo>
                    <a:pt x="378543" y="342971"/>
                  </a:lnTo>
                  <a:lnTo>
                    <a:pt x="406763" y="328865"/>
                  </a:lnTo>
                  <a:lnTo>
                    <a:pt x="408738" y="305475"/>
                  </a:lnTo>
                  <a:lnTo>
                    <a:pt x="416595" y="296186"/>
                  </a:lnTo>
                  <a:lnTo>
                    <a:pt x="427743" y="214661"/>
                  </a:lnTo>
                  <a:lnTo>
                    <a:pt x="409066" y="198490"/>
                  </a:lnTo>
                  <a:lnTo>
                    <a:pt x="399852" y="179916"/>
                  </a:lnTo>
                  <a:lnTo>
                    <a:pt x="386729" y="178197"/>
                  </a:lnTo>
                  <a:lnTo>
                    <a:pt x="362458" y="157213"/>
                  </a:lnTo>
                  <a:lnTo>
                    <a:pt x="534369" y="94602"/>
                  </a:lnTo>
                  <a:lnTo>
                    <a:pt x="519931" y="88757"/>
                  </a:lnTo>
                  <a:lnTo>
                    <a:pt x="508783" y="84285"/>
                  </a:lnTo>
                  <a:lnTo>
                    <a:pt x="476613" y="82907"/>
                  </a:lnTo>
                  <a:lnTo>
                    <a:pt x="460571" y="91163"/>
                  </a:lnTo>
                  <a:lnTo>
                    <a:pt x="435271" y="68460"/>
                  </a:lnTo>
                  <a:lnTo>
                    <a:pt x="416595" y="46443"/>
                  </a:lnTo>
                  <a:lnTo>
                    <a:pt x="393311" y="59171"/>
                  </a:lnTo>
                  <a:lnTo>
                    <a:pt x="373278" y="61582"/>
                  </a:lnTo>
                  <a:lnTo>
                    <a:pt x="352627" y="56419"/>
                  </a:lnTo>
                  <a:lnTo>
                    <a:pt x="333581" y="45411"/>
                  </a:lnTo>
                  <a:lnTo>
                    <a:pt x="320170" y="50228"/>
                  </a:lnTo>
                  <a:lnTo>
                    <a:pt x="288330" y="39220"/>
                  </a:lnTo>
                  <a:lnTo>
                    <a:pt x="276195" y="30622"/>
                  </a:lnTo>
                  <a:lnTo>
                    <a:pt x="270271" y="8947"/>
                  </a:lnTo>
                  <a:lnTo>
                    <a:pt x="168910" y="4"/>
                  </a:lnTo>
                  <a:lnTo>
                    <a:pt x="66889" y="349"/>
                  </a:lnTo>
                  <a:lnTo>
                    <a:pt x="63310" y="349"/>
                  </a:lnTo>
                  <a:lnTo>
                    <a:pt x="63310" y="54358"/>
                  </a:lnTo>
                  <a:lnTo>
                    <a:pt x="43934" y="67427"/>
                  </a:lnTo>
                  <a:lnTo>
                    <a:pt x="48214" y="76371"/>
                  </a:lnTo>
                  <a:lnTo>
                    <a:pt x="22297" y="111115"/>
                  </a:lnTo>
                  <a:lnTo>
                    <a:pt x="4567" y="126940"/>
                  </a:lnTo>
                  <a:lnTo>
                    <a:pt x="16044" y="166843"/>
                  </a:lnTo>
                  <a:lnTo>
                    <a:pt x="0" y="194018"/>
                  </a:lnTo>
                  <a:lnTo>
                    <a:pt x="48214" y="216722"/>
                  </a:lnTo>
                  <a:lnTo>
                    <a:pt x="70839" y="238397"/>
                  </a:lnTo>
                  <a:lnTo>
                    <a:pt x="89226" y="269011"/>
                  </a:lnTo>
                  <a:lnTo>
                    <a:pt x="94780" y="292060"/>
                  </a:lnTo>
                  <a:lnTo>
                    <a:pt x="94452" y="318548"/>
                  </a:lnTo>
                  <a:lnTo>
                    <a:pt x="99387" y="327837"/>
                  </a:lnTo>
                  <a:lnTo>
                    <a:pt x="126620" y="353634"/>
                  </a:lnTo>
                  <a:lnTo>
                    <a:pt x="142334" y="364642"/>
                  </a:lnTo>
                  <a:lnTo>
                    <a:pt x="191576" y="392163"/>
                  </a:lnTo>
                  <a:lnTo>
                    <a:pt x="194167" y="412460"/>
                  </a:lnTo>
                  <a:lnTo>
                    <a:pt x="177465" y="412460"/>
                  </a:lnTo>
                  <a:lnTo>
                    <a:pt x="142993" y="402138"/>
                  </a:lnTo>
                  <a:lnTo>
                    <a:pt x="195154" y="478505"/>
                  </a:lnTo>
                  <a:lnTo>
                    <a:pt x="182361" y="488481"/>
                  </a:lnTo>
                  <a:lnTo>
                    <a:pt x="148916" y="493644"/>
                  </a:lnTo>
                  <a:lnTo>
                    <a:pt x="139414" y="502587"/>
                  </a:lnTo>
                  <a:lnTo>
                    <a:pt x="165330" y="524945"/>
                  </a:lnTo>
                  <a:lnTo>
                    <a:pt x="156773" y="547994"/>
                  </a:lnTo>
                  <a:lnTo>
                    <a:pt x="156445" y="567604"/>
                  </a:lnTo>
                  <a:lnTo>
                    <a:pt x="181702" y="599596"/>
                  </a:lnTo>
                  <a:lnTo>
                    <a:pt x="184665" y="620234"/>
                  </a:lnTo>
                  <a:lnTo>
                    <a:pt x="179111" y="636060"/>
                  </a:lnTo>
                  <a:lnTo>
                    <a:pt x="160393" y="650849"/>
                  </a:lnTo>
                  <a:lnTo>
                    <a:pt x="158749" y="659105"/>
                  </a:lnTo>
                  <a:lnTo>
                    <a:pt x="168910" y="675963"/>
                  </a:lnTo>
                  <a:lnTo>
                    <a:pt x="159077" y="692130"/>
                  </a:lnTo>
                  <a:lnTo>
                    <a:pt x="148916" y="738228"/>
                  </a:lnTo>
                  <a:lnTo>
                    <a:pt x="149575" y="756460"/>
                  </a:lnTo>
                  <a:lnTo>
                    <a:pt x="132173" y="761273"/>
                  </a:lnTo>
                  <a:lnTo>
                    <a:pt x="125962" y="778474"/>
                  </a:lnTo>
                  <a:lnTo>
                    <a:pt x="144308" y="777786"/>
                  </a:lnTo>
                  <a:lnTo>
                    <a:pt x="184335" y="796362"/>
                  </a:lnTo>
                  <a:lnTo>
                    <a:pt x="193180" y="796706"/>
                  </a:lnTo>
                  <a:lnTo>
                    <a:pt x="230286" y="784322"/>
                  </a:lnTo>
                  <a:lnTo>
                    <a:pt x="239130" y="769529"/>
                  </a:lnTo>
                  <a:lnTo>
                    <a:pt x="242751" y="738569"/>
                  </a:lnTo>
                  <a:lnTo>
                    <a:pt x="262084" y="713114"/>
                  </a:lnTo>
                  <a:lnTo>
                    <a:pt x="260439" y="699012"/>
                  </a:lnTo>
                  <a:lnTo>
                    <a:pt x="288330" y="684560"/>
                  </a:lnTo>
                  <a:lnTo>
                    <a:pt x="294253" y="668739"/>
                  </a:lnTo>
                  <a:lnTo>
                    <a:pt x="316879" y="635714"/>
                  </a:lnTo>
                  <a:lnTo>
                    <a:pt x="321445" y="598563"/>
                  </a:lnTo>
                  <a:lnTo>
                    <a:pt x="329673" y="589275"/>
                  </a:lnTo>
                  <a:lnTo>
                    <a:pt x="363117" y="518754"/>
                  </a:lnTo>
                  <a:lnTo>
                    <a:pt x="371961" y="493298"/>
                  </a:lnTo>
                  <a:lnTo>
                    <a:pt x="375252" y="468188"/>
                  </a:lnTo>
                  <a:lnTo>
                    <a:pt x="392653" y="459932"/>
                  </a:lnTo>
                  <a:lnTo>
                    <a:pt x="431692" y="464403"/>
                  </a:lnTo>
                  <a:lnTo>
                    <a:pt x="472048" y="455115"/>
                  </a:lnTo>
                  <a:lnTo>
                    <a:pt x="501214" y="459932"/>
                  </a:lnTo>
                  <a:lnTo>
                    <a:pt x="520918" y="470595"/>
                  </a:lnTo>
                  <a:close/>
                </a:path>
              </a:pathLst>
            </a:custGeom>
            <a:solidFill>
              <a:srgbClr val="308BC9"/>
            </a:solidFill>
            <a:ln w="5801" cap="flat">
              <a:noFill/>
              <a:prstDash val="solid"/>
              <a:miter/>
            </a:ln>
          </p:spPr>
          <p:txBody>
            <a:bodyPr rtlCol="0" anchor="ctr"/>
            <a:lstStyle/>
            <a:p>
              <a:endParaRPr lang="pt-BR"/>
            </a:p>
          </p:txBody>
        </p:sp>
        <p:sp>
          <p:nvSpPr>
            <p:cNvPr id="129" name="Forma Livre: Forma 128">
              <a:extLst>
                <a:ext uri="{FF2B5EF4-FFF2-40B4-BE49-F238E27FC236}">
                  <a16:creationId xmlns:a16="http://schemas.microsoft.com/office/drawing/2014/main" id="{6FE63CF5-D888-D961-4A4A-E69CB5BB601B}"/>
                </a:ext>
              </a:extLst>
            </p:cNvPr>
            <p:cNvSpPr/>
            <p:nvPr/>
          </p:nvSpPr>
          <p:spPr>
            <a:xfrm flipV="1">
              <a:off x="-18030642" y="3993650"/>
              <a:ext cx="94822" cy="85654"/>
            </a:xfrm>
            <a:custGeom>
              <a:avLst/>
              <a:gdLst>
                <a:gd name="connsiteX0" fmla="*/ 94822 w 94822"/>
                <a:gd name="connsiteY0" fmla="*/ 11010 h 85654"/>
                <a:gd name="connsiteX1" fmla="*/ 81370 w 94822"/>
                <a:gd name="connsiteY1" fmla="*/ 2408 h 85654"/>
                <a:gd name="connsiteX2" fmla="*/ 60349 w 94822"/>
                <a:gd name="connsiteY2" fmla="*/ 2 h 85654"/>
                <a:gd name="connsiteX3" fmla="*/ 40027 w 94822"/>
                <a:gd name="connsiteY3" fmla="*/ 21673 h 85654"/>
                <a:gd name="connsiteX4" fmla="*/ 12794 w 94822"/>
                <a:gd name="connsiteY4" fmla="*/ 16169 h 85654"/>
                <a:gd name="connsiteX5" fmla="*/ 7529 w 94822"/>
                <a:gd name="connsiteY5" fmla="*/ 31305 h 85654"/>
                <a:gd name="connsiteX6" fmla="*/ 0 w 94822"/>
                <a:gd name="connsiteY6" fmla="*/ 49881 h 85654"/>
                <a:gd name="connsiteX7" fmla="*/ 22297 w 94822"/>
                <a:gd name="connsiteY7" fmla="*/ 59513 h 85654"/>
                <a:gd name="connsiteX8" fmla="*/ 44964 w 94822"/>
                <a:gd name="connsiteY8" fmla="*/ 57449 h 85654"/>
                <a:gd name="connsiteX9" fmla="*/ 65286 w 94822"/>
                <a:gd name="connsiteY9" fmla="*/ 85657 h 85654"/>
                <a:gd name="connsiteX10" fmla="*/ 69563 w 94822"/>
                <a:gd name="connsiteY10" fmla="*/ 56761 h 85654"/>
                <a:gd name="connsiteX11" fmla="*/ 66602 w 94822"/>
                <a:gd name="connsiteY11" fmla="*/ 36465 h 85654"/>
                <a:gd name="connsiteX12" fmla="*/ 69893 w 94822"/>
                <a:gd name="connsiteY12" fmla="*/ 24769 h 85654"/>
                <a:gd name="connsiteX13" fmla="*/ 86594 w 94822"/>
                <a:gd name="connsiteY13" fmla="*/ 20297 h 85654"/>
                <a:gd name="connsiteX14" fmla="*/ 94822 w 94822"/>
                <a:gd name="connsiteY14" fmla="*/ 11010 h 8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822" h="85654">
                  <a:moveTo>
                    <a:pt x="94822" y="11010"/>
                  </a:moveTo>
                  <a:lnTo>
                    <a:pt x="81370" y="2408"/>
                  </a:lnTo>
                  <a:lnTo>
                    <a:pt x="60349" y="2"/>
                  </a:lnTo>
                  <a:lnTo>
                    <a:pt x="40027" y="21673"/>
                  </a:lnTo>
                  <a:lnTo>
                    <a:pt x="12794" y="16169"/>
                  </a:lnTo>
                  <a:lnTo>
                    <a:pt x="7529" y="31305"/>
                  </a:lnTo>
                  <a:lnTo>
                    <a:pt x="0" y="49881"/>
                  </a:lnTo>
                  <a:lnTo>
                    <a:pt x="22297" y="59513"/>
                  </a:lnTo>
                  <a:lnTo>
                    <a:pt x="44964" y="57449"/>
                  </a:lnTo>
                  <a:lnTo>
                    <a:pt x="65286" y="85657"/>
                  </a:lnTo>
                  <a:lnTo>
                    <a:pt x="69563" y="56761"/>
                  </a:lnTo>
                  <a:lnTo>
                    <a:pt x="66602" y="36465"/>
                  </a:lnTo>
                  <a:lnTo>
                    <a:pt x="69893" y="24769"/>
                  </a:lnTo>
                  <a:lnTo>
                    <a:pt x="86594" y="20297"/>
                  </a:lnTo>
                  <a:lnTo>
                    <a:pt x="94822" y="11010"/>
                  </a:lnTo>
                  <a:close/>
                </a:path>
              </a:pathLst>
            </a:custGeom>
            <a:solidFill>
              <a:srgbClr val="7FCDBB"/>
            </a:solidFill>
            <a:ln w="5801" cap="flat">
              <a:noFill/>
              <a:prstDash val="solid"/>
              <a:miter/>
            </a:ln>
          </p:spPr>
          <p:txBody>
            <a:bodyPr rtlCol="0" anchor="ctr"/>
            <a:lstStyle/>
            <a:p>
              <a:endParaRPr lang="pt-BR"/>
            </a:p>
          </p:txBody>
        </p:sp>
        <p:sp>
          <p:nvSpPr>
            <p:cNvPr id="130" name="Forma Livre: Forma 129">
              <a:extLst>
                <a:ext uri="{FF2B5EF4-FFF2-40B4-BE49-F238E27FC236}">
                  <a16:creationId xmlns:a16="http://schemas.microsoft.com/office/drawing/2014/main" id="{0DBBA32C-7F9D-E744-F099-31BFFE08CAF2}"/>
                </a:ext>
              </a:extLst>
            </p:cNvPr>
            <p:cNvSpPr/>
            <p:nvPr/>
          </p:nvSpPr>
          <p:spPr>
            <a:xfrm flipV="1">
              <a:off x="-17965357" y="3941018"/>
              <a:ext cx="58373" cy="127278"/>
            </a:xfrm>
            <a:custGeom>
              <a:avLst/>
              <a:gdLst>
                <a:gd name="connsiteX0" fmla="*/ 58043 w 58373"/>
                <a:gd name="connsiteY0" fmla="*/ 63297 h 127278"/>
                <a:gd name="connsiteX1" fmla="*/ 45579 w 58373"/>
                <a:gd name="connsiteY1" fmla="*/ 57793 h 127278"/>
                <a:gd name="connsiteX2" fmla="*/ 32127 w 58373"/>
                <a:gd name="connsiteY2" fmla="*/ 38529 h 127278"/>
                <a:gd name="connsiteX3" fmla="*/ 36735 w 58373"/>
                <a:gd name="connsiteY3" fmla="*/ 26833 h 127278"/>
                <a:gd name="connsiteX4" fmla="*/ 33773 w 58373"/>
                <a:gd name="connsiteY4" fmla="*/ 689 h 127278"/>
                <a:gd name="connsiteX5" fmla="*/ 29536 w 58373"/>
                <a:gd name="connsiteY5" fmla="*/ 2 h 127278"/>
                <a:gd name="connsiteX6" fmla="*/ 21309 w 58373"/>
                <a:gd name="connsiteY6" fmla="*/ 9289 h 127278"/>
                <a:gd name="connsiteX7" fmla="*/ 4607 w 58373"/>
                <a:gd name="connsiteY7" fmla="*/ 13761 h 127278"/>
                <a:gd name="connsiteX8" fmla="*/ 1317 w 58373"/>
                <a:gd name="connsiteY8" fmla="*/ 25457 h 127278"/>
                <a:gd name="connsiteX9" fmla="*/ 4278 w 58373"/>
                <a:gd name="connsiteY9" fmla="*/ 45753 h 127278"/>
                <a:gd name="connsiteX10" fmla="*/ 0 w 58373"/>
                <a:gd name="connsiteY10" fmla="*/ 74648 h 127278"/>
                <a:gd name="connsiteX11" fmla="*/ 8515 w 58373"/>
                <a:gd name="connsiteY11" fmla="*/ 89784 h 127278"/>
                <a:gd name="connsiteX12" fmla="*/ 22953 w 58373"/>
                <a:gd name="connsiteY12" fmla="*/ 102513 h 127278"/>
                <a:gd name="connsiteX13" fmla="*/ 31140 w 58373"/>
                <a:gd name="connsiteY13" fmla="*/ 100448 h 127278"/>
                <a:gd name="connsiteX14" fmla="*/ 44921 w 58373"/>
                <a:gd name="connsiteY14" fmla="*/ 127280 h 127278"/>
                <a:gd name="connsiteX15" fmla="*/ 56727 w 58373"/>
                <a:gd name="connsiteY15" fmla="*/ 115929 h 127278"/>
                <a:gd name="connsiteX16" fmla="*/ 46896 w 58373"/>
                <a:gd name="connsiteY16" fmla="*/ 101137 h 127278"/>
                <a:gd name="connsiteX17" fmla="*/ 58373 w 58373"/>
                <a:gd name="connsiteY17" fmla="*/ 84625 h 127278"/>
                <a:gd name="connsiteX18" fmla="*/ 58043 w 58373"/>
                <a:gd name="connsiteY18" fmla="*/ 63297 h 127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73" h="127278">
                  <a:moveTo>
                    <a:pt x="58043" y="63297"/>
                  </a:moveTo>
                  <a:lnTo>
                    <a:pt x="45579" y="57793"/>
                  </a:lnTo>
                  <a:lnTo>
                    <a:pt x="32127" y="38529"/>
                  </a:lnTo>
                  <a:lnTo>
                    <a:pt x="36735" y="26833"/>
                  </a:lnTo>
                  <a:lnTo>
                    <a:pt x="33773" y="689"/>
                  </a:lnTo>
                  <a:lnTo>
                    <a:pt x="29536" y="2"/>
                  </a:lnTo>
                  <a:lnTo>
                    <a:pt x="21309" y="9289"/>
                  </a:lnTo>
                  <a:lnTo>
                    <a:pt x="4607" y="13761"/>
                  </a:lnTo>
                  <a:lnTo>
                    <a:pt x="1317" y="25457"/>
                  </a:lnTo>
                  <a:lnTo>
                    <a:pt x="4278" y="45753"/>
                  </a:lnTo>
                  <a:lnTo>
                    <a:pt x="0" y="74648"/>
                  </a:lnTo>
                  <a:lnTo>
                    <a:pt x="8515" y="89784"/>
                  </a:lnTo>
                  <a:lnTo>
                    <a:pt x="22953" y="102513"/>
                  </a:lnTo>
                  <a:lnTo>
                    <a:pt x="31140" y="100448"/>
                  </a:lnTo>
                  <a:lnTo>
                    <a:pt x="44921" y="127280"/>
                  </a:lnTo>
                  <a:lnTo>
                    <a:pt x="56727" y="115929"/>
                  </a:lnTo>
                  <a:lnTo>
                    <a:pt x="46896" y="101137"/>
                  </a:lnTo>
                  <a:lnTo>
                    <a:pt x="58373" y="84625"/>
                  </a:lnTo>
                  <a:lnTo>
                    <a:pt x="58043" y="63297"/>
                  </a:lnTo>
                  <a:close/>
                </a:path>
              </a:pathLst>
            </a:custGeom>
            <a:solidFill>
              <a:srgbClr val="7FCDBB"/>
            </a:solidFill>
            <a:ln w="5801" cap="flat">
              <a:noFill/>
              <a:prstDash val="solid"/>
              <a:miter/>
            </a:ln>
          </p:spPr>
          <p:txBody>
            <a:bodyPr rtlCol="0" anchor="ctr"/>
            <a:lstStyle/>
            <a:p>
              <a:endParaRPr lang="pt-BR"/>
            </a:p>
          </p:txBody>
        </p:sp>
        <p:sp>
          <p:nvSpPr>
            <p:cNvPr id="131" name="Forma Livre: Forma 130">
              <a:extLst>
                <a:ext uri="{FF2B5EF4-FFF2-40B4-BE49-F238E27FC236}">
                  <a16:creationId xmlns:a16="http://schemas.microsoft.com/office/drawing/2014/main" id="{A7BADCA4-8F3A-B3B8-766D-F1DF1655D94B}"/>
                </a:ext>
              </a:extLst>
            </p:cNvPr>
            <p:cNvSpPr/>
            <p:nvPr/>
          </p:nvSpPr>
          <p:spPr>
            <a:xfrm flipV="1">
              <a:off x="-19411692" y="6825104"/>
              <a:ext cx="318193" cy="280360"/>
            </a:xfrm>
            <a:custGeom>
              <a:avLst/>
              <a:gdLst>
                <a:gd name="connsiteX0" fmla="*/ 305729 w 318193"/>
                <a:gd name="connsiteY0" fmla="*/ 174079 h 280360"/>
                <a:gd name="connsiteX1" fmla="*/ 317864 w 318193"/>
                <a:gd name="connsiteY1" fmla="*/ 176144 h 280360"/>
                <a:gd name="connsiteX2" fmla="*/ 285737 w 318193"/>
                <a:gd name="connsiteY2" fmla="*/ 140026 h 280360"/>
                <a:gd name="connsiteX3" fmla="*/ 282117 w 318193"/>
                <a:gd name="connsiteY3" fmla="*/ 123168 h 280360"/>
                <a:gd name="connsiteX4" fmla="*/ 288041 w 318193"/>
                <a:gd name="connsiteY4" fmla="*/ 109408 h 280360"/>
                <a:gd name="connsiteX5" fmla="*/ 298859 w 318193"/>
                <a:gd name="connsiteY5" fmla="*/ 103216 h 280360"/>
                <a:gd name="connsiteX6" fmla="*/ 302150 w 318193"/>
                <a:gd name="connsiteY6" fmla="*/ 89456 h 280360"/>
                <a:gd name="connsiteX7" fmla="*/ 299189 w 318193"/>
                <a:gd name="connsiteY7" fmla="*/ 61936 h 280360"/>
                <a:gd name="connsiteX8" fmla="*/ 310007 w 318193"/>
                <a:gd name="connsiteY8" fmla="*/ 36139 h 280360"/>
                <a:gd name="connsiteX9" fmla="*/ 318194 w 318193"/>
                <a:gd name="connsiteY9" fmla="*/ 26504 h 280360"/>
                <a:gd name="connsiteX10" fmla="*/ 301492 w 318193"/>
                <a:gd name="connsiteY10" fmla="*/ 15842 h 280360"/>
                <a:gd name="connsiteX11" fmla="*/ 295569 w 318193"/>
                <a:gd name="connsiteY11" fmla="*/ 4488 h 280360"/>
                <a:gd name="connsiteX12" fmla="*/ 279813 w 318193"/>
                <a:gd name="connsiteY12" fmla="*/ 703 h 280360"/>
                <a:gd name="connsiteX13" fmla="*/ 268006 w 318193"/>
                <a:gd name="connsiteY13" fmla="*/ 7931 h 280360"/>
                <a:gd name="connsiteX14" fmla="*/ 248343 w 318193"/>
                <a:gd name="connsiteY14" fmla="*/ 16 h 280360"/>
                <a:gd name="connsiteX15" fmla="*/ 231272 w 318193"/>
                <a:gd name="connsiteY15" fmla="*/ 3114 h 280360"/>
                <a:gd name="connsiteX16" fmla="*/ 217820 w 318193"/>
                <a:gd name="connsiteY16" fmla="*/ 14809 h 280360"/>
                <a:gd name="connsiteX17" fmla="*/ 210620 w 318193"/>
                <a:gd name="connsiteY17" fmla="*/ 10679 h 280360"/>
                <a:gd name="connsiteX18" fmla="*/ 179769 w 318193"/>
                <a:gd name="connsiteY18" fmla="*/ 20659 h 280360"/>
                <a:gd name="connsiteX19" fmla="*/ 169608 w 318193"/>
                <a:gd name="connsiteY19" fmla="*/ 14809 h 280360"/>
                <a:gd name="connsiteX20" fmla="*/ 158788 w 318193"/>
                <a:gd name="connsiteY20" fmla="*/ 21000 h 280360"/>
                <a:gd name="connsiteX21" fmla="*/ 150931 w 318193"/>
                <a:gd name="connsiteY21" fmla="*/ 43362 h 280360"/>
                <a:gd name="connsiteX22" fmla="*/ 134518 w 318193"/>
                <a:gd name="connsiteY22" fmla="*/ 62281 h 280360"/>
                <a:gd name="connsiteX23" fmla="*/ 104652 w 318193"/>
                <a:gd name="connsiteY23" fmla="*/ 86359 h 280360"/>
                <a:gd name="connsiteX24" fmla="*/ 80710 w 318193"/>
                <a:gd name="connsiteY24" fmla="*/ 80513 h 280360"/>
                <a:gd name="connsiteX25" fmla="*/ 72195 w 318193"/>
                <a:gd name="connsiteY25" fmla="*/ 74322 h 280360"/>
                <a:gd name="connsiteX26" fmla="*/ 56768 w 318193"/>
                <a:gd name="connsiteY26" fmla="*/ 79135 h 280360"/>
                <a:gd name="connsiteX27" fmla="*/ 48912 w 318193"/>
                <a:gd name="connsiteY27" fmla="*/ 89456 h 280360"/>
                <a:gd name="connsiteX28" fmla="*/ 30194 w 318193"/>
                <a:gd name="connsiteY28" fmla="*/ 89456 h 280360"/>
                <a:gd name="connsiteX29" fmla="*/ 658 w 318193"/>
                <a:gd name="connsiteY29" fmla="*/ 76729 h 280360"/>
                <a:gd name="connsiteX30" fmla="*/ 0 w 318193"/>
                <a:gd name="connsiteY30" fmla="*/ 84297 h 280360"/>
                <a:gd name="connsiteX31" fmla="*/ 19704 w 318193"/>
                <a:gd name="connsiteY31" fmla="*/ 103562 h 280360"/>
                <a:gd name="connsiteX32" fmla="*/ 16742 w 318193"/>
                <a:gd name="connsiteY32" fmla="*/ 120416 h 280360"/>
                <a:gd name="connsiteX33" fmla="*/ 30524 w 318193"/>
                <a:gd name="connsiteY33" fmla="*/ 122481 h 280360"/>
                <a:gd name="connsiteX34" fmla="*/ 31840 w 318193"/>
                <a:gd name="connsiteY34" fmla="*/ 140713 h 280360"/>
                <a:gd name="connsiteX35" fmla="*/ 38709 w 318193"/>
                <a:gd name="connsiteY35" fmla="*/ 153441 h 280360"/>
                <a:gd name="connsiteX36" fmla="*/ 34144 w 318193"/>
                <a:gd name="connsiteY36" fmla="*/ 181648 h 280360"/>
                <a:gd name="connsiteX37" fmla="*/ 25257 w 318193"/>
                <a:gd name="connsiteY37" fmla="*/ 181303 h 280360"/>
                <a:gd name="connsiteX38" fmla="*/ 20033 w 318193"/>
                <a:gd name="connsiteY38" fmla="*/ 204697 h 280360"/>
                <a:gd name="connsiteX39" fmla="*/ 11148 w 318193"/>
                <a:gd name="connsiteY39" fmla="*/ 217080 h 280360"/>
                <a:gd name="connsiteX40" fmla="*/ 23324 w 318193"/>
                <a:gd name="connsiteY40" fmla="*/ 245287 h 280360"/>
                <a:gd name="connsiteX41" fmla="*/ 36447 w 318193"/>
                <a:gd name="connsiteY41" fmla="*/ 259393 h 280360"/>
                <a:gd name="connsiteX42" fmla="*/ 61705 w 318193"/>
                <a:gd name="connsiteY42" fmla="*/ 280377 h 280360"/>
                <a:gd name="connsiteX43" fmla="*/ 86304 w 318193"/>
                <a:gd name="connsiteY43" fmla="*/ 260767 h 280360"/>
                <a:gd name="connsiteX44" fmla="*/ 105968 w 318193"/>
                <a:gd name="connsiteY44" fmla="*/ 253889 h 280360"/>
                <a:gd name="connsiteX45" fmla="*/ 125961 w 318193"/>
                <a:gd name="connsiteY45" fmla="*/ 218112 h 280360"/>
                <a:gd name="connsiteX46" fmla="*/ 149614 w 318193"/>
                <a:gd name="connsiteY46" fmla="*/ 211921 h 280360"/>
                <a:gd name="connsiteX47" fmla="*/ 156155 w 318193"/>
                <a:gd name="connsiteY47" fmla="*/ 218458 h 280360"/>
                <a:gd name="connsiteX48" fmla="*/ 185363 w 318193"/>
                <a:gd name="connsiteY48" fmla="*/ 230153 h 280360"/>
                <a:gd name="connsiteX49" fmla="*/ 199802 w 318193"/>
                <a:gd name="connsiteY49" fmla="*/ 240129 h 280360"/>
                <a:gd name="connsiteX50" fmla="*/ 232918 w 318193"/>
                <a:gd name="connsiteY50" fmla="*/ 227742 h 280360"/>
                <a:gd name="connsiteX51" fmla="*/ 247356 w 318193"/>
                <a:gd name="connsiteY51" fmla="*/ 219490 h 280360"/>
                <a:gd name="connsiteX52" fmla="*/ 255542 w 318193"/>
                <a:gd name="connsiteY52" fmla="*/ 206758 h 280360"/>
                <a:gd name="connsiteX53" fmla="*/ 273930 w 318193"/>
                <a:gd name="connsiteY53" fmla="*/ 195754 h 280360"/>
                <a:gd name="connsiteX54" fmla="*/ 276893 w 318193"/>
                <a:gd name="connsiteY54" fmla="*/ 187152 h 280360"/>
                <a:gd name="connsiteX55" fmla="*/ 295569 w 318193"/>
                <a:gd name="connsiteY55" fmla="*/ 184055 h 280360"/>
                <a:gd name="connsiteX56" fmla="*/ 305729 w 318193"/>
                <a:gd name="connsiteY56" fmla="*/ 174079 h 28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18193" h="280360">
                  <a:moveTo>
                    <a:pt x="305729" y="174079"/>
                  </a:moveTo>
                  <a:lnTo>
                    <a:pt x="317864" y="176144"/>
                  </a:lnTo>
                  <a:lnTo>
                    <a:pt x="285737" y="140026"/>
                  </a:lnTo>
                  <a:lnTo>
                    <a:pt x="282117" y="123168"/>
                  </a:lnTo>
                  <a:lnTo>
                    <a:pt x="288041" y="109408"/>
                  </a:lnTo>
                  <a:lnTo>
                    <a:pt x="298859" y="103216"/>
                  </a:lnTo>
                  <a:lnTo>
                    <a:pt x="302150" y="89456"/>
                  </a:lnTo>
                  <a:lnTo>
                    <a:pt x="299189" y="61936"/>
                  </a:lnTo>
                  <a:lnTo>
                    <a:pt x="310007" y="36139"/>
                  </a:lnTo>
                  <a:lnTo>
                    <a:pt x="318194" y="26504"/>
                  </a:lnTo>
                  <a:lnTo>
                    <a:pt x="301492" y="15842"/>
                  </a:lnTo>
                  <a:lnTo>
                    <a:pt x="295569" y="4488"/>
                  </a:lnTo>
                  <a:lnTo>
                    <a:pt x="279813" y="703"/>
                  </a:lnTo>
                  <a:lnTo>
                    <a:pt x="268006" y="7931"/>
                  </a:lnTo>
                  <a:lnTo>
                    <a:pt x="248343" y="16"/>
                  </a:lnTo>
                  <a:lnTo>
                    <a:pt x="231272" y="3114"/>
                  </a:lnTo>
                  <a:lnTo>
                    <a:pt x="217820" y="14809"/>
                  </a:lnTo>
                  <a:lnTo>
                    <a:pt x="210620" y="10679"/>
                  </a:lnTo>
                  <a:lnTo>
                    <a:pt x="179769" y="20659"/>
                  </a:lnTo>
                  <a:lnTo>
                    <a:pt x="169608" y="14809"/>
                  </a:lnTo>
                  <a:lnTo>
                    <a:pt x="158788" y="21000"/>
                  </a:lnTo>
                  <a:lnTo>
                    <a:pt x="150931" y="43362"/>
                  </a:lnTo>
                  <a:lnTo>
                    <a:pt x="134518" y="62281"/>
                  </a:lnTo>
                  <a:lnTo>
                    <a:pt x="104652" y="86359"/>
                  </a:lnTo>
                  <a:lnTo>
                    <a:pt x="80710" y="80513"/>
                  </a:lnTo>
                  <a:lnTo>
                    <a:pt x="72195" y="74322"/>
                  </a:lnTo>
                  <a:lnTo>
                    <a:pt x="56768" y="79135"/>
                  </a:lnTo>
                  <a:lnTo>
                    <a:pt x="48912" y="89456"/>
                  </a:lnTo>
                  <a:lnTo>
                    <a:pt x="30194" y="89456"/>
                  </a:lnTo>
                  <a:lnTo>
                    <a:pt x="658" y="76729"/>
                  </a:lnTo>
                  <a:lnTo>
                    <a:pt x="0" y="84297"/>
                  </a:lnTo>
                  <a:lnTo>
                    <a:pt x="19704" y="103562"/>
                  </a:lnTo>
                  <a:lnTo>
                    <a:pt x="16742" y="120416"/>
                  </a:lnTo>
                  <a:lnTo>
                    <a:pt x="30524" y="122481"/>
                  </a:lnTo>
                  <a:lnTo>
                    <a:pt x="31840" y="140713"/>
                  </a:lnTo>
                  <a:lnTo>
                    <a:pt x="38709" y="153441"/>
                  </a:lnTo>
                  <a:lnTo>
                    <a:pt x="34144" y="181648"/>
                  </a:lnTo>
                  <a:lnTo>
                    <a:pt x="25257" y="181303"/>
                  </a:lnTo>
                  <a:lnTo>
                    <a:pt x="20033" y="204697"/>
                  </a:lnTo>
                  <a:lnTo>
                    <a:pt x="11148" y="217080"/>
                  </a:lnTo>
                  <a:lnTo>
                    <a:pt x="23324" y="245287"/>
                  </a:lnTo>
                  <a:lnTo>
                    <a:pt x="36447" y="259393"/>
                  </a:lnTo>
                  <a:lnTo>
                    <a:pt x="61705" y="280377"/>
                  </a:lnTo>
                  <a:lnTo>
                    <a:pt x="86304" y="260767"/>
                  </a:lnTo>
                  <a:lnTo>
                    <a:pt x="105968" y="253889"/>
                  </a:lnTo>
                  <a:lnTo>
                    <a:pt x="125961" y="218112"/>
                  </a:lnTo>
                  <a:lnTo>
                    <a:pt x="149614" y="211921"/>
                  </a:lnTo>
                  <a:lnTo>
                    <a:pt x="156155" y="218458"/>
                  </a:lnTo>
                  <a:lnTo>
                    <a:pt x="185363" y="230153"/>
                  </a:lnTo>
                  <a:lnTo>
                    <a:pt x="199802" y="240129"/>
                  </a:lnTo>
                  <a:lnTo>
                    <a:pt x="232918" y="227742"/>
                  </a:lnTo>
                  <a:lnTo>
                    <a:pt x="247356" y="219490"/>
                  </a:lnTo>
                  <a:lnTo>
                    <a:pt x="255542" y="206758"/>
                  </a:lnTo>
                  <a:lnTo>
                    <a:pt x="273930" y="195754"/>
                  </a:lnTo>
                  <a:lnTo>
                    <a:pt x="276893" y="187152"/>
                  </a:lnTo>
                  <a:lnTo>
                    <a:pt x="295569" y="184055"/>
                  </a:lnTo>
                  <a:lnTo>
                    <a:pt x="305729" y="174079"/>
                  </a:lnTo>
                  <a:close/>
                </a:path>
              </a:pathLst>
            </a:custGeom>
            <a:solidFill>
              <a:srgbClr val="1B779B"/>
            </a:solidFill>
            <a:ln w="5801" cap="flat">
              <a:noFill/>
              <a:prstDash val="solid"/>
              <a:miter/>
            </a:ln>
          </p:spPr>
          <p:txBody>
            <a:bodyPr rtlCol="0" anchor="ctr"/>
            <a:lstStyle/>
            <a:p>
              <a:endParaRPr lang="pt-BR"/>
            </a:p>
          </p:txBody>
        </p:sp>
        <p:sp>
          <p:nvSpPr>
            <p:cNvPr id="132" name="Forma Livre: Forma 131">
              <a:extLst>
                <a:ext uri="{FF2B5EF4-FFF2-40B4-BE49-F238E27FC236}">
                  <a16:creationId xmlns:a16="http://schemas.microsoft.com/office/drawing/2014/main" id="{7593E193-F993-910B-2F5C-3FF6322602C5}"/>
                </a:ext>
              </a:extLst>
            </p:cNvPr>
            <p:cNvSpPr/>
            <p:nvPr/>
          </p:nvSpPr>
          <p:spPr>
            <a:xfrm flipV="1">
              <a:off x="-19330982" y="6547841"/>
              <a:ext cx="497964" cy="271417"/>
            </a:xfrm>
            <a:custGeom>
              <a:avLst/>
              <a:gdLst>
                <a:gd name="connsiteX0" fmla="*/ 236827 w 497964"/>
                <a:gd name="connsiteY0" fmla="*/ 15 h 271417"/>
                <a:gd name="connsiteX1" fmla="*/ 229297 w 497964"/>
                <a:gd name="connsiteY1" fmla="*/ 10336 h 271417"/>
                <a:gd name="connsiteX2" fmla="*/ 207002 w 497964"/>
                <a:gd name="connsiteY2" fmla="*/ 18938 h 271417"/>
                <a:gd name="connsiteX3" fmla="*/ 185035 w 497964"/>
                <a:gd name="connsiteY3" fmla="*/ 16527 h 271417"/>
                <a:gd name="connsiteX4" fmla="*/ 177136 w 497964"/>
                <a:gd name="connsiteY4" fmla="*/ 23751 h 271417"/>
                <a:gd name="connsiteX5" fmla="*/ 149575 w 497964"/>
                <a:gd name="connsiteY5" fmla="*/ 22031 h 271417"/>
                <a:gd name="connsiteX6" fmla="*/ 129253 w 497964"/>
                <a:gd name="connsiteY6" fmla="*/ 6897 h 271417"/>
                <a:gd name="connsiteX7" fmla="*/ 102350 w 497964"/>
                <a:gd name="connsiteY7" fmla="*/ 19625 h 271417"/>
                <a:gd name="connsiteX8" fmla="*/ 102350 w 497964"/>
                <a:gd name="connsiteY8" fmla="*/ 35446 h 271417"/>
                <a:gd name="connsiteX9" fmla="*/ 79395 w 497964"/>
                <a:gd name="connsiteY9" fmla="*/ 49898 h 271417"/>
                <a:gd name="connsiteX10" fmla="*/ 70550 w 497964"/>
                <a:gd name="connsiteY10" fmla="*/ 61247 h 271417"/>
                <a:gd name="connsiteX11" fmla="*/ 40027 w 497964"/>
                <a:gd name="connsiteY11" fmla="*/ 75694 h 271417"/>
                <a:gd name="connsiteX12" fmla="*/ 22955 w 497964"/>
                <a:gd name="connsiteY12" fmla="*/ 88768 h 271417"/>
                <a:gd name="connsiteX13" fmla="*/ 18388 w 497964"/>
                <a:gd name="connsiteY13" fmla="*/ 102183 h 271417"/>
                <a:gd name="connsiteX14" fmla="*/ 5266 w 497964"/>
                <a:gd name="connsiteY14" fmla="*/ 110784 h 271417"/>
                <a:gd name="connsiteX15" fmla="*/ 7528 w 497964"/>
                <a:gd name="connsiteY15" fmla="*/ 146561 h 271417"/>
                <a:gd name="connsiteX16" fmla="*/ 0 w 497964"/>
                <a:gd name="connsiteY16" fmla="*/ 156878 h 271417"/>
                <a:gd name="connsiteX17" fmla="*/ 10161 w 497964"/>
                <a:gd name="connsiteY17" fmla="*/ 169606 h 271417"/>
                <a:gd name="connsiteX18" fmla="*/ 11148 w 497964"/>
                <a:gd name="connsiteY18" fmla="*/ 184058 h 271417"/>
                <a:gd name="connsiteX19" fmla="*/ 170924 w 497964"/>
                <a:gd name="connsiteY19" fmla="*/ 212265 h 271417"/>
                <a:gd name="connsiteX20" fmla="*/ 335595 w 497964"/>
                <a:gd name="connsiteY20" fmla="*/ 241847 h 271417"/>
                <a:gd name="connsiteX21" fmla="*/ 497964 w 497964"/>
                <a:gd name="connsiteY21" fmla="*/ 271432 h 271417"/>
                <a:gd name="connsiteX22" fmla="*/ 497635 w 497964"/>
                <a:gd name="connsiteY22" fmla="*/ 234623 h 271417"/>
                <a:gd name="connsiteX23" fmla="*/ 490107 w 497964"/>
                <a:gd name="connsiteY23" fmla="*/ 216391 h 271417"/>
                <a:gd name="connsiteX24" fmla="*/ 451726 w 497964"/>
                <a:gd name="connsiteY24" fmla="*/ 209854 h 271417"/>
                <a:gd name="connsiteX25" fmla="*/ 410383 w 497964"/>
                <a:gd name="connsiteY25" fmla="*/ 192310 h 271417"/>
                <a:gd name="connsiteX26" fmla="*/ 403472 w 497964"/>
                <a:gd name="connsiteY26" fmla="*/ 175110 h 271417"/>
                <a:gd name="connsiteX27" fmla="*/ 378213 w 497964"/>
                <a:gd name="connsiteY27" fmla="*/ 170297 h 271417"/>
                <a:gd name="connsiteX28" fmla="*/ 363774 w 497964"/>
                <a:gd name="connsiteY28" fmla="*/ 160663 h 271417"/>
                <a:gd name="connsiteX29" fmla="*/ 352297 w 497964"/>
                <a:gd name="connsiteY29" fmla="*/ 166854 h 271417"/>
                <a:gd name="connsiteX30" fmla="*/ 330001 w 497964"/>
                <a:gd name="connsiteY30" fmla="*/ 163074 h 271417"/>
                <a:gd name="connsiteX31" fmla="*/ 324119 w 497964"/>
                <a:gd name="connsiteY31" fmla="*/ 155504 h 271417"/>
                <a:gd name="connsiteX32" fmla="*/ 304085 w 497964"/>
                <a:gd name="connsiteY32" fmla="*/ 155159 h 271417"/>
                <a:gd name="connsiteX33" fmla="*/ 294253 w 497964"/>
                <a:gd name="connsiteY33" fmla="*/ 148622 h 271417"/>
                <a:gd name="connsiteX34" fmla="*/ 258834 w 497964"/>
                <a:gd name="connsiteY34" fmla="*/ 144842 h 271417"/>
                <a:gd name="connsiteX35" fmla="*/ 248015 w 497964"/>
                <a:gd name="connsiteY35" fmla="*/ 150000 h 271417"/>
                <a:gd name="connsiteX36" fmla="*/ 236827 w 497964"/>
                <a:gd name="connsiteY36" fmla="*/ 135207 h 271417"/>
                <a:gd name="connsiteX37" fmla="*/ 236827 w 497964"/>
                <a:gd name="connsiteY37" fmla="*/ 15 h 27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97964" h="271417">
                  <a:moveTo>
                    <a:pt x="236827" y="15"/>
                  </a:moveTo>
                  <a:lnTo>
                    <a:pt x="229297" y="10336"/>
                  </a:lnTo>
                  <a:lnTo>
                    <a:pt x="207002" y="18938"/>
                  </a:lnTo>
                  <a:lnTo>
                    <a:pt x="185035" y="16527"/>
                  </a:lnTo>
                  <a:lnTo>
                    <a:pt x="177136" y="23751"/>
                  </a:lnTo>
                  <a:lnTo>
                    <a:pt x="149575" y="22031"/>
                  </a:lnTo>
                  <a:lnTo>
                    <a:pt x="129253" y="6897"/>
                  </a:lnTo>
                  <a:lnTo>
                    <a:pt x="102350" y="19625"/>
                  </a:lnTo>
                  <a:lnTo>
                    <a:pt x="102350" y="35446"/>
                  </a:lnTo>
                  <a:lnTo>
                    <a:pt x="79395" y="49898"/>
                  </a:lnTo>
                  <a:lnTo>
                    <a:pt x="70550" y="61247"/>
                  </a:lnTo>
                  <a:lnTo>
                    <a:pt x="40027" y="75694"/>
                  </a:lnTo>
                  <a:lnTo>
                    <a:pt x="22955" y="88768"/>
                  </a:lnTo>
                  <a:lnTo>
                    <a:pt x="18388" y="102183"/>
                  </a:lnTo>
                  <a:lnTo>
                    <a:pt x="5266" y="110784"/>
                  </a:lnTo>
                  <a:lnTo>
                    <a:pt x="7528" y="146561"/>
                  </a:lnTo>
                  <a:lnTo>
                    <a:pt x="0" y="156878"/>
                  </a:lnTo>
                  <a:lnTo>
                    <a:pt x="10161" y="169606"/>
                  </a:lnTo>
                  <a:lnTo>
                    <a:pt x="11148" y="184058"/>
                  </a:lnTo>
                  <a:lnTo>
                    <a:pt x="170924" y="212265"/>
                  </a:lnTo>
                  <a:lnTo>
                    <a:pt x="335595" y="241847"/>
                  </a:lnTo>
                  <a:lnTo>
                    <a:pt x="497964" y="271432"/>
                  </a:lnTo>
                  <a:lnTo>
                    <a:pt x="497635" y="234623"/>
                  </a:lnTo>
                  <a:lnTo>
                    <a:pt x="490107" y="216391"/>
                  </a:lnTo>
                  <a:lnTo>
                    <a:pt x="451726" y="209854"/>
                  </a:lnTo>
                  <a:lnTo>
                    <a:pt x="410383" y="192310"/>
                  </a:lnTo>
                  <a:lnTo>
                    <a:pt x="403472" y="175110"/>
                  </a:lnTo>
                  <a:lnTo>
                    <a:pt x="378213" y="170297"/>
                  </a:lnTo>
                  <a:lnTo>
                    <a:pt x="363774" y="160663"/>
                  </a:lnTo>
                  <a:lnTo>
                    <a:pt x="352297" y="166854"/>
                  </a:lnTo>
                  <a:lnTo>
                    <a:pt x="330001" y="163074"/>
                  </a:lnTo>
                  <a:lnTo>
                    <a:pt x="324119" y="155504"/>
                  </a:lnTo>
                  <a:lnTo>
                    <a:pt x="304085" y="155159"/>
                  </a:lnTo>
                  <a:lnTo>
                    <a:pt x="294253" y="148622"/>
                  </a:lnTo>
                  <a:lnTo>
                    <a:pt x="258834" y="144842"/>
                  </a:lnTo>
                  <a:lnTo>
                    <a:pt x="248015" y="150000"/>
                  </a:lnTo>
                  <a:lnTo>
                    <a:pt x="236827" y="135207"/>
                  </a:lnTo>
                  <a:lnTo>
                    <a:pt x="236827" y="15"/>
                  </a:lnTo>
                  <a:close/>
                </a:path>
              </a:pathLst>
            </a:custGeom>
            <a:solidFill>
              <a:srgbClr val="7FCDBB"/>
            </a:solidFill>
            <a:ln w="5801" cap="flat">
              <a:noFill/>
              <a:prstDash val="solid"/>
              <a:miter/>
            </a:ln>
          </p:spPr>
          <p:txBody>
            <a:bodyPr rtlCol="0" anchor="ctr"/>
            <a:lstStyle/>
            <a:p>
              <a:endParaRPr lang="pt-BR"/>
            </a:p>
          </p:txBody>
        </p:sp>
        <p:sp>
          <p:nvSpPr>
            <p:cNvPr id="133" name="Forma Livre: Forma 132">
              <a:extLst>
                <a:ext uri="{FF2B5EF4-FFF2-40B4-BE49-F238E27FC236}">
                  <a16:creationId xmlns:a16="http://schemas.microsoft.com/office/drawing/2014/main" id="{3F058666-6EDA-2AA1-29A1-3403A530DA83}"/>
                </a:ext>
              </a:extLst>
            </p:cNvPr>
            <p:cNvSpPr/>
            <p:nvPr/>
          </p:nvSpPr>
          <p:spPr>
            <a:xfrm flipV="1">
              <a:off x="-18760535" y="5304286"/>
              <a:ext cx="494055" cy="381837"/>
            </a:xfrm>
            <a:custGeom>
              <a:avLst/>
              <a:gdLst>
                <a:gd name="connsiteX0" fmla="*/ 494055 w 494055"/>
                <a:gd name="connsiteY0" fmla="*/ 136230 h 381837"/>
                <a:gd name="connsiteX1" fmla="*/ 408079 w 494055"/>
                <a:gd name="connsiteY1" fmla="*/ 68807 h 381837"/>
                <a:gd name="connsiteX2" fmla="*/ 394298 w 494055"/>
                <a:gd name="connsiteY2" fmla="*/ 58144 h 381837"/>
                <a:gd name="connsiteX3" fmla="*/ 338229 w 494055"/>
                <a:gd name="connsiteY3" fmla="*/ 14456 h 381837"/>
                <a:gd name="connsiteX4" fmla="*/ 307048 w 494055"/>
                <a:gd name="connsiteY4" fmla="*/ 9298 h 381837"/>
                <a:gd name="connsiteX5" fmla="*/ 279156 w 494055"/>
                <a:gd name="connsiteY5" fmla="*/ 25119 h 381837"/>
                <a:gd name="connsiteX6" fmla="*/ 243079 w 494055"/>
                <a:gd name="connsiteY6" fmla="*/ 34408 h 381837"/>
                <a:gd name="connsiteX7" fmla="*/ 231273 w 494055"/>
                <a:gd name="connsiteY7" fmla="*/ 21680 h 381837"/>
                <a:gd name="connsiteX8" fmla="*/ 215518 w 494055"/>
                <a:gd name="connsiteY8" fmla="*/ 35786 h 381837"/>
                <a:gd name="connsiteX9" fmla="*/ 209964 w 494055"/>
                <a:gd name="connsiteY9" fmla="*/ 50233 h 381837"/>
                <a:gd name="connsiteX10" fmla="*/ 192563 w 494055"/>
                <a:gd name="connsiteY10" fmla="*/ 48168 h 381837"/>
                <a:gd name="connsiteX11" fmla="*/ 166317 w 494055"/>
                <a:gd name="connsiteY11" fmla="*/ 54359 h 381837"/>
                <a:gd name="connsiteX12" fmla="*/ 150891 w 494055"/>
                <a:gd name="connsiteY12" fmla="*/ 57798 h 381837"/>
                <a:gd name="connsiteX13" fmla="*/ 101033 w 494055"/>
                <a:gd name="connsiteY13" fmla="*/ 87038 h 381837"/>
                <a:gd name="connsiteX14" fmla="*/ 92846 w 494055"/>
                <a:gd name="connsiteY14" fmla="*/ 98047 h 381837"/>
                <a:gd name="connsiteX15" fmla="*/ 78408 w 494055"/>
                <a:gd name="connsiteY15" fmla="*/ 94608 h 381837"/>
                <a:gd name="connsiteX16" fmla="*/ 64297 w 494055"/>
                <a:gd name="connsiteY16" fmla="*/ 80847 h 381837"/>
                <a:gd name="connsiteX17" fmla="*/ 59402 w 494055"/>
                <a:gd name="connsiteY17" fmla="*/ 50233 h 381837"/>
                <a:gd name="connsiteX18" fmla="*/ 48871 w 494055"/>
                <a:gd name="connsiteY18" fmla="*/ 45070 h 381837"/>
                <a:gd name="connsiteX19" fmla="*/ 42988 w 494055"/>
                <a:gd name="connsiteY19" fmla="*/ 18241 h 381837"/>
                <a:gd name="connsiteX20" fmla="*/ 35131 w 494055"/>
                <a:gd name="connsiteY20" fmla="*/ 9 h 381837"/>
                <a:gd name="connsiteX21" fmla="*/ 26246 w 494055"/>
                <a:gd name="connsiteY21" fmla="*/ 10672 h 381837"/>
                <a:gd name="connsiteX22" fmla="*/ 6911 w 494055"/>
                <a:gd name="connsiteY22" fmla="*/ 46448 h 381837"/>
                <a:gd name="connsiteX23" fmla="*/ 6911 w 494055"/>
                <a:gd name="connsiteY23" fmla="*/ 220857 h 381837"/>
                <a:gd name="connsiteX24" fmla="*/ 0 w 494055"/>
                <a:gd name="connsiteY24" fmla="*/ 237711 h 381837"/>
                <a:gd name="connsiteX25" fmla="*/ 10161 w 494055"/>
                <a:gd name="connsiteY25" fmla="*/ 237369 h 381837"/>
                <a:gd name="connsiteX26" fmla="*/ 40027 w 494055"/>
                <a:gd name="connsiteY26" fmla="*/ 250097 h 381837"/>
                <a:gd name="connsiteX27" fmla="*/ 60060 w 494055"/>
                <a:gd name="connsiteY27" fmla="*/ 262479 h 381837"/>
                <a:gd name="connsiteX28" fmla="*/ 70550 w 494055"/>
                <a:gd name="connsiteY28" fmla="*/ 262479 h 381837"/>
                <a:gd name="connsiteX29" fmla="*/ 83672 w 494055"/>
                <a:gd name="connsiteY29" fmla="*/ 278305 h 381837"/>
                <a:gd name="connsiteX30" fmla="*/ 104324 w 494055"/>
                <a:gd name="connsiteY30" fmla="*/ 293439 h 381837"/>
                <a:gd name="connsiteX31" fmla="*/ 111564 w 494055"/>
                <a:gd name="connsiteY31" fmla="*/ 329216 h 381837"/>
                <a:gd name="connsiteX32" fmla="*/ 126292 w 494055"/>
                <a:gd name="connsiteY32" fmla="*/ 345728 h 381837"/>
                <a:gd name="connsiteX33" fmla="*/ 138756 w 494055"/>
                <a:gd name="connsiteY33" fmla="*/ 338159 h 381837"/>
                <a:gd name="connsiteX34" fmla="*/ 182072 w 494055"/>
                <a:gd name="connsiteY34" fmla="*/ 339192 h 381837"/>
                <a:gd name="connsiteX35" fmla="*/ 206672 w 494055"/>
                <a:gd name="connsiteY35" fmla="*/ 355359 h 381837"/>
                <a:gd name="connsiteX36" fmla="*/ 226048 w 494055"/>
                <a:gd name="connsiteY36" fmla="*/ 359830 h 381837"/>
                <a:gd name="connsiteX37" fmla="*/ 237855 w 494055"/>
                <a:gd name="connsiteY37" fmla="*/ 357424 h 381837"/>
                <a:gd name="connsiteX38" fmla="*/ 258834 w 494055"/>
                <a:gd name="connsiteY38" fmla="*/ 381847 h 381837"/>
                <a:gd name="connsiteX39" fmla="*/ 265375 w 494055"/>
                <a:gd name="connsiteY39" fmla="*/ 354672 h 381837"/>
                <a:gd name="connsiteX40" fmla="*/ 292279 w 494055"/>
                <a:gd name="connsiteY40" fmla="*/ 325086 h 381837"/>
                <a:gd name="connsiteX41" fmla="*/ 307376 w 494055"/>
                <a:gd name="connsiteY41" fmla="*/ 300663 h 381837"/>
                <a:gd name="connsiteX42" fmla="*/ 330988 w 494055"/>
                <a:gd name="connsiteY42" fmla="*/ 297569 h 381837"/>
                <a:gd name="connsiteX43" fmla="*/ 352339 w 494055"/>
                <a:gd name="connsiteY43" fmla="*/ 306512 h 381837"/>
                <a:gd name="connsiteX44" fmla="*/ 494055 w 494055"/>
                <a:gd name="connsiteY44" fmla="*/ 136230 h 38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94055" h="381837">
                  <a:moveTo>
                    <a:pt x="494055" y="136230"/>
                  </a:moveTo>
                  <a:lnTo>
                    <a:pt x="408079" y="68807"/>
                  </a:lnTo>
                  <a:lnTo>
                    <a:pt x="394298" y="58144"/>
                  </a:lnTo>
                  <a:lnTo>
                    <a:pt x="338229" y="14456"/>
                  </a:lnTo>
                  <a:lnTo>
                    <a:pt x="307048" y="9298"/>
                  </a:lnTo>
                  <a:lnTo>
                    <a:pt x="279156" y="25119"/>
                  </a:lnTo>
                  <a:lnTo>
                    <a:pt x="243079" y="34408"/>
                  </a:lnTo>
                  <a:lnTo>
                    <a:pt x="231273" y="21680"/>
                  </a:lnTo>
                  <a:lnTo>
                    <a:pt x="215518" y="35786"/>
                  </a:lnTo>
                  <a:lnTo>
                    <a:pt x="209964" y="50233"/>
                  </a:lnTo>
                  <a:lnTo>
                    <a:pt x="192563" y="48168"/>
                  </a:lnTo>
                  <a:lnTo>
                    <a:pt x="166317" y="54359"/>
                  </a:lnTo>
                  <a:lnTo>
                    <a:pt x="150891" y="57798"/>
                  </a:lnTo>
                  <a:lnTo>
                    <a:pt x="101033" y="87038"/>
                  </a:lnTo>
                  <a:lnTo>
                    <a:pt x="92846" y="98047"/>
                  </a:lnTo>
                  <a:lnTo>
                    <a:pt x="78408" y="94608"/>
                  </a:lnTo>
                  <a:lnTo>
                    <a:pt x="64297" y="80847"/>
                  </a:lnTo>
                  <a:lnTo>
                    <a:pt x="59402" y="50233"/>
                  </a:lnTo>
                  <a:lnTo>
                    <a:pt x="48871" y="45070"/>
                  </a:lnTo>
                  <a:lnTo>
                    <a:pt x="42988" y="18241"/>
                  </a:lnTo>
                  <a:lnTo>
                    <a:pt x="35131" y="9"/>
                  </a:lnTo>
                  <a:lnTo>
                    <a:pt x="26246" y="10672"/>
                  </a:lnTo>
                  <a:lnTo>
                    <a:pt x="6911" y="46448"/>
                  </a:lnTo>
                  <a:lnTo>
                    <a:pt x="6911" y="220857"/>
                  </a:lnTo>
                  <a:lnTo>
                    <a:pt x="0" y="237711"/>
                  </a:lnTo>
                  <a:lnTo>
                    <a:pt x="10161" y="237369"/>
                  </a:lnTo>
                  <a:lnTo>
                    <a:pt x="40027" y="250097"/>
                  </a:lnTo>
                  <a:lnTo>
                    <a:pt x="60060" y="262479"/>
                  </a:lnTo>
                  <a:lnTo>
                    <a:pt x="70550" y="262479"/>
                  </a:lnTo>
                  <a:lnTo>
                    <a:pt x="83672" y="278305"/>
                  </a:lnTo>
                  <a:lnTo>
                    <a:pt x="104324" y="293439"/>
                  </a:lnTo>
                  <a:lnTo>
                    <a:pt x="111564" y="329216"/>
                  </a:lnTo>
                  <a:lnTo>
                    <a:pt x="126292" y="345728"/>
                  </a:lnTo>
                  <a:lnTo>
                    <a:pt x="138756" y="338159"/>
                  </a:lnTo>
                  <a:lnTo>
                    <a:pt x="182072" y="339192"/>
                  </a:lnTo>
                  <a:lnTo>
                    <a:pt x="206672" y="355359"/>
                  </a:lnTo>
                  <a:lnTo>
                    <a:pt x="226048" y="359830"/>
                  </a:lnTo>
                  <a:lnTo>
                    <a:pt x="237855" y="357424"/>
                  </a:lnTo>
                  <a:lnTo>
                    <a:pt x="258834" y="381847"/>
                  </a:lnTo>
                  <a:lnTo>
                    <a:pt x="265375" y="354672"/>
                  </a:lnTo>
                  <a:lnTo>
                    <a:pt x="292279" y="325086"/>
                  </a:lnTo>
                  <a:lnTo>
                    <a:pt x="307376" y="300663"/>
                  </a:lnTo>
                  <a:lnTo>
                    <a:pt x="330988" y="297569"/>
                  </a:lnTo>
                  <a:lnTo>
                    <a:pt x="352339" y="306512"/>
                  </a:lnTo>
                  <a:lnTo>
                    <a:pt x="494055" y="136230"/>
                  </a:lnTo>
                  <a:close/>
                </a:path>
              </a:pathLst>
            </a:custGeom>
            <a:solidFill>
              <a:srgbClr val="308BC9"/>
            </a:solidFill>
            <a:ln w="5801" cap="flat">
              <a:noFill/>
              <a:prstDash val="solid"/>
              <a:miter/>
            </a:ln>
          </p:spPr>
          <p:txBody>
            <a:bodyPr rtlCol="0" anchor="ctr"/>
            <a:lstStyle/>
            <a:p>
              <a:endParaRPr lang="pt-BR"/>
            </a:p>
          </p:txBody>
        </p:sp>
        <p:sp>
          <p:nvSpPr>
            <p:cNvPr id="134" name="Forma Livre: Forma 133">
              <a:extLst>
                <a:ext uri="{FF2B5EF4-FFF2-40B4-BE49-F238E27FC236}">
                  <a16:creationId xmlns:a16="http://schemas.microsoft.com/office/drawing/2014/main" id="{21FE1761-BF6E-96CD-B82A-E6641FD5596F}"/>
                </a:ext>
              </a:extLst>
            </p:cNvPr>
            <p:cNvSpPr/>
            <p:nvPr/>
          </p:nvSpPr>
          <p:spPr>
            <a:xfrm flipV="1">
              <a:off x="-21581298" y="5183541"/>
              <a:ext cx="483194" cy="388032"/>
            </a:xfrm>
            <a:custGeom>
              <a:avLst/>
              <a:gdLst>
                <a:gd name="connsiteX0" fmla="*/ 424451 w 483194"/>
                <a:gd name="connsiteY0" fmla="*/ 105961 h 388032"/>
                <a:gd name="connsiteX1" fmla="*/ 418898 w 483194"/>
                <a:gd name="connsiteY1" fmla="*/ 93579 h 388032"/>
                <a:gd name="connsiteX2" fmla="*/ 400181 w 483194"/>
                <a:gd name="connsiteY2" fmla="*/ 85322 h 388032"/>
                <a:gd name="connsiteX3" fmla="*/ 388704 w 483194"/>
                <a:gd name="connsiteY3" fmla="*/ 72936 h 388032"/>
                <a:gd name="connsiteX4" fmla="*/ 392324 w 483194"/>
                <a:gd name="connsiteY4" fmla="*/ 53671 h 388032"/>
                <a:gd name="connsiteX5" fmla="*/ 367395 w 483194"/>
                <a:gd name="connsiteY5" fmla="*/ 31314 h 388032"/>
                <a:gd name="connsiteX6" fmla="*/ 357521 w 483194"/>
                <a:gd name="connsiteY6" fmla="*/ 36818 h 388032"/>
                <a:gd name="connsiteX7" fmla="*/ 335884 w 483194"/>
                <a:gd name="connsiteY7" fmla="*/ 28216 h 388032"/>
                <a:gd name="connsiteX8" fmla="*/ 306676 w 483194"/>
                <a:gd name="connsiteY8" fmla="*/ 26155 h 388032"/>
                <a:gd name="connsiteX9" fmla="*/ 295528 w 483194"/>
                <a:gd name="connsiteY9" fmla="*/ 10675 h 388032"/>
                <a:gd name="connsiteX10" fmla="*/ 268008 w 483194"/>
                <a:gd name="connsiteY10" fmla="*/ 9984 h 388032"/>
                <a:gd name="connsiteX11" fmla="*/ 248960 w 483194"/>
                <a:gd name="connsiteY11" fmla="*/ 8 h 388032"/>
                <a:gd name="connsiteX12" fmla="*/ 232218 w 483194"/>
                <a:gd name="connsiteY12" fmla="*/ 1041 h 388032"/>
                <a:gd name="connsiteX13" fmla="*/ 220412 w 483194"/>
                <a:gd name="connsiteY13" fmla="*/ 15488 h 388032"/>
                <a:gd name="connsiteX14" fmla="*/ 203711 w 483194"/>
                <a:gd name="connsiteY14" fmla="*/ 11704 h 388032"/>
                <a:gd name="connsiteX15" fmla="*/ 169895 w 483194"/>
                <a:gd name="connsiteY15" fmla="*/ 24090 h 388032"/>
                <a:gd name="connsiteX16" fmla="*/ 154799 w 483194"/>
                <a:gd name="connsiteY16" fmla="*/ 19273 h 388032"/>
                <a:gd name="connsiteX17" fmla="*/ 142992 w 483194"/>
                <a:gd name="connsiteY17" fmla="*/ 26155 h 388032"/>
                <a:gd name="connsiteX18" fmla="*/ 131844 w 483194"/>
                <a:gd name="connsiteY18" fmla="*/ 55737 h 388032"/>
                <a:gd name="connsiteX19" fmla="*/ 124646 w 483194"/>
                <a:gd name="connsiteY19" fmla="*/ 53330 h 388032"/>
                <a:gd name="connsiteX20" fmla="*/ 110205 w 483194"/>
                <a:gd name="connsiteY20" fmla="*/ 66745 h 388032"/>
                <a:gd name="connsiteX21" fmla="*/ 91817 w 483194"/>
                <a:gd name="connsiteY21" fmla="*/ 61241 h 388032"/>
                <a:gd name="connsiteX22" fmla="*/ 84289 w 483194"/>
                <a:gd name="connsiteY22" fmla="*/ 87383 h 388032"/>
                <a:gd name="connsiteX23" fmla="*/ 102637 w 483194"/>
                <a:gd name="connsiteY23" fmla="*/ 106306 h 388032"/>
                <a:gd name="connsiteX24" fmla="*/ 102020 w 483194"/>
                <a:gd name="connsiteY24" fmla="*/ 121441 h 388032"/>
                <a:gd name="connsiteX25" fmla="*/ 89513 w 483194"/>
                <a:gd name="connsiteY25" fmla="*/ 148616 h 388032"/>
                <a:gd name="connsiteX26" fmla="*/ 79682 w 483194"/>
                <a:gd name="connsiteY26" fmla="*/ 149648 h 388032"/>
                <a:gd name="connsiteX27" fmla="*/ 57056 w 483194"/>
                <a:gd name="connsiteY27" fmla="*/ 174417 h 388032"/>
                <a:gd name="connsiteX28" fmla="*/ 30483 w 483194"/>
                <a:gd name="connsiteY28" fmla="*/ 155498 h 388032"/>
                <a:gd name="connsiteX29" fmla="*/ 11478 w 483194"/>
                <a:gd name="connsiteY29" fmla="*/ 163409 h 388032"/>
                <a:gd name="connsiteX30" fmla="*/ 0 w 483194"/>
                <a:gd name="connsiteY30" fmla="*/ 185767 h 388032"/>
                <a:gd name="connsiteX31" fmla="*/ 60019 w 483194"/>
                <a:gd name="connsiteY31" fmla="*/ 222922 h 388032"/>
                <a:gd name="connsiteX32" fmla="*/ 90502 w 483194"/>
                <a:gd name="connsiteY32" fmla="*/ 237369 h 388032"/>
                <a:gd name="connsiteX33" fmla="*/ 111192 w 483194"/>
                <a:gd name="connsiteY33" fmla="*/ 265576 h 388032"/>
                <a:gd name="connsiteX34" fmla="*/ 123329 w 483194"/>
                <a:gd name="connsiteY34" fmla="*/ 272455 h 388032"/>
                <a:gd name="connsiteX35" fmla="*/ 130199 w 483194"/>
                <a:gd name="connsiteY35" fmla="*/ 264198 h 388032"/>
                <a:gd name="connsiteX36" fmla="*/ 127277 w 483194"/>
                <a:gd name="connsiteY36" fmla="*/ 216385 h 388032"/>
                <a:gd name="connsiteX37" fmla="*/ 140688 w 483194"/>
                <a:gd name="connsiteY37" fmla="*/ 211226 h 388032"/>
                <a:gd name="connsiteX38" fmla="*/ 229297 w 483194"/>
                <a:gd name="connsiteY38" fmla="*/ 242527 h 388032"/>
                <a:gd name="connsiteX39" fmla="*/ 236497 w 483194"/>
                <a:gd name="connsiteY39" fmla="*/ 274520 h 388032"/>
                <a:gd name="connsiteX40" fmla="*/ 230244 w 483194"/>
                <a:gd name="connsiteY40" fmla="*/ 281402 h 388032"/>
                <a:gd name="connsiteX41" fmla="*/ 225677 w 483194"/>
                <a:gd name="connsiteY41" fmla="*/ 305479 h 388032"/>
                <a:gd name="connsiteX42" fmla="*/ 243695 w 483194"/>
                <a:gd name="connsiteY42" fmla="*/ 306857 h 388032"/>
                <a:gd name="connsiteX43" fmla="*/ 260110 w 483194"/>
                <a:gd name="connsiteY43" fmla="*/ 319927 h 388032"/>
                <a:gd name="connsiteX44" fmla="*/ 269282 w 483194"/>
                <a:gd name="connsiteY44" fmla="*/ 317866 h 388032"/>
                <a:gd name="connsiteX45" fmla="*/ 299148 w 483194"/>
                <a:gd name="connsiteY45" fmla="*/ 329561 h 388032"/>
                <a:gd name="connsiteX46" fmla="*/ 321116 w 483194"/>
                <a:gd name="connsiteY46" fmla="*/ 326809 h 388032"/>
                <a:gd name="connsiteX47" fmla="*/ 320786 w 483194"/>
                <a:gd name="connsiteY47" fmla="*/ 312016 h 388032"/>
                <a:gd name="connsiteX48" fmla="*/ 329342 w 483194"/>
                <a:gd name="connsiteY48" fmla="*/ 300321 h 388032"/>
                <a:gd name="connsiteX49" fmla="*/ 352297 w 483194"/>
                <a:gd name="connsiteY49" fmla="*/ 306857 h 388032"/>
                <a:gd name="connsiteX50" fmla="*/ 358508 w 483194"/>
                <a:gd name="connsiteY50" fmla="*/ 318898 h 388032"/>
                <a:gd name="connsiteX51" fmla="*/ 353284 w 483194"/>
                <a:gd name="connsiteY51" fmla="*/ 332654 h 388032"/>
                <a:gd name="connsiteX52" fmla="*/ 367395 w 483194"/>
                <a:gd name="connsiteY52" fmla="*/ 337130 h 388032"/>
                <a:gd name="connsiteX53" fmla="*/ 382780 w 483194"/>
                <a:gd name="connsiteY53" fmla="*/ 352951 h 388032"/>
                <a:gd name="connsiteX54" fmla="*/ 399522 w 483194"/>
                <a:gd name="connsiteY54" fmla="*/ 374622 h 388032"/>
                <a:gd name="connsiteX55" fmla="*/ 399852 w 483194"/>
                <a:gd name="connsiteY55" fmla="*/ 388041 h 388032"/>
                <a:gd name="connsiteX56" fmla="*/ 419885 w 483194"/>
                <a:gd name="connsiteY56" fmla="*/ 385631 h 388032"/>
                <a:gd name="connsiteX57" fmla="*/ 432679 w 483194"/>
                <a:gd name="connsiteY57" fmla="*/ 367399 h 388032"/>
                <a:gd name="connsiteX58" fmla="*/ 460199 w 483194"/>
                <a:gd name="connsiteY58" fmla="*/ 363960 h 388032"/>
                <a:gd name="connsiteX59" fmla="*/ 468756 w 483194"/>
                <a:gd name="connsiteY59" fmla="*/ 368777 h 388032"/>
                <a:gd name="connsiteX60" fmla="*/ 483195 w 483194"/>
                <a:gd name="connsiteY60" fmla="*/ 360862 h 388032"/>
                <a:gd name="connsiteX61" fmla="*/ 475956 w 483194"/>
                <a:gd name="connsiteY61" fmla="*/ 338504 h 388032"/>
                <a:gd name="connsiteX62" fmla="*/ 460199 w 483194"/>
                <a:gd name="connsiteY62" fmla="*/ 335752 h 388032"/>
                <a:gd name="connsiteX63" fmla="*/ 463819 w 483194"/>
                <a:gd name="connsiteY63" fmla="*/ 321305 h 388032"/>
                <a:gd name="connsiteX64" fmla="*/ 457937 w 483194"/>
                <a:gd name="connsiteY64" fmla="*/ 278991 h 388032"/>
                <a:gd name="connsiteX65" fmla="*/ 466123 w 483194"/>
                <a:gd name="connsiteY65" fmla="*/ 259040 h 388032"/>
                <a:gd name="connsiteX66" fmla="*/ 452671 w 483194"/>
                <a:gd name="connsiteY66" fmla="*/ 255601 h 388032"/>
                <a:gd name="connsiteX67" fmla="*/ 446747 w 483194"/>
                <a:gd name="connsiteY67" fmla="*/ 220511 h 388032"/>
                <a:gd name="connsiteX68" fmla="*/ 436586 w 483194"/>
                <a:gd name="connsiteY68" fmla="*/ 218104 h 388032"/>
                <a:gd name="connsiteX69" fmla="*/ 434283 w 483194"/>
                <a:gd name="connsiteY69" fmla="*/ 201251 h 388032"/>
                <a:gd name="connsiteX70" fmla="*/ 443827 w 483194"/>
                <a:gd name="connsiteY70" fmla="*/ 181640 h 388032"/>
                <a:gd name="connsiteX71" fmla="*/ 422147 w 483194"/>
                <a:gd name="connsiteY71" fmla="*/ 168226 h 388032"/>
                <a:gd name="connsiteX72" fmla="*/ 417911 w 483194"/>
                <a:gd name="connsiteY72" fmla="*/ 146209 h 388032"/>
                <a:gd name="connsiteX73" fmla="*/ 410670 w 483194"/>
                <a:gd name="connsiteY73" fmla="*/ 134514 h 388032"/>
                <a:gd name="connsiteX74" fmla="*/ 426097 w 483194"/>
                <a:gd name="connsiteY74" fmla="*/ 114217 h 388032"/>
                <a:gd name="connsiteX75" fmla="*/ 424451 w 483194"/>
                <a:gd name="connsiteY75" fmla="*/ 105961 h 38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83194" h="388032">
                  <a:moveTo>
                    <a:pt x="424451" y="105961"/>
                  </a:moveTo>
                  <a:lnTo>
                    <a:pt x="418898" y="93579"/>
                  </a:lnTo>
                  <a:lnTo>
                    <a:pt x="400181" y="85322"/>
                  </a:lnTo>
                  <a:lnTo>
                    <a:pt x="388704" y="72936"/>
                  </a:lnTo>
                  <a:lnTo>
                    <a:pt x="392324" y="53671"/>
                  </a:lnTo>
                  <a:lnTo>
                    <a:pt x="367395" y="31314"/>
                  </a:lnTo>
                  <a:lnTo>
                    <a:pt x="357521" y="36818"/>
                  </a:lnTo>
                  <a:lnTo>
                    <a:pt x="335884" y="28216"/>
                  </a:lnTo>
                  <a:lnTo>
                    <a:pt x="306676" y="26155"/>
                  </a:lnTo>
                  <a:lnTo>
                    <a:pt x="295528" y="10675"/>
                  </a:lnTo>
                  <a:lnTo>
                    <a:pt x="268008" y="9984"/>
                  </a:lnTo>
                  <a:lnTo>
                    <a:pt x="248960" y="8"/>
                  </a:lnTo>
                  <a:lnTo>
                    <a:pt x="232218" y="1041"/>
                  </a:lnTo>
                  <a:lnTo>
                    <a:pt x="220412" y="15488"/>
                  </a:lnTo>
                  <a:lnTo>
                    <a:pt x="203711" y="11704"/>
                  </a:lnTo>
                  <a:lnTo>
                    <a:pt x="169895" y="24090"/>
                  </a:lnTo>
                  <a:lnTo>
                    <a:pt x="154799" y="19273"/>
                  </a:lnTo>
                  <a:lnTo>
                    <a:pt x="142992" y="26155"/>
                  </a:lnTo>
                  <a:lnTo>
                    <a:pt x="131844" y="55737"/>
                  </a:lnTo>
                  <a:lnTo>
                    <a:pt x="124646" y="53330"/>
                  </a:lnTo>
                  <a:lnTo>
                    <a:pt x="110205" y="66745"/>
                  </a:lnTo>
                  <a:lnTo>
                    <a:pt x="91817" y="61241"/>
                  </a:lnTo>
                  <a:lnTo>
                    <a:pt x="84289" y="87383"/>
                  </a:lnTo>
                  <a:lnTo>
                    <a:pt x="102637" y="106306"/>
                  </a:lnTo>
                  <a:lnTo>
                    <a:pt x="102020" y="121441"/>
                  </a:lnTo>
                  <a:lnTo>
                    <a:pt x="89513" y="148616"/>
                  </a:lnTo>
                  <a:lnTo>
                    <a:pt x="79682" y="149648"/>
                  </a:lnTo>
                  <a:lnTo>
                    <a:pt x="57056" y="174417"/>
                  </a:lnTo>
                  <a:lnTo>
                    <a:pt x="30483" y="155498"/>
                  </a:lnTo>
                  <a:lnTo>
                    <a:pt x="11478" y="163409"/>
                  </a:lnTo>
                  <a:lnTo>
                    <a:pt x="0" y="185767"/>
                  </a:lnTo>
                  <a:lnTo>
                    <a:pt x="60019" y="222922"/>
                  </a:lnTo>
                  <a:lnTo>
                    <a:pt x="90502" y="237369"/>
                  </a:lnTo>
                  <a:lnTo>
                    <a:pt x="111192" y="265576"/>
                  </a:lnTo>
                  <a:lnTo>
                    <a:pt x="123329" y="272455"/>
                  </a:lnTo>
                  <a:lnTo>
                    <a:pt x="130199" y="264198"/>
                  </a:lnTo>
                  <a:lnTo>
                    <a:pt x="127277" y="216385"/>
                  </a:lnTo>
                  <a:lnTo>
                    <a:pt x="140688" y="211226"/>
                  </a:lnTo>
                  <a:lnTo>
                    <a:pt x="229297" y="242527"/>
                  </a:lnTo>
                  <a:lnTo>
                    <a:pt x="236497" y="274520"/>
                  </a:lnTo>
                  <a:lnTo>
                    <a:pt x="230244" y="281402"/>
                  </a:lnTo>
                  <a:lnTo>
                    <a:pt x="225677" y="305479"/>
                  </a:lnTo>
                  <a:lnTo>
                    <a:pt x="243695" y="306857"/>
                  </a:lnTo>
                  <a:lnTo>
                    <a:pt x="260110" y="319927"/>
                  </a:lnTo>
                  <a:lnTo>
                    <a:pt x="269282" y="317866"/>
                  </a:lnTo>
                  <a:lnTo>
                    <a:pt x="299148" y="329561"/>
                  </a:lnTo>
                  <a:lnTo>
                    <a:pt x="321116" y="326809"/>
                  </a:lnTo>
                  <a:lnTo>
                    <a:pt x="320786" y="312016"/>
                  </a:lnTo>
                  <a:lnTo>
                    <a:pt x="329342" y="300321"/>
                  </a:lnTo>
                  <a:lnTo>
                    <a:pt x="352297" y="306857"/>
                  </a:lnTo>
                  <a:lnTo>
                    <a:pt x="358508" y="318898"/>
                  </a:lnTo>
                  <a:lnTo>
                    <a:pt x="353284" y="332654"/>
                  </a:lnTo>
                  <a:lnTo>
                    <a:pt x="367395" y="337130"/>
                  </a:lnTo>
                  <a:lnTo>
                    <a:pt x="382780" y="352951"/>
                  </a:lnTo>
                  <a:lnTo>
                    <a:pt x="399522" y="374622"/>
                  </a:lnTo>
                  <a:lnTo>
                    <a:pt x="399852" y="388041"/>
                  </a:lnTo>
                  <a:lnTo>
                    <a:pt x="419885" y="385631"/>
                  </a:lnTo>
                  <a:lnTo>
                    <a:pt x="432679" y="367399"/>
                  </a:lnTo>
                  <a:lnTo>
                    <a:pt x="460199" y="363960"/>
                  </a:lnTo>
                  <a:lnTo>
                    <a:pt x="468756" y="368777"/>
                  </a:lnTo>
                  <a:lnTo>
                    <a:pt x="483195" y="360862"/>
                  </a:lnTo>
                  <a:lnTo>
                    <a:pt x="475956" y="338504"/>
                  </a:lnTo>
                  <a:lnTo>
                    <a:pt x="460199" y="335752"/>
                  </a:lnTo>
                  <a:lnTo>
                    <a:pt x="463819" y="321305"/>
                  </a:lnTo>
                  <a:lnTo>
                    <a:pt x="457937" y="278991"/>
                  </a:lnTo>
                  <a:lnTo>
                    <a:pt x="466123" y="259040"/>
                  </a:lnTo>
                  <a:lnTo>
                    <a:pt x="452671" y="255601"/>
                  </a:lnTo>
                  <a:lnTo>
                    <a:pt x="446747" y="220511"/>
                  </a:lnTo>
                  <a:lnTo>
                    <a:pt x="436586" y="218104"/>
                  </a:lnTo>
                  <a:lnTo>
                    <a:pt x="434283" y="201251"/>
                  </a:lnTo>
                  <a:lnTo>
                    <a:pt x="443827" y="181640"/>
                  </a:lnTo>
                  <a:lnTo>
                    <a:pt x="422147" y="168226"/>
                  </a:lnTo>
                  <a:lnTo>
                    <a:pt x="417911" y="146209"/>
                  </a:lnTo>
                  <a:lnTo>
                    <a:pt x="410670" y="134514"/>
                  </a:lnTo>
                  <a:lnTo>
                    <a:pt x="426097" y="114217"/>
                  </a:lnTo>
                  <a:lnTo>
                    <a:pt x="424451" y="105961"/>
                  </a:lnTo>
                  <a:close/>
                </a:path>
              </a:pathLst>
            </a:custGeom>
            <a:solidFill>
              <a:srgbClr val="308BC9"/>
            </a:solidFill>
            <a:ln w="5801" cap="flat">
              <a:noFill/>
              <a:prstDash val="solid"/>
              <a:miter/>
            </a:ln>
          </p:spPr>
          <p:txBody>
            <a:bodyPr rtlCol="0" anchor="ctr"/>
            <a:lstStyle/>
            <a:p>
              <a:endParaRPr lang="pt-BR"/>
            </a:p>
          </p:txBody>
        </p:sp>
        <p:sp>
          <p:nvSpPr>
            <p:cNvPr id="135" name="Forma Livre: Forma 134">
              <a:extLst>
                <a:ext uri="{FF2B5EF4-FFF2-40B4-BE49-F238E27FC236}">
                  <a16:creationId xmlns:a16="http://schemas.microsoft.com/office/drawing/2014/main" id="{C1BD8875-F33E-D508-6BDB-9CD9C60013B2}"/>
                </a:ext>
              </a:extLst>
            </p:cNvPr>
            <p:cNvSpPr/>
            <p:nvPr/>
          </p:nvSpPr>
          <p:spPr>
            <a:xfrm flipV="1">
              <a:off x="-18106087" y="3895266"/>
              <a:ext cx="69850" cy="94599"/>
            </a:xfrm>
            <a:custGeom>
              <a:avLst/>
              <a:gdLst>
                <a:gd name="connsiteX0" fmla="*/ 67588 w 69850"/>
                <a:gd name="connsiteY0" fmla="*/ 71897 h 94599"/>
                <a:gd name="connsiteX1" fmla="*/ 69851 w 69850"/>
                <a:gd name="connsiteY1" fmla="*/ 64329 h 94599"/>
                <a:gd name="connsiteX2" fmla="*/ 43975 w 69850"/>
                <a:gd name="connsiteY2" fmla="*/ 45409 h 94599"/>
                <a:gd name="connsiteX3" fmla="*/ 31470 w 69850"/>
                <a:gd name="connsiteY3" fmla="*/ 46441 h 94599"/>
                <a:gd name="connsiteX4" fmla="*/ 19992 w 69850"/>
                <a:gd name="connsiteY4" fmla="*/ 1 h 94599"/>
                <a:gd name="connsiteX5" fmla="*/ 12135 w 69850"/>
                <a:gd name="connsiteY5" fmla="*/ 2753 h 94599"/>
                <a:gd name="connsiteX6" fmla="*/ 13124 w 69850"/>
                <a:gd name="connsiteY6" fmla="*/ 39561 h 94599"/>
                <a:gd name="connsiteX7" fmla="*/ 0 w 69850"/>
                <a:gd name="connsiteY7" fmla="*/ 68113 h 94599"/>
                <a:gd name="connsiteX8" fmla="*/ 12794 w 69850"/>
                <a:gd name="connsiteY8" fmla="*/ 69489 h 94599"/>
                <a:gd name="connsiteX9" fmla="*/ 16414 w 69850"/>
                <a:gd name="connsiteY9" fmla="*/ 89441 h 94599"/>
                <a:gd name="connsiteX10" fmla="*/ 45251 w 69850"/>
                <a:gd name="connsiteY10" fmla="*/ 94601 h 94599"/>
                <a:gd name="connsiteX11" fmla="*/ 57386 w 69850"/>
                <a:gd name="connsiteY11" fmla="*/ 90129 h 94599"/>
                <a:gd name="connsiteX12" fmla="*/ 67588 w 69850"/>
                <a:gd name="connsiteY12" fmla="*/ 71897 h 9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850" h="94599">
                  <a:moveTo>
                    <a:pt x="67588" y="71897"/>
                  </a:moveTo>
                  <a:lnTo>
                    <a:pt x="69851" y="64329"/>
                  </a:lnTo>
                  <a:lnTo>
                    <a:pt x="43975" y="45409"/>
                  </a:lnTo>
                  <a:lnTo>
                    <a:pt x="31470" y="46441"/>
                  </a:lnTo>
                  <a:lnTo>
                    <a:pt x="19992" y="1"/>
                  </a:lnTo>
                  <a:lnTo>
                    <a:pt x="12135" y="2753"/>
                  </a:lnTo>
                  <a:lnTo>
                    <a:pt x="13124" y="39561"/>
                  </a:lnTo>
                  <a:lnTo>
                    <a:pt x="0" y="68113"/>
                  </a:lnTo>
                  <a:lnTo>
                    <a:pt x="12794" y="69489"/>
                  </a:lnTo>
                  <a:lnTo>
                    <a:pt x="16414" y="89441"/>
                  </a:lnTo>
                  <a:lnTo>
                    <a:pt x="45251" y="94601"/>
                  </a:lnTo>
                  <a:lnTo>
                    <a:pt x="57386" y="90129"/>
                  </a:lnTo>
                  <a:lnTo>
                    <a:pt x="67588" y="71897"/>
                  </a:lnTo>
                  <a:close/>
                </a:path>
              </a:pathLst>
            </a:custGeom>
            <a:solidFill>
              <a:srgbClr val="308BC9"/>
            </a:solidFill>
            <a:ln w="5801" cap="flat">
              <a:noFill/>
              <a:prstDash val="solid"/>
              <a:miter/>
            </a:ln>
          </p:spPr>
          <p:txBody>
            <a:bodyPr rtlCol="0" anchor="ctr"/>
            <a:lstStyle/>
            <a:p>
              <a:endParaRPr lang="pt-BR"/>
            </a:p>
          </p:txBody>
        </p:sp>
        <p:sp>
          <p:nvSpPr>
            <p:cNvPr id="136" name="Forma Livre: Forma 135">
              <a:extLst>
                <a:ext uri="{FF2B5EF4-FFF2-40B4-BE49-F238E27FC236}">
                  <a16:creationId xmlns:a16="http://schemas.microsoft.com/office/drawing/2014/main" id="{3B0BD8AF-5E05-88DA-96E5-1BD5F6E1E8EA}"/>
                </a:ext>
              </a:extLst>
            </p:cNvPr>
            <p:cNvSpPr/>
            <p:nvPr/>
          </p:nvSpPr>
          <p:spPr>
            <a:xfrm flipV="1">
              <a:off x="-18737869" y="3919002"/>
              <a:ext cx="227323" cy="135191"/>
            </a:xfrm>
            <a:custGeom>
              <a:avLst/>
              <a:gdLst>
                <a:gd name="connsiteX0" fmla="*/ 187626 w 227323"/>
                <a:gd name="connsiteY0" fmla="*/ 93913 h 135191"/>
                <a:gd name="connsiteX1" fmla="*/ 187626 w 227323"/>
                <a:gd name="connsiteY1" fmla="*/ 69146 h 135191"/>
                <a:gd name="connsiteX2" fmla="*/ 200420 w 227323"/>
                <a:gd name="connsiteY2" fmla="*/ 43346 h 135191"/>
                <a:gd name="connsiteX3" fmla="*/ 227323 w 227323"/>
                <a:gd name="connsiteY3" fmla="*/ 29930 h 135191"/>
                <a:gd name="connsiteX4" fmla="*/ 214859 w 227323"/>
                <a:gd name="connsiteY4" fmla="*/ 2 h 135191"/>
                <a:gd name="connsiteX5" fmla="*/ 205316 w 227323"/>
                <a:gd name="connsiteY5" fmla="*/ 3442 h 135191"/>
                <a:gd name="connsiteX6" fmla="*/ 178124 w 227323"/>
                <a:gd name="connsiteY6" fmla="*/ 2410 h 135191"/>
                <a:gd name="connsiteX7" fmla="*/ 136453 w 227323"/>
                <a:gd name="connsiteY7" fmla="*/ 19610 h 135191"/>
                <a:gd name="connsiteX8" fmla="*/ 133160 w 227323"/>
                <a:gd name="connsiteY8" fmla="*/ 34058 h 135191"/>
                <a:gd name="connsiteX9" fmla="*/ 111524 w 227323"/>
                <a:gd name="connsiteY9" fmla="*/ 41281 h 135191"/>
                <a:gd name="connsiteX10" fmla="*/ 84291 w 227323"/>
                <a:gd name="connsiteY10" fmla="*/ 93569 h 135191"/>
                <a:gd name="connsiteX11" fmla="*/ 0 w 227323"/>
                <a:gd name="connsiteY11" fmla="*/ 134505 h 135191"/>
                <a:gd name="connsiteX12" fmla="*/ 56728 w 227323"/>
                <a:gd name="connsiteY12" fmla="*/ 135193 h 135191"/>
                <a:gd name="connsiteX13" fmla="*/ 99059 w 227323"/>
                <a:gd name="connsiteY13" fmla="*/ 127969 h 135191"/>
                <a:gd name="connsiteX14" fmla="*/ 110864 w 227323"/>
                <a:gd name="connsiteY14" fmla="*/ 132097 h 135191"/>
                <a:gd name="connsiteX15" fmla="*/ 139743 w 227323"/>
                <a:gd name="connsiteY15" fmla="*/ 129345 h 135191"/>
                <a:gd name="connsiteX16" fmla="*/ 160393 w 227323"/>
                <a:gd name="connsiteY16" fmla="*/ 122810 h 135191"/>
                <a:gd name="connsiteX17" fmla="*/ 187626 w 227323"/>
                <a:gd name="connsiteY17" fmla="*/ 93913 h 13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7323" h="135191">
                  <a:moveTo>
                    <a:pt x="187626" y="93913"/>
                  </a:moveTo>
                  <a:lnTo>
                    <a:pt x="187626" y="69146"/>
                  </a:lnTo>
                  <a:lnTo>
                    <a:pt x="200420" y="43346"/>
                  </a:lnTo>
                  <a:lnTo>
                    <a:pt x="227323" y="29930"/>
                  </a:lnTo>
                  <a:lnTo>
                    <a:pt x="214859" y="2"/>
                  </a:lnTo>
                  <a:lnTo>
                    <a:pt x="205316" y="3442"/>
                  </a:lnTo>
                  <a:lnTo>
                    <a:pt x="178124" y="2410"/>
                  </a:lnTo>
                  <a:lnTo>
                    <a:pt x="136453" y="19610"/>
                  </a:lnTo>
                  <a:lnTo>
                    <a:pt x="133160" y="34058"/>
                  </a:lnTo>
                  <a:lnTo>
                    <a:pt x="111524" y="41281"/>
                  </a:lnTo>
                  <a:lnTo>
                    <a:pt x="84291" y="93569"/>
                  </a:lnTo>
                  <a:lnTo>
                    <a:pt x="0" y="134505"/>
                  </a:lnTo>
                  <a:lnTo>
                    <a:pt x="56728" y="135193"/>
                  </a:lnTo>
                  <a:lnTo>
                    <a:pt x="99059" y="127969"/>
                  </a:lnTo>
                  <a:lnTo>
                    <a:pt x="110864" y="132097"/>
                  </a:lnTo>
                  <a:lnTo>
                    <a:pt x="139743" y="129345"/>
                  </a:lnTo>
                  <a:lnTo>
                    <a:pt x="160393" y="122810"/>
                  </a:lnTo>
                  <a:lnTo>
                    <a:pt x="187626" y="93913"/>
                  </a:lnTo>
                  <a:close/>
                </a:path>
              </a:pathLst>
            </a:custGeom>
            <a:solidFill>
              <a:srgbClr val="41B6C4"/>
            </a:solidFill>
            <a:ln w="5801" cap="flat">
              <a:noFill/>
              <a:prstDash val="solid"/>
              <a:miter/>
            </a:ln>
          </p:spPr>
          <p:txBody>
            <a:bodyPr rtlCol="0" anchor="ctr"/>
            <a:lstStyle/>
            <a:p>
              <a:endParaRPr lang="pt-BR"/>
            </a:p>
          </p:txBody>
        </p:sp>
        <p:sp>
          <p:nvSpPr>
            <p:cNvPr id="137" name="Forma Livre: Forma 136">
              <a:extLst>
                <a:ext uri="{FF2B5EF4-FFF2-40B4-BE49-F238E27FC236}">
                  <a16:creationId xmlns:a16="http://schemas.microsoft.com/office/drawing/2014/main" id="{38F97F50-CA22-5B8E-8FC1-71A93AD31C93}"/>
                </a:ext>
              </a:extLst>
            </p:cNvPr>
            <p:cNvSpPr/>
            <p:nvPr/>
          </p:nvSpPr>
          <p:spPr>
            <a:xfrm flipV="1">
              <a:off x="-18487261" y="4099602"/>
              <a:ext cx="88566" cy="84622"/>
            </a:xfrm>
            <a:custGeom>
              <a:avLst/>
              <a:gdLst>
                <a:gd name="connsiteX0" fmla="*/ 88567 w 88566"/>
                <a:gd name="connsiteY0" fmla="*/ 39218 h 84622"/>
                <a:gd name="connsiteX1" fmla="*/ 61664 w 88566"/>
                <a:gd name="connsiteY1" fmla="*/ 24080 h 84622"/>
                <a:gd name="connsiteX2" fmla="*/ 59690 w 88566"/>
                <a:gd name="connsiteY2" fmla="*/ 15482 h 84622"/>
                <a:gd name="connsiteX3" fmla="*/ 45579 w 88566"/>
                <a:gd name="connsiteY3" fmla="*/ 2 h 84622"/>
                <a:gd name="connsiteX4" fmla="*/ 36735 w 88566"/>
                <a:gd name="connsiteY4" fmla="*/ 9978 h 84622"/>
                <a:gd name="connsiteX5" fmla="*/ 6869 w 88566"/>
                <a:gd name="connsiteY5" fmla="*/ 18234 h 84622"/>
                <a:gd name="connsiteX6" fmla="*/ 0 w 88566"/>
                <a:gd name="connsiteY6" fmla="*/ 30275 h 84622"/>
                <a:gd name="connsiteX7" fmla="*/ 17689 w 88566"/>
                <a:gd name="connsiteY7" fmla="*/ 54353 h 84622"/>
                <a:gd name="connsiteX8" fmla="*/ 20979 w 88566"/>
                <a:gd name="connsiteY8" fmla="*/ 77402 h 84622"/>
                <a:gd name="connsiteX9" fmla="*/ 45579 w 88566"/>
                <a:gd name="connsiteY9" fmla="*/ 84625 h 84622"/>
                <a:gd name="connsiteX10" fmla="*/ 56069 w 88566"/>
                <a:gd name="connsiteY10" fmla="*/ 61922 h 84622"/>
                <a:gd name="connsiteX11" fmla="*/ 82315 w 88566"/>
                <a:gd name="connsiteY11" fmla="*/ 52633 h 84622"/>
                <a:gd name="connsiteX12" fmla="*/ 88567 w 88566"/>
                <a:gd name="connsiteY12" fmla="*/ 39218 h 8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566" h="84622">
                  <a:moveTo>
                    <a:pt x="88567" y="39218"/>
                  </a:moveTo>
                  <a:lnTo>
                    <a:pt x="61664" y="24080"/>
                  </a:lnTo>
                  <a:lnTo>
                    <a:pt x="59690" y="15482"/>
                  </a:lnTo>
                  <a:lnTo>
                    <a:pt x="45579" y="2"/>
                  </a:lnTo>
                  <a:lnTo>
                    <a:pt x="36735" y="9978"/>
                  </a:lnTo>
                  <a:lnTo>
                    <a:pt x="6869" y="18234"/>
                  </a:lnTo>
                  <a:lnTo>
                    <a:pt x="0" y="30275"/>
                  </a:lnTo>
                  <a:lnTo>
                    <a:pt x="17689" y="54353"/>
                  </a:lnTo>
                  <a:lnTo>
                    <a:pt x="20979" y="77402"/>
                  </a:lnTo>
                  <a:lnTo>
                    <a:pt x="45579" y="84625"/>
                  </a:lnTo>
                  <a:lnTo>
                    <a:pt x="56069" y="61922"/>
                  </a:lnTo>
                  <a:lnTo>
                    <a:pt x="82315" y="52633"/>
                  </a:lnTo>
                  <a:lnTo>
                    <a:pt x="88567" y="39218"/>
                  </a:lnTo>
                  <a:close/>
                </a:path>
              </a:pathLst>
            </a:custGeom>
            <a:solidFill>
              <a:srgbClr val="41B6C4"/>
            </a:solidFill>
            <a:ln w="5801" cap="flat">
              <a:noFill/>
              <a:prstDash val="solid"/>
              <a:miter/>
            </a:ln>
          </p:spPr>
          <p:txBody>
            <a:bodyPr rtlCol="0" anchor="ctr"/>
            <a:lstStyle/>
            <a:p>
              <a:endParaRPr lang="pt-BR"/>
            </a:p>
          </p:txBody>
        </p:sp>
        <p:sp>
          <p:nvSpPr>
            <p:cNvPr id="138" name="Forma Livre: Forma 137">
              <a:extLst>
                <a:ext uri="{FF2B5EF4-FFF2-40B4-BE49-F238E27FC236}">
                  <a16:creationId xmlns:a16="http://schemas.microsoft.com/office/drawing/2014/main" id="{F4FC7821-293B-34A4-066A-96FAFC82159D}"/>
                </a:ext>
              </a:extLst>
            </p:cNvPr>
            <p:cNvSpPr/>
            <p:nvPr/>
          </p:nvSpPr>
          <p:spPr>
            <a:xfrm flipV="1">
              <a:off x="-18954702" y="3790346"/>
              <a:ext cx="144637" cy="178879"/>
            </a:xfrm>
            <a:custGeom>
              <a:avLst/>
              <a:gdLst>
                <a:gd name="connsiteX0" fmla="*/ 115761 w 144637"/>
                <a:gd name="connsiteY0" fmla="*/ 108017 h 178879"/>
                <a:gd name="connsiteX1" fmla="*/ 125633 w 144637"/>
                <a:gd name="connsiteY1" fmla="*/ 78089 h 178879"/>
                <a:gd name="connsiteX2" fmla="*/ 140360 w 144637"/>
                <a:gd name="connsiteY2" fmla="*/ 67081 h 178879"/>
                <a:gd name="connsiteX3" fmla="*/ 144638 w 144637"/>
                <a:gd name="connsiteY3" fmla="*/ 48505 h 178879"/>
                <a:gd name="connsiteX4" fmla="*/ 138097 w 144637"/>
                <a:gd name="connsiteY4" fmla="*/ 27521 h 178879"/>
                <a:gd name="connsiteX5" fmla="*/ 122342 w 144637"/>
                <a:gd name="connsiteY5" fmla="*/ 13073 h 178879"/>
                <a:gd name="connsiteX6" fmla="*/ 113168 w 144637"/>
                <a:gd name="connsiteY6" fmla="*/ 16169 h 178879"/>
                <a:gd name="connsiteX7" fmla="*/ 98729 w 144637"/>
                <a:gd name="connsiteY7" fmla="*/ 2065 h 178879"/>
                <a:gd name="connsiteX8" fmla="*/ 78037 w 144637"/>
                <a:gd name="connsiteY8" fmla="*/ 1 h 178879"/>
                <a:gd name="connsiteX9" fmla="*/ 69193 w 144637"/>
                <a:gd name="connsiteY9" fmla="*/ 19265 h 178879"/>
                <a:gd name="connsiteX10" fmla="*/ 52121 w 144637"/>
                <a:gd name="connsiteY10" fmla="*/ 14105 h 178879"/>
                <a:gd name="connsiteX11" fmla="*/ 1276 w 144637"/>
                <a:gd name="connsiteY11" fmla="*/ 42657 h 178879"/>
                <a:gd name="connsiteX12" fmla="*/ 0 w 144637"/>
                <a:gd name="connsiteY12" fmla="*/ 43345 h 178879"/>
                <a:gd name="connsiteX13" fmla="*/ 16374 w 144637"/>
                <a:gd name="connsiteY13" fmla="*/ 75681 h 178879"/>
                <a:gd name="connsiteX14" fmla="*/ 16374 w 144637"/>
                <a:gd name="connsiteY14" fmla="*/ 100105 h 178879"/>
                <a:gd name="connsiteX15" fmla="*/ 29166 w 144637"/>
                <a:gd name="connsiteY15" fmla="*/ 111113 h 178879"/>
                <a:gd name="connsiteX16" fmla="*/ 39327 w 144637"/>
                <a:gd name="connsiteY16" fmla="*/ 162369 h 178879"/>
                <a:gd name="connsiteX17" fmla="*/ 62982 w 144637"/>
                <a:gd name="connsiteY17" fmla="*/ 178881 h 178879"/>
                <a:gd name="connsiteX18" fmla="*/ 75117 w 144637"/>
                <a:gd name="connsiteY18" fmla="*/ 165465 h 178879"/>
                <a:gd name="connsiteX19" fmla="*/ 90831 w 144637"/>
                <a:gd name="connsiteY19" fmla="*/ 131409 h 178879"/>
                <a:gd name="connsiteX20" fmla="*/ 111194 w 144637"/>
                <a:gd name="connsiteY20" fmla="*/ 118681 h 178879"/>
                <a:gd name="connsiteX21" fmla="*/ 115761 w 144637"/>
                <a:gd name="connsiteY21" fmla="*/ 108017 h 17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637" h="178879">
                  <a:moveTo>
                    <a:pt x="115761" y="108017"/>
                  </a:moveTo>
                  <a:lnTo>
                    <a:pt x="125633" y="78089"/>
                  </a:lnTo>
                  <a:lnTo>
                    <a:pt x="140360" y="67081"/>
                  </a:lnTo>
                  <a:lnTo>
                    <a:pt x="144638" y="48505"/>
                  </a:lnTo>
                  <a:lnTo>
                    <a:pt x="138097" y="27521"/>
                  </a:lnTo>
                  <a:lnTo>
                    <a:pt x="122342" y="13073"/>
                  </a:lnTo>
                  <a:lnTo>
                    <a:pt x="113168" y="16169"/>
                  </a:lnTo>
                  <a:lnTo>
                    <a:pt x="98729" y="2065"/>
                  </a:lnTo>
                  <a:lnTo>
                    <a:pt x="78037" y="1"/>
                  </a:lnTo>
                  <a:lnTo>
                    <a:pt x="69193" y="19265"/>
                  </a:lnTo>
                  <a:lnTo>
                    <a:pt x="52121" y="14105"/>
                  </a:lnTo>
                  <a:lnTo>
                    <a:pt x="1276" y="42657"/>
                  </a:lnTo>
                  <a:lnTo>
                    <a:pt x="0" y="43345"/>
                  </a:lnTo>
                  <a:lnTo>
                    <a:pt x="16374" y="75681"/>
                  </a:lnTo>
                  <a:lnTo>
                    <a:pt x="16374" y="100105"/>
                  </a:lnTo>
                  <a:lnTo>
                    <a:pt x="29166" y="111113"/>
                  </a:lnTo>
                  <a:lnTo>
                    <a:pt x="39327" y="162369"/>
                  </a:lnTo>
                  <a:lnTo>
                    <a:pt x="62982" y="178881"/>
                  </a:lnTo>
                  <a:lnTo>
                    <a:pt x="75117" y="165465"/>
                  </a:lnTo>
                  <a:lnTo>
                    <a:pt x="90831" y="131409"/>
                  </a:lnTo>
                  <a:lnTo>
                    <a:pt x="111194" y="118681"/>
                  </a:lnTo>
                  <a:lnTo>
                    <a:pt x="115761" y="108017"/>
                  </a:lnTo>
                  <a:close/>
                </a:path>
              </a:pathLst>
            </a:custGeom>
            <a:solidFill>
              <a:srgbClr val="7FCDBB"/>
            </a:solidFill>
            <a:ln w="5801" cap="flat">
              <a:noFill/>
              <a:prstDash val="solid"/>
              <a:miter/>
            </a:ln>
          </p:spPr>
          <p:txBody>
            <a:bodyPr rtlCol="0" anchor="ctr"/>
            <a:lstStyle/>
            <a:p>
              <a:endParaRPr lang="pt-BR"/>
            </a:p>
          </p:txBody>
        </p:sp>
        <p:sp>
          <p:nvSpPr>
            <p:cNvPr id="139" name="Forma Livre: Forma 138">
              <a:extLst>
                <a:ext uri="{FF2B5EF4-FFF2-40B4-BE49-F238E27FC236}">
                  <a16:creationId xmlns:a16="http://schemas.microsoft.com/office/drawing/2014/main" id="{7117DD7B-32EA-7D70-610E-B7F4C0D03613}"/>
                </a:ext>
              </a:extLst>
            </p:cNvPr>
            <p:cNvSpPr/>
            <p:nvPr/>
          </p:nvSpPr>
          <p:spPr>
            <a:xfrm flipV="1">
              <a:off x="-18449210" y="4145009"/>
              <a:ext cx="112838" cy="143103"/>
            </a:xfrm>
            <a:custGeom>
              <a:avLst/>
              <a:gdLst>
                <a:gd name="connsiteX0" fmla="*/ 92187 w 112838"/>
                <a:gd name="connsiteY0" fmla="*/ 139667 h 143103"/>
                <a:gd name="connsiteX1" fmla="*/ 96424 w 112838"/>
                <a:gd name="connsiteY1" fmla="*/ 55385 h 143103"/>
                <a:gd name="connsiteX2" fmla="*/ 112839 w 112838"/>
                <a:gd name="connsiteY2" fmla="*/ 51601 h 143103"/>
                <a:gd name="connsiteX3" fmla="*/ 106915 w 112838"/>
                <a:gd name="connsiteY3" fmla="*/ 45755 h 143103"/>
                <a:gd name="connsiteX4" fmla="*/ 51832 w 112838"/>
                <a:gd name="connsiteY4" fmla="*/ 13418 h 143103"/>
                <a:gd name="connsiteX5" fmla="*/ 65284 w 112838"/>
                <a:gd name="connsiteY5" fmla="*/ 3096 h 143103"/>
                <a:gd name="connsiteX6" fmla="*/ 54136 w 112838"/>
                <a:gd name="connsiteY6" fmla="*/ 3 h 143103"/>
                <a:gd name="connsiteX7" fmla="*/ 30812 w 112838"/>
                <a:gd name="connsiteY7" fmla="*/ 9633 h 143103"/>
                <a:gd name="connsiteX8" fmla="*/ 22955 w 112838"/>
                <a:gd name="connsiteY8" fmla="*/ 22706 h 143103"/>
                <a:gd name="connsiteX9" fmla="*/ 0 w 112838"/>
                <a:gd name="connsiteY9" fmla="*/ 33369 h 143103"/>
                <a:gd name="connsiteX10" fmla="*/ 10490 w 112838"/>
                <a:gd name="connsiteY10" fmla="*/ 48507 h 143103"/>
                <a:gd name="connsiteX11" fmla="*/ 5883 w 112838"/>
                <a:gd name="connsiteY11" fmla="*/ 60890 h 143103"/>
                <a:gd name="connsiteX12" fmla="*/ 11805 w 112838"/>
                <a:gd name="connsiteY12" fmla="*/ 70865 h 143103"/>
                <a:gd name="connsiteX13" fmla="*/ 21638 w 112838"/>
                <a:gd name="connsiteY13" fmla="*/ 119370 h 143103"/>
                <a:gd name="connsiteX14" fmla="*/ 23613 w 112838"/>
                <a:gd name="connsiteY14" fmla="*/ 127968 h 143103"/>
                <a:gd name="connsiteX15" fmla="*/ 50516 w 112838"/>
                <a:gd name="connsiteY15" fmla="*/ 143106 h 143103"/>
                <a:gd name="connsiteX16" fmla="*/ 92187 w 112838"/>
                <a:gd name="connsiteY16" fmla="*/ 139667 h 14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2838" h="143103">
                  <a:moveTo>
                    <a:pt x="92187" y="139667"/>
                  </a:moveTo>
                  <a:lnTo>
                    <a:pt x="96424" y="55385"/>
                  </a:lnTo>
                  <a:lnTo>
                    <a:pt x="112839" y="51601"/>
                  </a:lnTo>
                  <a:lnTo>
                    <a:pt x="106915" y="45755"/>
                  </a:lnTo>
                  <a:lnTo>
                    <a:pt x="51832" y="13418"/>
                  </a:lnTo>
                  <a:lnTo>
                    <a:pt x="65284" y="3096"/>
                  </a:lnTo>
                  <a:lnTo>
                    <a:pt x="54136" y="3"/>
                  </a:lnTo>
                  <a:lnTo>
                    <a:pt x="30812" y="9633"/>
                  </a:lnTo>
                  <a:lnTo>
                    <a:pt x="22955" y="22706"/>
                  </a:lnTo>
                  <a:lnTo>
                    <a:pt x="0" y="33369"/>
                  </a:lnTo>
                  <a:lnTo>
                    <a:pt x="10490" y="48507"/>
                  </a:lnTo>
                  <a:lnTo>
                    <a:pt x="5883" y="60890"/>
                  </a:lnTo>
                  <a:lnTo>
                    <a:pt x="11805" y="70865"/>
                  </a:lnTo>
                  <a:lnTo>
                    <a:pt x="21638" y="119370"/>
                  </a:lnTo>
                  <a:lnTo>
                    <a:pt x="23613" y="127968"/>
                  </a:lnTo>
                  <a:lnTo>
                    <a:pt x="50516" y="143106"/>
                  </a:lnTo>
                  <a:lnTo>
                    <a:pt x="92187" y="139667"/>
                  </a:lnTo>
                  <a:close/>
                </a:path>
              </a:pathLst>
            </a:custGeom>
            <a:solidFill>
              <a:srgbClr val="1B779B"/>
            </a:solidFill>
            <a:ln w="5801" cap="flat">
              <a:noFill/>
              <a:prstDash val="solid"/>
              <a:miter/>
            </a:ln>
          </p:spPr>
          <p:txBody>
            <a:bodyPr rtlCol="0" anchor="ctr"/>
            <a:lstStyle/>
            <a:p>
              <a:endParaRPr lang="pt-BR"/>
            </a:p>
          </p:txBody>
        </p:sp>
        <p:sp>
          <p:nvSpPr>
            <p:cNvPr id="140" name="Forma Livre: Forma 139">
              <a:extLst>
                <a:ext uri="{FF2B5EF4-FFF2-40B4-BE49-F238E27FC236}">
                  <a16:creationId xmlns:a16="http://schemas.microsoft.com/office/drawing/2014/main" id="{9BE1F762-9CC0-3109-694D-3A995046DE8E}"/>
                </a:ext>
              </a:extLst>
            </p:cNvPr>
            <p:cNvSpPr/>
            <p:nvPr/>
          </p:nvSpPr>
          <p:spPr>
            <a:xfrm flipV="1">
              <a:off x="-17993906" y="4183879"/>
              <a:ext cx="148298" cy="354666"/>
            </a:xfrm>
            <a:custGeom>
              <a:avLst/>
              <a:gdLst>
                <a:gd name="connsiteX0" fmla="*/ 137768 w 148298"/>
                <a:gd name="connsiteY0" fmla="*/ 250437 h 354666"/>
                <a:gd name="connsiteX1" fmla="*/ 147312 w 148298"/>
                <a:gd name="connsiteY1" fmla="*/ 232547 h 354666"/>
                <a:gd name="connsiteX2" fmla="*/ 144679 w 148298"/>
                <a:gd name="connsiteY2" fmla="*/ 202278 h 354666"/>
                <a:gd name="connsiteX3" fmla="*/ 148299 w 148298"/>
                <a:gd name="connsiteY3" fmla="*/ 180949 h 354666"/>
                <a:gd name="connsiteX4" fmla="*/ 125961 w 148298"/>
                <a:gd name="connsiteY4" fmla="*/ 181294 h 354666"/>
                <a:gd name="connsiteX5" fmla="*/ 131227 w 148298"/>
                <a:gd name="connsiteY5" fmla="*/ 144485 h 354666"/>
                <a:gd name="connsiteX6" fmla="*/ 131885 w 148298"/>
                <a:gd name="connsiteY6" fmla="*/ 119716 h 354666"/>
                <a:gd name="connsiteX7" fmla="*/ 127277 w 148298"/>
                <a:gd name="connsiteY7" fmla="*/ 105614 h 354666"/>
                <a:gd name="connsiteX8" fmla="*/ 124646 w 148298"/>
                <a:gd name="connsiteY8" fmla="*/ 38191 h 354666"/>
                <a:gd name="connsiteX9" fmla="*/ 118103 w 148298"/>
                <a:gd name="connsiteY9" fmla="*/ 13422 h 354666"/>
                <a:gd name="connsiteX10" fmla="*/ 102348 w 148298"/>
                <a:gd name="connsiteY10" fmla="*/ 3 h 354666"/>
                <a:gd name="connsiteX11" fmla="*/ 99717 w 148298"/>
                <a:gd name="connsiteY11" fmla="*/ 17894 h 354666"/>
                <a:gd name="connsiteX12" fmla="*/ 89884 w 148298"/>
                <a:gd name="connsiteY12" fmla="*/ 33374 h 354666"/>
                <a:gd name="connsiteX13" fmla="*/ 104324 w 148298"/>
                <a:gd name="connsiteY13" fmla="*/ 59862 h 354666"/>
                <a:gd name="connsiteX14" fmla="*/ 99057 w 148298"/>
                <a:gd name="connsiteY14" fmla="*/ 74996 h 354666"/>
                <a:gd name="connsiteX15" fmla="*/ 75115 w 148298"/>
                <a:gd name="connsiteY15" fmla="*/ 94606 h 354666"/>
                <a:gd name="connsiteX16" fmla="*/ 57097 w 148298"/>
                <a:gd name="connsiteY16" fmla="*/ 122814 h 354666"/>
                <a:gd name="connsiteX17" fmla="*/ 67258 w 148298"/>
                <a:gd name="connsiteY17" fmla="*/ 129692 h 354666"/>
                <a:gd name="connsiteX18" fmla="*/ 85935 w 148298"/>
                <a:gd name="connsiteY18" fmla="*/ 167875 h 354666"/>
                <a:gd name="connsiteX19" fmla="*/ 83015 w 148298"/>
                <a:gd name="connsiteY19" fmla="*/ 186798 h 354666"/>
                <a:gd name="connsiteX20" fmla="*/ 93176 w 148298"/>
                <a:gd name="connsiteY20" fmla="*/ 198494 h 354666"/>
                <a:gd name="connsiteX21" fmla="*/ 67917 w 148298"/>
                <a:gd name="connsiteY21" fmla="*/ 219819 h 354666"/>
                <a:gd name="connsiteX22" fmla="*/ 71537 w 148298"/>
                <a:gd name="connsiteY22" fmla="*/ 230140 h 354666"/>
                <a:gd name="connsiteX23" fmla="*/ 73141 w 148298"/>
                <a:gd name="connsiteY23" fmla="*/ 266950 h 354666"/>
                <a:gd name="connsiteX24" fmla="*/ 39038 w 148298"/>
                <a:gd name="connsiteY24" fmla="*/ 287934 h 354666"/>
                <a:gd name="connsiteX25" fmla="*/ 47555 w 148298"/>
                <a:gd name="connsiteY25" fmla="*/ 303413 h 354666"/>
                <a:gd name="connsiteX26" fmla="*/ 34431 w 148298"/>
                <a:gd name="connsiteY26" fmla="*/ 316828 h 354666"/>
                <a:gd name="connsiteX27" fmla="*/ 0 w 148298"/>
                <a:gd name="connsiteY27" fmla="*/ 325430 h 354666"/>
                <a:gd name="connsiteX28" fmla="*/ 7898 w 148298"/>
                <a:gd name="connsiteY28" fmla="*/ 347101 h 354666"/>
                <a:gd name="connsiteX29" fmla="*/ 29866 w 148298"/>
                <a:gd name="connsiteY29" fmla="*/ 353638 h 354666"/>
                <a:gd name="connsiteX30" fmla="*/ 54794 w 148298"/>
                <a:gd name="connsiteY30" fmla="*/ 339532 h 354666"/>
                <a:gd name="connsiteX31" fmla="*/ 64297 w 148298"/>
                <a:gd name="connsiteY31" fmla="*/ 348820 h 354666"/>
                <a:gd name="connsiteX32" fmla="*/ 87252 w 148298"/>
                <a:gd name="connsiteY32" fmla="*/ 354670 h 354666"/>
                <a:gd name="connsiteX33" fmla="*/ 100374 w 148298"/>
                <a:gd name="connsiteY33" fmla="*/ 300316 h 354666"/>
                <a:gd name="connsiteX34" fmla="*/ 120407 w 148298"/>
                <a:gd name="connsiteY34" fmla="*/ 293779 h 354666"/>
                <a:gd name="connsiteX35" fmla="*/ 126949 w 148298"/>
                <a:gd name="connsiteY35" fmla="*/ 283803 h 354666"/>
                <a:gd name="connsiteX36" fmla="*/ 113826 w 148298"/>
                <a:gd name="connsiteY36" fmla="*/ 244246 h 354666"/>
                <a:gd name="connsiteX37" fmla="*/ 137768 w 148298"/>
                <a:gd name="connsiteY37" fmla="*/ 250437 h 35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8298" h="354666">
                  <a:moveTo>
                    <a:pt x="137768" y="250437"/>
                  </a:moveTo>
                  <a:lnTo>
                    <a:pt x="147312" y="232547"/>
                  </a:lnTo>
                  <a:lnTo>
                    <a:pt x="144679" y="202278"/>
                  </a:lnTo>
                  <a:lnTo>
                    <a:pt x="148299" y="180949"/>
                  </a:lnTo>
                  <a:lnTo>
                    <a:pt x="125961" y="181294"/>
                  </a:lnTo>
                  <a:lnTo>
                    <a:pt x="131227" y="144485"/>
                  </a:lnTo>
                  <a:lnTo>
                    <a:pt x="131885" y="119716"/>
                  </a:lnTo>
                  <a:lnTo>
                    <a:pt x="127277" y="105614"/>
                  </a:lnTo>
                  <a:lnTo>
                    <a:pt x="124646" y="38191"/>
                  </a:lnTo>
                  <a:lnTo>
                    <a:pt x="118103" y="13422"/>
                  </a:lnTo>
                  <a:lnTo>
                    <a:pt x="102348" y="3"/>
                  </a:lnTo>
                  <a:lnTo>
                    <a:pt x="99717" y="17894"/>
                  </a:lnTo>
                  <a:lnTo>
                    <a:pt x="89884" y="33374"/>
                  </a:lnTo>
                  <a:lnTo>
                    <a:pt x="104324" y="59862"/>
                  </a:lnTo>
                  <a:lnTo>
                    <a:pt x="99057" y="74996"/>
                  </a:lnTo>
                  <a:lnTo>
                    <a:pt x="75115" y="94606"/>
                  </a:lnTo>
                  <a:lnTo>
                    <a:pt x="57097" y="122814"/>
                  </a:lnTo>
                  <a:lnTo>
                    <a:pt x="67258" y="129692"/>
                  </a:lnTo>
                  <a:lnTo>
                    <a:pt x="85935" y="167875"/>
                  </a:lnTo>
                  <a:lnTo>
                    <a:pt x="83015" y="186798"/>
                  </a:lnTo>
                  <a:lnTo>
                    <a:pt x="93176" y="198494"/>
                  </a:lnTo>
                  <a:lnTo>
                    <a:pt x="67917" y="219819"/>
                  </a:lnTo>
                  <a:lnTo>
                    <a:pt x="71537" y="230140"/>
                  </a:lnTo>
                  <a:lnTo>
                    <a:pt x="73141" y="266950"/>
                  </a:lnTo>
                  <a:lnTo>
                    <a:pt x="39038" y="287934"/>
                  </a:lnTo>
                  <a:lnTo>
                    <a:pt x="47555" y="303413"/>
                  </a:lnTo>
                  <a:lnTo>
                    <a:pt x="34431" y="316828"/>
                  </a:lnTo>
                  <a:lnTo>
                    <a:pt x="0" y="325430"/>
                  </a:lnTo>
                  <a:lnTo>
                    <a:pt x="7898" y="347101"/>
                  </a:lnTo>
                  <a:lnTo>
                    <a:pt x="29866" y="353638"/>
                  </a:lnTo>
                  <a:lnTo>
                    <a:pt x="54794" y="339532"/>
                  </a:lnTo>
                  <a:lnTo>
                    <a:pt x="64297" y="348820"/>
                  </a:lnTo>
                  <a:lnTo>
                    <a:pt x="87252" y="354670"/>
                  </a:lnTo>
                  <a:lnTo>
                    <a:pt x="100374" y="300316"/>
                  </a:lnTo>
                  <a:lnTo>
                    <a:pt x="120407" y="293779"/>
                  </a:lnTo>
                  <a:lnTo>
                    <a:pt x="126949" y="283803"/>
                  </a:lnTo>
                  <a:lnTo>
                    <a:pt x="113826" y="244246"/>
                  </a:lnTo>
                  <a:lnTo>
                    <a:pt x="137768" y="250437"/>
                  </a:lnTo>
                  <a:close/>
                </a:path>
              </a:pathLst>
            </a:custGeom>
            <a:solidFill>
              <a:srgbClr val="41B6C4"/>
            </a:solidFill>
            <a:ln w="5801" cap="flat">
              <a:noFill/>
              <a:prstDash val="solid"/>
              <a:miter/>
            </a:ln>
          </p:spPr>
          <p:txBody>
            <a:bodyPr rtlCol="0" anchor="ctr"/>
            <a:lstStyle/>
            <a:p>
              <a:endParaRPr lang="pt-BR"/>
            </a:p>
          </p:txBody>
        </p:sp>
        <p:sp>
          <p:nvSpPr>
            <p:cNvPr id="141" name="Forma Livre: Forma 140">
              <a:extLst>
                <a:ext uri="{FF2B5EF4-FFF2-40B4-BE49-F238E27FC236}">
                  <a16:creationId xmlns:a16="http://schemas.microsoft.com/office/drawing/2014/main" id="{E509568B-5666-32CA-B932-B1573A8FE87E}"/>
                </a:ext>
              </a:extLst>
            </p:cNvPr>
            <p:cNvSpPr/>
            <p:nvPr/>
          </p:nvSpPr>
          <p:spPr>
            <a:xfrm flipV="1">
              <a:off x="-19595369" y="7016025"/>
              <a:ext cx="643589" cy="382870"/>
            </a:xfrm>
            <a:custGeom>
              <a:avLst/>
              <a:gdLst>
                <a:gd name="connsiteX0" fmla="*/ 501872 w 643589"/>
                <a:gd name="connsiteY0" fmla="*/ 319936 h 382870"/>
                <a:gd name="connsiteX1" fmla="*/ 529434 w 643589"/>
                <a:gd name="connsiteY1" fmla="*/ 315464 h 382870"/>
                <a:gd name="connsiteX2" fmla="*/ 547493 w 643589"/>
                <a:gd name="connsiteY2" fmla="*/ 335761 h 382870"/>
                <a:gd name="connsiteX3" fmla="*/ 570776 w 643589"/>
                <a:gd name="connsiteY3" fmla="*/ 338854 h 382870"/>
                <a:gd name="connsiteX4" fmla="*/ 570776 w 643589"/>
                <a:gd name="connsiteY4" fmla="*/ 250447 h 382870"/>
                <a:gd name="connsiteX5" fmla="*/ 553047 w 643589"/>
                <a:gd name="connsiteY5" fmla="*/ 249760 h 382870"/>
                <a:gd name="connsiteX6" fmla="*/ 521905 w 643589"/>
                <a:gd name="connsiteY6" fmla="*/ 220520 h 382870"/>
                <a:gd name="connsiteX7" fmla="*/ 529762 w 643589"/>
                <a:gd name="connsiteY7" fmla="*/ 179239 h 382870"/>
                <a:gd name="connsiteX8" fmla="*/ 539595 w 643589"/>
                <a:gd name="connsiteY8" fmla="*/ 158946 h 382870"/>
                <a:gd name="connsiteX9" fmla="*/ 552717 w 643589"/>
                <a:gd name="connsiteY9" fmla="*/ 143466 h 382870"/>
                <a:gd name="connsiteX10" fmla="*/ 571435 w 643589"/>
                <a:gd name="connsiteY10" fmla="*/ 139336 h 382870"/>
                <a:gd name="connsiteX11" fmla="*/ 581924 w 643589"/>
                <a:gd name="connsiteY11" fmla="*/ 129360 h 382870"/>
                <a:gd name="connsiteX12" fmla="*/ 601629 w 643589"/>
                <a:gd name="connsiteY12" fmla="*/ 132458 h 382870"/>
                <a:gd name="connsiteX13" fmla="*/ 616684 w 643589"/>
                <a:gd name="connsiteY13" fmla="*/ 155503 h 382870"/>
                <a:gd name="connsiteX14" fmla="*/ 619977 w 643589"/>
                <a:gd name="connsiteY14" fmla="*/ 167202 h 382870"/>
                <a:gd name="connsiteX15" fmla="*/ 643589 w 643589"/>
                <a:gd name="connsiteY15" fmla="*/ 179239 h 382870"/>
                <a:gd name="connsiteX16" fmla="*/ 598338 w 643589"/>
                <a:gd name="connsiteY16" fmla="*/ 111128 h 382870"/>
                <a:gd name="connsiteX17" fmla="*/ 560286 w 643589"/>
                <a:gd name="connsiteY17" fmla="*/ 104250 h 382870"/>
                <a:gd name="connsiteX18" fmla="*/ 526184 w 643589"/>
                <a:gd name="connsiteY18" fmla="*/ 72258 h 382870"/>
                <a:gd name="connsiteX19" fmla="*/ 515323 w 643589"/>
                <a:gd name="connsiteY19" fmla="*/ 53681 h 382870"/>
                <a:gd name="connsiteX20" fmla="*/ 495331 w 643589"/>
                <a:gd name="connsiteY20" fmla="*/ 33729 h 382870"/>
                <a:gd name="connsiteX21" fmla="*/ 491711 w 643589"/>
                <a:gd name="connsiteY21" fmla="*/ 18936 h 382870"/>
                <a:gd name="connsiteX22" fmla="*/ 487144 w 643589"/>
                <a:gd name="connsiteY22" fmla="*/ 11367 h 382870"/>
                <a:gd name="connsiteX23" fmla="*/ 477930 w 643589"/>
                <a:gd name="connsiteY23" fmla="*/ 4834 h 382870"/>
                <a:gd name="connsiteX24" fmla="*/ 447447 w 643589"/>
                <a:gd name="connsiteY24" fmla="*/ 17 h 382870"/>
                <a:gd name="connsiteX25" fmla="*/ 429718 w 643589"/>
                <a:gd name="connsiteY25" fmla="*/ 14810 h 382870"/>
                <a:gd name="connsiteX26" fmla="*/ 398248 w 643589"/>
                <a:gd name="connsiteY26" fmla="*/ 48522 h 382870"/>
                <a:gd name="connsiteX27" fmla="*/ 371673 w 643589"/>
                <a:gd name="connsiteY27" fmla="*/ 53335 h 382870"/>
                <a:gd name="connsiteX28" fmla="*/ 344112 w 643589"/>
                <a:gd name="connsiteY28" fmla="*/ 70538 h 382870"/>
                <a:gd name="connsiteX29" fmla="*/ 325394 w 643589"/>
                <a:gd name="connsiteY29" fmla="*/ 77417 h 382870"/>
                <a:gd name="connsiteX30" fmla="*/ 305731 w 643589"/>
                <a:gd name="connsiteY30" fmla="*/ 70538 h 382870"/>
                <a:gd name="connsiteX31" fmla="*/ 293266 w 643589"/>
                <a:gd name="connsiteY31" fmla="*/ 58497 h 382870"/>
                <a:gd name="connsiteX32" fmla="*/ 273232 w 643589"/>
                <a:gd name="connsiteY32" fmla="*/ 56778 h 382870"/>
                <a:gd name="connsiteX33" fmla="*/ 249291 w 643589"/>
                <a:gd name="connsiteY33" fmla="*/ 60217 h 382870"/>
                <a:gd name="connsiteX34" fmla="*/ 216505 w 643589"/>
                <a:gd name="connsiteY34" fmla="*/ 56087 h 382870"/>
                <a:gd name="connsiteX35" fmla="*/ 192563 w 643589"/>
                <a:gd name="connsiteY35" fmla="*/ 62282 h 382870"/>
                <a:gd name="connsiteX36" fmla="*/ 184006 w 643589"/>
                <a:gd name="connsiteY36" fmla="*/ 74665 h 382870"/>
                <a:gd name="connsiteX37" fmla="*/ 168950 w 643589"/>
                <a:gd name="connsiteY37" fmla="*/ 78104 h 382870"/>
                <a:gd name="connsiteX38" fmla="*/ 151219 w 643589"/>
                <a:gd name="connsiteY38" fmla="*/ 75010 h 382870"/>
                <a:gd name="connsiteX39" fmla="*/ 144967 w 643589"/>
                <a:gd name="connsiteY39" fmla="*/ 51961 h 382870"/>
                <a:gd name="connsiteX40" fmla="*/ 128923 w 643589"/>
                <a:gd name="connsiteY40" fmla="*/ 60904 h 382870"/>
                <a:gd name="connsiteX41" fmla="*/ 98729 w 643589"/>
                <a:gd name="connsiteY41" fmla="*/ 62282 h 382870"/>
                <a:gd name="connsiteX42" fmla="*/ 84948 w 643589"/>
                <a:gd name="connsiteY42" fmla="*/ 58497 h 382870"/>
                <a:gd name="connsiteX43" fmla="*/ 69851 w 643589"/>
                <a:gd name="connsiteY43" fmla="*/ 64002 h 382870"/>
                <a:gd name="connsiteX44" fmla="*/ 68863 w 643589"/>
                <a:gd name="connsiteY44" fmla="*/ 94961 h 382870"/>
                <a:gd name="connsiteX45" fmla="*/ 59362 w 643589"/>
                <a:gd name="connsiteY45" fmla="*/ 124889 h 382870"/>
                <a:gd name="connsiteX46" fmla="*/ 65943 w 643589"/>
                <a:gd name="connsiteY46" fmla="*/ 144153 h 382870"/>
                <a:gd name="connsiteX47" fmla="*/ 30153 w 643589"/>
                <a:gd name="connsiteY47" fmla="*/ 162385 h 382870"/>
                <a:gd name="connsiteX48" fmla="*/ 7857 w 643589"/>
                <a:gd name="connsiteY48" fmla="*/ 155503 h 382870"/>
                <a:gd name="connsiteX49" fmla="*/ 0 w 643589"/>
                <a:gd name="connsiteY49" fmla="*/ 177865 h 382870"/>
                <a:gd name="connsiteX50" fmla="*/ 10490 w 643589"/>
                <a:gd name="connsiteY50" fmla="*/ 192999 h 382870"/>
                <a:gd name="connsiteX51" fmla="*/ 27892 w 643589"/>
                <a:gd name="connsiteY51" fmla="*/ 200223 h 382870"/>
                <a:gd name="connsiteX52" fmla="*/ 45580 w 643589"/>
                <a:gd name="connsiteY52" fmla="*/ 221207 h 382870"/>
                <a:gd name="connsiteX53" fmla="*/ 41344 w 643589"/>
                <a:gd name="connsiteY53" fmla="*/ 238065 h 382870"/>
                <a:gd name="connsiteX54" fmla="*/ 56399 w 643589"/>
                <a:gd name="connsiteY54" fmla="*/ 272809 h 382870"/>
                <a:gd name="connsiteX55" fmla="*/ 72813 w 643589"/>
                <a:gd name="connsiteY55" fmla="*/ 286569 h 382870"/>
                <a:gd name="connsiteX56" fmla="*/ 65943 w 643589"/>
                <a:gd name="connsiteY56" fmla="*/ 294826 h 382870"/>
                <a:gd name="connsiteX57" fmla="*/ 73800 w 643589"/>
                <a:gd name="connsiteY57" fmla="*/ 317870 h 382870"/>
                <a:gd name="connsiteX58" fmla="*/ 87581 w 643589"/>
                <a:gd name="connsiteY58" fmla="*/ 322342 h 382870"/>
                <a:gd name="connsiteX59" fmla="*/ 94122 w 643589"/>
                <a:gd name="connsiteY59" fmla="*/ 334383 h 382870"/>
                <a:gd name="connsiteX60" fmla="*/ 115142 w 643589"/>
                <a:gd name="connsiteY60" fmla="*/ 325094 h 382870"/>
                <a:gd name="connsiteX61" fmla="*/ 128266 w 643589"/>
                <a:gd name="connsiteY61" fmla="*/ 335074 h 382870"/>
                <a:gd name="connsiteX62" fmla="*/ 123659 w 643589"/>
                <a:gd name="connsiteY62" fmla="*/ 347802 h 382870"/>
                <a:gd name="connsiteX63" fmla="*/ 140730 w 643589"/>
                <a:gd name="connsiteY63" fmla="*/ 355367 h 382870"/>
                <a:gd name="connsiteX64" fmla="*/ 158419 w 643589"/>
                <a:gd name="connsiteY64" fmla="*/ 355026 h 382870"/>
                <a:gd name="connsiteX65" fmla="*/ 171871 w 643589"/>
                <a:gd name="connsiteY65" fmla="*/ 373599 h 382870"/>
                <a:gd name="connsiteX66" fmla="*/ 183678 w 643589"/>
                <a:gd name="connsiteY66" fmla="*/ 377729 h 382870"/>
                <a:gd name="connsiteX67" fmla="*/ 184335 w 643589"/>
                <a:gd name="connsiteY67" fmla="*/ 370160 h 382870"/>
                <a:gd name="connsiteX68" fmla="*/ 213872 w 643589"/>
                <a:gd name="connsiteY68" fmla="*/ 382888 h 382870"/>
                <a:gd name="connsiteX69" fmla="*/ 232590 w 643589"/>
                <a:gd name="connsiteY69" fmla="*/ 382888 h 382870"/>
                <a:gd name="connsiteX70" fmla="*/ 240445 w 643589"/>
                <a:gd name="connsiteY70" fmla="*/ 372566 h 382870"/>
                <a:gd name="connsiteX71" fmla="*/ 255873 w 643589"/>
                <a:gd name="connsiteY71" fmla="*/ 367753 h 382870"/>
                <a:gd name="connsiteX72" fmla="*/ 264388 w 643589"/>
                <a:gd name="connsiteY72" fmla="*/ 373944 h 382870"/>
                <a:gd name="connsiteX73" fmla="*/ 288330 w 643589"/>
                <a:gd name="connsiteY73" fmla="*/ 379790 h 382870"/>
                <a:gd name="connsiteX74" fmla="*/ 318196 w 643589"/>
                <a:gd name="connsiteY74" fmla="*/ 355712 h 382870"/>
                <a:gd name="connsiteX75" fmla="*/ 334608 w 643589"/>
                <a:gd name="connsiteY75" fmla="*/ 336794 h 382870"/>
                <a:gd name="connsiteX76" fmla="*/ 342466 w 643589"/>
                <a:gd name="connsiteY76" fmla="*/ 314431 h 382870"/>
                <a:gd name="connsiteX77" fmla="*/ 353286 w 643589"/>
                <a:gd name="connsiteY77" fmla="*/ 308240 h 382870"/>
                <a:gd name="connsiteX78" fmla="*/ 363447 w 643589"/>
                <a:gd name="connsiteY78" fmla="*/ 314090 h 382870"/>
                <a:gd name="connsiteX79" fmla="*/ 394298 w 643589"/>
                <a:gd name="connsiteY79" fmla="*/ 304110 h 382870"/>
                <a:gd name="connsiteX80" fmla="*/ 401498 w 643589"/>
                <a:gd name="connsiteY80" fmla="*/ 308240 h 382870"/>
                <a:gd name="connsiteX81" fmla="*/ 414949 w 643589"/>
                <a:gd name="connsiteY81" fmla="*/ 296545 h 382870"/>
                <a:gd name="connsiteX82" fmla="*/ 432021 w 643589"/>
                <a:gd name="connsiteY82" fmla="*/ 293447 h 382870"/>
                <a:gd name="connsiteX83" fmla="*/ 451684 w 643589"/>
                <a:gd name="connsiteY83" fmla="*/ 301362 h 382870"/>
                <a:gd name="connsiteX84" fmla="*/ 463491 w 643589"/>
                <a:gd name="connsiteY84" fmla="*/ 294134 h 382870"/>
                <a:gd name="connsiteX85" fmla="*/ 479246 w 643589"/>
                <a:gd name="connsiteY85" fmla="*/ 297919 h 382870"/>
                <a:gd name="connsiteX86" fmla="*/ 485170 w 643589"/>
                <a:gd name="connsiteY86" fmla="*/ 309273 h 382870"/>
                <a:gd name="connsiteX87" fmla="*/ 501872 w 643589"/>
                <a:gd name="connsiteY87" fmla="*/ 319936 h 38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643589" h="382870">
                  <a:moveTo>
                    <a:pt x="501872" y="319936"/>
                  </a:moveTo>
                  <a:lnTo>
                    <a:pt x="529434" y="315464"/>
                  </a:lnTo>
                  <a:lnTo>
                    <a:pt x="547493" y="335761"/>
                  </a:lnTo>
                  <a:lnTo>
                    <a:pt x="570776" y="338854"/>
                  </a:lnTo>
                  <a:lnTo>
                    <a:pt x="570776" y="250447"/>
                  </a:lnTo>
                  <a:lnTo>
                    <a:pt x="553047" y="249760"/>
                  </a:lnTo>
                  <a:lnTo>
                    <a:pt x="521905" y="220520"/>
                  </a:lnTo>
                  <a:lnTo>
                    <a:pt x="529762" y="179239"/>
                  </a:lnTo>
                  <a:lnTo>
                    <a:pt x="539595" y="158946"/>
                  </a:lnTo>
                  <a:lnTo>
                    <a:pt x="552717" y="143466"/>
                  </a:lnTo>
                  <a:lnTo>
                    <a:pt x="571435" y="139336"/>
                  </a:lnTo>
                  <a:lnTo>
                    <a:pt x="581924" y="129360"/>
                  </a:lnTo>
                  <a:lnTo>
                    <a:pt x="601629" y="132458"/>
                  </a:lnTo>
                  <a:lnTo>
                    <a:pt x="616684" y="155503"/>
                  </a:lnTo>
                  <a:lnTo>
                    <a:pt x="619977" y="167202"/>
                  </a:lnTo>
                  <a:lnTo>
                    <a:pt x="643589" y="179239"/>
                  </a:lnTo>
                  <a:lnTo>
                    <a:pt x="598338" y="111128"/>
                  </a:lnTo>
                  <a:lnTo>
                    <a:pt x="560286" y="104250"/>
                  </a:lnTo>
                  <a:lnTo>
                    <a:pt x="526184" y="72258"/>
                  </a:lnTo>
                  <a:lnTo>
                    <a:pt x="515323" y="53681"/>
                  </a:lnTo>
                  <a:lnTo>
                    <a:pt x="495331" y="33729"/>
                  </a:lnTo>
                  <a:lnTo>
                    <a:pt x="491711" y="18936"/>
                  </a:lnTo>
                  <a:lnTo>
                    <a:pt x="487144" y="11367"/>
                  </a:lnTo>
                  <a:lnTo>
                    <a:pt x="477930" y="4834"/>
                  </a:lnTo>
                  <a:lnTo>
                    <a:pt x="447447" y="17"/>
                  </a:lnTo>
                  <a:lnTo>
                    <a:pt x="429718" y="14810"/>
                  </a:lnTo>
                  <a:lnTo>
                    <a:pt x="398248" y="48522"/>
                  </a:lnTo>
                  <a:lnTo>
                    <a:pt x="371673" y="53335"/>
                  </a:lnTo>
                  <a:lnTo>
                    <a:pt x="344112" y="70538"/>
                  </a:lnTo>
                  <a:lnTo>
                    <a:pt x="325394" y="77417"/>
                  </a:lnTo>
                  <a:lnTo>
                    <a:pt x="305731" y="70538"/>
                  </a:lnTo>
                  <a:lnTo>
                    <a:pt x="293266" y="58497"/>
                  </a:lnTo>
                  <a:lnTo>
                    <a:pt x="273232" y="56778"/>
                  </a:lnTo>
                  <a:lnTo>
                    <a:pt x="249291" y="60217"/>
                  </a:lnTo>
                  <a:lnTo>
                    <a:pt x="216505" y="56087"/>
                  </a:lnTo>
                  <a:lnTo>
                    <a:pt x="192563" y="62282"/>
                  </a:lnTo>
                  <a:lnTo>
                    <a:pt x="184006" y="74665"/>
                  </a:lnTo>
                  <a:lnTo>
                    <a:pt x="168950" y="78104"/>
                  </a:lnTo>
                  <a:lnTo>
                    <a:pt x="151219" y="75010"/>
                  </a:lnTo>
                  <a:lnTo>
                    <a:pt x="144967" y="51961"/>
                  </a:lnTo>
                  <a:lnTo>
                    <a:pt x="128923" y="60904"/>
                  </a:lnTo>
                  <a:lnTo>
                    <a:pt x="98729" y="62282"/>
                  </a:lnTo>
                  <a:lnTo>
                    <a:pt x="84948" y="58497"/>
                  </a:lnTo>
                  <a:lnTo>
                    <a:pt x="69851" y="64002"/>
                  </a:lnTo>
                  <a:lnTo>
                    <a:pt x="68863" y="94961"/>
                  </a:lnTo>
                  <a:lnTo>
                    <a:pt x="59362" y="124889"/>
                  </a:lnTo>
                  <a:lnTo>
                    <a:pt x="65943" y="144153"/>
                  </a:lnTo>
                  <a:lnTo>
                    <a:pt x="30153" y="162385"/>
                  </a:lnTo>
                  <a:lnTo>
                    <a:pt x="7857" y="155503"/>
                  </a:lnTo>
                  <a:lnTo>
                    <a:pt x="0" y="177865"/>
                  </a:lnTo>
                  <a:lnTo>
                    <a:pt x="10490" y="192999"/>
                  </a:lnTo>
                  <a:lnTo>
                    <a:pt x="27892" y="200223"/>
                  </a:lnTo>
                  <a:lnTo>
                    <a:pt x="45580" y="221207"/>
                  </a:lnTo>
                  <a:lnTo>
                    <a:pt x="41344" y="238065"/>
                  </a:lnTo>
                  <a:lnTo>
                    <a:pt x="56399" y="272809"/>
                  </a:lnTo>
                  <a:lnTo>
                    <a:pt x="72813" y="286569"/>
                  </a:lnTo>
                  <a:lnTo>
                    <a:pt x="65943" y="294826"/>
                  </a:lnTo>
                  <a:lnTo>
                    <a:pt x="73800" y="317870"/>
                  </a:lnTo>
                  <a:lnTo>
                    <a:pt x="87581" y="322342"/>
                  </a:lnTo>
                  <a:lnTo>
                    <a:pt x="94122" y="334383"/>
                  </a:lnTo>
                  <a:lnTo>
                    <a:pt x="115142" y="325094"/>
                  </a:lnTo>
                  <a:lnTo>
                    <a:pt x="128266" y="335074"/>
                  </a:lnTo>
                  <a:lnTo>
                    <a:pt x="123659" y="347802"/>
                  </a:lnTo>
                  <a:lnTo>
                    <a:pt x="140730" y="355367"/>
                  </a:lnTo>
                  <a:lnTo>
                    <a:pt x="158419" y="355026"/>
                  </a:lnTo>
                  <a:lnTo>
                    <a:pt x="171871" y="373599"/>
                  </a:lnTo>
                  <a:lnTo>
                    <a:pt x="183678" y="377729"/>
                  </a:lnTo>
                  <a:lnTo>
                    <a:pt x="184335" y="370160"/>
                  </a:lnTo>
                  <a:lnTo>
                    <a:pt x="213872" y="382888"/>
                  </a:lnTo>
                  <a:lnTo>
                    <a:pt x="232590" y="382888"/>
                  </a:lnTo>
                  <a:lnTo>
                    <a:pt x="240445" y="372566"/>
                  </a:lnTo>
                  <a:lnTo>
                    <a:pt x="255873" y="367753"/>
                  </a:lnTo>
                  <a:lnTo>
                    <a:pt x="264388" y="373944"/>
                  </a:lnTo>
                  <a:lnTo>
                    <a:pt x="288330" y="379790"/>
                  </a:lnTo>
                  <a:lnTo>
                    <a:pt x="318196" y="355712"/>
                  </a:lnTo>
                  <a:lnTo>
                    <a:pt x="334608" y="336794"/>
                  </a:lnTo>
                  <a:lnTo>
                    <a:pt x="342466" y="314431"/>
                  </a:lnTo>
                  <a:lnTo>
                    <a:pt x="353286" y="308240"/>
                  </a:lnTo>
                  <a:lnTo>
                    <a:pt x="363447" y="314090"/>
                  </a:lnTo>
                  <a:lnTo>
                    <a:pt x="394298" y="304110"/>
                  </a:lnTo>
                  <a:lnTo>
                    <a:pt x="401498" y="308240"/>
                  </a:lnTo>
                  <a:lnTo>
                    <a:pt x="414949" y="296545"/>
                  </a:lnTo>
                  <a:lnTo>
                    <a:pt x="432021" y="293447"/>
                  </a:lnTo>
                  <a:lnTo>
                    <a:pt x="451684" y="301362"/>
                  </a:lnTo>
                  <a:lnTo>
                    <a:pt x="463491" y="294134"/>
                  </a:lnTo>
                  <a:lnTo>
                    <a:pt x="479246" y="297919"/>
                  </a:lnTo>
                  <a:lnTo>
                    <a:pt x="485170" y="309273"/>
                  </a:lnTo>
                  <a:lnTo>
                    <a:pt x="501872" y="319936"/>
                  </a:lnTo>
                  <a:close/>
                </a:path>
              </a:pathLst>
            </a:custGeom>
            <a:solidFill>
              <a:srgbClr val="7FCDBB"/>
            </a:solidFill>
            <a:ln w="5801" cap="flat">
              <a:noFill/>
              <a:prstDash val="solid"/>
              <a:miter/>
            </a:ln>
          </p:spPr>
          <p:txBody>
            <a:bodyPr rtlCol="0" anchor="ctr"/>
            <a:lstStyle/>
            <a:p>
              <a:endParaRPr lang="pt-BR"/>
            </a:p>
          </p:txBody>
        </p:sp>
        <p:sp>
          <p:nvSpPr>
            <p:cNvPr id="142" name="Forma Livre: Forma 141">
              <a:extLst>
                <a:ext uri="{FF2B5EF4-FFF2-40B4-BE49-F238E27FC236}">
                  <a16:creationId xmlns:a16="http://schemas.microsoft.com/office/drawing/2014/main" id="{31989CCD-A0E9-3B08-B270-015C993C5CAC}"/>
                </a:ext>
              </a:extLst>
            </p:cNvPr>
            <p:cNvSpPr/>
            <p:nvPr/>
          </p:nvSpPr>
          <p:spPr>
            <a:xfrm flipV="1">
              <a:off x="-18199591" y="4160489"/>
              <a:ext cx="96794" cy="106298"/>
            </a:xfrm>
            <a:custGeom>
              <a:avLst/>
              <a:gdLst>
                <a:gd name="connsiteX0" fmla="*/ 92846 w 96794"/>
                <a:gd name="connsiteY0" fmla="*/ 51605 h 106298"/>
                <a:gd name="connsiteX1" fmla="*/ 89226 w 96794"/>
                <a:gd name="connsiteY1" fmla="*/ 20300 h 106298"/>
                <a:gd name="connsiteX2" fmla="*/ 96795 w 96794"/>
                <a:gd name="connsiteY2" fmla="*/ 3 h 106298"/>
                <a:gd name="connsiteX3" fmla="*/ 0 w 96794"/>
                <a:gd name="connsiteY3" fmla="*/ 26491 h 106298"/>
                <a:gd name="connsiteX4" fmla="*/ 6252 w 96794"/>
                <a:gd name="connsiteY4" fmla="*/ 49885 h 106298"/>
                <a:gd name="connsiteX5" fmla="*/ 21350 w 96794"/>
                <a:gd name="connsiteY5" fmla="*/ 70869 h 106298"/>
                <a:gd name="connsiteX6" fmla="*/ 64626 w 96794"/>
                <a:gd name="connsiteY6" fmla="*/ 106301 h 106298"/>
                <a:gd name="connsiteX7" fmla="*/ 70878 w 96794"/>
                <a:gd name="connsiteY7" fmla="*/ 95292 h 106298"/>
                <a:gd name="connsiteX8" fmla="*/ 92517 w 96794"/>
                <a:gd name="connsiteY8" fmla="*/ 80158 h 106298"/>
                <a:gd name="connsiteX9" fmla="*/ 92846 w 96794"/>
                <a:gd name="connsiteY9" fmla="*/ 51605 h 10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794" h="106298">
                  <a:moveTo>
                    <a:pt x="92846" y="51605"/>
                  </a:moveTo>
                  <a:lnTo>
                    <a:pt x="89226" y="20300"/>
                  </a:lnTo>
                  <a:lnTo>
                    <a:pt x="96795" y="3"/>
                  </a:lnTo>
                  <a:lnTo>
                    <a:pt x="0" y="26491"/>
                  </a:lnTo>
                  <a:lnTo>
                    <a:pt x="6252" y="49885"/>
                  </a:lnTo>
                  <a:lnTo>
                    <a:pt x="21350" y="70869"/>
                  </a:lnTo>
                  <a:lnTo>
                    <a:pt x="64626" y="106301"/>
                  </a:lnTo>
                  <a:lnTo>
                    <a:pt x="70878" y="95292"/>
                  </a:lnTo>
                  <a:lnTo>
                    <a:pt x="92517" y="80158"/>
                  </a:lnTo>
                  <a:lnTo>
                    <a:pt x="92846" y="51605"/>
                  </a:lnTo>
                  <a:close/>
                </a:path>
              </a:pathLst>
            </a:custGeom>
            <a:solidFill>
              <a:srgbClr val="41B6C4"/>
            </a:solidFill>
            <a:ln w="5801" cap="flat">
              <a:noFill/>
              <a:prstDash val="solid"/>
              <a:miter/>
            </a:ln>
          </p:spPr>
          <p:txBody>
            <a:bodyPr rtlCol="0" anchor="ctr"/>
            <a:lstStyle/>
            <a:p>
              <a:endParaRPr lang="pt-BR"/>
            </a:p>
          </p:txBody>
        </p:sp>
        <p:sp>
          <p:nvSpPr>
            <p:cNvPr id="143" name="Forma Livre: Forma 142">
              <a:extLst>
                <a:ext uri="{FF2B5EF4-FFF2-40B4-BE49-F238E27FC236}">
                  <a16:creationId xmlns:a16="http://schemas.microsoft.com/office/drawing/2014/main" id="{A52309B4-971F-1484-4F29-39BE71AC5B38}"/>
                </a:ext>
              </a:extLst>
            </p:cNvPr>
            <p:cNvSpPr/>
            <p:nvPr/>
          </p:nvSpPr>
          <p:spPr>
            <a:xfrm flipV="1">
              <a:off x="-19701338" y="7236527"/>
              <a:ext cx="593112" cy="463367"/>
            </a:xfrm>
            <a:custGeom>
              <a:avLst/>
              <a:gdLst>
                <a:gd name="connsiteX0" fmla="*/ 593113 w 593112"/>
                <a:gd name="connsiteY0" fmla="*/ 312367 h 463367"/>
                <a:gd name="connsiteX1" fmla="*/ 575383 w 593112"/>
                <a:gd name="connsiteY1" fmla="*/ 276249 h 463367"/>
                <a:gd name="connsiteX2" fmla="*/ 550125 w 593112"/>
                <a:gd name="connsiteY2" fmla="*/ 251139 h 463367"/>
                <a:gd name="connsiteX3" fmla="*/ 537660 w 593112"/>
                <a:gd name="connsiteY3" fmla="*/ 248387 h 463367"/>
                <a:gd name="connsiteX4" fmla="*/ 535356 w 593112"/>
                <a:gd name="connsiteY4" fmla="*/ 237033 h 463367"/>
                <a:gd name="connsiteX5" fmla="*/ 520918 w 593112"/>
                <a:gd name="connsiteY5" fmla="*/ 227057 h 463367"/>
                <a:gd name="connsiteX6" fmla="*/ 513718 w 593112"/>
                <a:gd name="connsiteY6" fmla="*/ 208480 h 463367"/>
                <a:gd name="connsiteX7" fmla="*/ 514707 w 593112"/>
                <a:gd name="connsiteY7" fmla="*/ 192659 h 463367"/>
                <a:gd name="connsiteX8" fmla="*/ 499279 w 593112"/>
                <a:gd name="connsiteY8" fmla="*/ 168577 h 463367"/>
                <a:gd name="connsiteX9" fmla="*/ 493027 w 593112"/>
                <a:gd name="connsiteY9" fmla="*/ 150345 h 463367"/>
                <a:gd name="connsiteX10" fmla="*/ 499609 w 593112"/>
                <a:gd name="connsiteY10" fmla="*/ 121451 h 463367"/>
                <a:gd name="connsiteX11" fmla="*/ 492368 w 593112"/>
                <a:gd name="connsiteY11" fmla="*/ 101499 h 463367"/>
                <a:gd name="connsiteX12" fmla="*/ 479904 w 593112"/>
                <a:gd name="connsiteY12" fmla="*/ 89113 h 463367"/>
                <a:gd name="connsiteX13" fmla="*/ 474680 w 593112"/>
                <a:gd name="connsiteY13" fmla="*/ 60906 h 463367"/>
                <a:gd name="connsiteX14" fmla="*/ 454647 w 593112"/>
                <a:gd name="connsiteY14" fmla="*/ 32698 h 463367"/>
                <a:gd name="connsiteX15" fmla="*/ 443827 w 593112"/>
                <a:gd name="connsiteY15" fmla="*/ 19 h 463367"/>
                <a:gd name="connsiteX16" fmla="*/ 330659 w 593112"/>
                <a:gd name="connsiteY16" fmla="*/ 7242 h 463367"/>
                <a:gd name="connsiteX17" fmla="*/ 188284 w 593112"/>
                <a:gd name="connsiteY17" fmla="*/ 16872 h 463367"/>
                <a:gd name="connsiteX18" fmla="*/ 0 w 593112"/>
                <a:gd name="connsiteY18" fmla="*/ 28226 h 463367"/>
                <a:gd name="connsiteX19" fmla="*/ 7528 w 593112"/>
                <a:gd name="connsiteY19" fmla="*/ 58499 h 463367"/>
                <a:gd name="connsiteX20" fmla="*/ 17729 w 593112"/>
                <a:gd name="connsiteY20" fmla="*/ 93243 h 463367"/>
                <a:gd name="connsiteX21" fmla="*/ 19046 w 593112"/>
                <a:gd name="connsiteY21" fmla="*/ 109064 h 463367"/>
                <a:gd name="connsiteX22" fmla="*/ 48542 w 593112"/>
                <a:gd name="connsiteY22" fmla="*/ 130394 h 463367"/>
                <a:gd name="connsiteX23" fmla="*/ 67588 w 593112"/>
                <a:gd name="connsiteY23" fmla="*/ 115947 h 463367"/>
                <a:gd name="connsiteX24" fmla="*/ 76104 w 593112"/>
                <a:gd name="connsiteY24" fmla="*/ 143122 h 463367"/>
                <a:gd name="connsiteX25" fmla="*/ 88897 w 593112"/>
                <a:gd name="connsiteY25" fmla="*/ 147252 h 463367"/>
                <a:gd name="connsiteX26" fmla="*/ 98070 w 593112"/>
                <a:gd name="connsiteY26" fmla="*/ 168923 h 463367"/>
                <a:gd name="connsiteX27" fmla="*/ 100704 w 593112"/>
                <a:gd name="connsiteY27" fmla="*/ 195411 h 463367"/>
                <a:gd name="connsiteX28" fmla="*/ 93176 w 593112"/>
                <a:gd name="connsiteY28" fmla="*/ 208480 h 463367"/>
                <a:gd name="connsiteX29" fmla="*/ 102348 w 593112"/>
                <a:gd name="connsiteY29" fmla="*/ 268339 h 463367"/>
                <a:gd name="connsiteX30" fmla="*/ 74458 w 593112"/>
                <a:gd name="connsiteY30" fmla="*/ 293794 h 463367"/>
                <a:gd name="connsiteX31" fmla="*/ 87909 w 593112"/>
                <a:gd name="connsiteY31" fmla="*/ 317185 h 463367"/>
                <a:gd name="connsiteX32" fmla="*/ 83672 w 593112"/>
                <a:gd name="connsiteY32" fmla="*/ 328880 h 463367"/>
                <a:gd name="connsiteX33" fmla="*/ 102348 w 593112"/>
                <a:gd name="connsiteY33" fmla="*/ 353994 h 463367"/>
                <a:gd name="connsiteX34" fmla="*/ 82685 w 593112"/>
                <a:gd name="connsiteY34" fmla="*/ 387360 h 463367"/>
                <a:gd name="connsiteX35" fmla="*/ 94163 w 593112"/>
                <a:gd name="connsiteY35" fmla="*/ 386328 h 463367"/>
                <a:gd name="connsiteX36" fmla="*/ 110205 w 593112"/>
                <a:gd name="connsiteY36" fmla="*/ 406283 h 463367"/>
                <a:gd name="connsiteX37" fmla="*/ 108602 w 593112"/>
                <a:gd name="connsiteY37" fmla="*/ 415913 h 463367"/>
                <a:gd name="connsiteX38" fmla="*/ 115472 w 593112"/>
                <a:gd name="connsiteY38" fmla="*/ 440682 h 463367"/>
                <a:gd name="connsiteX39" fmla="*/ 113826 w 593112"/>
                <a:gd name="connsiteY39" fmla="*/ 456503 h 463367"/>
                <a:gd name="connsiteX40" fmla="*/ 136122 w 593112"/>
                <a:gd name="connsiteY40" fmla="*/ 463386 h 463367"/>
                <a:gd name="connsiteX41" fmla="*/ 171912 w 593112"/>
                <a:gd name="connsiteY41" fmla="*/ 445154 h 463367"/>
                <a:gd name="connsiteX42" fmla="*/ 165330 w 593112"/>
                <a:gd name="connsiteY42" fmla="*/ 425889 h 463367"/>
                <a:gd name="connsiteX43" fmla="*/ 174832 w 593112"/>
                <a:gd name="connsiteY43" fmla="*/ 395962 h 463367"/>
                <a:gd name="connsiteX44" fmla="*/ 175819 w 593112"/>
                <a:gd name="connsiteY44" fmla="*/ 365002 h 463367"/>
                <a:gd name="connsiteX45" fmla="*/ 190917 w 593112"/>
                <a:gd name="connsiteY45" fmla="*/ 359498 h 463367"/>
                <a:gd name="connsiteX46" fmla="*/ 204698 w 593112"/>
                <a:gd name="connsiteY46" fmla="*/ 363283 h 463367"/>
                <a:gd name="connsiteX47" fmla="*/ 234892 w 593112"/>
                <a:gd name="connsiteY47" fmla="*/ 361905 h 463367"/>
                <a:gd name="connsiteX48" fmla="*/ 250936 w 593112"/>
                <a:gd name="connsiteY48" fmla="*/ 352962 h 463367"/>
                <a:gd name="connsiteX49" fmla="*/ 257188 w 593112"/>
                <a:gd name="connsiteY49" fmla="*/ 376010 h 463367"/>
                <a:gd name="connsiteX50" fmla="*/ 274919 w 593112"/>
                <a:gd name="connsiteY50" fmla="*/ 379104 h 463367"/>
                <a:gd name="connsiteX51" fmla="*/ 289974 w 593112"/>
                <a:gd name="connsiteY51" fmla="*/ 375665 h 463367"/>
                <a:gd name="connsiteX52" fmla="*/ 298531 w 593112"/>
                <a:gd name="connsiteY52" fmla="*/ 363283 h 463367"/>
                <a:gd name="connsiteX53" fmla="*/ 322473 w 593112"/>
                <a:gd name="connsiteY53" fmla="*/ 357088 h 463367"/>
                <a:gd name="connsiteX54" fmla="*/ 355260 w 593112"/>
                <a:gd name="connsiteY54" fmla="*/ 361218 h 463367"/>
                <a:gd name="connsiteX55" fmla="*/ 379200 w 593112"/>
                <a:gd name="connsiteY55" fmla="*/ 357778 h 463367"/>
                <a:gd name="connsiteX56" fmla="*/ 399235 w 593112"/>
                <a:gd name="connsiteY56" fmla="*/ 359498 h 463367"/>
                <a:gd name="connsiteX57" fmla="*/ 411699 w 593112"/>
                <a:gd name="connsiteY57" fmla="*/ 371539 h 463367"/>
                <a:gd name="connsiteX58" fmla="*/ 431362 w 593112"/>
                <a:gd name="connsiteY58" fmla="*/ 378417 h 463367"/>
                <a:gd name="connsiteX59" fmla="*/ 450080 w 593112"/>
                <a:gd name="connsiteY59" fmla="*/ 371539 h 463367"/>
                <a:gd name="connsiteX60" fmla="*/ 477641 w 593112"/>
                <a:gd name="connsiteY60" fmla="*/ 354336 h 463367"/>
                <a:gd name="connsiteX61" fmla="*/ 504216 w 593112"/>
                <a:gd name="connsiteY61" fmla="*/ 349523 h 463367"/>
                <a:gd name="connsiteX62" fmla="*/ 535686 w 593112"/>
                <a:gd name="connsiteY62" fmla="*/ 315811 h 463367"/>
                <a:gd name="connsiteX63" fmla="*/ 553415 w 593112"/>
                <a:gd name="connsiteY63" fmla="*/ 301018 h 463367"/>
                <a:gd name="connsiteX64" fmla="*/ 583898 w 593112"/>
                <a:gd name="connsiteY64" fmla="*/ 305835 h 463367"/>
                <a:gd name="connsiteX65" fmla="*/ 593113 w 593112"/>
                <a:gd name="connsiteY65" fmla="*/ 312367 h 463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93112" h="463367">
                  <a:moveTo>
                    <a:pt x="593113" y="312367"/>
                  </a:moveTo>
                  <a:lnTo>
                    <a:pt x="575383" y="276249"/>
                  </a:lnTo>
                  <a:lnTo>
                    <a:pt x="550125" y="251139"/>
                  </a:lnTo>
                  <a:lnTo>
                    <a:pt x="537660" y="248387"/>
                  </a:lnTo>
                  <a:lnTo>
                    <a:pt x="535356" y="237033"/>
                  </a:lnTo>
                  <a:lnTo>
                    <a:pt x="520918" y="227057"/>
                  </a:lnTo>
                  <a:lnTo>
                    <a:pt x="513718" y="208480"/>
                  </a:lnTo>
                  <a:lnTo>
                    <a:pt x="514707" y="192659"/>
                  </a:lnTo>
                  <a:lnTo>
                    <a:pt x="499279" y="168577"/>
                  </a:lnTo>
                  <a:lnTo>
                    <a:pt x="493027" y="150345"/>
                  </a:lnTo>
                  <a:lnTo>
                    <a:pt x="499609" y="121451"/>
                  </a:lnTo>
                  <a:lnTo>
                    <a:pt x="492368" y="101499"/>
                  </a:lnTo>
                  <a:lnTo>
                    <a:pt x="479904" y="89113"/>
                  </a:lnTo>
                  <a:lnTo>
                    <a:pt x="474680" y="60906"/>
                  </a:lnTo>
                  <a:lnTo>
                    <a:pt x="454647" y="32698"/>
                  </a:lnTo>
                  <a:lnTo>
                    <a:pt x="443827" y="19"/>
                  </a:lnTo>
                  <a:lnTo>
                    <a:pt x="330659" y="7242"/>
                  </a:lnTo>
                  <a:lnTo>
                    <a:pt x="188284" y="16872"/>
                  </a:lnTo>
                  <a:lnTo>
                    <a:pt x="0" y="28226"/>
                  </a:lnTo>
                  <a:lnTo>
                    <a:pt x="7528" y="58499"/>
                  </a:lnTo>
                  <a:lnTo>
                    <a:pt x="17729" y="93243"/>
                  </a:lnTo>
                  <a:lnTo>
                    <a:pt x="19046" y="109064"/>
                  </a:lnTo>
                  <a:lnTo>
                    <a:pt x="48542" y="130394"/>
                  </a:lnTo>
                  <a:lnTo>
                    <a:pt x="67588" y="115947"/>
                  </a:lnTo>
                  <a:lnTo>
                    <a:pt x="76104" y="143122"/>
                  </a:lnTo>
                  <a:lnTo>
                    <a:pt x="88897" y="147252"/>
                  </a:lnTo>
                  <a:lnTo>
                    <a:pt x="98070" y="168923"/>
                  </a:lnTo>
                  <a:lnTo>
                    <a:pt x="100704" y="195411"/>
                  </a:lnTo>
                  <a:lnTo>
                    <a:pt x="93176" y="208480"/>
                  </a:lnTo>
                  <a:lnTo>
                    <a:pt x="102348" y="268339"/>
                  </a:lnTo>
                  <a:lnTo>
                    <a:pt x="74458" y="293794"/>
                  </a:lnTo>
                  <a:lnTo>
                    <a:pt x="87909" y="317185"/>
                  </a:lnTo>
                  <a:lnTo>
                    <a:pt x="83672" y="328880"/>
                  </a:lnTo>
                  <a:lnTo>
                    <a:pt x="102348" y="353994"/>
                  </a:lnTo>
                  <a:lnTo>
                    <a:pt x="82685" y="387360"/>
                  </a:lnTo>
                  <a:lnTo>
                    <a:pt x="94163" y="386328"/>
                  </a:lnTo>
                  <a:lnTo>
                    <a:pt x="110205" y="406283"/>
                  </a:lnTo>
                  <a:lnTo>
                    <a:pt x="108602" y="415913"/>
                  </a:lnTo>
                  <a:lnTo>
                    <a:pt x="115472" y="440682"/>
                  </a:lnTo>
                  <a:lnTo>
                    <a:pt x="113826" y="456503"/>
                  </a:lnTo>
                  <a:lnTo>
                    <a:pt x="136122" y="463386"/>
                  </a:lnTo>
                  <a:lnTo>
                    <a:pt x="171912" y="445154"/>
                  </a:lnTo>
                  <a:lnTo>
                    <a:pt x="165330" y="425889"/>
                  </a:lnTo>
                  <a:lnTo>
                    <a:pt x="174832" y="395962"/>
                  </a:lnTo>
                  <a:lnTo>
                    <a:pt x="175819" y="365002"/>
                  </a:lnTo>
                  <a:lnTo>
                    <a:pt x="190917" y="359498"/>
                  </a:lnTo>
                  <a:lnTo>
                    <a:pt x="204698" y="363283"/>
                  </a:lnTo>
                  <a:lnTo>
                    <a:pt x="234892" y="361905"/>
                  </a:lnTo>
                  <a:lnTo>
                    <a:pt x="250936" y="352962"/>
                  </a:lnTo>
                  <a:lnTo>
                    <a:pt x="257188" y="376010"/>
                  </a:lnTo>
                  <a:lnTo>
                    <a:pt x="274919" y="379104"/>
                  </a:lnTo>
                  <a:lnTo>
                    <a:pt x="289974" y="375665"/>
                  </a:lnTo>
                  <a:lnTo>
                    <a:pt x="298531" y="363283"/>
                  </a:lnTo>
                  <a:lnTo>
                    <a:pt x="322473" y="357088"/>
                  </a:lnTo>
                  <a:lnTo>
                    <a:pt x="355260" y="361218"/>
                  </a:lnTo>
                  <a:lnTo>
                    <a:pt x="379200" y="357778"/>
                  </a:lnTo>
                  <a:lnTo>
                    <a:pt x="399235" y="359498"/>
                  </a:lnTo>
                  <a:lnTo>
                    <a:pt x="411699" y="371539"/>
                  </a:lnTo>
                  <a:lnTo>
                    <a:pt x="431362" y="378417"/>
                  </a:lnTo>
                  <a:lnTo>
                    <a:pt x="450080" y="371539"/>
                  </a:lnTo>
                  <a:lnTo>
                    <a:pt x="477641" y="354336"/>
                  </a:lnTo>
                  <a:lnTo>
                    <a:pt x="504216" y="349523"/>
                  </a:lnTo>
                  <a:lnTo>
                    <a:pt x="535686" y="315811"/>
                  </a:lnTo>
                  <a:lnTo>
                    <a:pt x="553415" y="301018"/>
                  </a:lnTo>
                  <a:lnTo>
                    <a:pt x="583898" y="305835"/>
                  </a:lnTo>
                  <a:lnTo>
                    <a:pt x="593113" y="312367"/>
                  </a:lnTo>
                  <a:close/>
                </a:path>
              </a:pathLst>
            </a:custGeom>
            <a:solidFill>
              <a:srgbClr val="308BC9"/>
            </a:solidFill>
            <a:ln w="5801" cap="flat">
              <a:noFill/>
              <a:prstDash val="solid"/>
              <a:miter/>
            </a:ln>
          </p:spPr>
          <p:txBody>
            <a:bodyPr rtlCol="0" anchor="ctr"/>
            <a:lstStyle/>
            <a:p>
              <a:endParaRPr lang="pt-BR"/>
            </a:p>
          </p:txBody>
        </p:sp>
        <p:sp>
          <p:nvSpPr>
            <p:cNvPr id="144" name="Forma Livre: Forma 143">
              <a:extLst>
                <a:ext uri="{FF2B5EF4-FFF2-40B4-BE49-F238E27FC236}">
                  <a16:creationId xmlns:a16="http://schemas.microsoft.com/office/drawing/2014/main" id="{E9C8BDF4-966E-570A-8C06-AD525EF36BDA}"/>
                </a:ext>
              </a:extLst>
            </p:cNvPr>
            <p:cNvSpPr/>
            <p:nvPr/>
          </p:nvSpPr>
          <p:spPr>
            <a:xfrm flipV="1">
              <a:off x="-21774848" y="4503802"/>
              <a:ext cx="945739" cy="491574"/>
            </a:xfrm>
            <a:custGeom>
              <a:avLst/>
              <a:gdLst>
                <a:gd name="connsiteX0" fmla="*/ 753835 w 945739"/>
                <a:gd name="connsiteY0" fmla="*/ 476100 h 491574"/>
                <a:gd name="connsiteX1" fmla="*/ 829610 w 945739"/>
                <a:gd name="connsiteY1" fmla="*/ 356733 h 491574"/>
                <a:gd name="connsiteX2" fmla="*/ 855197 w 945739"/>
                <a:gd name="connsiteY2" fmla="*/ 350196 h 491574"/>
                <a:gd name="connsiteX3" fmla="*/ 871241 w 945739"/>
                <a:gd name="connsiteY3" fmla="*/ 323021 h 491574"/>
                <a:gd name="connsiteX4" fmla="*/ 859763 w 945739"/>
                <a:gd name="connsiteY4" fmla="*/ 283118 h 491574"/>
                <a:gd name="connsiteX5" fmla="*/ 877494 w 945739"/>
                <a:gd name="connsiteY5" fmla="*/ 267293 h 491574"/>
                <a:gd name="connsiteX6" fmla="*/ 903410 w 945739"/>
                <a:gd name="connsiteY6" fmla="*/ 232549 h 491574"/>
                <a:gd name="connsiteX7" fmla="*/ 899131 w 945739"/>
                <a:gd name="connsiteY7" fmla="*/ 223605 h 491574"/>
                <a:gd name="connsiteX8" fmla="*/ 918506 w 945739"/>
                <a:gd name="connsiteY8" fmla="*/ 210536 h 491574"/>
                <a:gd name="connsiteX9" fmla="*/ 918506 w 945739"/>
                <a:gd name="connsiteY9" fmla="*/ 156527 h 491574"/>
                <a:gd name="connsiteX10" fmla="*/ 922086 w 945739"/>
                <a:gd name="connsiteY10" fmla="*/ 156527 h 491574"/>
                <a:gd name="connsiteX11" fmla="*/ 928010 w 945739"/>
                <a:gd name="connsiteY11" fmla="*/ 125909 h 491574"/>
                <a:gd name="connsiteX12" fmla="*/ 945739 w 945739"/>
                <a:gd name="connsiteY12" fmla="*/ 110088 h 491574"/>
                <a:gd name="connsiteX13" fmla="*/ 943765 w 945739"/>
                <a:gd name="connsiteY13" fmla="*/ 75685 h 491574"/>
                <a:gd name="connsiteX14" fmla="*/ 935538 w 945739"/>
                <a:gd name="connsiteY14" fmla="*/ 62616 h 491574"/>
                <a:gd name="connsiteX15" fmla="*/ 922086 w 945739"/>
                <a:gd name="connsiteY15" fmla="*/ 55392 h 491574"/>
                <a:gd name="connsiteX16" fmla="*/ 919166 w 945739"/>
                <a:gd name="connsiteY16" fmla="*/ 39567 h 491574"/>
                <a:gd name="connsiteX17" fmla="*/ 879139 w 945739"/>
                <a:gd name="connsiteY17" fmla="*/ 23741 h 491574"/>
                <a:gd name="connsiteX18" fmla="*/ 876505 w 945739"/>
                <a:gd name="connsiteY18" fmla="*/ 13766 h 491574"/>
                <a:gd name="connsiteX19" fmla="*/ 862067 w 945739"/>
                <a:gd name="connsiteY19" fmla="*/ 5 h 491574"/>
                <a:gd name="connsiteX20" fmla="*/ 862726 w 945739"/>
                <a:gd name="connsiteY20" fmla="*/ 50921 h 491574"/>
                <a:gd name="connsiteX21" fmla="*/ 870583 w 945739"/>
                <a:gd name="connsiteY21" fmla="*/ 52982 h 491574"/>
                <a:gd name="connsiteX22" fmla="*/ 871898 w 945739"/>
                <a:gd name="connsiteY22" fmla="*/ 78783 h 491574"/>
                <a:gd name="connsiteX23" fmla="*/ 857459 w 945739"/>
                <a:gd name="connsiteY23" fmla="*/ 110088 h 491574"/>
                <a:gd name="connsiteX24" fmla="*/ 861737 w 945739"/>
                <a:gd name="connsiteY24" fmla="*/ 129352 h 491574"/>
                <a:gd name="connsiteX25" fmla="*/ 843391 w 945739"/>
                <a:gd name="connsiteY25" fmla="*/ 156527 h 491574"/>
                <a:gd name="connsiteX26" fmla="*/ 828623 w 945739"/>
                <a:gd name="connsiteY26" fmla="*/ 161340 h 491574"/>
                <a:gd name="connsiteX27" fmla="*/ 813525 w 945739"/>
                <a:gd name="connsiteY27" fmla="*/ 197117 h 491574"/>
                <a:gd name="connsiteX28" fmla="*/ 804023 w 945739"/>
                <a:gd name="connsiteY28" fmla="*/ 199869 h 491574"/>
                <a:gd name="connsiteX29" fmla="*/ 772511 w 945739"/>
                <a:gd name="connsiteY29" fmla="*/ 197463 h 491574"/>
                <a:gd name="connsiteX30" fmla="*/ 766300 w 945739"/>
                <a:gd name="connsiteY30" fmla="*/ 200902 h 491574"/>
                <a:gd name="connsiteX31" fmla="*/ 731827 w 945739"/>
                <a:gd name="connsiteY31" fmla="*/ 244248 h 491574"/>
                <a:gd name="connsiteX32" fmla="*/ 717388 w 945739"/>
                <a:gd name="connsiteY32" fmla="*/ 252159 h 491574"/>
                <a:gd name="connsiteX33" fmla="*/ 707227 w 945739"/>
                <a:gd name="connsiteY33" fmla="*/ 265573 h 491574"/>
                <a:gd name="connsiteX34" fmla="*/ 669176 w 945739"/>
                <a:gd name="connsiteY34" fmla="*/ 276927 h 491574"/>
                <a:gd name="connsiteX35" fmla="*/ 660660 w 945739"/>
                <a:gd name="connsiteY35" fmla="*/ 253878 h 491574"/>
                <a:gd name="connsiteX36" fmla="*/ 645234 w 945739"/>
                <a:gd name="connsiteY36" fmla="*/ 249061 h 491574"/>
                <a:gd name="connsiteX37" fmla="*/ 621951 w 945739"/>
                <a:gd name="connsiteY37" fmla="*/ 249061 h 491574"/>
                <a:gd name="connsiteX38" fmla="*/ 631453 w 945739"/>
                <a:gd name="connsiteY38" fmla="*/ 257663 h 491574"/>
                <a:gd name="connsiteX39" fmla="*/ 622938 w 945739"/>
                <a:gd name="connsiteY39" fmla="*/ 286557 h 491574"/>
                <a:gd name="connsiteX40" fmla="*/ 570446 w 945739"/>
                <a:gd name="connsiteY40" fmla="*/ 286216 h 491574"/>
                <a:gd name="connsiteX41" fmla="*/ 571106 w 945739"/>
                <a:gd name="connsiteY41" fmla="*/ 295159 h 491574"/>
                <a:gd name="connsiteX42" fmla="*/ 529105 w 945739"/>
                <a:gd name="connsiteY42" fmla="*/ 295159 h 491574"/>
                <a:gd name="connsiteX43" fmla="*/ 514336 w 945739"/>
                <a:gd name="connsiteY43" fmla="*/ 211910 h 491574"/>
                <a:gd name="connsiteX44" fmla="*/ 511086 w 945739"/>
                <a:gd name="connsiteY44" fmla="*/ 183703 h 491574"/>
                <a:gd name="connsiteX45" fmla="*/ 500885 w 945739"/>
                <a:gd name="connsiteY45" fmla="*/ 150678 h 491574"/>
                <a:gd name="connsiteX46" fmla="*/ 486815 w 945739"/>
                <a:gd name="connsiteY46" fmla="*/ 118344 h 491574"/>
                <a:gd name="connsiteX47" fmla="*/ 476285 w 945739"/>
                <a:gd name="connsiteY47" fmla="*/ 72592 h 491574"/>
                <a:gd name="connsiteX48" fmla="*/ 456950 w 945739"/>
                <a:gd name="connsiteY48" fmla="*/ 10327 h 491574"/>
                <a:gd name="connsiteX49" fmla="*/ 433008 w 945739"/>
                <a:gd name="connsiteY49" fmla="*/ 11014 h 491574"/>
                <a:gd name="connsiteX50" fmla="*/ 410383 w 945739"/>
                <a:gd name="connsiteY50" fmla="*/ 18583 h 491574"/>
                <a:gd name="connsiteX51" fmla="*/ 398865 w 945739"/>
                <a:gd name="connsiteY51" fmla="*/ 12392 h 491574"/>
                <a:gd name="connsiteX52" fmla="*/ 188943 w 945739"/>
                <a:gd name="connsiteY52" fmla="*/ 6201 h 491574"/>
                <a:gd name="connsiteX53" fmla="*/ 0 w 945739"/>
                <a:gd name="connsiteY53" fmla="*/ 696 h 491574"/>
                <a:gd name="connsiteX54" fmla="*/ 141388 w 945739"/>
                <a:gd name="connsiteY54" fmla="*/ 240118 h 491574"/>
                <a:gd name="connsiteX55" fmla="*/ 216175 w 945739"/>
                <a:gd name="connsiteY55" fmla="*/ 366367 h 491574"/>
                <a:gd name="connsiteX56" fmla="*/ 218479 w 945739"/>
                <a:gd name="connsiteY56" fmla="*/ 383908 h 491574"/>
                <a:gd name="connsiteX57" fmla="*/ 234851 w 945739"/>
                <a:gd name="connsiteY57" fmla="*/ 398701 h 491574"/>
                <a:gd name="connsiteX58" fmla="*/ 268337 w 945739"/>
                <a:gd name="connsiteY58" fmla="*/ 413148 h 491574"/>
                <a:gd name="connsiteX59" fmla="*/ 281789 w 945739"/>
                <a:gd name="connsiteY59" fmla="*/ 439982 h 491574"/>
                <a:gd name="connsiteX60" fmla="*/ 298490 w 945739"/>
                <a:gd name="connsiteY60" fmla="*/ 445827 h 491574"/>
                <a:gd name="connsiteX61" fmla="*/ 297503 w 945739"/>
                <a:gd name="connsiteY61" fmla="*/ 456149 h 491574"/>
                <a:gd name="connsiteX62" fmla="*/ 315892 w 945739"/>
                <a:gd name="connsiteY62" fmla="*/ 450990 h 491574"/>
                <a:gd name="connsiteX63" fmla="*/ 360154 w 945739"/>
                <a:gd name="connsiteY63" fmla="*/ 466815 h 491574"/>
                <a:gd name="connsiteX64" fmla="*/ 400511 w 945739"/>
                <a:gd name="connsiteY64" fmla="*/ 464405 h 491574"/>
                <a:gd name="connsiteX65" fmla="*/ 405446 w 945739"/>
                <a:gd name="connsiteY65" fmla="*/ 449612 h 491574"/>
                <a:gd name="connsiteX66" fmla="*/ 436299 w 945739"/>
                <a:gd name="connsiteY66" fmla="*/ 432413 h 491574"/>
                <a:gd name="connsiteX67" fmla="*/ 471719 w 945739"/>
                <a:gd name="connsiteY67" fmla="*/ 427941 h 491574"/>
                <a:gd name="connsiteX68" fmla="*/ 486815 w 945739"/>
                <a:gd name="connsiteY68" fmla="*/ 415900 h 491574"/>
                <a:gd name="connsiteX69" fmla="*/ 500555 w 945739"/>
                <a:gd name="connsiteY69" fmla="*/ 412807 h 491574"/>
                <a:gd name="connsiteX70" fmla="*/ 524538 w 945739"/>
                <a:gd name="connsiteY70" fmla="*/ 425189 h 491574"/>
                <a:gd name="connsiteX71" fmla="*/ 514007 w 945739"/>
                <a:gd name="connsiteY71" fmla="*/ 452364 h 491574"/>
                <a:gd name="connsiteX72" fmla="*/ 557654 w 945739"/>
                <a:gd name="connsiteY72" fmla="*/ 454775 h 491574"/>
                <a:gd name="connsiteX73" fmla="*/ 577974 w 945739"/>
                <a:gd name="connsiteY73" fmla="*/ 466815 h 491574"/>
                <a:gd name="connsiteX74" fmla="*/ 599325 w 945739"/>
                <a:gd name="connsiteY74" fmla="*/ 467844 h 491574"/>
                <a:gd name="connsiteX75" fmla="*/ 617672 w 945739"/>
                <a:gd name="connsiteY75" fmla="*/ 463031 h 491574"/>
                <a:gd name="connsiteX76" fmla="*/ 641943 w 945739"/>
                <a:gd name="connsiteY76" fmla="*/ 472661 h 491574"/>
                <a:gd name="connsiteX77" fmla="*/ 660660 w 945739"/>
                <a:gd name="connsiteY77" fmla="*/ 491580 h 491574"/>
                <a:gd name="connsiteX78" fmla="*/ 679665 w 945739"/>
                <a:gd name="connsiteY78" fmla="*/ 487108 h 491574"/>
                <a:gd name="connsiteX79" fmla="*/ 711177 w 945739"/>
                <a:gd name="connsiteY79" fmla="*/ 488828 h 491574"/>
                <a:gd name="connsiteX80" fmla="*/ 737751 w 945739"/>
                <a:gd name="connsiteY80" fmla="*/ 484702 h 491574"/>
                <a:gd name="connsiteX81" fmla="*/ 753835 w 945739"/>
                <a:gd name="connsiteY81" fmla="*/ 476100 h 49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945739" h="491574">
                  <a:moveTo>
                    <a:pt x="753835" y="476100"/>
                  </a:moveTo>
                  <a:lnTo>
                    <a:pt x="829610" y="356733"/>
                  </a:lnTo>
                  <a:lnTo>
                    <a:pt x="855197" y="350196"/>
                  </a:lnTo>
                  <a:lnTo>
                    <a:pt x="871241" y="323021"/>
                  </a:lnTo>
                  <a:lnTo>
                    <a:pt x="859763" y="283118"/>
                  </a:lnTo>
                  <a:lnTo>
                    <a:pt x="877494" y="267293"/>
                  </a:lnTo>
                  <a:lnTo>
                    <a:pt x="903410" y="232549"/>
                  </a:lnTo>
                  <a:lnTo>
                    <a:pt x="899131" y="223605"/>
                  </a:lnTo>
                  <a:lnTo>
                    <a:pt x="918506" y="210536"/>
                  </a:lnTo>
                  <a:lnTo>
                    <a:pt x="918506" y="156527"/>
                  </a:lnTo>
                  <a:lnTo>
                    <a:pt x="922086" y="156527"/>
                  </a:lnTo>
                  <a:lnTo>
                    <a:pt x="928010" y="125909"/>
                  </a:lnTo>
                  <a:lnTo>
                    <a:pt x="945739" y="110088"/>
                  </a:lnTo>
                  <a:lnTo>
                    <a:pt x="943765" y="75685"/>
                  </a:lnTo>
                  <a:lnTo>
                    <a:pt x="935538" y="62616"/>
                  </a:lnTo>
                  <a:lnTo>
                    <a:pt x="922086" y="55392"/>
                  </a:lnTo>
                  <a:lnTo>
                    <a:pt x="919166" y="39567"/>
                  </a:lnTo>
                  <a:lnTo>
                    <a:pt x="879139" y="23741"/>
                  </a:lnTo>
                  <a:lnTo>
                    <a:pt x="876505" y="13766"/>
                  </a:lnTo>
                  <a:lnTo>
                    <a:pt x="862067" y="5"/>
                  </a:lnTo>
                  <a:lnTo>
                    <a:pt x="862726" y="50921"/>
                  </a:lnTo>
                  <a:lnTo>
                    <a:pt x="870583" y="52982"/>
                  </a:lnTo>
                  <a:lnTo>
                    <a:pt x="871898" y="78783"/>
                  </a:lnTo>
                  <a:lnTo>
                    <a:pt x="857459" y="110088"/>
                  </a:lnTo>
                  <a:lnTo>
                    <a:pt x="861737" y="129352"/>
                  </a:lnTo>
                  <a:lnTo>
                    <a:pt x="843391" y="156527"/>
                  </a:lnTo>
                  <a:lnTo>
                    <a:pt x="828623" y="161340"/>
                  </a:lnTo>
                  <a:lnTo>
                    <a:pt x="813525" y="197117"/>
                  </a:lnTo>
                  <a:lnTo>
                    <a:pt x="804023" y="199869"/>
                  </a:lnTo>
                  <a:lnTo>
                    <a:pt x="772511" y="197463"/>
                  </a:lnTo>
                  <a:lnTo>
                    <a:pt x="766300" y="200902"/>
                  </a:lnTo>
                  <a:lnTo>
                    <a:pt x="731827" y="244248"/>
                  </a:lnTo>
                  <a:lnTo>
                    <a:pt x="717388" y="252159"/>
                  </a:lnTo>
                  <a:lnTo>
                    <a:pt x="707227" y="265573"/>
                  </a:lnTo>
                  <a:lnTo>
                    <a:pt x="669176" y="276927"/>
                  </a:lnTo>
                  <a:lnTo>
                    <a:pt x="660660" y="253878"/>
                  </a:lnTo>
                  <a:lnTo>
                    <a:pt x="645234" y="249061"/>
                  </a:lnTo>
                  <a:lnTo>
                    <a:pt x="621951" y="249061"/>
                  </a:lnTo>
                  <a:lnTo>
                    <a:pt x="631453" y="257663"/>
                  </a:lnTo>
                  <a:lnTo>
                    <a:pt x="622938" y="286557"/>
                  </a:lnTo>
                  <a:lnTo>
                    <a:pt x="570446" y="286216"/>
                  </a:lnTo>
                  <a:lnTo>
                    <a:pt x="571106" y="295159"/>
                  </a:lnTo>
                  <a:lnTo>
                    <a:pt x="529105" y="295159"/>
                  </a:lnTo>
                  <a:lnTo>
                    <a:pt x="514336" y="211910"/>
                  </a:lnTo>
                  <a:lnTo>
                    <a:pt x="511086" y="183703"/>
                  </a:lnTo>
                  <a:lnTo>
                    <a:pt x="500885" y="150678"/>
                  </a:lnTo>
                  <a:lnTo>
                    <a:pt x="486815" y="118344"/>
                  </a:lnTo>
                  <a:lnTo>
                    <a:pt x="476285" y="72592"/>
                  </a:lnTo>
                  <a:lnTo>
                    <a:pt x="456950" y="10327"/>
                  </a:lnTo>
                  <a:lnTo>
                    <a:pt x="433008" y="11014"/>
                  </a:lnTo>
                  <a:lnTo>
                    <a:pt x="410383" y="18583"/>
                  </a:lnTo>
                  <a:lnTo>
                    <a:pt x="398865" y="12392"/>
                  </a:lnTo>
                  <a:lnTo>
                    <a:pt x="188943" y="6201"/>
                  </a:lnTo>
                  <a:lnTo>
                    <a:pt x="0" y="696"/>
                  </a:lnTo>
                  <a:lnTo>
                    <a:pt x="141388" y="240118"/>
                  </a:lnTo>
                  <a:lnTo>
                    <a:pt x="216175" y="366367"/>
                  </a:lnTo>
                  <a:lnTo>
                    <a:pt x="218479" y="383908"/>
                  </a:lnTo>
                  <a:lnTo>
                    <a:pt x="234851" y="398701"/>
                  </a:lnTo>
                  <a:lnTo>
                    <a:pt x="268337" y="413148"/>
                  </a:lnTo>
                  <a:lnTo>
                    <a:pt x="281789" y="439982"/>
                  </a:lnTo>
                  <a:lnTo>
                    <a:pt x="298490" y="445827"/>
                  </a:lnTo>
                  <a:lnTo>
                    <a:pt x="297503" y="456149"/>
                  </a:lnTo>
                  <a:lnTo>
                    <a:pt x="315892" y="450990"/>
                  </a:lnTo>
                  <a:lnTo>
                    <a:pt x="360154" y="466815"/>
                  </a:lnTo>
                  <a:lnTo>
                    <a:pt x="400511" y="464405"/>
                  </a:lnTo>
                  <a:lnTo>
                    <a:pt x="405446" y="449612"/>
                  </a:lnTo>
                  <a:lnTo>
                    <a:pt x="436299" y="432413"/>
                  </a:lnTo>
                  <a:lnTo>
                    <a:pt x="471719" y="427941"/>
                  </a:lnTo>
                  <a:lnTo>
                    <a:pt x="486815" y="415900"/>
                  </a:lnTo>
                  <a:lnTo>
                    <a:pt x="500555" y="412807"/>
                  </a:lnTo>
                  <a:lnTo>
                    <a:pt x="524538" y="425189"/>
                  </a:lnTo>
                  <a:lnTo>
                    <a:pt x="514007" y="452364"/>
                  </a:lnTo>
                  <a:lnTo>
                    <a:pt x="557654" y="454775"/>
                  </a:lnTo>
                  <a:lnTo>
                    <a:pt x="577974" y="466815"/>
                  </a:lnTo>
                  <a:lnTo>
                    <a:pt x="599325" y="467844"/>
                  </a:lnTo>
                  <a:lnTo>
                    <a:pt x="617672" y="463031"/>
                  </a:lnTo>
                  <a:lnTo>
                    <a:pt x="641943" y="472661"/>
                  </a:lnTo>
                  <a:lnTo>
                    <a:pt x="660660" y="491580"/>
                  </a:lnTo>
                  <a:lnTo>
                    <a:pt x="679665" y="487108"/>
                  </a:lnTo>
                  <a:lnTo>
                    <a:pt x="711177" y="488828"/>
                  </a:lnTo>
                  <a:lnTo>
                    <a:pt x="737751" y="484702"/>
                  </a:lnTo>
                  <a:lnTo>
                    <a:pt x="753835" y="476100"/>
                  </a:lnTo>
                  <a:close/>
                </a:path>
              </a:pathLst>
            </a:custGeom>
            <a:solidFill>
              <a:srgbClr val="1B779B"/>
            </a:solidFill>
            <a:ln w="5801" cap="flat">
              <a:noFill/>
              <a:prstDash val="solid"/>
              <a:miter/>
            </a:ln>
          </p:spPr>
          <p:txBody>
            <a:bodyPr rtlCol="0" anchor="ctr"/>
            <a:lstStyle/>
            <a:p>
              <a:endParaRPr lang="pt-BR"/>
            </a:p>
          </p:txBody>
        </p:sp>
        <p:sp>
          <p:nvSpPr>
            <p:cNvPr id="145" name="Forma Livre: Forma 144">
              <a:extLst>
                <a:ext uri="{FF2B5EF4-FFF2-40B4-BE49-F238E27FC236}">
                  <a16:creationId xmlns:a16="http://schemas.microsoft.com/office/drawing/2014/main" id="{A1598097-E64D-41F9-27F9-DAF781986443}"/>
                </a:ext>
              </a:extLst>
            </p:cNvPr>
            <p:cNvSpPr/>
            <p:nvPr/>
          </p:nvSpPr>
          <p:spPr>
            <a:xfrm flipV="1">
              <a:off x="-18105428" y="3995714"/>
              <a:ext cx="82315" cy="57791"/>
            </a:xfrm>
            <a:custGeom>
              <a:avLst/>
              <a:gdLst>
                <a:gd name="connsiteX0" fmla="*/ 74786 w 82315"/>
                <a:gd name="connsiteY0" fmla="*/ 24082 h 57791"/>
                <a:gd name="connsiteX1" fmla="*/ 82315 w 82315"/>
                <a:gd name="connsiteY1" fmla="*/ 5506 h 57791"/>
                <a:gd name="connsiteX2" fmla="*/ 53477 w 82315"/>
                <a:gd name="connsiteY2" fmla="*/ 3442 h 57791"/>
                <a:gd name="connsiteX3" fmla="*/ 8844 w 82315"/>
                <a:gd name="connsiteY3" fmla="*/ 2 h 57791"/>
                <a:gd name="connsiteX4" fmla="*/ 4935 w 82315"/>
                <a:gd name="connsiteY4" fmla="*/ 346 h 57791"/>
                <a:gd name="connsiteX5" fmla="*/ 9172 w 82315"/>
                <a:gd name="connsiteY5" fmla="*/ 10321 h 57791"/>
                <a:gd name="connsiteX6" fmla="*/ 0 w 82315"/>
                <a:gd name="connsiteY6" fmla="*/ 31994 h 57791"/>
                <a:gd name="connsiteX7" fmla="*/ 16742 w 82315"/>
                <a:gd name="connsiteY7" fmla="*/ 43345 h 57791"/>
                <a:gd name="connsiteX8" fmla="*/ 18059 w 82315"/>
                <a:gd name="connsiteY8" fmla="*/ 57794 h 57791"/>
                <a:gd name="connsiteX9" fmla="*/ 27233 w 82315"/>
                <a:gd name="connsiteY9" fmla="*/ 50226 h 57791"/>
                <a:gd name="connsiteX10" fmla="*/ 53806 w 82315"/>
                <a:gd name="connsiteY10" fmla="*/ 55385 h 57791"/>
                <a:gd name="connsiteX11" fmla="*/ 74786 w 82315"/>
                <a:gd name="connsiteY11" fmla="*/ 24082 h 5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315" h="57791">
                  <a:moveTo>
                    <a:pt x="74786" y="24082"/>
                  </a:moveTo>
                  <a:lnTo>
                    <a:pt x="82315" y="5506"/>
                  </a:lnTo>
                  <a:lnTo>
                    <a:pt x="53477" y="3442"/>
                  </a:lnTo>
                  <a:lnTo>
                    <a:pt x="8844" y="2"/>
                  </a:lnTo>
                  <a:lnTo>
                    <a:pt x="4935" y="346"/>
                  </a:lnTo>
                  <a:lnTo>
                    <a:pt x="9172" y="10321"/>
                  </a:lnTo>
                  <a:lnTo>
                    <a:pt x="0" y="31994"/>
                  </a:lnTo>
                  <a:lnTo>
                    <a:pt x="16742" y="43345"/>
                  </a:lnTo>
                  <a:lnTo>
                    <a:pt x="18059" y="57794"/>
                  </a:lnTo>
                  <a:lnTo>
                    <a:pt x="27233" y="50226"/>
                  </a:lnTo>
                  <a:lnTo>
                    <a:pt x="53806" y="55385"/>
                  </a:lnTo>
                  <a:lnTo>
                    <a:pt x="74786" y="24082"/>
                  </a:lnTo>
                  <a:close/>
                </a:path>
              </a:pathLst>
            </a:custGeom>
            <a:solidFill>
              <a:srgbClr val="7FCDBB"/>
            </a:solidFill>
            <a:ln w="5801" cap="flat">
              <a:noFill/>
              <a:prstDash val="solid"/>
              <a:miter/>
            </a:ln>
          </p:spPr>
          <p:txBody>
            <a:bodyPr rtlCol="0" anchor="ctr"/>
            <a:lstStyle/>
            <a:p>
              <a:endParaRPr lang="pt-BR"/>
            </a:p>
          </p:txBody>
        </p:sp>
        <p:sp>
          <p:nvSpPr>
            <p:cNvPr id="146" name="Forma Livre: Forma 145">
              <a:extLst>
                <a:ext uri="{FF2B5EF4-FFF2-40B4-BE49-F238E27FC236}">
                  <a16:creationId xmlns:a16="http://schemas.microsoft.com/office/drawing/2014/main" id="{3E62E3D1-34CB-EE87-848E-BBA54B7F08A3}"/>
                </a:ext>
              </a:extLst>
            </p:cNvPr>
            <p:cNvSpPr/>
            <p:nvPr/>
          </p:nvSpPr>
          <p:spPr>
            <a:xfrm flipV="1">
              <a:off x="-18535145" y="4055570"/>
              <a:ext cx="205684" cy="92878"/>
            </a:xfrm>
            <a:custGeom>
              <a:avLst/>
              <a:gdLst>
                <a:gd name="connsiteX0" fmla="*/ 104941 w 205684"/>
                <a:gd name="connsiteY0" fmla="*/ 82906 h 92878"/>
                <a:gd name="connsiteX1" fmla="*/ 120366 w 205684"/>
                <a:gd name="connsiteY1" fmla="*/ 74991 h 92878"/>
                <a:gd name="connsiteX2" fmla="*/ 140401 w 205684"/>
                <a:gd name="connsiteY2" fmla="*/ 71897 h 92878"/>
                <a:gd name="connsiteX3" fmla="*/ 147271 w 205684"/>
                <a:gd name="connsiteY3" fmla="*/ 79121 h 92878"/>
                <a:gd name="connsiteX4" fmla="*/ 184006 w 205684"/>
                <a:gd name="connsiteY4" fmla="*/ 30616 h 92878"/>
                <a:gd name="connsiteX5" fmla="*/ 205685 w 205684"/>
                <a:gd name="connsiteY5" fmla="*/ 2063 h 92878"/>
                <a:gd name="connsiteX6" fmla="*/ 178123 w 205684"/>
                <a:gd name="connsiteY6" fmla="*/ 2 h 92878"/>
                <a:gd name="connsiteX7" fmla="*/ 136451 w 205684"/>
                <a:gd name="connsiteY7" fmla="*/ 3441 h 92878"/>
                <a:gd name="connsiteX8" fmla="*/ 130199 w 205684"/>
                <a:gd name="connsiteY8" fmla="*/ 16856 h 92878"/>
                <a:gd name="connsiteX9" fmla="*/ 103953 w 205684"/>
                <a:gd name="connsiteY9" fmla="*/ 26145 h 92878"/>
                <a:gd name="connsiteX10" fmla="*/ 93463 w 205684"/>
                <a:gd name="connsiteY10" fmla="*/ 48848 h 92878"/>
                <a:gd name="connsiteX11" fmla="*/ 68863 w 205684"/>
                <a:gd name="connsiteY11" fmla="*/ 41625 h 92878"/>
                <a:gd name="connsiteX12" fmla="*/ 59690 w 205684"/>
                <a:gd name="connsiteY12" fmla="*/ 60889 h 92878"/>
                <a:gd name="connsiteX13" fmla="*/ 0 w 205684"/>
                <a:gd name="connsiteY13" fmla="*/ 77743 h 92878"/>
                <a:gd name="connsiteX14" fmla="*/ 12465 w 205684"/>
                <a:gd name="connsiteY14" fmla="*/ 92880 h 92878"/>
                <a:gd name="connsiteX15" fmla="*/ 66560 w 205684"/>
                <a:gd name="connsiteY15" fmla="*/ 77743 h 92878"/>
                <a:gd name="connsiteX16" fmla="*/ 104941 w 205684"/>
                <a:gd name="connsiteY16" fmla="*/ 82906 h 9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684" h="92878">
                  <a:moveTo>
                    <a:pt x="104941" y="82906"/>
                  </a:moveTo>
                  <a:lnTo>
                    <a:pt x="120366" y="74991"/>
                  </a:lnTo>
                  <a:lnTo>
                    <a:pt x="140401" y="71897"/>
                  </a:lnTo>
                  <a:lnTo>
                    <a:pt x="147271" y="79121"/>
                  </a:lnTo>
                  <a:lnTo>
                    <a:pt x="184006" y="30616"/>
                  </a:lnTo>
                  <a:lnTo>
                    <a:pt x="205685" y="2063"/>
                  </a:lnTo>
                  <a:lnTo>
                    <a:pt x="178123" y="2"/>
                  </a:lnTo>
                  <a:lnTo>
                    <a:pt x="136451" y="3441"/>
                  </a:lnTo>
                  <a:lnTo>
                    <a:pt x="130199" y="16856"/>
                  </a:lnTo>
                  <a:lnTo>
                    <a:pt x="103953" y="26145"/>
                  </a:lnTo>
                  <a:lnTo>
                    <a:pt x="93463" y="48848"/>
                  </a:lnTo>
                  <a:lnTo>
                    <a:pt x="68863" y="41625"/>
                  </a:lnTo>
                  <a:lnTo>
                    <a:pt x="59690" y="60889"/>
                  </a:lnTo>
                  <a:lnTo>
                    <a:pt x="0" y="77743"/>
                  </a:lnTo>
                  <a:lnTo>
                    <a:pt x="12465" y="92880"/>
                  </a:lnTo>
                  <a:lnTo>
                    <a:pt x="66560" y="77743"/>
                  </a:lnTo>
                  <a:lnTo>
                    <a:pt x="104941" y="82906"/>
                  </a:lnTo>
                  <a:close/>
                </a:path>
              </a:pathLst>
            </a:custGeom>
            <a:solidFill>
              <a:srgbClr val="41B6C4"/>
            </a:solidFill>
            <a:ln w="5801" cap="flat">
              <a:noFill/>
              <a:prstDash val="solid"/>
              <a:miter/>
            </a:ln>
          </p:spPr>
          <p:txBody>
            <a:bodyPr rtlCol="0" anchor="ctr"/>
            <a:lstStyle/>
            <a:p>
              <a:endParaRPr lang="pt-BR"/>
            </a:p>
          </p:txBody>
        </p:sp>
        <p:sp>
          <p:nvSpPr>
            <p:cNvPr id="147" name="Forma Livre: Forma 146">
              <a:extLst>
                <a:ext uri="{FF2B5EF4-FFF2-40B4-BE49-F238E27FC236}">
                  <a16:creationId xmlns:a16="http://schemas.microsoft.com/office/drawing/2014/main" id="{E551E964-4F98-6E2A-49E8-930259E7C193}"/>
                </a:ext>
              </a:extLst>
            </p:cNvPr>
            <p:cNvSpPr/>
            <p:nvPr/>
          </p:nvSpPr>
          <p:spPr>
            <a:xfrm flipV="1">
              <a:off x="-18400339" y="3922786"/>
              <a:ext cx="91200" cy="166840"/>
            </a:xfrm>
            <a:custGeom>
              <a:avLst/>
              <a:gdLst>
                <a:gd name="connsiteX0" fmla="*/ 67588 w 91200"/>
                <a:gd name="connsiteY0" fmla="*/ 155834 h 166840"/>
                <a:gd name="connsiteX1" fmla="*/ 74128 w 91200"/>
                <a:gd name="connsiteY1" fmla="*/ 150674 h 166840"/>
                <a:gd name="connsiteX2" fmla="*/ 78078 w 91200"/>
                <a:gd name="connsiteY2" fmla="*/ 118682 h 166840"/>
                <a:gd name="connsiteX3" fmla="*/ 64954 w 91200"/>
                <a:gd name="connsiteY3" fmla="*/ 125218 h 166840"/>
                <a:gd name="connsiteX4" fmla="*/ 49199 w 91200"/>
                <a:gd name="connsiteY4" fmla="*/ 117306 h 166840"/>
                <a:gd name="connsiteX5" fmla="*/ 52819 w 91200"/>
                <a:gd name="connsiteY5" fmla="*/ 104234 h 166840"/>
                <a:gd name="connsiteX6" fmla="*/ 50186 w 91200"/>
                <a:gd name="connsiteY6" fmla="*/ 83594 h 166840"/>
                <a:gd name="connsiteX7" fmla="*/ 57427 w 91200"/>
                <a:gd name="connsiteY7" fmla="*/ 74306 h 166840"/>
                <a:gd name="connsiteX8" fmla="*/ 62980 w 91200"/>
                <a:gd name="connsiteY8" fmla="*/ 49538 h 166840"/>
                <a:gd name="connsiteX9" fmla="*/ 91200 w 91200"/>
                <a:gd name="connsiteY9" fmla="*/ 37842 h 166840"/>
                <a:gd name="connsiteX10" fmla="*/ 81697 w 91200"/>
                <a:gd name="connsiteY10" fmla="*/ 10664 h 166840"/>
                <a:gd name="connsiteX11" fmla="*/ 28548 w 91200"/>
                <a:gd name="connsiteY11" fmla="*/ 2 h 166840"/>
                <a:gd name="connsiteX12" fmla="*/ 29864 w 91200"/>
                <a:gd name="connsiteY12" fmla="*/ 65362 h 166840"/>
                <a:gd name="connsiteX13" fmla="*/ 33114 w 91200"/>
                <a:gd name="connsiteY13" fmla="*/ 109394 h 166840"/>
                <a:gd name="connsiteX14" fmla="*/ 27561 w 91200"/>
                <a:gd name="connsiteY14" fmla="*/ 119026 h 166840"/>
                <a:gd name="connsiteX15" fmla="*/ 0 w 91200"/>
                <a:gd name="connsiteY15" fmla="*/ 127970 h 166840"/>
                <a:gd name="connsiteX16" fmla="*/ 37064 w 91200"/>
                <a:gd name="connsiteY16" fmla="*/ 166842 h 166840"/>
                <a:gd name="connsiteX17" fmla="*/ 50186 w 91200"/>
                <a:gd name="connsiteY17" fmla="*/ 155490 h 166840"/>
                <a:gd name="connsiteX18" fmla="*/ 67588 w 91200"/>
                <a:gd name="connsiteY18" fmla="*/ 155834 h 16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200" h="166840">
                  <a:moveTo>
                    <a:pt x="67588" y="155834"/>
                  </a:moveTo>
                  <a:lnTo>
                    <a:pt x="74128" y="150674"/>
                  </a:lnTo>
                  <a:lnTo>
                    <a:pt x="78078" y="118682"/>
                  </a:lnTo>
                  <a:lnTo>
                    <a:pt x="64954" y="125218"/>
                  </a:lnTo>
                  <a:lnTo>
                    <a:pt x="49199" y="117306"/>
                  </a:lnTo>
                  <a:lnTo>
                    <a:pt x="52819" y="104234"/>
                  </a:lnTo>
                  <a:lnTo>
                    <a:pt x="50186" y="83594"/>
                  </a:lnTo>
                  <a:lnTo>
                    <a:pt x="57427" y="74306"/>
                  </a:lnTo>
                  <a:lnTo>
                    <a:pt x="62980" y="49538"/>
                  </a:lnTo>
                  <a:lnTo>
                    <a:pt x="91200" y="37842"/>
                  </a:lnTo>
                  <a:lnTo>
                    <a:pt x="81697" y="10664"/>
                  </a:lnTo>
                  <a:lnTo>
                    <a:pt x="28548" y="2"/>
                  </a:lnTo>
                  <a:lnTo>
                    <a:pt x="29864" y="65362"/>
                  </a:lnTo>
                  <a:lnTo>
                    <a:pt x="33114" y="109394"/>
                  </a:lnTo>
                  <a:lnTo>
                    <a:pt x="27561" y="119026"/>
                  </a:lnTo>
                  <a:lnTo>
                    <a:pt x="0" y="127970"/>
                  </a:lnTo>
                  <a:lnTo>
                    <a:pt x="37064" y="166842"/>
                  </a:lnTo>
                  <a:lnTo>
                    <a:pt x="50186" y="155490"/>
                  </a:lnTo>
                  <a:lnTo>
                    <a:pt x="67588" y="155834"/>
                  </a:lnTo>
                  <a:close/>
                </a:path>
              </a:pathLst>
            </a:custGeom>
            <a:solidFill>
              <a:srgbClr val="7FCDBB"/>
            </a:solidFill>
            <a:ln w="5801" cap="flat">
              <a:noFill/>
              <a:prstDash val="solid"/>
              <a:miter/>
            </a:ln>
          </p:spPr>
          <p:txBody>
            <a:bodyPr rtlCol="0" anchor="ctr"/>
            <a:lstStyle/>
            <a:p>
              <a:endParaRPr lang="pt-BR"/>
            </a:p>
          </p:txBody>
        </p:sp>
        <p:sp>
          <p:nvSpPr>
            <p:cNvPr id="148" name="Forma Livre: Forma 147">
              <a:extLst>
                <a:ext uri="{FF2B5EF4-FFF2-40B4-BE49-F238E27FC236}">
                  <a16:creationId xmlns:a16="http://schemas.microsoft.com/office/drawing/2014/main" id="{6A5F19AF-8CF5-DEB0-C275-8A5E9C804569}"/>
                </a:ext>
              </a:extLst>
            </p:cNvPr>
            <p:cNvSpPr/>
            <p:nvPr/>
          </p:nvSpPr>
          <p:spPr>
            <a:xfrm flipV="1">
              <a:off x="-18730669" y="5902846"/>
              <a:ext cx="198444" cy="171997"/>
            </a:xfrm>
            <a:custGeom>
              <a:avLst/>
              <a:gdLst>
                <a:gd name="connsiteX0" fmla="*/ 198444 w 198444"/>
                <a:gd name="connsiteY0" fmla="*/ 119379 h 171997"/>
                <a:gd name="connsiteX1" fmla="*/ 181413 w 198444"/>
                <a:gd name="connsiteY1" fmla="*/ 100460 h 171997"/>
                <a:gd name="connsiteX2" fmla="*/ 147271 w 198444"/>
                <a:gd name="connsiteY2" fmla="*/ 78443 h 171997"/>
                <a:gd name="connsiteX3" fmla="*/ 141388 w 198444"/>
                <a:gd name="connsiteY3" fmla="*/ 65715 h 171997"/>
                <a:gd name="connsiteX4" fmla="*/ 138425 w 198444"/>
                <a:gd name="connsiteY4" fmla="*/ 36821 h 171997"/>
                <a:gd name="connsiteX5" fmla="*/ 128264 w 198444"/>
                <a:gd name="connsiteY5" fmla="*/ 26154 h 171997"/>
                <a:gd name="connsiteX6" fmla="*/ 136781 w 198444"/>
                <a:gd name="connsiteY6" fmla="*/ 6548 h 171997"/>
                <a:gd name="connsiteX7" fmla="*/ 132214 w 198444"/>
                <a:gd name="connsiteY7" fmla="*/ 1390 h 171997"/>
                <a:gd name="connsiteX8" fmla="*/ 126949 w 198444"/>
                <a:gd name="connsiteY8" fmla="*/ 6202 h 171997"/>
                <a:gd name="connsiteX9" fmla="*/ 106955 w 198444"/>
                <a:gd name="connsiteY9" fmla="*/ 11 h 171997"/>
                <a:gd name="connsiteX10" fmla="*/ 87580 w 198444"/>
                <a:gd name="connsiteY10" fmla="*/ 12739 h 171997"/>
                <a:gd name="connsiteX11" fmla="*/ 52491 w 198444"/>
                <a:gd name="connsiteY11" fmla="*/ 34756 h 171997"/>
                <a:gd name="connsiteX12" fmla="*/ 35090 w 198444"/>
                <a:gd name="connsiteY12" fmla="*/ 57459 h 171997"/>
                <a:gd name="connsiteX13" fmla="*/ 22296 w 198444"/>
                <a:gd name="connsiteY13" fmla="*/ 83260 h 171997"/>
                <a:gd name="connsiteX14" fmla="*/ 4607 w 198444"/>
                <a:gd name="connsiteY14" fmla="*/ 97362 h 171997"/>
                <a:gd name="connsiteX15" fmla="*/ 330 w 198444"/>
                <a:gd name="connsiteY15" fmla="*/ 113188 h 171997"/>
                <a:gd name="connsiteX16" fmla="*/ 0 w 198444"/>
                <a:gd name="connsiteY16" fmla="*/ 138989 h 171997"/>
                <a:gd name="connsiteX17" fmla="*/ 37723 w 198444"/>
                <a:gd name="connsiteY17" fmla="*/ 168916 h 171997"/>
                <a:gd name="connsiteX18" fmla="*/ 56769 w 198444"/>
                <a:gd name="connsiteY18" fmla="*/ 172009 h 171997"/>
                <a:gd name="connsiteX19" fmla="*/ 88897 w 198444"/>
                <a:gd name="connsiteY19" fmla="*/ 163753 h 171997"/>
                <a:gd name="connsiteX20" fmla="*/ 118105 w 198444"/>
                <a:gd name="connsiteY20" fmla="*/ 146212 h 171997"/>
                <a:gd name="connsiteX21" fmla="*/ 135794 w 198444"/>
                <a:gd name="connsiteY21" fmla="*/ 142428 h 171997"/>
                <a:gd name="connsiteX22" fmla="*/ 149903 w 198444"/>
                <a:gd name="connsiteY22" fmla="*/ 145521 h 171997"/>
                <a:gd name="connsiteX23" fmla="*/ 158747 w 198444"/>
                <a:gd name="connsiteY23" fmla="*/ 136578 h 171997"/>
                <a:gd name="connsiteX24" fmla="*/ 198444 w 198444"/>
                <a:gd name="connsiteY24" fmla="*/ 119379 h 17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8444" h="171997">
                  <a:moveTo>
                    <a:pt x="198444" y="119379"/>
                  </a:moveTo>
                  <a:lnTo>
                    <a:pt x="181413" y="100460"/>
                  </a:lnTo>
                  <a:lnTo>
                    <a:pt x="147271" y="78443"/>
                  </a:lnTo>
                  <a:lnTo>
                    <a:pt x="141388" y="65715"/>
                  </a:lnTo>
                  <a:lnTo>
                    <a:pt x="138425" y="36821"/>
                  </a:lnTo>
                  <a:lnTo>
                    <a:pt x="128264" y="26154"/>
                  </a:lnTo>
                  <a:lnTo>
                    <a:pt x="136781" y="6548"/>
                  </a:lnTo>
                  <a:lnTo>
                    <a:pt x="132214" y="1390"/>
                  </a:lnTo>
                  <a:lnTo>
                    <a:pt x="126949" y="6202"/>
                  </a:lnTo>
                  <a:lnTo>
                    <a:pt x="106955" y="11"/>
                  </a:lnTo>
                  <a:lnTo>
                    <a:pt x="87580" y="12739"/>
                  </a:lnTo>
                  <a:lnTo>
                    <a:pt x="52491" y="34756"/>
                  </a:lnTo>
                  <a:lnTo>
                    <a:pt x="35090" y="57459"/>
                  </a:lnTo>
                  <a:lnTo>
                    <a:pt x="22296" y="83260"/>
                  </a:lnTo>
                  <a:lnTo>
                    <a:pt x="4607" y="97362"/>
                  </a:lnTo>
                  <a:lnTo>
                    <a:pt x="330" y="113188"/>
                  </a:lnTo>
                  <a:lnTo>
                    <a:pt x="0" y="138989"/>
                  </a:lnTo>
                  <a:lnTo>
                    <a:pt x="37723" y="168916"/>
                  </a:lnTo>
                  <a:lnTo>
                    <a:pt x="56769" y="172009"/>
                  </a:lnTo>
                  <a:lnTo>
                    <a:pt x="88897" y="163753"/>
                  </a:lnTo>
                  <a:lnTo>
                    <a:pt x="118105" y="146212"/>
                  </a:lnTo>
                  <a:lnTo>
                    <a:pt x="135794" y="142428"/>
                  </a:lnTo>
                  <a:lnTo>
                    <a:pt x="149903" y="145521"/>
                  </a:lnTo>
                  <a:lnTo>
                    <a:pt x="158747" y="136578"/>
                  </a:lnTo>
                  <a:lnTo>
                    <a:pt x="198444" y="119379"/>
                  </a:lnTo>
                  <a:close/>
                </a:path>
              </a:pathLst>
            </a:custGeom>
            <a:solidFill>
              <a:srgbClr val="41B6C4"/>
            </a:solidFill>
            <a:ln w="5801" cap="flat">
              <a:noFill/>
              <a:prstDash val="solid"/>
              <a:miter/>
            </a:ln>
          </p:spPr>
          <p:txBody>
            <a:bodyPr rtlCol="0" anchor="ctr"/>
            <a:lstStyle/>
            <a:p>
              <a:endParaRPr lang="pt-BR"/>
            </a:p>
          </p:txBody>
        </p:sp>
        <p:sp>
          <p:nvSpPr>
            <p:cNvPr id="149" name="Forma Livre: Forma 148">
              <a:extLst>
                <a:ext uri="{FF2B5EF4-FFF2-40B4-BE49-F238E27FC236}">
                  <a16:creationId xmlns:a16="http://schemas.microsoft.com/office/drawing/2014/main" id="{4C6014F3-04E7-48AD-79F3-24323F091A4E}"/>
                </a:ext>
              </a:extLst>
            </p:cNvPr>
            <p:cNvSpPr/>
            <p:nvPr/>
          </p:nvSpPr>
          <p:spPr>
            <a:xfrm flipV="1">
              <a:off x="-18339662" y="4321483"/>
              <a:ext cx="177794" cy="245612"/>
            </a:xfrm>
            <a:custGeom>
              <a:avLst/>
              <a:gdLst>
                <a:gd name="connsiteX0" fmla="*/ 153853 w 177794"/>
                <a:gd name="connsiteY0" fmla="*/ 244242 h 245612"/>
                <a:gd name="connsiteX1" fmla="*/ 168621 w 177794"/>
                <a:gd name="connsiteY1" fmla="*/ 220852 h 245612"/>
                <a:gd name="connsiteX2" fmla="*/ 177795 w 177794"/>
                <a:gd name="connsiteY2" fmla="*/ 182323 h 245612"/>
                <a:gd name="connsiteX3" fmla="*/ 167304 w 177794"/>
                <a:gd name="connsiteY3" fmla="*/ 169595 h 245612"/>
                <a:gd name="connsiteX4" fmla="*/ 166317 w 177794"/>
                <a:gd name="connsiteY4" fmla="*/ 143107 h 245612"/>
                <a:gd name="connsiteX5" fmla="*/ 155827 w 177794"/>
                <a:gd name="connsiteY5" fmla="*/ 124188 h 245612"/>
                <a:gd name="connsiteX6" fmla="*/ 167304 w 177794"/>
                <a:gd name="connsiteY6" fmla="*/ 92883 h 245612"/>
                <a:gd name="connsiteX7" fmla="*/ 102020 w 177794"/>
                <a:gd name="connsiteY7" fmla="*/ 92537 h 245612"/>
                <a:gd name="connsiteX8" fmla="*/ 82356 w 177794"/>
                <a:gd name="connsiteY8" fmla="*/ 76716 h 245612"/>
                <a:gd name="connsiteX9" fmla="*/ 74787 w 177794"/>
                <a:gd name="connsiteY9" fmla="*/ 54013 h 245612"/>
                <a:gd name="connsiteX10" fmla="*/ 63967 w 177794"/>
                <a:gd name="connsiteY10" fmla="*/ 39220 h 245612"/>
                <a:gd name="connsiteX11" fmla="*/ 59401 w 177794"/>
                <a:gd name="connsiteY11" fmla="*/ 22020 h 245612"/>
                <a:gd name="connsiteX12" fmla="*/ 25259 w 177794"/>
                <a:gd name="connsiteY12" fmla="*/ 14451 h 245612"/>
                <a:gd name="connsiteX13" fmla="*/ 21020 w 177794"/>
                <a:gd name="connsiteY13" fmla="*/ 4 h 245612"/>
                <a:gd name="connsiteX14" fmla="*/ 11148 w 177794"/>
                <a:gd name="connsiteY14" fmla="*/ 1723 h 245612"/>
                <a:gd name="connsiteX15" fmla="*/ 0 w 177794"/>
                <a:gd name="connsiteY15" fmla="*/ 27525 h 245612"/>
                <a:gd name="connsiteX16" fmla="*/ 6252 w 177794"/>
                <a:gd name="connsiteY16" fmla="*/ 44378 h 245612"/>
                <a:gd name="connsiteX17" fmla="*/ 2304 w 177794"/>
                <a:gd name="connsiteY17" fmla="*/ 52980 h 245612"/>
                <a:gd name="connsiteX18" fmla="*/ 5265 w 177794"/>
                <a:gd name="connsiteY18" fmla="*/ 63988 h 245612"/>
                <a:gd name="connsiteX19" fmla="*/ 27890 w 177794"/>
                <a:gd name="connsiteY19" fmla="*/ 90131 h 245612"/>
                <a:gd name="connsiteX20" fmla="*/ 35460 w 177794"/>
                <a:gd name="connsiteY20" fmla="*/ 106643 h 245612"/>
                <a:gd name="connsiteX21" fmla="*/ 39038 w 177794"/>
                <a:gd name="connsiteY21" fmla="*/ 143107 h 245612"/>
                <a:gd name="connsiteX22" fmla="*/ 47595 w 177794"/>
                <a:gd name="connsiteY22" fmla="*/ 157554 h 245612"/>
                <a:gd name="connsiteX23" fmla="*/ 42988 w 177794"/>
                <a:gd name="connsiteY23" fmla="*/ 187482 h 245612"/>
                <a:gd name="connsiteX24" fmla="*/ 50516 w 177794"/>
                <a:gd name="connsiteY24" fmla="*/ 199868 h 245612"/>
                <a:gd name="connsiteX25" fmla="*/ 46608 w 177794"/>
                <a:gd name="connsiteY25" fmla="*/ 231856 h 245612"/>
                <a:gd name="connsiteX26" fmla="*/ 56110 w 177794"/>
                <a:gd name="connsiteY26" fmla="*/ 245275 h 245612"/>
                <a:gd name="connsiteX27" fmla="*/ 69891 w 177794"/>
                <a:gd name="connsiteY27" fmla="*/ 245616 h 245612"/>
                <a:gd name="connsiteX28" fmla="*/ 90543 w 177794"/>
                <a:gd name="connsiteY28" fmla="*/ 227730 h 245612"/>
                <a:gd name="connsiteX29" fmla="*/ 126620 w 177794"/>
                <a:gd name="connsiteY29" fmla="*/ 242523 h 245612"/>
                <a:gd name="connsiteX30" fmla="*/ 137768 w 177794"/>
                <a:gd name="connsiteY30" fmla="*/ 237019 h 245612"/>
                <a:gd name="connsiteX31" fmla="*/ 153853 w 177794"/>
                <a:gd name="connsiteY31" fmla="*/ 244242 h 24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77794" h="245612">
                  <a:moveTo>
                    <a:pt x="153853" y="244242"/>
                  </a:moveTo>
                  <a:lnTo>
                    <a:pt x="168621" y="220852"/>
                  </a:lnTo>
                  <a:lnTo>
                    <a:pt x="177795" y="182323"/>
                  </a:lnTo>
                  <a:lnTo>
                    <a:pt x="167304" y="169595"/>
                  </a:lnTo>
                  <a:lnTo>
                    <a:pt x="166317" y="143107"/>
                  </a:lnTo>
                  <a:lnTo>
                    <a:pt x="155827" y="124188"/>
                  </a:lnTo>
                  <a:lnTo>
                    <a:pt x="167304" y="92883"/>
                  </a:lnTo>
                  <a:lnTo>
                    <a:pt x="102020" y="92537"/>
                  </a:lnTo>
                  <a:lnTo>
                    <a:pt x="82356" y="76716"/>
                  </a:lnTo>
                  <a:lnTo>
                    <a:pt x="74787" y="54013"/>
                  </a:lnTo>
                  <a:lnTo>
                    <a:pt x="63967" y="39220"/>
                  </a:lnTo>
                  <a:lnTo>
                    <a:pt x="59401" y="22020"/>
                  </a:lnTo>
                  <a:lnTo>
                    <a:pt x="25259" y="14451"/>
                  </a:lnTo>
                  <a:lnTo>
                    <a:pt x="21020" y="4"/>
                  </a:lnTo>
                  <a:lnTo>
                    <a:pt x="11148" y="1723"/>
                  </a:lnTo>
                  <a:lnTo>
                    <a:pt x="0" y="27525"/>
                  </a:lnTo>
                  <a:lnTo>
                    <a:pt x="6252" y="44378"/>
                  </a:lnTo>
                  <a:lnTo>
                    <a:pt x="2304" y="52980"/>
                  </a:lnTo>
                  <a:lnTo>
                    <a:pt x="5265" y="63988"/>
                  </a:lnTo>
                  <a:lnTo>
                    <a:pt x="27890" y="90131"/>
                  </a:lnTo>
                  <a:lnTo>
                    <a:pt x="35460" y="106643"/>
                  </a:lnTo>
                  <a:lnTo>
                    <a:pt x="39038" y="143107"/>
                  </a:lnTo>
                  <a:lnTo>
                    <a:pt x="47595" y="157554"/>
                  </a:lnTo>
                  <a:lnTo>
                    <a:pt x="42988" y="187482"/>
                  </a:lnTo>
                  <a:lnTo>
                    <a:pt x="50516" y="199868"/>
                  </a:lnTo>
                  <a:lnTo>
                    <a:pt x="46608" y="231856"/>
                  </a:lnTo>
                  <a:lnTo>
                    <a:pt x="56110" y="245275"/>
                  </a:lnTo>
                  <a:lnTo>
                    <a:pt x="69891" y="245616"/>
                  </a:lnTo>
                  <a:lnTo>
                    <a:pt x="90543" y="227730"/>
                  </a:lnTo>
                  <a:lnTo>
                    <a:pt x="126620" y="242523"/>
                  </a:lnTo>
                  <a:lnTo>
                    <a:pt x="137768" y="237019"/>
                  </a:lnTo>
                  <a:lnTo>
                    <a:pt x="153853" y="244242"/>
                  </a:lnTo>
                  <a:close/>
                </a:path>
              </a:pathLst>
            </a:custGeom>
            <a:solidFill>
              <a:srgbClr val="308BC9"/>
            </a:solidFill>
            <a:ln w="5801" cap="flat">
              <a:noFill/>
              <a:prstDash val="solid"/>
              <a:miter/>
            </a:ln>
          </p:spPr>
          <p:txBody>
            <a:bodyPr rtlCol="0" anchor="ctr"/>
            <a:lstStyle/>
            <a:p>
              <a:endParaRPr lang="pt-BR"/>
            </a:p>
          </p:txBody>
        </p:sp>
        <p:sp>
          <p:nvSpPr>
            <p:cNvPr id="150" name="Forma Livre: Forma 149">
              <a:extLst>
                <a:ext uri="{FF2B5EF4-FFF2-40B4-BE49-F238E27FC236}">
                  <a16:creationId xmlns:a16="http://schemas.microsoft.com/office/drawing/2014/main" id="{7800F4B9-5798-7CD2-86D4-939AA9382D88}"/>
                </a:ext>
              </a:extLst>
            </p:cNvPr>
            <p:cNvSpPr/>
            <p:nvPr/>
          </p:nvSpPr>
          <p:spPr>
            <a:xfrm flipV="1">
              <a:off x="-20591624" y="5770060"/>
              <a:ext cx="1130402" cy="1901626"/>
            </a:xfrm>
            <a:custGeom>
              <a:avLst/>
              <a:gdLst>
                <a:gd name="connsiteX0" fmla="*/ 1130403 w 1130402"/>
                <a:gd name="connsiteY0" fmla="*/ 1891321 h 1901626"/>
                <a:gd name="connsiteX1" fmla="*/ 1129087 w 1130402"/>
                <a:gd name="connsiteY1" fmla="*/ 1873776 h 1901626"/>
                <a:gd name="connsiteX2" fmla="*/ 1111069 w 1130402"/>
                <a:gd name="connsiteY2" fmla="*/ 1871369 h 1901626"/>
                <a:gd name="connsiteX3" fmla="*/ 1116293 w 1130402"/>
                <a:gd name="connsiteY3" fmla="*/ 1836625 h 1901626"/>
                <a:gd name="connsiteX4" fmla="*/ 1100908 w 1130402"/>
                <a:gd name="connsiteY4" fmla="*/ 1833873 h 1901626"/>
                <a:gd name="connsiteX5" fmla="*/ 1098275 w 1130402"/>
                <a:gd name="connsiteY5" fmla="*/ 1814267 h 1901626"/>
                <a:gd name="connsiteX6" fmla="*/ 1103171 w 1130402"/>
                <a:gd name="connsiteY6" fmla="*/ 1798787 h 1901626"/>
                <a:gd name="connsiteX7" fmla="*/ 1071372 w 1130402"/>
                <a:gd name="connsiteY7" fmla="*/ 1789498 h 1901626"/>
                <a:gd name="connsiteX8" fmla="*/ 1065119 w 1130402"/>
                <a:gd name="connsiteY8" fmla="*/ 1778490 h 1901626"/>
                <a:gd name="connsiteX9" fmla="*/ 1067094 w 1130402"/>
                <a:gd name="connsiteY9" fmla="*/ 1761291 h 1901626"/>
                <a:gd name="connsiteX10" fmla="*/ 1036939 w 1130402"/>
                <a:gd name="connsiteY10" fmla="*/ 1747185 h 1901626"/>
                <a:gd name="connsiteX11" fmla="*/ 1034965 w 1130402"/>
                <a:gd name="connsiteY11" fmla="*/ 1710721 h 1901626"/>
                <a:gd name="connsiteX12" fmla="*/ 1046443 w 1130402"/>
                <a:gd name="connsiteY12" fmla="*/ 1703843 h 1901626"/>
                <a:gd name="connsiteX13" fmla="*/ 1065448 w 1130402"/>
                <a:gd name="connsiteY13" fmla="*/ 1703156 h 1901626"/>
                <a:gd name="connsiteX14" fmla="*/ 1078242 w 1130402"/>
                <a:gd name="connsiteY14" fmla="*/ 1672883 h 1901626"/>
                <a:gd name="connsiteX15" fmla="*/ 1056933 w 1130402"/>
                <a:gd name="connsiteY15" fmla="*/ 1677696 h 1901626"/>
                <a:gd name="connsiteX16" fmla="*/ 1037599 w 1130402"/>
                <a:gd name="connsiteY16" fmla="*/ 1632635 h 1901626"/>
                <a:gd name="connsiteX17" fmla="*/ 1006416 w 1130402"/>
                <a:gd name="connsiteY17" fmla="*/ 1639513 h 1901626"/>
                <a:gd name="connsiteX18" fmla="*/ 1002468 w 1130402"/>
                <a:gd name="connsiteY18" fmla="*/ 1646737 h 1901626"/>
                <a:gd name="connsiteX19" fmla="*/ 979842 w 1130402"/>
                <a:gd name="connsiteY19" fmla="*/ 1641924 h 1901626"/>
                <a:gd name="connsiteX20" fmla="*/ 969681 w 1130402"/>
                <a:gd name="connsiteY20" fmla="*/ 1628163 h 1901626"/>
                <a:gd name="connsiteX21" fmla="*/ 971985 w 1130402"/>
                <a:gd name="connsiteY21" fmla="*/ 1613716 h 1901626"/>
                <a:gd name="connsiteX22" fmla="*/ 963428 w 1130402"/>
                <a:gd name="connsiteY22" fmla="*/ 1585504 h 1901626"/>
                <a:gd name="connsiteX23" fmla="*/ 947713 w 1130402"/>
                <a:gd name="connsiteY23" fmla="*/ 1581724 h 1901626"/>
                <a:gd name="connsiteX24" fmla="*/ 942449 w 1130402"/>
                <a:gd name="connsiteY24" fmla="*/ 1565898 h 1901626"/>
                <a:gd name="connsiteX25" fmla="*/ 924060 w 1130402"/>
                <a:gd name="connsiteY25" fmla="*/ 1566931 h 1901626"/>
                <a:gd name="connsiteX26" fmla="*/ 907029 w 1130402"/>
                <a:gd name="connsiteY26" fmla="*/ 1553858 h 1901626"/>
                <a:gd name="connsiteX27" fmla="*/ 879796 w 1130402"/>
                <a:gd name="connsiteY27" fmla="*/ 1566931 h 1901626"/>
                <a:gd name="connsiteX28" fmla="*/ 868320 w 1130402"/>
                <a:gd name="connsiteY28" fmla="*/ 1565553 h 1901626"/>
                <a:gd name="connsiteX29" fmla="*/ 853552 w 1130402"/>
                <a:gd name="connsiteY29" fmla="*/ 1545260 h 1901626"/>
                <a:gd name="connsiteX30" fmla="*/ 854210 w 1130402"/>
                <a:gd name="connsiteY30" fmla="*/ 1529435 h 1901626"/>
                <a:gd name="connsiteX31" fmla="*/ 872268 w 1130402"/>
                <a:gd name="connsiteY31" fmla="*/ 1529089 h 1901626"/>
                <a:gd name="connsiteX32" fmla="*/ 899790 w 1130402"/>
                <a:gd name="connsiteY32" fmla="*/ 1509825 h 1901626"/>
                <a:gd name="connsiteX33" fmla="*/ 914229 w 1130402"/>
                <a:gd name="connsiteY33" fmla="*/ 1480930 h 1901626"/>
                <a:gd name="connsiteX34" fmla="*/ 931629 w 1130402"/>
                <a:gd name="connsiteY34" fmla="*/ 1481617 h 1901626"/>
                <a:gd name="connsiteX35" fmla="*/ 954254 w 1130402"/>
                <a:gd name="connsiteY35" fmla="*/ 1462698 h 1901626"/>
                <a:gd name="connsiteX36" fmla="*/ 949319 w 1130402"/>
                <a:gd name="connsiteY36" fmla="*/ 1442401 h 1901626"/>
                <a:gd name="connsiteX37" fmla="*/ 933604 w 1130402"/>
                <a:gd name="connsiteY37" fmla="*/ 1434145 h 1901626"/>
                <a:gd name="connsiteX38" fmla="*/ 952609 w 1130402"/>
                <a:gd name="connsiteY38" fmla="*/ 1408002 h 1901626"/>
                <a:gd name="connsiteX39" fmla="*/ 956887 w 1130402"/>
                <a:gd name="connsiteY39" fmla="*/ 1378075 h 1901626"/>
                <a:gd name="connsiteX40" fmla="*/ 939815 w 1130402"/>
                <a:gd name="connsiteY40" fmla="*/ 1359843 h 1901626"/>
                <a:gd name="connsiteX41" fmla="*/ 955243 w 1130402"/>
                <a:gd name="connsiteY41" fmla="*/ 1340233 h 1901626"/>
                <a:gd name="connsiteX42" fmla="*/ 955900 w 1130402"/>
                <a:gd name="connsiteY42" fmla="*/ 1308932 h 1901626"/>
                <a:gd name="connsiteX43" fmla="*/ 963757 w 1130402"/>
                <a:gd name="connsiteY43" fmla="*/ 1295517 h 1901626"/>
                <a:gd name="connsiteX44" fmla="*/ 942449 w 1130402"/>
                <a:gd name="connsiteY44" fmla="*/ 1298956 h 1901626"/>
                <a:gd name="connsiteX45" fmla="*/ 917849 w 1130402"/>
                <a:gd name="connsiteY45" fmla="*/ 1296546 h 1901626"/>
                <a:gd name="connsiteX46" fmla="*/ 887325 w 1130402"/>
                <a:gd name="connsiteY46" fmla="*/ 1315810 h 1901626"/>
                <a:gd name="connsiteX47" fmla="*/ 839112 w 1130402"/>
                <a:gd name="connsiteY47" fmla="*/ 1294826 h 1901626"/>
                <a:gd name="connsiteX48" fmla="*/ 833558 w 1130402"/>
                <a:gd name="connsiteY48" fmla="*/ 1289668 h 1901626"/>
                <a:gd name="connsiteX49" fmla="*/ 807314 w 1130402"/>
                <a:gd name="connsiteY49" fmla="*/ 1286229 h 1901626"/>
                <a:gd name="connsiteX50" fmla="*/ 789253 w 1130402"/>
                <a:gd name="connsiteY50" fmla="*/ 1275907 h 1901626"/>
                <a:gd name="connsiteX51" fmla="*/ 773170 w 1130402"/>
                <a:gd name="connsiteY51" fmla="*/ 1261115 h 1901626"/>
                <a:gd name="connsiteX52" fmla="*/ 773828 w 1130402"/>
                <a:gd name="connsiteY52" fmla="*/ 1244261 h 1901626"/>
                <a:gd name="connsiteX53" fmla="*/ 741371 w 1130402"/>
                <a:gd name="connsiteY53" fmla="*/ 1220179 h 1901626"/>
                <a:gd name="connsiteX54" fmla="*/ 714796 w 1130402"/>
                <a:gd name="connsiteY54" fmla="*/ 1223277 h 1901626"/>
                <a:gd name="connsiteX55" fmla="*/ 719075 w 1130402"/>
                <a:gd name="connsiteY55" fmla="*/ 1204699 h 1901626"/>
                <a:gd name="connsiteX56" fmla="*/ 729893 w 1130402"/>
                <a:gd name="connsiteY56" fmla="*/ 1201602 h 1901626"/>
                <a:gd name="connsiteX57" fmla="*/ 730223 w 1130402"/>
                <a:gd name="connsiteY57" fmla="*/ 1168581 h 1901626"/>
                <a:gd name="connsiteX58" fmla="*/ 717099 w 1130402"/>
                <a:gd name="connsiteY58" fmla="*/ 1168235 h 1901626"/>
                <a:gd name="connsiteX59" fmla="*/ 717099 w 1130402"/>
                <a:gd name="connsiteY59" fmla="*/ 1153101 h 1901626"/>
                <a:gd name="connsiteX60" fmla="*/ 734130 w 1130402"/>
                <a:gd name="connsiteY60" fmla="*/ 1131426 h 1901626"/>
                <a:gd name="connsiteX61" fmla="*/ 744950 w 1130402"/>
                <a:gd name="connsiteY61" fmla="*/ 1104938 h 1901626"/>
                <a:gd name="connsiteX62" fmla="*/ 743345 w 1130402"/>
                <a:gd name="connsiteY62" fmla="*/ 1062283 h 1901626"/>
                <a:gd name="connsiteX63" fmla="*/ 706898 w 1130402"/>
                <a:gd name="connsiteY63" fmla="*/ 1027884 h 1901626"/>
                <a:gd name="connsiteX64" fmla="*/ 705294 w 1130402"/>
                <a:gd name="connsiteY64" fmla="*/ 1013778 h 1901626"/>
                <a:gd name="connsiteX65" fmla="*/ 696079 w 1130402"/>
                <a:gd name="connsiteY65" fmla="*/ 1007246 h 1901626"/>
                <a:gd name="connsiteX66" fmla="*/ 700687 w 1130402"/>
                <a:gd name="connsiteY66" fmla="*/ 988323 h 1901626"/>
                <a:gd name="connsiteX67" fmla="*/ 658685 w 1130402"/>
                <a:gd name="connsiteY67" fmla="*/ 922277 h 1901626"/>
                <a:gd name="connsiteX68" fmla="*/ 652145 w 1130402"/>
                <a:gd name="connsiteY68" fmla="*/ 898196 h 1901626"/>
                <a:gd name="connsiteX69" fmla="*/ 652474 w 1130402"/>
                <a:gd name="connsiteY69" fmla="*/ 851756 h 1901626"/>
                <a:gd name="connsiteX70" fmla="*/ 631123 w 1130402"/>
                <a:gd name="connsiteY70" fmla="*/ 843158 h 1901626"/>
                <a:gd name="connsiteX71" fmla="*/ 619646 w 1130402"/>
                <a:gd name="connsiteY71" fmla="*/ 823549 h 1901626"/>
                <a:gd name="connsiteX72" fmla="*/ 604590 w 1130402"/>
                <a:gd name="connsiteY72" fmla="*/ 835244 h 1901626"/>
                <a:gd name="connsiteX73" fmla="*/ 588176 w 1130402"/>
                <a:gd name="connsiteY73" fmla="*/ 840748 h 1901626"/>
                <a:gd name="connsiteX74" fmla="*/ 561602 w 1130402"/>
                <a:gd name="connsiteY74" fmla="*/ 824927 h 1901626"/>
                <a:gd name="connsiteX75" fmla="*/ 544201 w 1130402"/>
                <a:gd name="connsiteY75" fmla="*/ 806003 h 1901626"/>
                <a:gd name="connsiteX76" fmla="*/ 550125 w 1130402"/>
                <a:gd name="connsiteY76" fmla="*/ 783987 h 1901626"/>
                <a:gd name="connsiteX77" fmla="*/ 535686 w 1130402"/>
                <a:gd name="connsiteY77" fmla="*/ 777454 h 1901626"/>
                <a:gd name="connsiteX78" fmla="*/ 532723 w 1130402"/>
                <a:gd name="connsiteY78" fmla="*/ 766101 h 1901626"/>
                <a:gd name="connsiteX79" fmla="*/ 535686 w 1130402"/>
                <a:gd name="connsiteY79" fmla="*/ 739958 h 1901626"/>
                <a:gd name="connsiteX80" fmla="*/ 545517 w 1130402"/>
                <a:gd name="connsiteY80" fmla="*/ 731702 h 1901626"/>
                <a:gd name="connsiteX81" fmla="*/ 536673 w 1130402"/>
                <a:gd name="connsiteY81" fmla="*/ 715531 h 1901626"/>
                <a:gd name="connsiteX82" fmla="*/ 544201 w 1130402"/>
                <a:gd name="connsiteY82" fmla="*/ 704527 h 1901626"/>
                <a:gd name="connsiteX83" fmla="*/ 555021 w 1130402"/>
                <a:gd name="connsiteY83" fmla="*/ 655331 h 1901626"/>
                <a:gd name="connsiteX84" fmla="*/ 574396 w 1130402"/>
                <a:gd name="connsiteY84" fmla="*/ 640884 h 1901626"/>
                <a:gd name="connsiteX85" fmla="*/ 569789 w 1130402"/>
                <a:gd name="connsiteY85" fmla="*/ 615087 h 1901626"/>
                <a:gd name="connsiteX86" fmla="*/ 572093 w 1130402"/>
                <a:gd name="connsiteY86" fmla="*/ 600294 h 1901626"/>
                <a:gd name="connsiteX87" fmla="*/ 590480 w 1130402"/>
                <a:gd name="connsiteY87" fmla="*/ 590318 h 1901626"/>
                <a:gd name="connsiteX88" fmla="*/ 593729 w 1130402"/>
                <a:gd name="connsiteY88" fmla="*/ 562111 h 1901626"/>
                <a:gd name="connsiteX89" fmla="*/ 605207 w 1130402"/>
                <a:gd name="connsiteY89" fmla="*/ 554541 h 1901626"/>
                <a:gd name="connsiteX90" fmla="*/ 622608 w 1130402"/>
                <a:gd name="connsiteY90" fmla="*/ 556261 h 1901626"/>
                <a:gd name="connsiteX91" fmla="*/ 629519 w 1130402"/>
                <a:gd name="connsiteY91" fmla="*/ 548005 h 1901626"/>
                <a:gd name="connsiteX92" fmla="*/ 663293 w 1130402"/>
                <a:gd name="connsiteY92" fmla="*/ 553854 h 1901626"/>
                <a:gd name="connsiteX93" fmla="*/ 693816 w 1130402"/>
                <a:gd name="connsiteY93" fmla="*/ 573119 h 1901626"/>
                <a:gd name="connsiteX94" fmla="*/ 701016 w 1130402"/>
                <a:gd name="connsiteY94" fmla="*/ 551789 h 1901626"/>
                <a:gd name="connsiteX95" fmla="*/ 693159 w 1130402"/>
                <a:gd name="connsiteY95" fmla="*/ 541468 h 1901626"/>
                <a:gd name="connsiteX96" fmla="*/ 683944 w 1130402"/>
                <a:gd name="connsiteY96" fmla="*/ 505004 h 1901626"/>
                <a:gd name="connsiteX97" fmla="*/ 698053 w 1130402"/>
                <a:gd name="connsiteY97" fmla="*/ 479894 h 1901626"/>
                <a:gd name="connsiteX98" fmla="*/ 694763 w 1130402"/>
                <a:gd name="connsiteY98" fmla="*/ 431044 h 1901626"/>
                <a:gd name="connsiteX99" fmla="*/ 676744 w 1130402"/>
                <a:gd name="connsiteY99" fmla="*/ 415564 h 1901626"/>
                <a:gd name="connsiteX100" fmla="*/ 638364 w 1130402"/>
                <a:gd name="connsiteY100" fmla="*/ 395271 h 1901626"/>
                <a:gd name="connsiteX101" fmla="*/ 636060 w 1130402"/>
                <a:gd name="connsiteY101" fmla="*/ 378413 h 1901626"/>
                <a:gd name="connsiteX102" fmla="*/ 653132 w 1130402"/>
                <a:gd name="connsiteY102" fmla="*/ 360181 h 1901626"/>
                <a:gd name="connsiteX103" fmla="*/ 662306 w 1130402"/>
                <a:gd name="connsiteY103" fmla="*/ 356397 h 1901626"/>
                <a:gd name="connsiteX104" fmla="*/ 692829 w 1130402"/>
                <a:gd name="connsiteY104" fmla="*/ 366031 h 1901626"/>
                <a:gd name="connsiteX105" fmla="*/ 710188 w 1130402"/>
                <a:gd name="connsiteY105" fmla="*/ 364312 h 1901626"/>
                <a:gd name="connsiteX106" fmla="*/ 715784 w 1130402"/>
                <a:gd name="connsiteY106" fmla="*/ 338510 h 1901626"/>
                <a:gd name="connsiteX107" fmla="*/ 712822 w 1130402"/>
                <a:gd name="connsiteY107" fmla="*/ 324405 h 1901626"/>
                <a:gd name="connsiteX108" fmla="*/ 729236 w 1130402"/>
                <a:gd name="connsiteY108" fmla="*/ 304799 h 1901626"/>
                <a:gd name="connsiteX109" fmla="*/ 770537 w 1130402"/>
                <a:gd name="connsiteY109" fmla="*/ 281408 h 1901626"/>
                <a:gd name="connsiteX110" fmla="*/ 783331 w 1130402"/>
                <a:gd name="connsiteY110" fmla="*/ 284156 h 1901626"/>
                <a:gd name="connsiteX111" fmla="*/ 779752 w 1130402"/>
                <a:gd name="connsiteY111" fmla="*/ 259392 h 1901626"/>
                <a:gd name="connsiteX112" fmla="*/ 791557 w 1130402"/>
                <a:gd name="connsiteY112" fmla="*/ 242192 h 1901626"/>
                <a:gd name="connsiteX113" fmla="*/ 804351 w 1130402"/>
                <a:gd name="connsiteY113" fmla="*/ 235656 h 1901626"/>
                <a:gd name="connsiteX114" fmla="*/ 816486 w 1130402"/>
                <a:gd name="connsiteY114" fmla="*/ 209509 h 1901626"/>
                <a:gd name="connsiteX115" fmla="*/ 815171 w 1130402"/>
                <a:gd name="connsiteY115" fmla="*/ 190249 h 1901626"/>
                <a:gd name="connsiteX116" fmla="*/ 824673 w 1130402"/>
                <a:gd name="connsiteY116" fmla="*/ 177863 h 1901626"/>
                <a:gd name="connsiteX117" fmla="*/ 814183 w 1130402"/>
                <a:gd name="connsiteY117" fmla="*/ 161008 h 1901626"/>
                <a:gd name="connsiteX118" fmla="*/ 835164 w 1130402"/>
                <a:gd name="connsiteY118" fmla="*/ 136927 h 1901626"/>
                <a:gd name="connsiteX119" fmla="*/ 836151 w 1130402"/>
                <a:gd name="connsiteY119" fmla="*/ 124199 h 1901626"/>
                <a:gd name="connsiteX120" fmla="*/ 856843 w 1130402"/>
                <a:gd name="connsiteY120" fmla="*/ 106654 h 1901626"/>
                <a:gd name="connsiteX121" fmla="*/ 864370 w 1130402"/>
                <a:gd name="connsiteY121" fmla="*/ 90829 h 1901626"/>
                <a:gd name="connsiteX122" fmla="*/ 882429 w 1130402"/>
                <a:gd name="connsiteY122" fmla="*/ 74321 h 1901626"/>
                <a:gd name="connsiteX123" fmla="*/ 884733 w 1130402"/>
                <a:gd name="connsiteY123" fmla="*/ 39231 h 1901626"/>
                <a:gd name="connsiteX124" fmla="*/ 897814 w 1130402"/>
                <a:gd name="connsiteY124" fmla="*/ 30287 h 1901626"/>
                <a:gd name="connsiteX125" fmla="*/ 890287 w 1130402"/>
                <a:gd name="connsiteY125" fmla="*/ 15 h 1901626"/>
                <a:gd name="connsiteX126" fmla="*/ 717429 w 1130402"/>
                <a:gd name="connsiteY126" fmla="*/ 11710 h 1901626"/>
                <a:gd name="connsiteX127" fmla="*/ 498292 w 1130402"/>
                <a:gd name="connsiteY127" fmla="*/ 26848 h 1901626"/>
                <a:gd name="connsiteX128" fmla="*/ 349377 w 1130402"/>
                <a:gd name="connsiteY128" fmla="*/ 37166 h 1901626"/>
                <a:gd name="connsiteX129" fmla="*/ 137768 w 1130402"/>
                <a:gd name="connsiteY129" fmla="*/ 52304 h 1901626"/>
                <a:gd name="connsiteX130" fmla="*/ 146282 w 1130402"/>
                <a:gd name="connsiteY130" fmla="*/ 90487 h 1901626"/>
                <a:gd name="connsiteX131" fmla="*/ 169278 w 1130402"/>
                <a:gd name="connsiteY131" fmla="*/ 99776 h 1901626"/>
                <a:gd name="connsiteX132" fmla="*/ 175161 w 1130402"/>
                <a:gd name="connsiteY132" fmla="*/ 121447 h 1901626"/>
                <a:gd name="connsiteX133" fmla="*/ 194537 w 1130402"/>
                <a:gd name="connsiteY133" fmla="*/ 122480 h 1901626"/>
                <a:gd name="connsiteX134" fmla="*/ 217490 w 1130402"/>
                <a:gd name="connsiteY134" fmla="*/ 144496 h 1901626"/>
                <a:gd name="connsiteX135" fmla="*/ 224361 w 1130402"/>
                <a:gd name="connsiteY135" fmla="*/ 161350 h 1901626"/>
                <a:gd name="connsiteX136" fmla="*/ 202724 w 1130402"/>
                <a:gd name="connsiteY136" fmla="*/ 217424 h 1901626"/>
                <a:gd name="connsiteX137" fmla="*/ 204039 w 1130402"/>
                <a:gd name="connsiteY137" fmla="*/ 231184 h 1901626"/>
                <a:gd name="connsiteX138" fmla="*/ 183059 w 1130402"/>
                <a:gd name="connsiteY138" fmla="*/ 253542 h 1901626"/>
                <a:gd name="connsiteX139" fmla="*/ 159077 w 1130402"/>
                <a:gd name="connsiteY139" fmla="*/ 258701 h 1901626"/>
                <a:gd name="connsiteX140" fmla="*/ 157801 w 1130402"/>
                <a:gd name="connsiteY140" fmla="*/ 270054 h 1901626"/>
                <a:gd name="connsiteX141" fmla="*/ 185980 w 1130402"/>
                <a:gd name="connsiteY141" fmla="*/ 291384 h 1901626"/>
                <a:gd name="connsiteX142" fmla="*/ 176806 w 1130402"/>
                <a:gd name="connsiteY142" fmla="*/ 300327 h 1901626"/>
                <a:gd name="connsiteX143" fmla="*/ 169937 w 1130402"/>
                <a:gd name="connsiteY143" fmla="*/ 336791 h 1901626"/>
                <a:gd name="connsiteX144" fmla="*/ 185322 w 1130402"/>
                <a:gd name="connsiteY144" fmla="*/ 349860 h 1901626"/>
                <a:gd name="connsiteX145" fmla="*/ 195854 w 1130402"/>
                <a:gd name="connsiteY145" fmla="*/ 379100 h 1901626"/>
                <a:gd name="connsiteX146" fmla="*/ 192891 w 1130402"/>
                <a:gd name="connsiteY146" fmla="*/ 398365 h 1901626"/>
                <a:gd name="connsiteX147" fmla="*/ 178123 w 1130402"/>
                <a:gd name="connsiteY147" fmla="*/ 420036 h 1901626"/>
                <a:gd name="connsiteX148" fmla="*/ 177465 w 1130402"/>
                <a:gd name="connsiteY148" fmla="*/ 429324 h 1901626"/>
                <a:gd name="connsiteX149" fmla="*/ 189930 w 1130402"/>
                <a:gd name="connsiteY149" fmla="*/ 439300 h 1901626"/>
                <a:gd name="connsiteX150" fmla="*/ 220783 w 1130402"/>
                <a:gd name="connsiteY150" fmla="*/ 428983 h 1901626"/>
                <a:gd name="connsiteX151" fmla="*/ 215846 w 1130402"/>
                <a:gd name="connsiteY151" fmla="*/ 446524 h 1901626"/>
                <a:gd name="connsiteX152" fmla="*/ 221770 w 1130402"/>
                <a:gd name="connsiteY152" fmla="*/ 470260 h 1901626"/>
                <a:gd name="connsiteX153" fmla="*/ 235181 w 1130402"/>
                <a:gd name="connsiteY153" fmla="*/ 470951 h 1901626"/>
                <a:gd name="connsiteX154" fmla="*/ 238471 w 1130402"/>
                <a:gd name="connsiteY154" fmla="*/ 489183 h 1901626"/>
                <a:gd name="connsiteX155" fmla="*/ 227651 w 1130402"/>
                <a:gd name="connsiteY155" fmla="*/ 510509 h 1901626"/>
                <a:gd name="connsiteX156" fmla="*/ 225348 w 1130402"/>
                <a:gd name="connsiteY156" fmla="*/ 525301 h 1901626"/>
                <a:gd name="connsiteX157" fmla="*/ 215187 w 1130402"/>
                <a:gd name="connsiteY157" fmla="*/ 529086 h 1901626"/>
                <a:gd name="connsiteX158" fmla="*/ 210909 w 1130402"/>
                <a:gd name="connsiteY158" fmla="*/ 547663 h 1901626"/>
                <a:gd name="connsiteX159" fmla="*/ 226994 w 1130402"/>
                <a:gd name="connsiteY159" fmla="*/ 559013 h 1901626"/>
                <a:gd name="connsiteX160" fmla="*/ 216175 w 1130402"/>
                <a:gd name="connsiteY160" fmla="*/ 569676 h 1901626"/>
                <a:gd name="connsiteX161" fmla="*/ 216833 w 1130402"/>
                <a:gd name="connsiteY161" fmla="*/ 586534 h 1901626"/>
                <a:gd name="connsiteX162" fmla="*/ 201078 w 1130402"/>
                <a:gd name="connsiteY162" fmla="*/ 590318 h 1901626"/>
                <a:gd name="connsiteX163" fmla="*/ 196470 w 1130402"/>
                <a:gd name="connsiteY163" fmla="*/ 602700 h 1901626"/>
                <a:gd name="connsiteX164" fmla="*/ 207989 w 1130402"/>
                <a:gd name="connsiteY164" fmla="*/ 631941 h 1901626"/>
                <a:gd name="connsiteX165" fmla="*/ 223374 w 1130402"/>
                <a:gd name="connsiteY165" fmla="*/ 662213 h 1901626"/>
                <a:gd name="connsiteX166" fmla="*/ 207002 w 1130402"/>
                <a:gd name="connsiteY166" fmla="*/ 679067 h 1901626"/>
                <a:gd name="connsiteX167" fmla="*/ 210579 w 1130402"/>
                <a:gd name="connsiteY167" fmla="*/ 700051 h 1901626"/>
                <a:gd name="connsiteX168" fmla="*/ 188613 w 1130402"/>
                <a:gd name="connsiteY168" fmla="*/ 729982 h 1901626"/>
                <a:gd name="connsiteX169" fmla="*/ 177136 w 1130402"/>
                <a:gd name="connsiteY169" fmla="*/ 757845 h 1901626"/>
                <a:gd name="connsiteX170" fmla="*/ 165330 w 1130402"/>
                <a:gd name="connsiteY170" fmla="*/ 765414 h 1901626"/>
                <a:gd name="connsiteX171" fmla="*/ 181413 w 1130402"/>
                <a:gd name="connsiteY171" fmla="*/ 778141 h 1901626"/>
                <a:gd name="connsiteX172" fmla="*/ 180098 w 1130402"/>
                <a:gd name="connsiteY172" fmla="*/ 786739 h 1901626"/>
                <a:gd name="connsiteX173" fmla="*/ 195854 w 1130402"/>
                <a:gd name="connsiteY173" fmla="*/ 800158 h 1901626"/>
                <a:gd name="connsiteX174" fmla="*/ 194207 w 1130402"/>
                <a:gd name="connsiteY174" fmla="*/ 812886 h 1901626"/>
                <a:gd name="connsiteX175" fmla="*/ 178452 w 1130402"/>
                <a:gd name="connsiteY175" fmla="*/ 821483 h 1901626"/>
                <a:gd name="connsiteX176" fmla="*/ 177465 w 1130402"/>
                <a:gd name="connsiteY176" fmla="*/ 843845 h 1901626"/>
                <a:gd name="connsiteX177" fmla="*/ 168621 w 1130402"/>
                <a:gd name="connsiteY177" fmla="*/ 857606 h 1901626"/>
                <a:gd name="connsiteX178" fmla="*/ 151549 w 1130402"/>
                <a:gd name="connsiteY178" fmla="*/ 860012 h 1901626"/>
                <a:gd name="connsiteX179" fmla="*/ 146282 w 1130402"/>
                <a:gd name="connsiteY179" fmla="*/ 882029 h 1901626"/>
                <a:gd name="connsiteX180" fmla="*/ 123329 w 1130402"/>
                <a:gd name="connsiteY180" fmla="*/ 912643 h 1901626"/>
                <a:gd name="connsiteX181" fmla="*/ 135794 w 1130402"/>
                <a:gd name="connsiteY181" fmla="*/ 915741 h 1901626"/>
                <a:gd name="connsiteX182" fmla="*/ 154510 w 1130402"/>
                <a:gd name="connsiteY182" fmla="*/ 944294 h 1901626"/>
                <a:gd name="connsiteX183" fmla="*/ 141388 w 1130402"/>
                <a:gd name="connsiteY183" fmla="*/ 957363 h 1901626"/>
                <a:gd name="connsiteX184" fmla="*/ 143362 w 1130402"/>
                <a:gd name="connsiteY184" fmla="*/ 978006 h 1901626"/>
                <a:gd name="connsiteX185" fmla="*/ 119420 w 1130402"/>
                <a:gd name="connsiteY185" fmla="*/ 984197 h 1901626"/>
                <a:gd name="connsiteX186" fmla="*/ 124646 w 1130402"/>
                <a:gd name="connsiteY186" fmla="*/ 993827 h 1901626"/>
                <a:gd name="connsiteX187" fmla="*/ 96096 w 1130402"/>
                <a:gd name="connsiteY187" fmla="*/ 1017908 h 1901626"/>
                <a:gd name="connsiteX188" fmla="*/ 76762 w 1130402"/>
                <a:gd name="connsiteY188" fmla="*/ 1044738 h 1901626"/>
                <a:gd name="connsiteX189" fmla="*/ 62980 w 1130402"/>
                <a:gd name="connsiteY189" fmla="*/ 1057124 h 1901626"/>
                <a:gd name="connsiteX190" fmla="*/ 81039 w 1130402"/>
                <a:gd name="connsiteY190" fmla="*/ 1075011 h 1901626"/>
                <a:gd name="connsiteX191" fmla="*/ 88239 w 1130402"/>
                <a:gd name="connsiteY191" fmla="*/ 1093588 h 1901626"/>
                <a:gd name="connsiteX192" fmla="*/ 66271 w 1130402"/>
                <a:gd name="connsiteY192" fmla="*/ 1109755 h 1901626"/>
                <a:gd name="connsiteX193" fmla="*/ 61993 w 1130402"/>
                <a:gd name="connsiteY193" fmla="*/ 1129365 h 1901626"/>
                <a:gd name="connsiteX194" fmla="*/ 78078 w 1130402"/>
                <a:gd name="connsiteY194" fmla="*/ 1154820 h 1901626"/>
                <a:gd name="connsiteX195" fmla="*/ 76432 w 1130402"/>
                <a:gd name="connsiteY195" fmla="*/ 1166516 h 1901626"/>
                <a:gd name="connsiteX196" fmla="*/ 64626 w 1130402"/>
                <a:gd name="connsiteY196" fmla="*/ 1175118 h 1901626"/>
                <a:gd name="connsiteX197" fmla="*/ 73800 w 1130402"/>
                <a:gd name="connsiteY197" fmla="*/ 1196097 h 1901626"/>
                <a:gd name="connsiteX198" fmla="*/ 90543 w 1130402"/>
                <a:gd name="connsiteY198" fmla="*/ 1209858 h 1901626"/>
                <a:gd name="connsiteX199" fmla="*/ 90872 w 1130402"/>
                <a:gd name="connsiteY199" fmla="*/ 1228090 h 1901626"/>
                <a:gd name="connsiteX200" fmla="*/ 80052 w 1130402"/>
                <a:gd name="connsiteY200" fmla="*/ 1236346 h 1901626"/>
                <a:gd name="connsiteX201" fmla="*/ 51175 w 1130402"/>
                <a:gd name="connsiteY201" fmla="*/ 1243569 h 1901626"/>
                <a:gd name="connsiteX202" fmla="*/ 30194 w 1130402"/>
                <a:gd name="connsiteY202" fmla="*/ 1256643 h 1901626"/>
                <a:gd name="connsiteX203" fmla="*/ 16742 w 1130402"/>
                <a:gd name="connsiteY203" fmla="*/ 1274875 h 1901626"/>
                <a:gd name="connsiteX204" fmla="*/ 7528 w 1130402"/>
                <a:gd name="connsiteY204" fmla="*/ 1269716 h 1901626"/>
                <a:gd name="connsiteX205" fmla="*/ 0 w 1130402"/>
                <a:gd name="connsiteY205" fmla="*/ 1290700 h 1901626"/>
                <a:gd name="connsiteX206" fmla="*/ 10818 w 1130402"/>
                <a:gd name="connsiteY206" fmla="*/ 1320973 h 1901626"/>
                <a:gd name="connsiteX207" fmla="*/ 25259 w 1130402"/>
                <a:gd name="connsiteY207" fmla="*/ 1320973 h 1901626"/>
                <a:gd name="connsiteX208" fmla="*/ 38710 w 1130402"/>
                <a:gd name="connsiteY208" fmla="*/ 1307554 h 1901626"/>
                <a:gd name="connsiteX209" fmla="*/ 63310 w 1130402"/>
                <a:gd name="connsiteY209" fmla="*/ 1346428 h 1901626"/>
                <a:gd name="connsiteX210" fmla="*/ 70508 w 1130402"/>
                <a:gd name="connsiteY210" fmla="*/ 1363282 h 1901626"/>
                <a:gd name="connsiteX211" fmla="*/ 86593 w 1130402"/>
                <a:gd name="connsiteY211" fmla="*/ 1360530 h 1901626"/>
                <a:gd name="connsiteX212" fmla="*/ 95109 w 1130402"/>
                <a:gd name="connsiteY212" fmla="*/ 1346083 h 1901626"/>
                <a:gd name="connsiteX213" fmla="*/ 104324 w 1130402"/>
                <a:gd name="connsiteY213" fmla="*/ 1358811 h 1901626"/>
                <a:gd name="connsiteX214" fmla="*/ 117775 w 1130402"/>
                <a:gd name="connsiteY214" fmla="*/ 1363282 h 1901626"/>
                <a:gd name="connsiteX215" fmla="*/ 104981 w 1130402"/>
                <a:gd name="connsiteY215" fmla="*/ 1377388 h 1901626"/>
                <a:gd name="connsiteX216" fmla="*/ 114155 w 1130402"/>
                <a:gd name="connsiteY216" fmla="*/ 1387018 h 1901626"/>
                <a:gd name="connsiteX217" fmla="*/ 99387 w 1130402"/>
                <a:gd name="connsiteY217" fmla="*/ 1430706 h 1901626"/>
                <a:gd name="connsiteX218" fmla="*/ 85606 w 1130402"/>
                <a:gd name="connsiteY218" fmla="*/ 1433116 h 1901626"/>
                <a:gd name="connsiteX219" fmla="*/ 82645 w 1130402"/>
                <a:gd name="connsiteY219" fmla="*/ 1447218 h 1901626"/>
                <a:gd name="connsiteX220" fmla="*/ 66271 w 1130402"/>
                <a:gd name="connsiteY220" fmla="*/ 1483682 h 1901626"/>
                <a:gd name="connsiteX221" fmla="*/ 48212 w 1130402"/>
                <a:gd name="connsiteY221" fmla="*/ 1481275 h 1901626"/>
                <a:gd name="connsiteX222" fmla="*/ 52491 w 1130402"/>
                <a:gd name="connsiteY222" fmla="*/ 1497788 h 1901626"/>
                <a:gd name="connsiteX223" fmla="*/ 40027 w 1130402"/>
                <a:gd name="connsiteY223" fmla="*/ 1503633 h 1901626"/>
                <a:gd name="connsiteX224" fmla="*/ 35090 w 1130402"/>
                <a:gd name="connsiteY224" fmla="*/ 1518426 h 1901626"/>
                <a:gd name="connsiteX225" fmla="*/ 41014 w 1130402"/>
                <a:gd name="connsiteY225" fmla="*/ 1528060 h 1901626"/>
                <a:gd name="connsiteX226" fmla="*/ 81039 w 1130402"/>
                <a:gd name="connsiteY226" fmla="*/ 1543882 h 1901626"/>
                <a:gd name="connsiteX227" fmla="*/ 77749 w 1130402"/>
                <a:gd name="connsiteY227" fmla="*/ 1559362 h 1901626"/>
                <a:gd name="connsiteX228" fmla="*/ 103007 w 1130402"/>
                <a:gd name="connsiteY228" fmla="*/ 1575529 h 1901626"/>
                <a:gd name="connsiteX229" fmla="*/ 109218 w 1130402"/>
                <a:gd name="connsiteY229" fmla="*/ 1568996 h 1901626"/>
                <a:gd name="connsiteX230" fmla="*/ 131227 w 1130402"/>
                <a:gd name="connsiteY230" fmla="*/ 1577594 h 1901626"/>
                <a:gd name="connsiteX231" fmla="*/ 147599 w 1130402"/>
                <a:gd name="connsiteY231" fmla="*/ 1604769 h 1901626"/>
                <a:gd name="connsiteX232" fmla="*/ 168291 w 1130402"/>
                <a:gd name="connsiteY232" fmla="*/ 1598923 h 1901626"/>
                <a:gd name="connsiteX233" fmla="*/ 184663 w 1130402"/>
                <a:gd name="connsiteY233" fmla="*/ 1610964 h 1901626"/>
                <a:gd name="connsiteX234" fmla="*/ 202394 w 1130402"/>
                <a:gd name="connsiteY234" fmla="*/ 1615777 h 1901626"/>
                <a:gd name="connsiteX235" fmla="*/ 212226 w 1130402"/>
                <a:gd name="connsiteY235" fmla="*/ 1634700 h 1901626"/>
                <a:gd name="connsiteX236" fmla="*/ 220783 w 1130402"/>
                <a:gd name="connsiteY236" fmla="*/ 1637794 h 1901626"/>
                <a:gd name="connsiteX237" fmla="*/ 217490 w 1130402"/>
                <a:gd name="connsiteY237" fmla="*/ 1657403 h 1901626"/>
                <a:gd name="connsiteX238" fmla="*/ 235181 w 1130402"/>
                <a:gd name="connsiteY238" fmla="*/ 1672883 h 1901626"/>
                <a:gd name="connsiteX239" fmla="*/ 253897 w 1130402"/>
                <a:gd name="connsiteY239" fmla="*/ 1671164 h 1901626"/>
                <a:gd name="connsiteX240" fmla="*/ 261754 w 1130402"/>
                <a:gd name="connsiteY240" fmla="*/ 1679420 h 1901626"/>
                <a:gd name="connsiteX241" fmla="*/ 286683 w 1130402"/>
                <a:gd name="connsiteY241" fmla="*/ 1666347 h 1901626"/>
                <a:gd name="connsiteX242" fmla="*/ 298490 w 1130402"/>
                <a:gd name="connsiteY242" fmla="*/ 1681827 h 1901626"/>
                <a:gd name="connsiteX243" fmla="*/ 320170 w 1130402"/>
                <a:gd name="connsiteY243" fmla="*/ 1694554 h 1901626"/>
                <a:gd name="connsiteX244" fmla="*/ 316220 w 1130402"/>
                <a:gd name="connsiteY244" fmla="*/ 1706936 h 1901626"/>
                <a:gd name="connsiteX245" fmla="*/ 323131 w 1130402"/>
                <a:gd name="connsiteY245" fmla="*/ 1723794 h 1901626"/>
                <a:gd name="connsiteX246" fmla="*/ 319511 w 1130402"/>
                <a:gd name="connsiteY246" fmla="*/ 1750969 h 1901626"/>
                <a:gd name="connsiteX247" fmla="*/ 327368 w 1130402"/>
                <a:gd name="connsiteY247" fmla="*/ 1767482 h 1901626"/>
                <a:gd name="connsiteX248" fmla="*/ 327368 w 1130402"/>
                <a:gd name="connsiteY248" fmla="*/ 1785027 h 1901626"/>
                <a:gd name="connsiteX249" fmla="*/ 338845 w 1130402"/>
                <a:gd name="connsiteY249" fmla="*/ 1800161 h 1901626"/>
                <a:gd name="connsiteX250" fmla="*/ 339832 w 1130402"/>
                <a:gd name="connsiteY250" fmla="*/ 1817019 h 1901626"/>
                <a:gd name="connsiteX251" fmla="*/ 333292 w 1130402"/>
                <a:gd name="connsiteY251" fmla="*/ 1840755 h 1901626"/>
                <a:gd name="connsiteX252" fmla="*/ 352297 w 1130402"/>
                <a:gd name="connsiteY252" fmla="*/ 1863459 h 1901626"/>
                <a:gd name="connsiteX253" fmla="*/ 373319 w 1130402"/>
                <a:gd name="connsiteY253" fmla="*/ 1874121 h 1901626"/>
                <a:gd name="connsiteX254" fmla="*/ 387098 w 1130402"/>
                <a:gd name="connsiteY254" fmla="*/ 1868617 h 1901626"/>
                <a:gd name="connsiteX255" fmla="*/ 418898 w 1130402"/>
                <a:gd name="connsiteY255" fmla="*/ 1887195 h 1901626"/>
                <a:gd name="connsiteX256" fmla="*/ 436299 w 1130402"/>
                <a:gd name="connsiteY256" fmla="*/ 1887882 h 1901626"/>
                <a:gd name="connsiteX257" fmla="*/ 449751 w 1130402"/>
                <a:gd name="connsiteY257" fmla="*/ 1879280 h 1901626"/>
                <a:gd name="connsiteX258" fmla="*/ 461558 w 1130402"/>
                <a:gd name="connsiteY258" fmla="*/ 1889256 h 1901626"/>
                <a:gd name="connsiteX259" fmla="*/ 482537 w 1130402"/>
                <a:gd name="connsiteY259" fmla="*/ 1883410 h 1901626"/>
                <a:gd name="connsiteX260" fmla="*/ 491381 w 1130402"/>
                <a:gd name="connsiteY260" fmla="*/ 1868963 h 1901626"/>
                <a:gd name="connsiteX261" fmla="*/ 487144 w 1130402"/>
                <a:gd name="connsiteY261" fmla="*/ 1857267 h 1901626"/>
                <a:gd name="connsiteX262" fmla="*/ 542884 w 1130402"/>
                <a:gd name="connsiteY262" fmla="*/ 1833186 h 1901626"/>
                <a:gd name="connsiteX263" fmla="*/ 554691 w 1130402"/>
                <a:gd name="connsiteY263" fmla="*/ 1834218 h 1901626"/>
                <a:gd name="connsiteX264" fmla="*/ 560615 w 1130402"/>
                <a:gd name="connsiteY264" fmla="*/ 1851763 h 1901626"/>
                <a:gd name="connsiteX265" fmla="*/ 575711 w 1130402"/>
                <a:gd name="connsiteY265" fmla="*/ 1863459 h 1901626"/>
                <a:gd name="connsiteX266" fmla="*/ 572750 w 1130402"/>
                <a:gd name="connsiteY266" fmla="*/ 1874808 h 1901626"/>
                <a:gd name="connsiteX267" fmla="*/ 582911 w 1130402"/>
                <a:gd name="connsiteY267" fmla="*/ 1900955 h 1901626"/>
                <a:gd name="connsiteX268" fmla="*/ 831255 w 1130402"/>
                <a:gd name="connsiteY268" fmla="*/ 1901642 h 1901626"/>
                <a:gd name="connsiteX269" fmla="*/ 1044139 w 1130402"/>
                <a:gd name="connsiteY269" fmla="*/ 1901296 h 1901626"/>
                <a:gd name="connsiteX270" fmla="*/ 1078570 w 1130402"/>
                <a:gd name="connsiteY270" fmla="*/ 1895451 h 1901626"/>
                <a:gd name="connsiteX271" fmla="*/ 1092351 w 1130402"/>
                <a:gd name="connsiteY271" fmla="*/ 1900609 h 1901626"/>
                <a:gd name="connsiteX272" fmla="*/ 1116951 w 1130402"/>
                <a:gd name="connsiteY272" fmla="*/ 1890979 h 1901626"/>
                <a:gd name="connsiteX273" fmla="*/ 1130403 w 1130402"/>
                <a:gd name="connsiteY273" fmla="*/ 1891321 h 190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130402" h="1901626">
                  <a:moveTo>
                    <a:pt x="1130403" y="1891321"/>
                  </a:moveTo>
                  <a:lnTo>
                    <a:pt x="1129087" y="1873776"/>
                  </a:lnTo>
                  <a:lnTo>
                    <a:pt x="1111069" y="1871369"/>
                  </a:lnTo>
                  <a:lnTo>
                    <a:pt x="1116293" y="1836625"/>
                  </a:lnTo>
                  <a:lnTo>
                    <a:pt x="1100908" y="1833873"/>
                  </a:lnTo>
                  <a:lnTo>
                    <a:pt x="1098275" y="1814267"/>
                  </a:lnTo>
                  <a:lnTo>
                    <a:pt x="1103171" y="1798787"/>
                  </a:lnTo>
                  <a:lnTo>
                    <a:pt x="1071372" y="1789498"/>
                  </a:lnTo>
                  <a:lnTo>
                    <a:pt x="1065119" y="1778490"/>
                  </a:lnTo>
                  <a:lnTo>
                    <a:pt x="1067094" y="1761291"/>
                  </a:lnTo>
                  <a:lnTo>
                    <a:pt x="1036939" y="1747185"/>
                  </a:lnTo>
                  <a:lnTo>
                    <a:pt x="1034965" y="1710721"/>
                  </a:lnTo>
                  <a:lnTo>
                    <a:pt x="1046443" y="1703843"/>
                  </a:lnTo>
                  <a:lnTo>
                    <a:pt x="1065448" y="1703156"/>
                  </a:lnTo>
                  <a:lnTo>
                    <a:pt x="1078242" y="1672883"/>
                  </a:lnTo>
                  <a:lnTo>
                    <a:pt x="1056933" y="1677696"/>
                  </a:lnTo>
                  <a:lnTo>
                    <a:pt x="1037599" y="1632635"/>
                  </a:lnTo>
                  <a:lnTo>
                    <a:pt x="1006416" y="1639513"/>
                  </a:lnTo>
                  <a:lnTo>
                    <a:pt x="1002468" y="1646737"/>
                  </a:lnTo>
                  <a:lnTo>
                    <a:pt x="979842" y="1641924"/>
                  </a:lnTo>
                  <a:lnTo>
                    <a:pt x="969681" y="1628163"/>
                  </a:lnTo>
                  <a:lnTo>
                    <a:pt x="971985" y="1613716"/>
                  </a:lnTo>
                  <a:lnTo>
                    <a:pt x="963428" y="1585504"/>
                  </a:lnTo>
                  <a:lnTo>
                    <a:pt x="947713" y="1581724"/>
                  </a:lnTo>
                  <a:lnTo>
                    <a:pt x="942449" y="1565898"/>
                  </a:lnTo>
                  <a:lnTo>
                    <a:pt x="924060" y="1566931"/>
                  </a:lnTo>
                  <a:lnTo>
                    <a:pt x="907029" y="1553858"/>
                  </a:lnTo>
                  <a:lnTo>
                    <a:pt x="879796" y="1566931"/>
                  </a:lnTo>
                  <a:lnTo>
                    <a:pt x="868320" y="1565553"/>
                  </a:lnTo>
                  <a:lnTo>
                    <a:pt x="853552" y="1545260"/>
                  </a:lnTo>
                  <a:lnTo>
                    <a:pt x="854210" y="1529435"/>
                  </a:lnTo>
                  <a:lnTo>
                    <a:pt x="872268" y="1529089"/>
                  </a:lnTo>
                  <a:lnTo>
                    <a:pt x="899790" y="1509825"/>
                  </a:lnTo>
                  <a:lnTo>
                    <a:pt x="914229" y="1480930"/>
                  </a:lnTo>
                  <a:lnTo>
                    <a:pt x="931629" y="1481617"/>
                  </a:lnTo>
                  <a:lnTo>
                    <a:pt x="954254" y="1462698"/>
                  </a:lnTo>
                  <a:lnTo>
                    <a:pt x="949319" y="1442401"/>
                  </a:lnTo>
                  <a:lnTo>
                    <a:pt x="933604" y="1434145"/>
                  </a:lnTo>
                  <a:lnTo>
                    <a:pt x="952609" y="1408002"/>
                  </a:lnTo>
                  <a:lnTo>
                    <a:pt x="956887" y="1378075"/>
                  </a:lnTo>
                  <a:lnTo>
                    <a:pt x="939815" y="1359843"/>
                  </a:lnTo>
                  <a:lnTo>
                    <a:pt x="955243" y="1340233"/>
                  </a:lnTo>
                  <a:lnTo>
                    <a:pt x="955900" y="1308932"/>
                  </a:lnTo>
                  <a:lnTo>
                    <a:pt x="963757" y="1295517"/>
                  </a:lnTo>
                  <a:lnTo>
                    <a:pt x="942449" y="1298956"/>
                  </a:lnTo>
                  <a:lnTo>
                    <a:pt x="917849" y="1296546"/>
                  </a:lnTo>
                  <a:lnTo>
                    <a:pt x="887325" y="1315810"/>
                  </a:lnTo>
                  <a:lnTo>
                    <a:pt x="839112" y="1294826"/>
                  </a:lnTo>
                  <a:lnTo>
                    <a:pt x="833558" y="1289668"/>
                  </a:lnTo>
                  <a:lnTo>
                    <a:pt x="807314" y="1286229"/>
                  </a:lnTo>
                  <a:lnTo>
                    <a:pt x="789253" y="1275907"/>
                  </a:lnTo>
                  <a:lnTo>
                    <a:pt x="773170" y="1261115"/>
                  </a:lnTo>
                  <a:lnTo>
                    <a:pt x="773828" y="1244261"/>
                  </a:lnTo>
                  <a:lnTo>
                    <a:pt x="741371" y="1220179"/>
                  </a:lnTo>
                  <a:lnTo>
                    <a:pt x="714796" y="1223277"/>
                  </a:lnTo>
                  <a:lnTo>
                    <a:pt x="719075" y="1204699"/>
                  </a:lnTo>
                  <a:lnTo>
                    <a:pt x="729893" y="1201602"/>
                  </a:lnTo>
                  <a:lnTo>
                    <a:pt x="730223" y="1168581"/>
                  </a:lnTo>
                  <a:lnTo>
                    <a:pt x="717099" y="1168235"/>
                  </a:lnTo>
                  <a:lnTo>
                    <a:pt x="717099" y="1153101"/>
                  </a:lnTo>
                  <a:lnTo>
                    <a:pt x="734130" y="1131426"/>
                  </a:lnTo>
                  <a:lnTo>
                    <a:pt x="744950" y="1104938"/>
                  </a:lnTo>
                  <a:lnTo>
                    <a:pt x="743345" y="1062283"/>
                  </a:lnTo>
                  <a:lnTo>
                    <a:pt x="706898" y="1027884"/>
                  </a:lnTo>
                  <a:lnTo>
                    <a:pt x="705294" y="1013778"/>
                  </a:lnTo>
                  <a:lnTo>
                    <a:pt x="696079" y="1007246"/>
                  </a:lnTo>
                  <a:lnTo>
                    <a:pt x="700687" y="988323"/>
                  </a:lnTo>
                  <a:lnTo>
                    <a:pt x="658685" y="922277"/>
                  </a:lnTo>
                  <a:lnTo>
                    <a:pt x="652145" y="898196"/>
                  </a:lnTo>
                  <a:lnTo>
                    <a:pt x="652474" y="851756"/>
                  </a:lnTo>
                  <a:lnTo>
                    <a:pt x="631123" y="843158"/>
                  </a:lnTo>
                  <a:lnTo>
                    <a:pt x="619646" y="823549"/>
                  </a:lnTo>
                  <a:lnTo>
                    <a:pt x="604590" y="835244"/>
                  </a:lnTo>
                  <a:lnTo>
                    <a:pt x="588176" y="840748"/>
                  </a:lnTo>
                  <a:lnTo>
                    <a:pt x="561602" y="824927"/>
                  </a:lnTo>
                  <a:lnTo>
                    <a:pt x="544201" y="806003"/>
                  </a:lnTo>
                  <a:lnTo>
                    <a:pt x="550125" y="783987"/>
                  </a:lnTo>
                  <a:lnTo>
                    <a:pt x="535686" y="777454"/>
                  </a:lnTo>
                  <a:lnTo>
                    <a:pt x="532723" y="766101"/>
                  </a:lnTo>
                  <a:lnTo>
                    <a:pt x="535686" y="739958"/>
                  </a:lnTo>
                  <a:lnTo>
                    <a:pt x="545517" y="731702"/>
                  </a:lnTo>
                  <a:lnTo>
                    <a:pt x="536673" y="715531"/>
                  </a:lnTo>
                  <a:lnTo>
                    <a:pt x="544201" y="704527"/>
                  </a:lnTo>
                  <a:lnTo>
                    <a:pt x="555021" y="655331"/>
                  </a:lnTo>
                  <a:lnTo>
                    <a:pt x="574396" y="640884"/>
                  </a:lnTo>
                  <a:lnTo>
                    <a:pt x="569789" y="615087"/>
                  </a:lnTo>
                  <a:lnTo>
                    <a:pt x="572093" y="600294"/>
                  </a:lnTo>
                  <a:lnTo>
                    <a:pt x="590480" y="590318"/>
                  </a:lnTo>
                  <a:lnTo>
                    <a:pt x="593729" y="562111"/>
                  </a:lnTo>
                  <a:lnTo>
                    <a:pt x="605207" y="554541"/>
                  </a:lnTo>
                  <a:lnTo>
                    <a:pt x="622608" y="556261"/>
                  </a:lnTo>
                  <a:lnTo>
                    <a:pt x="629519" y="548005"/>
                  </a:lnTo>
                  <a:lnTo>
                    <a:pt x="663293" y="553854"/>
                  </a:lnTo>
                  <a:lnTo>
                    <a:pt x="693816" y="573119"/>
                  </a:lnTo>
                  <a:lnTo>
                    <a:pt x="701016" y="551789"/>
                  </a:lnTo>
                  <a:lnTo>
                    <a:pt x="693159" y="541468"/>
                  </a:lnTo>
                  <a:lnTo>
                    <a:pt x="683944" y="505004"/>
                  </a:lnTo>
                  <a:lnTo>
                    <a:pt x="698053" y="479894"/>
                  </a:lnTo>
                  <a:lnTo>
                    <a:pt x="694763" y="431044"/>
                  </a:lnTo>
                  <a:lnTo>
                    <a:pt x="676744" y="415564"/>
                  </a:lnTo>
                  <a:lnTo>
                    <a:pt x="638364" y="395271"/>
                  </a:lnTo>
                  <a:lnTo>
                    <a:pt x="636060" y="378413"/>
                  </a:lnTo>
                  <a:lnTo>
                    <a:pt x="653132" y="360181"/>
                  </a:lnTo>
                  <a:lnTo>
                    <a:pt x="662306" y="356397"/>
                  </a:lnTo>
                  <a:lnTo>
                    <a:pt x="692829" y="366031"/>
                  </a:lnTo>
                  <a:lnTo>
                    <a:pt x="710188" y="364312"/>
                  </a:lnTo>
                  <a:lnTo>
                    <a:pt x="715784" y="338510"/>
                  </a:lnTo>
                  <a:lnTo>
                    <a:pt x="712822" y="324405"/>
                  </a:lnTo>
                  <a:lnTo>
                    <a:pt x="729236" y="304799"/>
                  </a:lnTo>
                  <a:lnTo>
                    <a:pt x="770537" y="281408"/>
                  </a:lnTo>
                  <a:lnTo>
                    <a:pt x="783331" y="284156"/>
                  </a:lnTo>
                  <a:lnTo>
                    <a:pt x="779752" y="259392"/>
                  </a:lnTo>
                  <a:lnTo>
                    <a:pt x="791557" y="242192"/>
                  </a:lnTo>
                  <a:lnTo>
                    <a:pt x="804351" y="235656"/>
                  </a:lnTo>
                  <a:lnTo>
                    <a:pt x="816486" y="209509"/>
                  </a:lnTo>
                  <a:lnTo>
                    <a:pt x="815171" y="190249"/>
                  </a:lnTo>
                  <a:lnTo>
                    <a:pt x="824673" y="177863"/>
                  </a:lnTo>
                  <a:lnTo>
                    <a:pt x="814183" y="161008"/>
                  </a:lnTo>
                  <a:lnTo>
                    <a:pt x="835164" y="136927"/>
                  </a:lnTo>
                  <a:lnTo>
                    <a:pt x="836151" y="124199"/>
                  </a:lnTo>
                  <a:lnTo>
                    <a:pt x="856843" y="106654"/>
                  </a:lnTo>
                  <a:lnTo>
                    <a:pt x="864370" y="90829"/>
                  </a:lnTo>
                  <a:lnTo>
                    <a:pt x="882429" y="74321"/>
                  </a:lnTo>
                  <a:lnTo>
                    <a:pt x="884733" y="39231"/>
                  </a:lnTo>
                  <a:lnTo>
                    <a:pt x="897814" y="30287"/>
                  </a:lnTo>
                  <a:lnTo>
                    <a:pt x="890287" y="15"/>
                  </a:lnTo>
                  <a:lnTo>
                    <a:pt x="717429" y="11710"/>
                  </a:lnTo>
                  <a:lnTo>
                    <a:pt x="498292" y="26848"/>
                  </a:lnTo>
                  <a:lnTo>
                    <a:pt x="349377" y="37166"/>
                  </a:lnTo>
                  <a:lnTo>
                    <a:pt x="137768" y="52304"/>
                  </a:lnTo>
                  <a:lnTo>
                    <a:pt x="146282" y="90487"/>
                  </a:lnTo>
                  <a:lnTo>
                    <a:pt x="169278" y="99776"/>
                  </a:lnTo>
                  <a:lnTo>
                    <a:pt x="175161" y="121447"/>
                  </a:lnTo>
                  <a:lnTo>
                    <a:pt x="194537" y="122480"/>
                  </a:lnTo>
                  <a:lnTo>
                    <a:pt x="217490" y="144496"/>
                  </a:lnTo>
                  <a:lnTo>
                    <a:pt x="224361" y="161350"/>
                  </a:lnTo>
                  <a:lnTo>
                    <a:pt x="202724" y="217424"/>
                  </a:lnTo>
                  <a:lnTo>
                    <a:pt x="204039" y="231184"/>
                  </a:lnTo>
                  <a:lnTo>
                    <a:pt x="183059" y="253542"/>
                  </a:lnTo>
                  <a:lnTo>
                    <a:pt x="159077" y="258701"/>
                  </a:lnTo>
                  <a:lnTo>
                    <a:pt x="157801" y="270054"/>
                  </a:lnTo>
                  <a:lnTo>
                    <a:pt x="185980" y="291384"/>
                  </a:lnTo>
                  <a:lnTo>
                    <a:pt x="176806" y="300327"/>
                  </a:lnTo>
                  <a:lnTo>
                    <a:pt x="169937" y="336791"/>
                  </a:lnTo>
                  <a:lnTo>
                    <a:pt x="185322" y="349860"/>
                  </a:lnTo>
                  <a:lnTo>
                    <a:pt x="195854" y="379100"/>
                  </a:lnTo>
                  <a:lnTo>
                    <a:pt x="192891" y="398365"/>
                  </a:lnTo>
                  <a:lnTo>
                    <a:pt x="178123" y="420036"/>
                  </a:lnTo>
                  <a:lnTo>
                    <a:pt x="177465" y="429324"/>
                  </a:lnTo>
                  <a:lnTo>
                    <a:pt x="189930" y="439300"/>
                  </a:lnTo>
                  <a:lnTo>
                    <a:pt x="220783" y="428983"/>
                  </a:lnTo>
                  <a:lnTo>
                    <a:pt x="215846" y="446524"/>
                  </a:lnTo>
                  <a:lnTo>
                    <a:pt x="221770" y="470260"/>
                  </a:lnTo>
                  <a:lnTo>
                    <a:pt x="235181" y="470951"/>
                  </a:lnTo>
                  <a:lnTo>
                    <a:pt x="238471" y="489183"/>
                  </a:lnTo>
                  <a:lnTo>
                    <a:pt x="227651" y="510509"/>
                  </a:lnTo>
                  <a:lnTo>
                    <a:pt x="225348" y="525301"/>
                  </a:lnTo>
                  <a:lnTo>
                    <a:pt x="215187" y="529086"/>
                  </a:lnTo>
                  <a:lnTo>
                    <a:pt x="210909" y="547663"/>
                  </a:lnTo>
                  <a:lnTo>
                    <a:pt x="226994" y="559013"/>
                  </a:lnTo>
                  <a:lnTo>
                    <a:pt x="216175" y="569676"/>
                  </a:lnTo>
                  <a:lnTo>
                    <a:pt x="216833" y="586534"/>
                  </a:lnTo>
                  <a:lnTo>
                    <a:pt x="201078" y="590318"/>
                  </a:lnTo>
                  <a:lnTo>
                    <a:pt x="196470" y="602700"/>
                  </a:lnTo>
                  <a:lnTo>
                    <a:pt x="207989" y="631941"/>
                  </a:lnTo>
                  <a:lnTo>
                    <a:pt x="223374" y="662213"/>
                  </a:lnTo>
                  <a:lnTo>
                    <a:pt x="207002" y="679067"/>
                  </a:lnTo>
                  <a:lnTo>
                    <a:pt x="210579" y="700051"/>
                  </a:lnTo>
                  <a:lnTo>
                    <a:pt x="188613" y="729982"/>
                  </a:lnTo>
                  <a:lnTo>
                    <a:pt x="177136" y="757845"/>
                  </a:lnTo>
                  <a:lnTo>
                    <a:pt x="165330" y="765414"/>
                  </a:lnTo>
                  <a:lnTo>
                    <a:pt x="181413" y="778141"/>
                  </a:lnTo>
                  <a:lnTo>
                    <a:pt x="180098" y="786739"/>
                  </a:lnTo>
                  <a:lnTo>
                    <a:pt x="195854" y="800158"/>
                  </a:lnTo>
                  <a:lnTo>
                    <a:pt x="194207" y="812886"/>
                  </a:lnTo>
                  <a:lnTo>
                    <a:pt x="178452" y="821483"/>
                  </a:lnTo>
                  <a:lnTo>
                    <a:pt x="177465" y="843845"/>
                  </a:lnTo>
                  <a:lnTo>
                    <a:pt x="168621" y="857606"/>
                  </a:lnTo>
                  <a:lnTo>
                    <a:pt x="151549" y="860012"/>
                  </a:lnTo>
                  <a:lnTo>
                    <a:pt x="146282" y="882029"/>
                  </a:lnTo>
                  <a:lnTo>
                    <a:pt x="123329" y="912643"/>
                  </a:lnTo>
                  <a:lnTo>
                    <a:pt x="135794" y="915741"/>
                  </a:lnTo>
                  <a:lnTo>
                    <a:pt x="154510" y="944294"/>
                  </a:lnTo>
                  <a:lnTo>
                    <a:pt x="141388" y="957363"/>
                  </a:lnTo>
                  <a:lnTo>
                    <a:pt x="143362" y="978006"/>
                  </a:lnTo>
                  <a:lnTo>
                    <a:pt x="119420" y="984197"/>
                  </a:lnTo>
                  <a:lnTo>
                    <a:pt x="124646" y="993827"/>
                  </a:lnTo>
                  <a:lnTo>
                    <a:pt x="96096" y="1017908"/>
                  </a:lnTo>
                  <a:lnTo>
                    <a:pt x="76762" y="1044738"/>
                  </a:lnTo>
                  <a:lnTo>
                    <a:pt x="62980" y="1057124"/>
                  </a:lnTo>
                  <a:lnTo>
                    <a:pt x="81039" y="1075011"/>
                  </a:lnTo>
                  <a:lnTo>
                    <a:pt x="88239" y="1093588"/>
                  </a:lnTo>
                  <a:lnTo>
                    <a:pt x="66271" y="1109755"/>
                  </a:lnTo>
                  <a:lnTo>
                    <a:pt x="61993" y="1129365"/>
                  </a:lnTo>
                  <a:lnTo>
                    <a:pt x="78078" y="1154820"/>
                  </a:lnTo>
                  <a:lnTo>
                    <a:pt x="76432" y="1166516"/>
                  </a:lnTo>
                  <a:lnTo>
                    <a:pt x="64626" y="1175118"/>
                  </a:lnTo>
                  <a:lnTo>
                    <a:pt x="73800" y="1196097"/>
                  </a:lnTo>
                  <a:lnTo>
                    <a:pt x="90543" y="1209858"/>
                  </a:lnTo>
                  <a:lnTo>
                    <a:pt x="90872" y="1228090"/>
                  </a:lnTo>
                  <a:lnTo>
                    <a:pt x="80052" y="1236346"/>
                  </a:lnTo>
                  <a:lnTo>
                    <a:pt x="51175" y="1243569"/>
                  </a:lnTo>
                  <a:lnTo>
                    <a:pt x="30194" y="1256643"/>
                  </a:lnTo>
                  <a:lnTo>
                    <a:pt x="16742" y="1274875"/>
                  </a:lnTo>
                  <a:lnTo>
                    <a:pt x="7528" y="1269716"/>
                  </a:lnTo>
                  <a:lnTo>
                    <a:pt x="0" y="1290700"/>
                  </a:lnTo>
                  <a:lnTo>
                    <a:pt x="10818" y="1320973"/>
                  </a:lnTo>
                  <a:lnTo>
                    <a:pt x="25259" y="1320973"/>
                  </a:lnTo>
                  <a:lnTo>
                    <a:pt x="38710" y="1307554"/>
                  </a:lnTo>
                  <a:lnTo>
                    <a:pt x="63310" y="1346428"/>
                  </a:lnTo>
                  <a:lnTo>
                    <a:pt x="70508" y="1363282"/>
                  </a:lnTo>
                  <a:lnTo>
                    <a:pt x="86593" y="1360530"/>
                  </a:lnTo>
                  <a:lnTo>
                    <a:pt x="95109" y="1346083"/>
                  </a:lnTo>
                  <a:lnTo>
                    <a:pt x="104324" y="1358811"/>
                  </a:lnTo>
                  <a:lnTo>
                    <a:pt x="117775" y="1363282"/>
                  </a:lnTo>
                  <a:lnTo>
                    <a:pt x="104981" y="1377388"/>
                  </a:lnTo>
                  <a:lnTo>
                    <a:pt x="114155" y="1387018"/>
                  </a:lnTo>
                  <a:lnTo>
                    <a:pt x="99387" y="1430706"/>
                  </a:lnTo>
                  <a:lnTo>
                    <a:pt x="85606" y="1433116"/>
                  </a:lnTo>
                  <a:lnTo>
                    <a:pt x="82645" y="1447218"/>
                  </a:lnTo>
                  <a:lnTo>
                    <a:pt x="66271" y="1483682"/>
                  </a:lnTo>
                  <a:lnTo>
                    <a:pt x="48212" y="1481275"/>
                  </a:lnTo>
                  <a:lnTo>
                    <a:pt x="52491" y="1497788"/>
                  </a:lnTo>
                  <a:lnTo>
                    <a:pt x="40027" y="1503633"/>
                  </a:lnTo>
                  <a:lnTo>
                    <a:pt x="35090" y="1518426"/>
                  </a:lnTo>
                  <a:lnTo>
                    <a:pt x="41014" y="1528060"/>
                  </a:lnTo>
                  <a:lnTo>
                    <a:pt x="81039" y="1543882"/>
                  </a:lnTo>
                  <a:lnTo>
                    <a:pt x="77749" y="1559362"/>
                  </a:lnTo>
                  <a:lnTo>
                    <a:pt x="103007" y="1575529"/>
                  </a:lnTo>
                  <a:lnTo>
                    <a:pt x="109218" y="1568996"/>
                  </a:lnTo>
                  <a:lnTo>
                    <a:pt x="131227" y="1577594"/>
                  </a:lnTo>
                  <a:lnTo>
                    <a:pt x="147599" y="1604769"/>
                  </a:lnTo>
                  <a:lnTo>
                    <a:pt x="168291" y="1598923"/>
                  </a:lnTo>
                  <a:lnTo>
                    <a:pt x="184663" y="1610964"/>
                  </a:lnTo>
                  <a:lnTo>
                    <a:pt x="202394" y="1615777"/>
                  </a:lnTo>
                  <a:lnTo>
                    <a:pt x="212226" y="1634700"/>
                  </a:lnTo>
                  <a:lnTo>
                    <a:pt x="220783" y="1637794"/>
                  </a:lnTo>
                  <a:lnTo>
                    <a:pt x="217490" y="1657403"/>
                  </a:lnTo>
                  <a:lnTo>
                    <a:pt x="235181" y="1672883"/>
                  </a:lnTo>
                  <a:lnTo>
                    <a:pt x="253897" y="1671164"/>
                  </a:lnTo>
                  <a:lnTo>
                    <a:pt x="261754" y="1679420"/>
                  </a:lnTo>
                  <a:lnTo>
                    <a:pt x="286683" y="1666347"/>
                  </a:lnTo>
                  <a:lnTo>
                    <a:pt x="298490" y="1681827"/>
                  </a:lnTo>
                  <a:lnTo>
                    <a:pt x="320170" y="1694554"/>
                  </a:lnTo>
                  <a:lnTo>
                    <a:pt x="316220" y="1706936"/>
                  </a:lnTo>
                  <a:lnTo>
                    <a:pt x="323131" y="1723794"/>
                  </a:lnTo>
                  <a:lnTo>
                    <a:pt x="319511" y="1750969"/>
                  </a:lnTo>
                  <a:lnTo>
                    <a:pt x="327368" y="1767482"/>
                  </a:lnTo>
                  <a:lnTo>
                    <a:pt x="327368" y="1785027"/>
                  </a:lnTo>
                  <a:lnTo>
                    <a:pt x="338845" y="1800161"/>
                  </a:lnTo>
                  <a:lnTo>
                    <a:pt x="339832" y="1817019"/>
                  </a:lnTo>
                  <a:lnTo>
                    <a:pt x="333292" y="1840755"/>
                  </a:lnTo>
                  <a:lnTo>
                    <a:pt x="352297" y="1863459"/>
                  </a:lnTo>
                  <a:lnTo>
                    <a:pt x="373319" y="1874121"/>
                  </a:lnTo>
                  <a:lnTo>
                    <a:pt x="387098" y="1868617"/>
                  </a:lnTo>
                  <a:lnTo>
                    <a:pt x="418898" y="1887195"/>
                  </a:lnTo>
                  <a:lnTo>
                    <a:pt x="436299" y="1887882"/>
                  </a:lnTo>
                  <a:lnTo>
                    <a:pt x="449751" y="1879280"/>
                  </a:lnTo>
                  <a:lnTo>
                    <a:pt x="461558" y="1889256"/>
                  </a:lnTo>
                  <a:lnTo>
                    <a:pt x="482537" y="1883410"/>
                  </a:lnTo>
                  <a:lnTo>
                    <a:pt x="491381" y="1868963"/>
                  </a:lnTo>
                  <a:lnTo>
                    <a:pt x="487144" y="1857267"/>
                  </a:lnTo>
                  <a:lnTo>
                    <a:pt x="542884" y="1833186"/>
                  </a:lnTo>
                  <a:lnTo>
                    <a:pt x="554691" y="1834218"/>
                  </a:lnTo>
                  <a:lnTo>
                    <a:pt x="560615" y="1851763"/>
                  </a:lnTo>
                  <a:lnTo>
                    <a:pt x="575711" y="1863459"/>
                  </a:lnTo>
                  <a:lnTo>
                    <a:pt x="572750" y="1874808"/>
                  </a:lnTo>
                  <a:lnTo>
                    <a:pt x="582911" y="1900955"/>
                  </a:lnTo>
                  <a:lnTo>
                    <a:pt x="831255" y="1901642"/>
                  </a:lnTo>
                  <a:lnTo>
                    <a:pt x="1044139" y="1901296"/>
                  </a:lnTo>
                  <a:lnTo>
                    <a:pt x="1078570" y="1895451"/>
                  </a:lnTo>
                  <a:lnTo>
                    <a:pt x="1092351" y="1900609"/>
                  </a:lnTo>
                  <a:lnTo>
                    <a:pt x="1116951" y="1890979"/>
                  </a:lnTo>
                  <a:lnTo>
                    <a:pt x="1130403" y="1891321"/>
                  </a:lnTo>
                  <a:close/>
                </a:path>
              </a:pathLst>
            </a:custGeom>
            <a:solidFill>
              <a:srgbClr val="1B779B"/>
            </a:solidFill>
            <a:ln w="5801" cap="flat">
              <a:noFill/>
              <a:prstDash val="solid"/>
              <a:miter/>
            </a:ln>
          </p:spPr>
          <p:txBody>
            <a:bodyPr rtlCol="0" anchor="ctr"/>
            <a:lstStyle/>
            <a:p>
              <a:endParaRPr lang="pt-BR"/>
            </a:p>
          </p:txBody>
        </p:sp>
        <p:sp>
          <p:nvSpPr>
            <p:cNvPr id="151" name="Forma Livre: Forma 150">
              <a:extLst>
                <a:ext uri="{FF2B5EF4-FFF2-40B4-BE49-F238E27FC236}">
                  <a16:creationId xmlns:a16="http://schemas.microsoft.com/office/drawing/2014/main" id="{D4B69C21-8ABB-E1B1-675D-00F01ECDEECB}"/>
                </a:ext>
              </a:extLst>
            </p:cNvPr>
            <p:cNvSpPr/>
            <p:nvPr/>
          </p:nvSpPr>
          <p:spPr>
            <a:xfrm flipV="1">
              <a:off x="-18278615" y="4086529"/>
              <a:ext cx="85276" cy="130375"/>
            </a:xfrm>
            <a:custGeom>
              <a:avLst/>
              <a:gdLst>
                <a:gd name="connsiteX0" fmla="*/ 57056 w 85276"/>
                <a:gd name="connsiteY0" fmla="*/ 130378 h 130375"/>
                <a:gd name="connsiteX1" fmla="*/ 63639 w 85276"/>
                <a:gd name="connsiteY1" fmla="*/ 108361 h 130375"/>
                <a:gd name="connsiteX2" fmla="*/ 61664 w 85276"/>
                <a:gd name="connsiteY2" fmla="*/ 98386 h 130375"/>
                <a:gd name="connsiteX3" fmla="*/ 68206 w 85276"/>
                <a:gd name="connsiteY3" fmla="*/ 78434 h 130375"/>
                <a:gd name="connsiteX4" fmla="*/ 56069 w 85276"/>
                <a:gd name="connsiteY4" fmla="*/ 47816 h 130375"/>
                <a:gd name="connsiteX5" fmla="*/ 78365 w 85276"/>
                <a:gd name="connsiteY5" fmla="*/ 55040 h 130375"/>
                <a:gd name="connsiteX6" fmla="*/ 85276 w 85276"/>
                <a:gd name="connsiteY6" fmla="*/ 2 h 130375"/>
                <a:gd name="connsiteX7" fmla="*/ 27520 w 85276"/>
                <a:gd name="connsiteY7" fmla="*/ 28551 h 130375"/>
                <a:gd name="connsiteX8" fmla="*/ 0 w 85276"/>
                <a:gd name="connsiteY8" fmla="*/ 36121 h 130375"/>
                <a:gd name="connsiteX9" fmla="*/ 6211 w 85276"/>
                <a:gd name="connsiteY9" fmla="*/ 59511 h 130375"/>
                <a:gd name="connsiteX10" fmla="*/ 15385 w 85276"/>
                <a:gd name="connsiteY10" fmla="*/ 68458 h 130375"/>
                <a:gd name="connsiteX11" fmla="*/ 4237 w 85276"/>
                <a:gd name="connsiteY11" fmla="*/ 88410 h 130375"/>
                <a:gd name="connsiteX12" fmla="*/ 2920 w 85276"/>
                <a:gd name="connsiteY12" fmla="*/ 100451 h 130375"/>
                <a:gd name="connsiteX13" fmla="*/ 14068 w 85276"/>
                <a:gd name="connsiteY13" fmla="*/ 126939 h 130375"/>
                <a:gd name="connsiteX14" fmla="*/ 27850 w 85276"/>
                <a:gd name="connsiteY14" fmla="*/ 129000 h 130375"/>
                <a:gd name="connsiteX15" fmla="*/ 57056 w 85276"/>
                <a:gd name="connsiteY15" fmla="*/ 130378 h 13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276" h="130375">
                  <a:moveTo>
                    <a:pt x="57056" y="130378"/>
                  </a:moveTo>
                  <a:lnTo>
                    <a:pt x="63639" y="108361"/>
                  </a:lnTo>
                  <a:lnTo>
                    <a:pt x="61664" y="98386"/>
                  </a:lnTo>
                  <a:lnTo>
                    <a:pt x="68206" y="78434"/>
                  </a:lnTo>
                  <a:lnTo>
                    <a:pt x="56069" y="47816"/>
                  </a:lnTo>
                  <a:lnTo>
                    <a:pt x="78365" y="55040"/>
                  </a:lnTo>
                  <a:lnTo>
                    <a:pt x="85276" y="2"/>
                  </a:lnTo>
                  <a:lnTo>
                    <a:pt x="27520" y="28551"/>
                  </a:lnTo>
                  <a:lnTo>
                    <a:pt x="0" y="36121"/>
                  </a:lnTo>
                  <a:lnTo>
                    <a:pt x="6211" y="59511"/>
                  </a:lnTo>
                  <a:lnTo>
                    <a:pt x="15385" y="68458"/>
                  </a:lnTo>
                  <a:lnTo>
                    <a:pt x="4237" y="88410"/>
                  </a:lnTo>
                  <a:lnTo>
                    <a:pt x="2920" y="100451"/>
                  </a:lnTo>
                  <a:lnTo>
                    <a:pt x="14068" y="126939"/>
                  </a:lnTo>
                  <a:lnTo>
                    <a:pt x="27850" y="129000"/>
                  </a:lnTo>
                  <a:lnTo>
                    <a:pt x="57056" y="130378"/>
                  </a:lnTo>
                  <a:close/>
                </a:path>
              </a:pathLst>
            </a:custGeom>
            <a:solidFill>
              <a:srgbClr val="7FCDBB"/>
            </a:solidFill>
            <a:ln w="5801" cap="flat">
              <a:noFill/>
              <a:prstDash val="solid"/>
              <a:miter/>
            </a:ln>
          </p:spPr>
          <p:txBody>
            <a:bodyPr rtlCol="0" anchor="ctr"/>
            <a:lstStyle/>
            <a:p>
              <a:endParaRPr lang="pt-BR"/>
            </a:p>
          </p:txBody>
        </p:sp>
        <p:sp>
          <p:nvSpPr>
            <p:cNvPr id="152" name="Forma Livre: Forma 151">
              <a:extLst>
                <a:ext uri="{FF2B5EF4-FFF2-40B4-BE49-F238E27FC236}">
                  <a16:creationId xmlns:a16="http://schemas.microsoft.com/office/drawing/2014/main" id="{AA6DB18F-F6CD-4168-4298-4124A1DC470D}"/>
                </a:ext>
              </a:extLst>
            </p:cNvPr>
            <p:cNvSpPr/>
            <p:nvPr/>
          </p:nvSpPr>
          <p:spPr>
            <a:xfrm flipV="1">
              <a:off x="-18835321" y="6062116"/>
              <a:ext cx="338556" cy="254559"/>
            </a:xfrm>
            <a:custGeom>
              <a:avLst/>
              <a:gdLst>
                <a:gd name="connsiteX0" fmla="*/ 236866 w 338556"/>
                <a:gd name="connsiteY0" fmla="*/ 243223 h 254559"/>
                <a:gd name="connsiteX1" fmla="*/ 221440 w 338556"/>
                <a:gd name="connsiteY1" fmla="*/ 203661 h 254559"/>
                <a:gd name="connsiteX2" fmla="*/ 227651 w 338556"/>
                <a:gd name="connsiteY2" fmla="*/ 198157 h 254559"/>
                <a:gd name="connsiteX3" fmla="*/ 252910 w 338556"/>
                <a:gd name="connsiteY3" fmla="*/ 200222 h 254559"/>
                <a:gd name="connsiteX4" fmla="*/ 274917 w 338556"/>
                <a:gd name="connsiteY4" fmla="*/ 182677 h 254559"/>
                <a:gd name="connsiteX5" fmla="*/ 294581 w 338556"/>
                <a:gd name="connsiteY5" fmla="*/ 158254 h 254559"/>
                <a:gd name="connsiteX6" fmla="*/ 329672 w 338556"/>
                <a:gd name="connsiteY6" fmla="*/ 144148 h 254559"/>
                <a:gd name="connsiteX7" fmla="*/ 332303 w 338556"/>
                <a:gd name="connsiteY7" fmla="*/ 136579 h 254559"/>
                <a:gd name="connsiteX8" fmla="*/ 315561 w 338556"/>
                <a:gd name="connsiteY8" fmla="*/ 123851 h 254559"/>
                <a:gd name="connsiteX9" fmla="*/ 313957 w 338556"/>
                <a:gd name="connsiteY9" fmla="*/ 114221 h 254559"/>
                <a:gd name="connsiteX10" fmla="*/ 323459 w 338556"/>
                <a:gd name="connsiteY10" fmla="*/ 81196 h 254559"/>
                <a:gd name="connsiteX11" fmla="*/ 321485 w 338556"/>
                <a:gd name="connsiteY11" fmla="*/ 73973 h 254559"/>
                <a:gd name="connsiteX12" fmla="*/ 338557 w 338556"/>
                <a:gd name="connsiteY12" fmla="*/ 55054 h 254559"/>
                <a:gd name="connsiteX13" fmla="*/ 335923 w 338556"/>
                <a:gd name="connsiteY13" fmla="*/ 40948 h 254559"/>
                <a:gd name="connsiteX14" fmla="*/ 309020 w 338556"/>
                <a:gd name="connsiteY14" fmla="*/ 52647 h 254559"/>
                <a:gd name="connsiteX15" fmla="*/ 287382 w 338556"/>
                <a:gd name="connsiteY15" fmla="*/ 52647 h 254559"/>
                <a:gd name="connsiteX16" fmla="*/ 270969 w 338556"/>
                <a:gd name="connsiteY16" fmla="*/ 32005 h 254559"/>
                <a:gd name="connsiteX17" fmla="*/ 243407 w 338556"/>
                <a:gd name="connsiteY17" fmla="*/ 12740 h 254559"/>
                <a:gd name="connsiteX18" fmla="*/ 235549 w 338556"/>
                <a:gd name="connsiteY18" fmla="*/ 12 h 254559"/>
                <a:gd name="connsiteX19" fmla="*/ 184704 w 338556"/>
                <a:gd name="connsiteY19" fmla="*/ 41293 h 254559"/>
                <a:gd name="connsiteX20" fmla="*/ 165658 w 338556"/>
                <a:gd name="connsiteY20" fmla="*/ 40948 h 254559"/>
                <a:gd name="connsiteX21" fmla="*/ 141058 w 338556"/>
                <a:gd name="connsiteY21" fmla="*/ 52647 h 254559"/>
                <a:gd name="connsiteX22" fmla="*/ 129251 w 338556"/>
                <a:gd name="connsiteY22" fmla="*/ 68814 h 254559"/>
                <a:gd name="connsiteX23" fmla="*/ 98398 w 338556"/>
                <a:gd name="connsiteY23" fmla="*/ 68468 h 254559"/>
                <a:gd name="connsiteX24" fmla="*/ 96795 w 338556"/>
                <a:gd name="connsiteY24" fmla="*/ 56086 h 254559"/>
                <a:gd name="connsiteX25" fmla="*/ 106298 w 338556"/>
                <a:gd name="connsiteY25" fmla="*/ 29940 h 254559"/>
                <a:gd name="connsiteX26" fmla="*/ 104322 w 338556"/>
                <a:gd name="connsiteY26" fmla="*/ 20655 h 254559"/>
                <a:gd name="connsiteX27" fmla="*/ 81697 w 338556"/>
                <a:gd name="connsiteY27" fmla="*/ 38541 h 254559"/>
                <a:gd name="connsiteX28" fmla="*/ 61006 w 338556"/>
                <a:gd name="connsiteY28" fmla="*/ 41980 h 254559"/>
                <a:gd name="connsiteX29" fmla="*/ 59071 w 338556"/>
                <a:gd name="connsiteY29" fmla="*/ 52989 h 254559"/>
                <a:gd name="connsiteX30" fmla="*/ 38051 w 338556"/>
                <a:gd name="connsiteY30" fmla="*/ 66062 h 254559"/>
                <a:gd name="connsiteX31" fmla="*/ 15096 w 338556"/>
                <a:gd name="connsiteY31" fmla="*/ 87046 h 254559"/>
                <a:gd name="connsiteX32" fmla="*/ 0 w 338556"/>
                <a:gd name="connsiteY32" fmla="*/ 88420 h 254559"/>
                <a:gd name="connsiteX33" fmla="*/ 142703 w 338556"/>
                <a:gd name="connsiteY33" fmla="*/ 211230 h 254559"/>
                <a:gd name="connsiteX34" fmla="*/ 192232 w 338556"/>
                <a:gd name="connsiteY34" fmla="*/ 254572 h 254559"/>
                <a:gd name="connsiteX35" fmla="*/ 211607 w 338556"/>
                <a:gd name="connsiteY35" fmla="*/ 241844 h 254559"/>
                <a:gd name="connsiteX36" fmla="*/ 231601 w 338556"/>
                <a:gd name="connsiteY36" fmla="*/ 248035 h 254559"/>
                <a:gd name="connsiteX37" fmla="*/ 236866 w 338556"/>
                <a:gd name="connsiteY37" fmla="*/ 243223 h 254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38556" h="254559">
                  <a:moveTo>
                    <a:pt x="236866" y="243223"/>
                  </a:moveTo>
                  <a:lnTo>
                    <a:pt x="221440" y="203661"/>
                  </a:lnTo>
                  <a:lnTo>
                    <a:pt x="227651" y="198157"/>
                  </a:lnTo>
                  <a:lnTo>
                    <a:pt x="252910" y="200222"/>
                  </a:lnTo>
                  <a:lnTo>
                    <a:pt x="274917" y="182677"/>
                  </a:lnTo>
                  <a:lnTo>
                    <a:pt x="294581" y="158254"/>
                  </a:lnTo>
                  <a:lnTo>
                    <a:pt x="329672" y="144148"/>
                  </a:lnTo>
                  <a:lnTo>
                    <a:pt x="332303" y="136579"/>
                  </a:lnTo>
                  <a:lnTo>
                    <a:pt x="315561" y="123851"/>
                  </a:lnTo>
                  <a:lnTo>
                    <a:pt x="313957" y="114221"/>
                  </a:lnTo>
                  <a:lnTo>
                    <a:pt x="323459" y="81196"/>
                  </a:lnTo>
                  <a:lnTo>
                    <a:pt x="321485" y="73973"/>
                  </a:lnTo>
                  <a:lnTo>
                    <a:pt x="338557" y="55054"/>
                  </a:lnTo>
                  <a:lnTo>
                    <a:pt x="335923" y="40948"/>
                  </a:lnTo>
                  <a:lnTo>
                    <a:pt x="309020" y="52647"/>
                  </a:lnTo>
                  <a:lnTo>
                    <a:pt x="287382" y="52647"/>
                  </a:lnTo>
                  <a:lnTo>
                    <a:pt x="270969" y="32005"/>
                  </a:lnTo>
                  <a:lnTo>
                    <a:pt x="243407" y="12740"/>
                  </a:lnTo>
                  <a:lnTo>
                    <a:pt x="235549" y="12"/>
                  </a:lnTo>
                  <a:lnTo>
                    <a:pt x="184704" y="41293"/>
                  </a:lnTo>
                  <a:lnTo>
                    <a:pt x="165658" y="40948"/>
                  </a:lnTo>
                  <a:lnTo>
                    <a:pt x="141058" y="52647"/>
                  </a:lnTo>
                  <a:lnTo>
                    <a:pt x="129251" y="68814"/>
                  </a:lnTo>
                  <a:lnTo>
                    <a:pt x="98398" y="68468"/>
                  </a:lnTo>
                  <a:lnTo>
                    <a:pt x="96795" y="56086"/>
                  </a:lnTo>
                  <a:lnTo>
                    <a:pt x="106298" y="29940"/>
                  </a:lnTo>
                  <a:lnTo>
                    <a:pt x="104322" y="20655"/>
                  </a:lnTo>
                  <a:lnTo>
                    <a:pt x="81697" y="38541"/>
                  </a:lnTo>
                  <a:lnTo>
                    <a:pt x="61006" y="41980"/>
                  </a:lnTo>
                  <a:lnTo>
                    <a:pt x="59071" y="52989"/>
                  </a:lnTo>
                  <a:lnTo>
                    <a:pt x="38051" y="66062"/>
                  </a:lnTo>
                  <a:lnTo>
                    <a:pt x="15096" y="87046"/>
                  </a:lnTo>
                  <a:lnTo>
                    <a:pt x="0" y="88420"/>
                  </a:lnTo>
                  <a:lnTo>
                    <a:pt x="142703" y="211230"/>
                  </a:lnTo>
                  <a:lnTo>
                    <a:pt x="192232" y="254572"/>
                  </a:lnTo>
                  <a:lnTo>
                    <a:pt x="211607" y="241844"/>
                  </a:lnTo>
                  <a:lnTo>
                    <a:pt x="231601" y="248035"/>
                  </a:lnTo>
                  <a:lnTo>
                    <a:pt x="236866" y="243223"/>
                  </a:lnTo>
                  <a:close/>
                </a:path>
              </a:pathLst>
            </a:custGeom>
            <a:solidFill>
              <a:srgbClr val="41B6C4"/>
            </a:solidFill>
            <a:ln w="5801" cap="flat">
              <a:noFill/>
              <a:prstDash val="solid"/>
              <a:miter/>
            </a:ln>
          </p:spPr>
          <p:txBody>
            <a:bodyPr rtlCol="0" anchor="ctr"/>
            <a:lstStyle/>
            <a:p>
              <a:endParaRPr lang="pt-BR"/>
            </a:p>
          </p:txBody>
        </p:sp>
        <p:sp>
          <p:nvSpPr>
            <p:cNvPr id="153" name="Forma Livre: Forma 152">
              <a:extLst>
                <a:ext uri="{FF2B5EF4-FFF2-40B4-BE49-F238E27FC236}">
                  <a16:creationId xmlns:a16="http://schemas.microsoft.com/office/drawing/2014/main" id="{D4E3ACC8-918C-A9A3-5BE4-3C70E71468D3}"/>
                </a:ext>
              </a:extLst>
            </p:cNvPr>
            <p:cNvSpPr/>
            <p:nvPr/>
          </p:nvSpPr>
          <p:spPr>
            <a:xfrm flipV="1">
              <a:off x="-18351140" y="3964410"/>
              <a:ext cx="49858" cy="87375"/>
            </a:xfrm>
            <a:custGeom>
              <a:avLst/>
              <a:gdLst>
                <a:gd name="connsiteX0" fmla="*/ 28879 w 49858"/>
                <a:gd name="connsiteY0" fmla="*/ 80841 h 87375"/>
                <a:gd name="connsiteX1" fmla="*/ 25916 w 49858"/>
                <a:gd name="connsiteY1" fmla="*/ 74305 h 87375"/>
                <a:gd name="connsiteX2" fmla="*/ 40027 w 49858"/>
                <a:gd name="connsiteY2" fmla="*/ 59513 h 87375"/>
                <a:gd name="connsiteX3" fmla="*/ 36736 w 49858"/>
                <a:gd name="connsiteY3" fmla="*/ 28554 h 87375"/>
                <a:gd name="connsiteX4" fmla="*/ 49858 w 49858"/>
                <a:gd name="connsiteY4" fmla="*/ 17202 h 87375"/>
                <a:gd name="connsiteX5" fmla="*/ 42001 w 49858"/>
                <a:gd name="connsiteY5" fmla="*/ 2 h 87375"/>
                <a:gd name="connsiteX6" fmla="*/ 13781 w 49858"/>
                <a:gd name="connsiteY6" fmla="*/ 11698 h 87375"/>
                <a:gd name="connsiteX7" fmla="*/ 8228 w 49858"/>
                <a:gd name="connsiteY7" fmla="*/ 36466 h 87375"/>
                <a:gd name="connsiteX8" fmla="*/ 987 w 49858"/>
                <a:gd name="connsiteY8" fmla="*/ 45753 h 87375"/>
                <a:gd name="connsiteX9" fmla="*/ 3620 w 49858"/>
                <a:gd name="connsiteY9" fmla="*/ 66394 h 87375"/>
                <a:gd name="connsiteX10" fmla="*/ 0 w 49858"/>
                <a:gd name="connsiteY10" fmla="*/ 79465 h 87375"/>
                <a:gd name="connsiteX11" fmla="*/ 15755 w 49858"/>
                <a:gd name="connsiteY11" fmla="*/ 87378 h 87375"/>
                <a:gd name="connsiteX12" fmla="*/ 28879 w 49858"/>
                <a:gd name="connsiteY12" fmla="*/ 80841 h 8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58" h="87375">
                  <a:moveTo>
                    <a:pt x="28879" y="80841"/>
                  </a:moveTo>
                  <a:lnTo>
                    <a:pt x="25916" y="74305"/>
                  </a:lnTo>
                  <a:lnTo>
                    <a:pt x="40027" y="59513"/>
                  </a:lnTo>
                  <a:lnTo>
                    <a:pt x="36736" y="28554"/>
                  </a:lnTo>
                  <a:lnTo>
                    <a:pt x="49858" y="17202"/>
                  </a:lnTo>
                  <a:lnTo>
                    <a:pt x="42001" y="2"/>
                  </a:lnTo>
                  <a:lnTo>
                    <a:pt x="13781" y="11698"/>
                  </a:lnTo>
                  <a:lnTo>
                    <a:pt x="8228" y="36466"/>
                  </a:lnTo>
                  <a:lnTo>
                    <a:pt x="987" y="45753"/>
                  </a:lnTo>
                  <a:lnTo>
                    <a:pt x="3620" y="66394"/>
                  </a:lnTo>
                  <a:lnTo>
                    <a:pt x="0" y="79465"/>
                  </a:lnTo>
                  <a:lnTo>
                    <a:pt x="15755" y="87378"/>
                  </a:lnTo>
                  <a:lnTo>
                    <a:pt x="28879" y="80841"/>
                  </a:lnTo>
                  <a:close/>
                </a:path>
              </a:pathLst>
            </a:custGeom>
            <a:solidFill>
              <a:srgbClr val="7FCDBB"/>
            </a:solidFill>
            <a:ln w="5801" cap="flat">
              <a:noFill/>
              <a:prstDash val="solid"/>
              <a:miter/>
            </a:ln>
          </p:spPr>
          <p:txBody>
            <a:bodyPr rtlCol="0" anchor="ctr"/>
            <a:lstStyle/>
            <a:p>
              <a:endParaRPr lang="pt-BR"/>
            </a:p>
          </p:txBody>
        </p:sp>
        <p:sp>
          <p:nvSpPr>
            <p:cNvPr id="154" name="Forma Livre: Forma 153">
              <a:extLst>
                <a:ext uri="{FF2B5EF4-FFF2-40B4-BE49-F238E27FC236}">
                  <a16:creationId xmlns:a16="http://schemas.microsoft.com/office/drawing/2014/main" id="{E221AB52-05D9-7EE2-929E-3D53102E9D0C}"/>
                </a:ext>
              </a:extLst>
            </p:cNvPr>
            <p:cNvSpPr/>
            <p:nvPr/>
          </p:nvSpPr>
          <p:spPr>
            <a:xfrm flipV="1">
              <a:off x="-18087369" y="3911778"/>
              <a:ext cx="130527" cy="117647"/>
            </a:xfrm>
            <a:custGeom>
              <a:avLst/>
              <a:gdLst>
                <a:gd name="connsiteX0" fmla="*/ 130527 w 130527"/>
                <a:gd name="connsiteY0" fmla="*/ 50913 h 117647"/>
                <a:gd name="connsiteX1" fmla="*/ 122012 w 130527"/>
                <a:gd name="connsiteY1" fmla="*/ 35777 h 117647"/>
                <a:gd name="connsiteX2" fmla="*/ 101691 w 130527"/>
                <a:gd name="connsiteY2" fmla="*/ 7570 h 117647"/>
                <a:gd name="connsiteX3" fmla="*/ 79024 w 130527"/>
                <a:gd name="connsiteY3" fmla="*/ 9633 h 117647"/>
                <a:gd name="connsiteX4" fmla="*/ 56727 w 130527"/>
                <a:gd name="connsiteY4" fmla="*/ 2 h 117647"/>
                <a:gd name="connsiteX5" fmla="*/ 35748 w 130527"/>
                <a:gd name="connsiteY5" fmla="*/ 31305 h 117647"/>
                <a:gd name="connsiteX6" fmla="*/ 9174 w 130527"/>
                <a:gd name="connsiteY6" fmla="*/ 26145 h 117647"/>
                <a:gd name="connsiteX7" fmla="*/ 0 w 130527"/>
                <a:gd name="connsiteY7" fmla="*/ 33713 h 117647"/>
                <a:gd name="connsiteX8" fmla="*/ 1274 w 130527"/>
                <a:gd name="connsiteY8" fmla="*/ 39561 h 117647"/>
                <a:gd name="connsiteX9" fmla="*/ 12752 w 130527"/>
                <a:gd name="connsiteY9" fmla="*/ 86001 h 117647"/>
                <a:gd name="connsiteX10" fmla="*/ 25257 w 130527"/>
                <a:gd name="connsiteY10" fmla="*/ 84969 h 117647"/>
                <a:gd name="connsiteX11" fmla="*/ 51132 w 130527"/>
                <a:gd name="connsiteY11" fmla="*/ 103889 h 117647"/>
                <a:gd name="connsiteX12" fmla="*/ 48870 w 130527"/>
                <a:gd name="connsiteY12" fmla="*/ 111457 h 117647"/>
                <a:gd name="connsiteX13" fmla="*/ 66888 w 130527"/>
                <a:gd name="connsiteY13" fmla="*/ 117649 h 117647"/>
                <a:gd name="connsiteX14" fmla="*/ 72484 w 130527"/>
                <a:gd name="connsiteY14" fmla="*/ 110425 h 117647"/>
                <a:gd name="connsiteX15" fmla="*/ 70508 w 130527"/>
                <a:gd name="connsiteY15" fmla="*/ 91505 h 117647"/>
                <a:gd name="connsiteX16" fmla="*/ 86263 w 130527"/>
                <a:gd name="connsiteY16" fmla="*/ 99761 h 117647"/>
                <a:gd name="connsiteX17" fmla="*/ 90500 w 130527"/>
                <a:gd name="connsiteY17" fmla="*/ 64329 h 117647"/>
                <a:gd name="connsiteX18" fmla="*/ 101978 w 130527"/>
                <a:gd name="connsiteY18" fmla="*/ 80841 h 117647"/>
                <a:gd name="connsiteX19" fmla="*/ 106585 w 130527"/>
                <a:gd name="connsiteY19" fmla="*/ 99761 h 117647"/>
                <a:gd name="connsiteX20" fmla="*/ 118722 w 130527"/>
                <a:gd name="connsiteY20" fmla="*/ 100449 h 117647"/>
                <a:gd name="connsiteX21" fmla="*/ 125961 w 130527"/>
                <a:gd name="connsiteY21" fmla="*/ 88065 h 117647"/>
                <a:gd name="connsiteX22" fmla="*/ 121353 w 130527"/>
                <a:gd name="connsiteY22" fmla="*/ 69145 h 117647"/>
                <a:gd name="connsiteX23" fmla="*/ 130527 w 130527"/>
                <a:gd name="connsiteY23" fmla="*/ 50913 h 11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0527" h="117647">
                  <a:moveTo>
                    <a:pt x="130527" y="50913"/>
                  </a:moveTo>
                  <a:lnTo>
                    <a:pt x="122012" y="35777"/>
                  </a:lnTo>
                  <a:lnTo>
                    <a:pt x="101691" y="7570"/>
                  </a:lnTo>
                  <a:lnTo>
                    <a:pt x="79024" y="9633"/>
                  </a:lnTo>
                  <a:lnTo>
                    <a:pt x="56727" y="2"/>
                  </a:lnTo>
                  <a:lnTo>
                    <a:pt x="35748" y="31305"/>
                  </a:lnTo>
                  <a:lnTo>
                    <a:pt x="9174" y="26145"/>
                  </a:lnTo>
                  <a:lnTo>
                    <a:pt x="0" y="33713"/>
                  </a:lnTo>
                  <a:lnTo>
                    <a:pt x="1274" y="39561"/>
                  </a:lnTo>
                  <a:lnTo>
                    <a:pt x="12752" y="86001"/>
                  </a:lnTo>
                  <a:lnTo>
                    <a:pt x="25257" y="84969"/>
                  </a:lnTo>
                  <a:lnTo>
                    <a:pt x="51132" y="103889"/>
                  </a:lnTo>
                  <a:lnTo>
                    <a:pt x="48870" y="111457"/>
                  </a:lnTo>
                  <a:lnTo>
                    <a:pt x="66888" y="117649"/>
                  </a:lnTo>
                  <a:lnTo>
                    <a:pt x="72484" y="110425"/>
                  </a:lnTo>
                  <a:lnTo>
                    <a:pt x="70508" y="91505"/>
                  </a:lnTo>
                  <a:lnTo>
                    <a:pt x="86263" y="99761"/>
                  </a:lnTo>
                  <a:lnTo>
                    <a:pt x="90500" y="64329"/>
                  </a:lnTo>
                  <a:lnTo>
                    <a:pt x="101978" y="80841"/>
                  </a:lnTo>
                  <a:lnTo>
                    <a:pt x="106585" y="99761"/>
                  </a:lnTo>
                  <a:lnTo>
                    <a:pt x="118722" y="100449"/>
                  </a:lnTo>
                  <a:lnTo>
                    <a:pt x="125961" y="88065"/>
                  </a:lnTo>
                  <a:lnTo>
                    <a:pt x="121353" y="69145"/>
                  </a:lnTo>
                  <a:lnTo>
                    <a:pt x="130527" y="50913"/>
                  </a:lnTo>
                  <a:close/>
                </a:path>
              </a:pathLst>
            </a:custGeom>
            <a:solidFill>
              <a:srgbClr val="41B6C4"/>
            </a:solidFill>
            <a:ln w="5801" cap="flat">
              <a:noFill/>
              <a:prstDash val="solid"/>
              <a:miter/>
            </a:ln>
          </p:spPr>
          <p:txBody>
            <a:bodyPr rtlCol="0" anchor="ctr"/>
            <a:lstStyle/>
            <a:p>
              <a:endParaRPr lang="pt-BR"/>
            </a:p>
          </p:txBody>
        </p:sp>
        <p:sp>
          <p:nvSpPr>
            <p:cNvPr id="155" name="Forma Livre: Forma 154">
              <a:extLst>
                <a:ext uri="{FF2B5EF4-FFF2-40B4-BE49-F238E27FC236}">
                  <a16:creationId xmlns:a16="http://schemas.microsoft.com/office/drawing/2014/main" id="{9F3FDC21-9C26-3C2D-B9C5-7BA3E13F01F0}"/>
                </a:ext>
              </a:extLst>
            </p:cNvPr>
            <p:cNvSpPr/>
            <p:nvPr/>
          </p:nvSpPr>
          <p:spPr>
            <a:xfrm flipV="1">
              <a:off x="-18768063" y="5824755"/>
              <a:ext cx="290962" cy="130721"/>
            </a:xfrm>
            <a:custGeom>
              <a:avLst/>
              <a:gdLst>
                <a:gd name="connsiteX0" fmla="*/ 115142 w 290962"/>
                <a:gd name="connsiteY0" fmla="*/ 103557 h 130721"/>
                <a:gd name="connsiteX1" fmla="*/ 122670 w 290962"/>
                <a:gd name="connsiteY1" fmla="*/ 93235 h 130721"/>
                <a:gd name="connsiteX2" fmla="*/ 158419 w 290962"/>
                <a:gd name="connsiteY2" fmla="*/ 88764 h 130721"/>
                <a:gd name="connsiteX3" fmla="*/ 180426 w 290962"/>
                <a:gd name="connsiteY3" fmla="*/ 73284 h 130721"/>
                <a:gd name="connsiteX4" fmla="*/ 196470 w 290962"/>
                <a:gd name="connsiteY4" fmla="*/ 75691 h 130721"/>
                <a:gd name="connsiteX5" fmla="*/ 214529 w 290962"/>
                <a:gd name="connsiteY5" fmla="*/ 70186 h 130721"/>
                <a:gd name="connsiteX6" fmla="*/ 244395 w 290962"/>
                <a:gd name="connsiteY6" fmla="*/ 79130 h 130721"/>
                <a:gd name="connsiteX7" fmla="*/ 264058 w 290962"/>
                <a:gd name="connsiteY7" fmla="*/ 84979 h 130721"/>
                <a:gd name="connsiteX8" fmla="*/ 283106 w 290962"/>
                <a:gd name="connsiteY8" fmla="*/ 68121 h 130721"/>
                <a:gd name="connsiteX9" fmla="*/ 290963 w 290962"/>
                <a:gd name="connsiteY9" fmla="*/ 42666 h 130721"/>
                <a:gd name="connsiteX10" fmla="*/ 276523 w 290962"/>
                <a:gd name="connsiteY10" fmla="*/ 32349 h 130721"/>
                <a:gd name="connsiteX11" fmla="*/ 267021 w 290962"/>
                <a:gd name="connsiteY11" fmla="*/ 17901 h 130721"/>
                <a:gd name="connsiteX12" fmla="*/ 235838 w 290962"/>
                <a:gd name="connsiteY12" fmla="*/ 11 h 130721"/>
                <a:gd name="connsiteX13" fmla="*/ 196141 w 290962"/>
                <a:gd name="connsiteY13" fmla="*/ 17210 h 130721"/>
                <a:gd name="connsiteX14" fmla="*/ 187296 w 290962"/>
                <a:gd name="connsiteY14" fmla="*/ 26153 h 130721"/>
                <a:gd name="connsiteX15" fmla="*/ 173187 w 290962"/>
                <a:gd name="connsiteY15" fmla="*/ 23060 h 130721"/>
                <a:gd name="connsiteX16" fmla="*/ 155499 w 290962"/>
                <a:gd name="connsiteY16" fmla="*/ 26844 h 130721"/>
                <a:gd name="connsiteX17" fmla="*/ 126290 w 290962"/>
                <a:gd name="connsiteY17" fmla="*/ 44385 h 130721"/>
                <a:gd name="connsiteX18" fmla="*/ 94163 w 290962"/>
                <a:gd name="connsiteY18" fmla="*/ 52641 h 130721"/>
                <a:gd name="connsiteX19" fmla="*/ 75117 w 290962"/>
                <a:gd name="connsiteY19" fmla="*/ 49548 h 130721"/>
                <a:gd name="connsiteX20" fmla="*/ 37394 w 290962"/>
                <a:gd name="connsiteY20" fmla="*/ 19621 h 130721"/>
                <a:gd name="connsiteX21" fmla="*/ 38710 w 290962"/>
                <a:gd name="connsiteY21" fmla="*/ 31658 h 130721"/>
                <a:gd name="connsiteX22" fmla="*/ 8187 w 290962"/>
                <a:gd name="connsiteY22" fmla="*/ 57804 h 130721"/>
                <a:gd name="connsiteX23" fmla="*/ 12465 w 290962"/>
                <a:gd name="connsiteY23" fmla="*/ 78443 h 130721"/>
                <a:gd name="connsiteX24" fmla="*/ 10161 w 290962"/>
                <a:gd name="connsiteY24" fmla="*/ 95642 h 130721"/>
                <a:gd name="connsiteX25" fmla="*/ 0 w 290962"/>
                <a:gd name="connsiteY25" fmla="*/ 108715 h 130721"/>
                <a:gd name="connsiteX26" fmla="*/ 17689 w 290962"/>
                <a:gd name="connsiteY26" fmla="*/ 130732 h 130721"/>
                <a:gd name="connsiteX27" fmla="*/ 44921 w 290962"/>
                <a:gd name="connsiteY27" fmla="*/ 123163 h 130721"/>
                <a:gd name="connsiteX28" fmla="*/ 70838 w 290962"/>
                <a:gd name="connsiteY28" fmla="*/ 106650 h 130721"/>
                <a:gd name="connsiteX29" fmla="*/ 115142 w 290962"/>
                <a:gd name="connsiteY29" fmla="*/ 103557 h 130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0962" h="130721">
                  <a:moveTo>
                    <a:pt x="115142" y="103557"/>
                  </a:moveTo>
                  <a:lnTo>
                    <a:pt x="122670" y="93235"/>
                  </a:lnTo>
                  <a:lnTo>
                    <a:pt x="158419" y="88764"/>
                  </a:lnTo>
                  <a:lnTo>
                    <a:pt x="180426" y="73284"/>
                  </a:lnTo>
                  <a:lnTo>
                    <a:pt x="196470" y="75691"/>
                  </a:lnTo>
                  <a:lnTo>
                    <a:pt x="214529" y="70186"/>
                  </a:lnTo>
                  <a:lnTo>
                    <a:pt x="244395" y="79130"/>
                  </a:lnTo>
                  <a:lnTo>
                    <a:pt x="264058" y="84979"/>
                  </a:lnTo>
                  <a:lnTo>
                    <a:pt x="283106" y="68121"/>
                  </a:lnTo>
                  <a:lnTo>
                    <a:pt x="290963" y="42666"/>
                  </a:lnTo>
                  <a:lnTo>
                    <a:pt x="276523" y="32349"/>
                  </a:lnTo>
                  <a:lnTo>
                    <a:pt x="267021" y="17901"/>
                  </a:lnTo>
                  <a:lnTo>
                    <a:pt x="235838" y="11"/>
                  </a:lnTo>
                  <a:lnTo>
                    <a:pt x="196141" y="17210"/>
                  </a:lnTo>
                  <a:lnTo>
                    <a:pt x="187296" y="26153"/>
                  </a:lnTo>
                  <a:lnTo>
                    <a:pt x="173187" y="23060"/>
                  </a:lnTo>
                  <a:lnTo>
                    <a:pt x="155499" y="26844"/>
                  </a:lnTo>
                  <a:lnTo>
                    <a:pt x="126290" y="44385"/>
                  </a:lnTo>
                  <a:lnTo>
                    <a:pt x="94163" y="52641"/>
                  </a:lnTo>
                  <a:lnTo>
                    <a:pt x="75117" y="49548"/>
                  </a:lnTo>
                  <a:lnTo>
                    <a:pt x="37394" y="19621"/>
                  </a:lnTo>
                  <a:lnTo>
                    <a:pt x="38710" y="31658"/>
                  </a:lnTo>
                  <a:lnTo>
                    <a:pt x="8187" y="57804"/>
                  </a:lnTo>
                  <a:lnTo>
                    <a:pt x="12465" y="78443"/>
                  </a:lnTo>
                  <a:lnTo>
                    <a:pt x="10161" y="95642"/>
                  </a:lnTo>
                  <a:lnTo>
                    <a:pt x="0" y="108715"/>
                  </a:lnTo>
                  <a:lnTo>
                    <a:pt x="17689" y="130732"/>
                  </a:lnTo>
                  <a:lnTo>
                    <a:pt x="44921" y="123163"/>
                  </a:lnTo>
                  <a:lnTo>
                    <a:pt x="70838" y="106650"/>
                  </a:lnTo>
                  <a:lnTo>
                    <a:pt x="115142" y="103557"/>
                  </a:lnTo>
                  <a:close/>
                </a:path>
              </a:pathLst>
            </a:custGeom>
            <a:solidFill>
              <a:srgbClr val="7FCDBB"/>
            </a:solidFill>
            <a:ln w="5801" cap="flat">
              <a:noFill/>
              <a:prstDash val="solid"/>
              <a:miter/>
            </a:ln>
          </p:spPr>
          <p:txBody>
            <a:bodyPr rtlCol="0" anchor="ctr"/>
            <a:lstStyle/>
            <a:p>
              <a:endParaRPr lang="pt-BR"/>
            </a:p>
          </p:txBody>
        </p:sp>
        <p:sp>
          <p:nvSpPr>
            <p:cNvPr id="156" name="Forma Livre: Forma 155">
              <a:extLst>
                <a:ext uri="{FF2B5EF4-FFF2-40B4-BE49-F238E27FC236}">
                  <a16:creationId xmlns:a16="http://schemas.microsoft.com/office/drawing/2014/main" id="{149177EA-4DC9-0111-72AC-DC6BC138DA4A}"/>
                </a:ext>
              </a:extLst>
            </p:cNvPr>
            <p:cNvSpPr/>
            <p:nvPr/>
          </p:nvSpPr>
          <p:spPr>
            <a:xfrm flipV="1">
              <a:off x="-18321274" y="4240299"/>
              <a:ext cx="268665" cy="99070"/>
            </a:xfrm>
            <a:custGeom>
              <a:avLst/>
              <a:gdLst>
                <a:gd name="connsiteX0" fmla="*/ 218477 w 268665"/>
                <a:gd name="connsiteY0" fmla="*/ 72585 h 99070"/>
                <a:gd name="connsiteX1" fmla="*/ 241432 w 268665"/>
                <a:gd name="connsiteY1" fmla="*/ 86004 h 99070"/>
                <a:gd name="connsiteX2" fmla="*/ 246040 w 268665"/>
                <a:gd name="connsiteY2" fmla="*/ 70524 h 99070"/>
                <a:gd name="connsiteX3" fmla="*/ 263728 w 268665"/>
                <a:gd name="connsiteY3" fmla="*/ 80841 h 99070"/>
                <a:gd name="connsiteX4" fmla="*/ 268665 w 268665"/>
                <a:gd name="connsiteY4" fmla="*/ 65362 h 99070"/>
                <a:gd name="connsiteX5" fmla="*/ 250606 w 268665"/>
                <a:gd name="connsiteY5" fmla="*/ 56764 h 99070"/>
                <a:gd name="connsiteX6" fmla="*/ 257188 w 268665"/>
                <a:gd name="connsiteY6" fmla="*/ 44378 h 99070"/>
                <a:gd name="connsiteX7" fmla="*/ 255543 w 268665"/>
                <a:gd name="connsiteY7" fmla="*/ 27178 h 99070"/>
                <a:gd name="connsiteX8" fmla="*/ 243079 w 268665"/>
                <a:gd name="connsiteY8" fmla="*/ 20987 h 99070"/>
                <a:gd name="connsiteX9" fmla="*/ 215516 w 268665"/>
                <a:gd name="connsiteY9" fmla="*/ 15483 h 99070"/>
                <a:gd name="connsiteX10" fmla="*/ 209922 w 268665"/>
                <a:gd name="connsiteY10" fmla="*/ 20642 h 99070"/>
                <a:gd name="connsiteX11" fmla="*/ 180756 w 268665"/>
                <a:gd name="connsiteY11" fmla="*/ 17202 h 99070"/>
                <a:gd name="connsiteX12" fmla="*/ 163684 w 268665"/>
                <a:gd name="connsiteY12" fmla="*/ 30276 h 99070"/>
                <a:gd name="connsiteX13" fmla="*/ 152864 w 268665"/>
                <a:gd name="connsiteY13" fmla="*/ 24772 h 99070"/>
                <a:gd name="connsiteX14" fmla="*/ 136451 w 268665"/>
                <a:gd name="connsiteY14" fmla="*/ 26837 h 99070"/>
                <a:gd name="connsiteX15" fmla="*/ 135464 w 268665"/>
                <a:gd name="connsiteY15" fmla="*/ 16516 h 99070"/>
                <a:gd name="connsiteX16" fmla="*/ 119379 w 268665"/>
                <a:gd name="connsiteY16" fmla="*/ 9292 h 99070"/>
                <a:gd name="connsiteX17" fmla="*/ 108231 w 268665"/>
                <a:gd name="connsiteY17" fmla="*/ 14796 h 99070"/>
                <a:gd name="connsiteX18" fmla="*/ 72154 w 268665"/>
                <a:gd name="connsiteY18" fmla="*/ 3 h 99070"/>
                <a:gd name="connsiteX19" fmla="*/ 51503 w 268665"/>
                <a:gd name="connsiteY19" fmla="*/ 17889 h 99070"/>
                <a:gd name="connsiteX20" fmla="*/ 37722 w 268665"/>
                <a:gd name="connsiteY20" fmla="*/ 17548 h 99070"/>
                <a:gd name="connsiteX21" fmla="*/ 31140 w 268665"/>
                <a:gd name="connsiteY21" fmla="*/ 32341 h 99070"/>
                <a:gd name="connsiteX22" fmla="*/ 14768 w 268665"/>
                <a:gd name="connsiteY22" fmla="*/ 43345 h 99070"/>
                <a:gd name="connsiteX23" fmla="*/ 2304 w 268665"/>
                <a:gd name="connsiteY23" fmla="*/ 38532 h 99070"/>
                <a:gd name="connsiteX24" fmla="*/ 0 w 268665"/>
                <a:gd name="connsiteY24" fmla="*/ 41971 h 99070"/>
                <a:gd name="connsiteX25" fmla="*/ 77749 w 268665"/>
                <a:gd name="connsiteY25" fmla="*/ 90130 h 99070"/>
                <a:gd name="connsiteX26" fmla="*/ 82973 w 268665"/>
                <a:gd name="connsiteY26" fmla="*/ 78780 h 99070"/>
                <a:gd name="connsiteX27" fmla="*/ 103665 w 268665"/>
                <a:gd name="connsiteY27" fmla="*/ 77748 h 99070"/>
                <a:gd name="connsiteX28" fmla="*/ 116129 w 268665"/>
                <a:gd name="connsiteY28" fmla="*/ 83252 h 99070"/>
                <a:gd name="connsiteX29" fmla="*/ 121683 w 268665"/>
                <a:gd name="connsiteY29" fmla="*/ 99073 h 99070"/>
                <a:gd name="connsiteX30" fmla="*/ 218477 w 268665"/>
                <a:gd name="connsiteY30" fmla="*/ 72585 h 9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68665" h="99070">
                  <a:moveTo>
                    <a:pt x="218477" y="72585"/>
                  </a:moveTo>
                  <a:lnTo>
                    <a:pt x="241432" y="86004"/>
                  </a:lnTo>
                  <a:lnTo>
                    <a:pt x="246040" y="70524"/>
                  </a:lnTo>
                  <a:lnTo>
                    <a:pt x="263728" y="80841"/>
                  </a:lnTo>
                  <a:lnTo>
                    <a:pt x="268665" y="65362"/>
                  </a:lnTo>
                  <a:lnTo>
                    <a:pt x="250606" y="56764"/>
                  </a:lnTo>
                  <a:lnTo>
                    <a:pt x="257188" y="44378"/>
                  </a:lnTo>
                  <a:lnTo>
                    <a:pt x="255543" y="27178"/>
                  </a:lnTo>
                  <a:lnTo>
                    <a:pt x="243079" y="20987"/>
                  </a:lnTo>
                  <a:lnTo>
                    <a:pt x="215516" y="15483"/>
                  </a:lnTo>
                  <a:lnTo>
                    <a:pt x="209922" y="20642"/>
                  </a:lnTo>
                  <a:lnTo>
                    <a:pt x="180756" y="17202"/>
                  </a:lnTo>
                  <a:lnTo>
                    <a:pt x="163684" y="30276"/>
                  </a:lnTo>
                  <a:lnTo>
                    <a:pt x="152864" y="24772"/>
                  </a:lnTo>
                  <a:lnTo>
                    <a:pt x="136451" y="26837"/>
                  </a:lnTo>
                  <a:lnTo>
                    <a:pt x="135464" y="16516"/>
                  </a:lnTo>
                  <a:lnTo>
                    <a:pt x="119379" y="9292"/>
                  </a:lnTo>
                  <a:lnTo>
                    <a:pt x="108231" y="14796"/>
                  </a:lnTo>
                  <a:lnTo>
                    <a:pt x="72154" y="3"/>
                  </a:lnTo>
                  <a:lnTo>
                    <a:pt x="51503" y="17889"/>
                  </a:lnTo>
                  <a:lnTo>
                    <a:pt x="37722" y="17548"/>
                  </a:lnTo>
                  <a:lnTo>
                    <a:pt x="31140" y="32341"/>
                  </a:lnTo>
                  <a:lnTo>
                    <a:pt x="14768" y="43345"/>
                  </a:lnTo>
                  <a:lnTo>
                    <a:pt x="2304" y="38532"/>
                  </a:lnTo>
                  <a:lnTo>
                    <a:pt x="0" y="41971"/>
                  </a:lnTo>
                  <a:lnTo>
                    <a:pt x="77749" y="90130"/>
                  </a:lnTo>
                  <a:lnTo>
                    <a:pt x="82973" y="78780"/>
                  </a:lnTo>
                  <a:lnTo>
                    <a:pt x="103665" y="77748"/>
                  </a:lnTo>
                  <a:lnTo>
                    <a:pt x="116129" y="83252"/>
                  </a:lnTo>
                  <a:lnTo>
                    <a:pt x="121683" y="99073"/>
                  </a:lnTo>
                  <a:lnTo>
                    <a:pt x="218477" y="72585"/>
                  </a:lnTo>
                  <a:close/>
                </a:path>
              </a:pathLst>
            </a:custGeom>
            <a:solidFill>
              <a:srgbClr val="308BC9"/>
            </a:solidFill>
            <a:ln w="5801" cap="flat">
              <a:noFill/>
              <a:prstDash val="solid"/>
              <a:miter/>
            </a:ln>
          </p:spPr>
          <p:txBody>
            <a:bodyPr rtlCol="0" anchor="ctr"/>
            <a:lstStyle/>
            <a:p>
              <a:endParaRPr lang="pt-BR"/>
            </a:p>
          </p:txBody>
        </p:sp>
        <p:sp>
          <p:nvSpPr>
            <p:cNvPr id="157" name="Forma Livre: Forma 156">
              <a:extLst>
                <a:ext uri="{FF2B5EF4-FFF2-40B4-BE49-F238E27FC236}">
                  <a16:creationId xmlns:a16="http://schemas.microsoft.com/office/drawing/2014/main" id="{C2CE781B-9CBA-2212-1E49-300F0321DBC4}"/>
                </a:ext>
              </a:extLst>
            </p:cNvPr>
            <p:cNvSpPr/>
            <p:nvPr/>
          </p:nvSpPr>
          <p:spPr>
            <a:xfrm flipV="1">
              <a:off x="-19160057" y="4097195"/>
              <a:ext cx="235510" cy="286547"/>
            </a:xfrm>
            <a:custGeom>
              <a:avLst/>
              <a:gdLst>
                <a:gd name="connsiteX0" fmla="*/ 189930 w 235510"/>
                <a:gd name="connsiteY0" fmla="*/ 243554 h 286547"/>
                <a:gd name="connsiteX1" fmla="*/ 163684 w 235510"/>
                <a:gd name="connsiteY1" fmla="*/ 184042 h 286547"/>
                <a:gd name="connsiteX2" fmla="*/ 159406 w 235510"/>
                <a:gd name="connsiteY2" fmla="*/ 169249 h 286547"/>
                <a:gd name="connsiteX3" fmla="*/ 182689 w 235510"/>
                <a:gd name="connsiteY3" fmla="*/ 164777 h 286547"/>
                <a:gd name="connsiteX4" fmla="*/ 202394 w 235510"/>
                <a:gd name="connsiteY4" fmla="*/ 147578 h 286547"/>
                <a:gd name="connsiteX5" fmla="*/ 192850 w 235510"/>
                <a:gd name="connsiteY5" fmla="*/ 133472 h 286547"/>
                <a:gd name="connsiteX6" fmla="*/ 192563 w 235510"/>
                <a:gd name="connsiteY6" fmla="*/ 117305 h 286547"/>
                <a:gd name="connsiteX7" fmla="*/ 199103 w 235510"/>
                <a:gd name="connsiteY7" fmla="*/ 106984 h 286547"/>
                <a:gd name="connsiteX8" fmla="*/ 202394 w 235510"/>
                <a:gd name="connsiteY8" fmla="*/ 66739 h 286547"/>
                <a:gd name="connsiteX9" fmla="*/ 221070 w 235510"/>
                <a:gd name="connsiteY9" fmla="*/ 52634 h 286547"/>
                <a:gd name="connsiteX10" fmla="*/ 235510 w 235510"/>
                <a:gd name="connsiteY10" fmla="*/ 25113 h 286547"/>
                <a:gd name="connsiteX11" fmla="*/ 196800 w 235510"/>
                <a:gd name="connsiteY11" fmla="*/ 8946 h 286547"/>
                <a:gd name="connsiteX12" fmla="*/ 184665 w 235510"/>
                <a:gd name="connsiteY12" fmla="*/ 3 h 286547"/>
                <a:gd name="connsiteX13" fmla="*/ 165330 w 235510"/>
                <a:gd name="connsiteY13" fmla="*/ 3 h 286547"/>
                <a:gd name="connsiteX14" fmla="*/ 156443 w 235510"/>
                <a:gd name="connsiteY14" fmla="*/ 7914 h 286547"/>
                <a:gd name="connsiteX15" fmla="*/ 164343 w 235510"/>
                <a:gd name="connsiteY15" fmla="*/ 17889 h 286547"/>
                <a:gd name="connsiteX16" fmla="*/ 165988 w 235510"/>
                <a:gd name="connsiteY16" fmla="*/ 40938 h 286547"/>
                <a:gd name="connsiteX17" fmla="*/ 146282 w 235510"/>
                <a:gd name="connsiteY17" fmla="*/ 42312 h 286547"/>
                <a:gd name="connsiteX18" fmla="*/ 125633 w 235510"/>
                <a:gd name="connsiteY18" fmla="*/ 56073 h 286547"/>
                <a:gd name="connsiteX19" fmla="*/ 114155 w 235510"/>
                <a:gd name="connsiteY19" fmla="*/ 73272 h 286547"/>
                <a:gd name="connsiteX20" fmla="*/ 110864 w 235510"/>
                <a:gd name="connsiteY20" fmla="*/ 102858 h 286547"/>
                <a:gd name="connsiteX21" fmla="*/ 115801 w 235510"/>
                <a:gd name="connsiteY21" fmla="*/ 113520 h 286547"/>
                <a:gd name="connsiteX22" fmla="*/ 115472 w 235510"/>
                <a:gd name="connsiteY22" fmla="*/ 142761 h 286547"/>
                <a:gd name="connsiteX23" fmla="*/ 108890 w 235510"/>
                <a:gd name="connsiteY23" fmla="*/ 168216 h 286547"/>
                <a:gd name="connsiteX24" fmla="*/ 88897 w 235510"/>
                <a:gd name="connsiteY24" fmla="*/ 172001 h 286547"/>
                <a:gd name="connsiteX25" fmla="*/ 69193 w 235510"/>
                <a:gd name="connsiteY25" fmla="*/ 189887 h 286547"/>
                <a:gd name="connsiteX26" fmla="*/ 57056 w 235510"/>
                <a:gd name="connsiteY26" fmla="*/ 180602 h 286547"/>
                <a:gd name="connsiteX27" fmla="*/ 5554 w 235510"/>
                <a:gd name="connsiteY27" fmla="*/ 197115 h 286547"/>
                <a:gd name="connsiteX28" fmla="*/ 1933 w 235510"/>
                <a:gd name="connsiteY28" fmla="*/ 198489 h 286547"/>
                <a:gd name="connsiteX29" fmla="*/ 0 w 235510"/>
                <a:gd name="connsiteY29" fmla="*/ 246993 h 286547"/>
                <a:gd name="connsiteX30" fmla="*/ 7528 w 235510"/>
                <a:gd name="connsiteY30" fmla="*/ 264880 h 286547"/>
                <a:gd name="connsiteX31" fmla="*/ 23942 w 235510"/>
                <a:gd name="connsiteY31" fmla="*/ 273482 h 286547"/>
                <a:gd name="connsiteX32" fmla="*/ 23283 w 235510"/>
                <a:gd name="connsiteY32" fmla="*/ 281392 h 286547"/>
                <a:gd name="connsiteX33" fmla="*/ 31799 w 235510"/>
                <a:gd name="connsiteY33" fmla="*/ 286551 h 286547"/>
                <a:gd name="connsiteX34" fmla="*/ 44264 w 235510"/>
                <a:gd name="connsiteY34" fmla="*/ 276575 h 286547"/>
                <a:gd name="connsiteX35" fmla="*/ 45908 w 235510"/>
                <a:gd name="connsiteY35" fmla="*/ 254217 h 286547"/>
                <a:gd name="connsiteX36" fmla="*/ 69521 w 235510"/>
                <a:gd name="connsiteY36" fmla="*/ 224631 h 286547"/>
                <a:gd name="connsiteX37" fmla="*/ 92476 w 235510"/>
                <a:gd name="connsiteY37" fmla="*/ 213282 h 286547"/>
                <a:gd name="connsiteX38" fmla="*/ 112839 w 235510"/>
                <a:gd name="connsiteY38" fmla="*/ 224977 h 286547"/>
                <a:gd name="connsiteX39" fmla="*/ 125962 w 235510"/>
                <a:gd name="connsiteY39" fmla="*/ 212936 h 286547"/>
                <a:gd name="connsiteX40" fmla="*/ 159736 w 235510"/>
                <a:gd name="connsiteY40" fmla="*/ 210871 h 286547"/>
                <a:gd name="connsiteX41" fmla="*/ 175161 w 235510"/>
                <a:gd name="connsiteY41" fmla="*/ 235298 h 286547"/>
                <a:gd name="connsiteX42" fmla="*/ 189930 w 235510"/>
                <a:gd name="connsiteY42" fmla="*/ 243554 h 28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35510" h="286547">
                  <a:moveTo>
                    <a:pt x="189930" y="243554"/>
                  </a:moveTo>
                  <a:lnTo>
                    <a:pt x="163684" y="184042"/>
                  </a:lnTo>
                  <a:lnTo>
                    <a:pt x="159406" y="169249"/>
                  </a:lnTo>
                  <a:lnTo>
                    <a:pt x="182689" y="164777"/>
                  </a:lnTo>
                  <a:lnTo>
                    <a:pt x="202394" y="147578"/>
                  </a:lnTo>
                  <a:lnTo>
                    <a:pt x="192850" y="133472"/>
                  </a:lnTo>
                  <a:lnTo>
                    <a:pt x="192563" y="117305"/>
                  </a:lnTo>
                  <a:lnTo>
                    <a:pt x="199103" y="106984"/>
                  </a:lnTo>
                  <a:lnTo>
                    <a:pt x="202394" y="66739"/>
                  </a:lnTo>
                  <a:lnTo>
                    <a:pt x="221070" y="52634"/>
                  </a:lnTo>
                  <a:lnTo>
                    <a:pt x="235510" y="25113"/>
                  </a:lnTo>
                  <a:lnTo>
                    <a:pt x="196800" y="8946"/>
                  </a:lnTo>
                  <a:lnTo>
                    <a:pt x="184665" y="3"/>
                  </a:lnTo>
                  <a:lnTo>
                    <a:pt x="165330" y="3"/>
                  </a:lnTo>
                  <a:lnTo>
                    <a:pt x="156443" y="7914"/>
                  </a:lnTo>
                  <a:lnTo>
                    <a:pt x="164343" y="17889"/>
                  </a:lnTo>
                  <a:lnTo>
                    <a:pt x="165988" y="40938"/>
                  </a:lnTo>
                  <a:lnTo>
                    <a:pt x="146282" y="42312"/>
                  </a:lnTo>
                  <a:lnTo>
                    <a:pt x="125633" y="56073"/>
                  </a:lnTo>
                  <a:lnTo>
                    <a:pt x="114155" y="73272"/>
                  </a:lnTo>
                  <a:lnTo>
                    <a:pt x="110864" y="102858"/>
                  </a:lnTo>
                  <a:lnTo>
                    <a:pt x="115801" y="113520"/>
                  </a:lnTo>
                  <a:lnTo>
                    <a:pt x="115472" y="142761"/>
                  </a:lnTo>
                  <a:lnTo>
                    <a:pt x="108890" y="168216"/>
                  </a:lnTo>
                  <a:lnTo>
                    <a:pt x="88897" y="172001"/>
                  </a:lnTo>
                  <a:lnTo>
                    <a:pt x="69193" y="189887"/>
                  </a:lnTo>
                  <a:lnTo>
                    <a:pt x="57056" y="180602"/>
                  </a:lnTo>
                  <a:lnTo>
                    <a:pt x="5554" y="197115"/>
                  </a:lnTo>
                  <a:lnTo>
                    <a:pt x="1933" y="198489"/>
                  </a:lnTo>
                  <a:lnTo>
                    <a:pt x="0" y="246993"/>
                  </a:lnTo>
                  <a:lnTo>
                    <a:pt x="7528" y="264880"/>
                  </a:lnTo>
                  <a:lnTo>
                    <a:pt x="23942" y="273482"/>
                  </a:lnTo>
                  <a:lnTo>
                    <a:pt x="23283" y="281392"/>
                  </a:lnTo>
                  <a:lnTo>
                    <a:pt x="31799" y="286551"/>
                  </a:lnTo>
                  <a:lnTo>
                    <a:pt x="44264" y="276575"/>
                  </a:lnTo>
                  <a:lnTo>
                    <a:pt x="45908" y="254217"/>
                  </a:lnTo>
                  <a:lnTo>
                    <a:pt x="69521" y="224631"/>
                  </a:lnTo>
                  <a:lnTo>
                    <a:pt x="92476" y="213282"/>
                  </a:lnTo>
                  <a:lnTo>
                    <a:pt x="112839" y="224977"/>
                  </a:lnTo>
                  <a:lnTo>
                    <a:pt x="125962" y="212936"/>
                  </a:lnTo>
                  <a:lnTo>
                    <a:pt x="159736" y="210871"/>
                  </a:lnTo>
                  <a:lnTo>
                    <a:pt x="175161" y="235298"/>
                  </a:lnTo>
                  <a:lnTo>
                    <a:pt x="189930" y="243554"/>
                  </a:lnTo>
                  <a:close/>
                </a:path>
              </a:pathLst>
            </a:custGeom>
            <a:solidFill>
              <a:srgbClr val="41B6C4"/>
            </a:solidFill>
            <a:ln w="5801" cap="flat">
              <a:noFill/>
              <a:prstDash val="solid"/>
              <a:miter/>
            </a:ln>
          </p:spPr>
          <p:txBody>
            <a:bodyPr rtlCol="0" anchor="ctr"/>
            <a:lstStyle/>
            <a:p>
              <a:endParaRPr lang="pt-BR"/>
            </a:p>
          </p:txBody>
        </p:sp>
        <p:sp>
          <p:nvSpPr>
            <p:cNvPr id="158" name="Forma Livre: Forma 157">
              <a:extLst>
                <a:ext uri="{FF2B5EF4-FFF2-40B4-BE49-F238E27FC236}">
                  <a16:creationId xmlns:a16="http://schemas.microsoft.com/office/drawing/2014/main" id="{7F3871CE-13E7-76D4-7D6B-3FD514222510}"/>
                </a:ext>
              </a:extLst>
            </p:cNvPr>
            <p:cNvSpPr/>
            <p:nvPr/>
          </p:nvSpPr>
          <p:spPr>
            <a:xfrm flipV="1">
              <a:off x="-19055774" y="6381689"/>
              <a:ext cx="163395" cy="162026"/>
            </a:xfrm>
            <a:custGeom>
              <a:avLst/>
              <a:gdLst>
                <a:gd name="connsiteX0" fmla="*/ 658 w 163395"/>
                <a:gd name="connsiteY0" fmla="*/ 128670 h 162026"/>
                <a:gd name="connsiteX1" fmla="*/ 1974 w 163395"/>
                <a:gd name="connsiteY1" fmla="*/ 130048 h 162026"/>
                <a:gd name="connsiteX2" fmla="*/ 40025 w 163395"/>
                <a:gd name="connsiteY2" fmla="*/ 162040 h 162026"/>
                <a:gd name="connsiteX3" fmla="*/ 61705 w 163395"/>
                <a:gd name="connsiteY3" fmla="*/ 153093 h 162026"/>
                <a:gd name="connsiteX4" fmla="*/ 79065 w 163395"/>
                <a:gd name="connsiteY4" fmla="*/ 124885 h 162026"/>
                <a:gd name="connsiteX5" fmla="*/ 130238 w 163395"/>
                <a:gd name="connsiteY5" fmla="*/ 136580 h 162026"/>
                <a:gd name="connsiteX6" fmla="*/ 147310 w 163395"/>
                <a:gd name="connsiteY6" fmla="*/ 124544 h 162026"/>
                <a:gd name="connsiteX7" fmla="*/ 163395 w 163395"/>
                <a:gd name="connsiteY7" fmla="*/ 123853 h 162026"/>
                <a:gd name="connsiteX8" fmla="*/ 162079 w 163395"/>
                <a:gd name="connsiteY8" fmla="*/ 82917 h 162026"/>
                <a:gd name="connsiteX9" fmla="*/ 142046 w 163395"/>
                <a:gd name="connsiteY9" fmla="*/ 90486 h 162026"/>
                <a:gd name="connsiteX10" fmla="*/ 126661 w 163395"/>
                <a:gd name="connsiteY10" fmla="*/ 71909 h 162026"/>
                <a:gd name="connsiteX11" fmla="*/ 119420 w 163395"/>
                <a:gd name="connsiteY11" fmla="*/ 42669 h 162026"/>
                <a:gd name="connsiteX12" fmla="*/ 126948 w 163395"/>
                <a:gd name="connsiteY12" fmla="*/ 36478 h 162026"/>
                <a:gd name="connsiteX13" fmla="*/ 130898 w 163395"/>
                <a:gd name="connsiteY13" fmla="*/ 16526 h 162026"/>
                <a:gd name="connsiteX14" fmla="*/ 99428 w 163395"/>
                <a:gd name="connsiteY14" fmla="*/ 17213 h 162026"/>
                <a:gd name="connsiteX15" fmla="*/ 68575 w 163395"/>
                <a:gd name="connsiteY15" fmla="*/ 8957 h 162026"/>
                <a:gd name="connsiteX16" fmla="*/ 36447 w 163395"/>
                <a:gd name="connsiteY16" fmla="*/ 8957 h 162026"/>
                <a:gd name="connsiteX17" fmla="*/ 20363 w 163395"/>
                <a:gd name="connsiteY17" fmla="*/ 14 h 162026"/>
                <a:gd name="connsiteX18" fmla="*/ 0 w 163395"/>
                <a:gd name="connsiteY18" fmla="*/ 5863 h 162026"/>
                <a:gd name="connsiteX19" fmla="*/ 658 w 163395"/>
                <a:gd name="connsiteY19" fmla="*/ 128670 h 16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3395" h="162026">
                  <a:moveTo>
                    <a:pt x="658" y="128670"/>
                  </a:moveTo>
                  <a:lnTo>
                    <a:pt x="1974" y="130048"/>
                  </a:lnTo>
                  <a:lnTo>
                    <a:pt x="40025" y="162040"/>
                  </a:lnTo>
                  <a:lnTo>
                    <a:pt x="61705" y="153093"/>
                  </a:lnTo>
                  <a:lnTo>
                    <a:pt x="79065" y="124885"/>
                  </a:lnTo>
                  <a:lnTo>
                    <a:pt x="130238" y="136580"/>
                  </a:lnTo>
                  <a:lnTo>
                    <a:pt x="147310" y="124544"/>
                  </a:lnTo>
                  <a:lnTo>
                    <a:pt x="163395" y="123853"/>
                  </a:lnTo>
                  <a:lnTo>
                    <a:pt x="162079" y="82917"/>
                  </a:lnTo>
                  <a:lnTo>
                    <a:pt x="142046" y="90486"/>
                  </a:lnTo>
                  <a:lnTo>
                    <a:pt x="126661" y="71909"/>
                  </a:lnTo>
                  <a:lnTo>
                    <a:pt x="119420" y="42669"/>
                  </a:lnTo>
                  <a:lnTo>
                    <a:pt x="126948" y="36478"/>
                  </a:lnTo>
                  <a:lnTo>
                    <a:pt x="130898" y="16526"/>
                  </a:lnTo>
                  <a:lnTo>
                    <a:pt x="99428" y="17213"/>
                  </a:lnTo>
                  <a:lnTo>
                    <a:pt x="68575" y="8957"/>
                  </a:lnTo>
                  <a:lnTo>
                    <a:pt x="36447" y="8957"/>
                  </a:lnTo>
                  <a:lnTo>
                    <a:pt x="20363" y="14"/>
                  </a:lnTo>
                  <a:lnTo>
                    <a:pt x="0" y="5863"/>
                  </a:lnTo>
                  <a:lnTo>
                    <a:pt x="658" y="128670"/>
                  </a:lnTo>
                  <a:close/>
                </a:path>
              </a:pathLst>
            </a:custGeom>
            <a:solidFill>
              <a:srgbClr val="7FCDBB"/>
            </a:solidFill>
            <a:ln w="5801" cap="flat">
              <a:noFill/>
              <a:prstDash val="solid"/>
              <a:miter/>
            </a:ln>
          </p:spPr>
          <p:txBody>
            <a:bodyPr rtlCol="0" anchor="ctr"/>
            <a:lstStyle/>
            <a:p>
              <a:endParaRPr lang="pt-BR"/>
            </a:p>
          </p:txBody>
        </p:sp>
        <p:grpSp>
          <p:nvGrpSpPr>
            <p:cNvPr id="159" name="Gráfico 10">
              <a:extLst>
                <a:ext uri="{FF2B5EF4-FFF2-40B4-BE49-F238E27FC236}">
                  <a16:creationId xmlns:a16="http://schemas.microsoft.com/office/drawing/2014/main" id="{24351683-063B-CEBE-339D-85952858DC82}"/>
                </a:ext>
              </a:extLst>
            </p:cNvPr>
            <p:cNvGrpSpPr/>
            <p:nvPr/>
          </p:nvGrpSpPr>
          <p:grpSpPr>
            <a:xfrm>
              <a:off x="-20126159" y="4677178"/>
              <a:ext cx="421530" cy="1093569"/>
              <a:chOff x="-20126159" y="4677178"/>
              <a:chExt cx="421530" cy="1093569"/>
            </a:xfrm>
            <a:solidFill>
              <a:srgbClr val="41B6C4"/>
            </a:solidFill>
          </p:grpSpPr>
          <p:sp>
            <p:nvSpPr>
              <p:cNvPr id="160" name="Forma Livre: Forma 159">
                <a:extLst>
                  <a:ext uri="{FF2B5EF4-FFF2-40B4-BE49-F238E27FC236}">
                    <a16:creationId xmlns:a16="http://schemas.microsoft.com/office/drawing/2014/main" id="{E577BB88-3B9A-ED26-586F-C1F66B73737D}"/>
                  </a:ext>
                </a:extLst>
              </p:cNvPr>
              <p:cNvSpPr/>
              <p:nvPr/>
            </p:nvSpPr>
            <p:spPr>
              <a:xfrm flipV="1">
                <a:off x="-20126159" y="5081719"/>
                <a:ext cx="421530" cy="689028"/>
              </a:xfrm>
              <a:custGeom>
                <a:avLst/>
                <a:gdLst>
                  <a:gd name="connsiteX0" fmla="*/ 220124 w 421530"/>
                  <a:gd name="connsiteY0" fmla="*/ 677683 h 689028"/>
                  <a:gd name="connsiteX1" fmla="*/ 256201 w 421530"/>
                  <a:gd name="connsiteY1" fmla="*/ 677341 h 689028"/>
                  <a:gd name="connsiteX2" fmla="*/ 278539 w 421530"/>
                  <a:gd name="connsiteY2" fmla="*/ 649821 h 689028"/>
                  <a:gd name="connsiteX3" fmla="*/ 309020 w 421530"/>
                  <a:gd name="connsiteY3" fmla="*/ 643971 h 689028"/>
                  <a:gd name="connsiteX4" fmla="*/ 312970 w 421530"/>
                  <a:gd name="connsiteY4" fmla="*/ 617142 h 689028"/>
                  <a:gd name="connsiteX5" fmla="*/ 322473 w 421530"/>
                  <a:gd name="connsiteY5" fmla="*/ 612670 h 689028"/>
                  <a:gd name="connsiteX6" fmla="*/ 324447 w 421530"/>
                  <a:gd name="connsiteY6" fmla="*/ 597877 h 689028"/>
                  <a:gd name="connsiteX7" fmla="*/ 305072 w 421530"/>
                  <a:gd name="connsiteY7" fmla="*/ 564511 h 689028"/>
                  <a:gd name="connsiteX8" fmla="*/ 317577 w 421530"/>
                  <a:gd name="connsiteY8" fmla="*/ 556596 h 689028"/>
                  <a:gd name="connsiteX9" fmla="*/ 336912 w 421530"/>
                  <a:gd name="connsiteY9" fmla="*/ 568637 h 689028"/>
                  <a:gd name="connsiteX10" fmla="*/ 340532 w 421530"/>
                  <a:gd name="connsiteY10" fmla="*/ 553157 h 689028"/>
                  <a:gd name="connsiteX11" fmla="*/ 334279 w 421530"/>
                  <a:gd name="connsiteY11" fmla="*/ 545933 h 689028"/>
                  <a:gd name="connsiteX12" fmla="*/ 343782 w 421530"/>
                  <a:gd name="connsiteY12" fmla="*/ 530799 h 689028"/>
                  <a:gd name="connsiteX13" fmla="*/ 371015 w 421530"/>
                  <a:gd name="connsiteY13" fmla="*/ 521510 h 689028"/>
                  <a:gd name="connsiteX14" fmla="*/ 382491 w 421530"/>
                  <a:gd name="connsiteY14" fmla="*/ 509470 h 689028"/>
                  <a:gd name="connsiteX15" fmla="*/ 375622 w 421530"/>
                  <a:gd name="connsiteY15" fmla="*/ 493990 h 689028"/>
                  <a:gd name="connsiteX16" fmla="*/ 392035 w 421530"/>
                  <a:gd name="connsiteY16" fmla="*/ 461652 h 689028"/>
                  <a:gd name="connsiteX17" fmla="*/ 377926 w 421530"/>
                  <a:gd name="connsiteY17" fmla="*/ 440326 h 689028"/>
                  <a:gd name="connsiteX18" fmla="*/ 387098 w 421530"/>
                  <a:gd name="connsiteY18" fmla="*/ 426221 h 689028"/>
                  <a:gd name="connsiteX19" fmla="*/ 397589 w 421530"/>
                  <a:gd name="connsiteY19" fmla="*/ 393196 h 689028"/>
                  <a:gd name="connsiteX20" fmla="*/ 394628 w 421530"/>
                  <a:gd name="connsiteY20" fmla="*/ 371870 h 689028"/>
                  <a:gd name="connsiteX21" fmla="*/ 408407 w 421530"/>
                  <a:gd name="connsiteY21" fmla="*/ 346069 h 689028"/>
                  <a:gd name="connsiteX22" fmla="*/ 403513 w 421530"/>
                  <a:gd name="connsiteY22" fmla="*/ 335748 h 689028"/>
                  <a:gd name="connsiteX23" fmla="*/ 417294 w 421530"/>
                  <a:gd name="connsiteY23" fmla="*/ 304447 h 689028"/>
                  <a:gd name="connsiteX24" fmla="*/ 399563 w 421530"/>
                  <a:gd name="connsiteY24" fmla="*/ 297565 h 689028"/>
                  <a:gd name="connsiteX25" fmla="*/ 392365 w 421530"/>
                  <a:gd name="connsiteY25" fmla="*/ 286902 h 689028"/>
                  <a:gd name="connsiteX26" fmla="*/ 401866 w 421530"/>
                  <a:gd name="connsiteY26" fmla="*/ 274174 h 689028"/>
                  <a:gd name="connsiteX27" fmla="*/ 391706 w 421530"/>
                  <a:gd name="connsiteY27" fmla="*/ 247686 h 689028"/>
                  <a:gd name="connsiteX28" fmla="*/ 408079 w 421530"/>
                  <a:gd name="connsiteY28" fmla="*/ 224637 h 689028"/>
                  <a:gd name="connsiteX29" fmla="*/ 405159 w 421530"/>
                  <a:gd name="connsiteY29" fmla="*/ 213975 h 689028"/>
                  <a:gd name="connsiteX30" fmla="*/ 419885 w 421530"/>
                  <a:gd name="connsiteY30" fmla="*/ 199527 h 689028"/>
                  <a:gd name="connsiteX31" fmla="*/ 421531 w 421530"/>
                  <a:gd name="connsiteY31" fmla="*/ 179230 h 689028"/>
                  <a:gd name="connsiteX32" fmla="*/ 411370 w 421530"/>
                  <a:gd name="connsiteY32" fmla="*/ 169254 h 689028"/>
                  <a:gd name="connsiteX33" fmla="*/ 405816 w 421530"/>
                  <a:gd name="connsiteY33" fmla="*/ 147583 h 689028"/>
                  <a:gd name="connsiteX34" fmla="*/ 385783 w 421530"/>
                  <a:gd name="connsiteY34" fmla="*/ 116965 h 689028"/>
                  <a:gd name="connsiteX35" fmla="*/ 376937 w 421530"/>
                  <a:gd name="connsiteY35" fmla="*/ 98046 h 689028"/>
                  <a:gd name="connsiteX36" fmla="*/ 368093 w 421530"/>
                  <a:gd name="connsiteY36" fmla="*/ 94949 h 689028"/>
                  <a:gd name="connsiteX37" fmla="*/ 358221 w 421530"/>
                  <a:gd name="connsiteY37" fmla="*/ 73278 h 689028"/>
                  <a:gd name="connsiteX38" fmla="*/ 380230 w 421530"/>
                  <a:gd name="connsiteY38" fmla="*/ 31310 h 689028"/>
                  <a:gd name="connsiteX39" fmla="*/ 379900 w 421530"/>
                  <a:gd name="connsiteY39" fmla="*/ 10671 h 689028"/>
                  <a:gd name="connsiteX40" fmla="*/ 365789 w 421530"/>
                  <a:gd name="connsiteY40" fmla="*/ 696 h 689028"/>
                  <a:gd name="connsiteX41" fmla="*/ 117446 w 421530"/>
                  <a:gd name="connsiteY41" fmla="*/ 9 h 689028"/>
                  <a:gd name="connsiteX42" fmla="*/ 108272 w 421530"/>
                  <a:gd name="connsiteY42" fmla="*/ 6200 h 689028"/>
                  <a:gd name="connsiteX43" fmla="*/ 108602 w 421530"/>
                  <a:gd name="connsiteY43" fmla="*/ 22712 h 689028"/>
                  <a:gd name="connsiteX44" fmla="*/ 121066 w 421530"/>
                  <a:gd name="connsiteY44" fmla="*/ 55733 h 689028"/>
                  <a:gd name="connsiteX45" fmla="*/ 104652 w 421530"/>
                  <a:gd name="connsiteY45" fmla="*/ 99079 h 689028"/>
                  <a:gd name="connsiteX46" fmla="*/ 90872 w 421530"/>
                  <a:gd name="connsiteY46" fmla="*/ 106648 h 689028"/>
                  <a:gd name="connsiteX47" fmla="*/ 99757 w 421530"/>
                  <a:gd name="connsiteY47" fmla="*/ 133478 h 689028"/>
                  <a:gd name="connsiteX48" fmla="*/ 105639 w 421530"/>
                  <a:gd name="connsiteY48" fmla="*/ 195055 h 689028"/>
                  <a:gd name="connsiteX49" fmla="*/ 117775 w 421530"/>
                  <a:gd name="connsiteY49" fmla="*/ 211909 h 689028"/>
                  <a:gd name="connsiteX50" fmla="*/ 135834 w 421530"/>
                  <a:gd name="connsiteY50" fmla="*/ 217414 h 689028"/>
                  <a:gd name="connsiteX51" fmla="*/ 156156 w 421530"/>
                  <a:gd name="connsiteY51" fmla="*/ 235991 h 689028"/>
                  <a:gd name="connsiteX52" fmla="*/ 169608 w 421530"/>
                  <a:gd name="connsiteY52" fmla="*/ 263512 h 689028"/>
                  <a:gd name="connsiteX53" fmla="*/ 187667 w 421530"/>
                  <a:gd name="connsiteY53" fmla="*/ 284150 h 689028"/>
                  <a:gd name="connsiteX54" fmla="*/ 194537 w 421530"/>
                  <a:gd name="connsiteY54" fmla="*/ 297565 h 689028"/>
                  <a:gd name="connsiteX55" fmla="*/ 208976 w 421530"/>
                  <a:gd name="connsiteY55" fmla="*/ 294126 h 689028"/>
                  <a:gd name="connsiteX56" fmla="*/ 231931 w 421530"/>
                  <a:gd name="connsiteY56" fmla="*/ 278646 h 689028"/>
                  <a:gd name="connsiteX57" fmla="*/ 254556 w 421530"/>
                  <a:gd name="connsiteY57" fmla="*/ 286557 h 689028"/>
                  <a:gd name="connsiteX58" fmla="*/ 277550 w 421530"/>
                  <a:gd name="connsiteY58" fmla="*/ 305480 h 689028"/>
                  <a:gd name="connsiteX59" fmla="*/ 273602 w 421530"/>
                  <a:gd name="connsiteY59" fmla="*/ 321301 h 689028"/>
                  <a:gd name="connsiteX60" fmla="*/ 261467 w 421530"/>
                  <a:gd name="connsiteY60" fmla="*/ 320614 h 689028"/>
                  <a:gd name="connsiteX61" fmla="*/ 259821 w 421530"/>
                  <a:gd name="connsiteY61" fmla="*/ 338500 h 689028"/>
                  <a:gd name="connsiteX62" fmla="*/ 239829 w 421530"/>
                  <a:gd name="connsiteY62" fmla="*/ 341252 h 689028"/>
                  <a:gd name="connsiteX63" fmla="*/ 220453 w 421530"/>
                  <a:gd name="connsiteY63" fmla="*/ 335407 h 689028"/>
                  <a:gd name="connsiteX64" fmla="*/ 207002 w 421530"/>
                  <a:gd name="connsiteY64" fmla="*/ 356391 h 689028"/>
                  <a:gd name="connsiteX65" fmla="*/ 213913 w 421530"/>
                  <a:gd name="connsiteY65" fmla="*/ 378062 h 689028"/>
                  <a:gd name="connsiteX66" fmla="*/ 204368 w 421530"/>
                  <a:gd name="connsiteY66" fmla="*/ 385285 h 689028"/>
                  <a:gd name="connsiteX67" fmla="*/ 189641 w 421530"/>
                  <a:gd name="connsiteY67" fmla="*/ 376342 h 689028"/>
                  <a:gd name="connsiteX68" fmla="*/ 182730 w 421530"/>
                  <a:gd name="connsiteY68" fmla="*/ 359484 h 689028"/>
                  <a:gd name="connsiteX69" fmla="*/ 173556 w 421530"/>
                  <a:gd name="connsiteY69" fmla="*/ 365334 h 689028"/>
                  <a:gd name="connsiteX70" fmla="*/ 167962 w 421530"/>
                  <a:gd name="connsiteY70" fmla="*/ 386318 h 689028"/>
                  <a:gd name="connsiteX71" fmla="*/ 134518 w 421530"/>
                  <a:gd name="connsiteY71" fmla="*/ 400765 h 689028"/>
                  <a:gd name="connsiteX72" fmla="*/ 115142 w 421530"/>
                  <a:gd name="connsiteY72" fmla="*/ 422436 h 689028"/>
                  <a:gd name="connsiteX73" fmla="*/ 110905 w 421530"/>
                  <a:gd name="connsiteY73" fmla="*/ 443079 h 689028"/>
                  <a:gd name="connsiteX74" fmla="*/ 71208 w 421530"/>
                  <a:gd name="connsiteY74" fmla="*/ 448924 h 689028"/>
                  <a:gd name="connsiteX75" fmla="*/ 24600 w 421530"/>
                  <a:gd name="connsiteY75" fmla="*/ 460624 h 689028"/>
                  <a:gd name="connsiteX76" fmla="*/ 3291 w 421530"/>
                  <a:gd name="connsiteY76" fmla="*/ 469221 h 689028"/>
                  <a:gd name="connsiteX77" fmla="*/ 0 w 421530"/>
                  <a:gd name="connsiteY77" fmla="*/ 478510 h 689028"/>
                  <a:gd name="connsiteX78" fmla="*/ 19046 w 421530"/>
                  <a:gd name="connsiteY78" fmla="*/ 485734 h 689028"/>
                  <a:gd name="connsiteX79" fmla="*/ 23983 w 421530"/>
                  <a:gd name="connsiteY79" fmla="*/ 493644 h 689028"/>
                  <a:gd name="connsiteX80" fmla="*/ 22996 w 421530"/>
                  <a:gd name="connsiteY80" fmla="*/ 524949 h 689028"/>
                  <a:gd name="connsiteX81" fmla="*/ 15755 w 421530"/>
                  <a:gd name="connsiteY81" fmla="*/ 536303 h 689028"/>
                  <a:gd name="connsiteX82" fmla="*/ 14109 w 421530"/>
                  <a:gd name="connsiteY82" fmla="*/ 576548 h 689028"/>
                  <a:gd name="connsiteX83" fmla="*/ 32498 w 421530"/>
                  <a:gd name="connsiteY83" fmla="*/ 595471 h 689028"/>
                  <a:gd name="connsiteX84" fmla="*/ 46608 w 421530"/>
                  <a:gd name="connsiteY84" fmla="*/ 597190 h 689028"/>
                  <a:gd name="connsiteX85" fmla="*/ 54466 w 421530"/>
                  <a:gd name="connsiteY85" fmla="*/ 620926 h 689028"/>
                  <a:gd name="connsiteX86" fmla="*/ 69562 w 421530"/>
                  <a:gd name="connsiteY86" fmla="*/ 653260 h 689028"/>
                  <a:gd name="connsiteX87" fmla="*/ 92846 w 421530"/>
                  <a:gd name="connsiteY87" fmla="*/ 654979 h 689028"/>
                  <a:gd name="connsiteX88" fmla="*/ 113826 w 421530"/>
                  <a:gd name="connsiteY88" fmla="*/ 668053 h 689028"/>
                  <a:gd name="connsiteX89" fmla="*/ 123699 w 421530"/>
                  <a:gd name="connsiteY89" fmla="*/ 680435 h 689028"/>
                  <a:gd name="connsiteX90" fmla="*/ 141718 w 421530"/>
                  <a:gd name="connsiteY90" fmla="*/ 678715 h 689028"/>
                  <a:gd name="connsiteX91" fmla="*/ 155827 w 421530"/>
                  <a:gd name="connsiteY91" fmla="*/ 689037 h 689028"/>
                  <a:gd name="connsiteX92" fmla="*/ 176189 w 421530"/>
                  <a:gd name="connsiteY92" fmla="*/ 675276 h 689028"/>
                  <a:gd name="connsiteX93" fmla="*/ 173228 w 421530"/>
                  <a:gd name="connsiteY93" fmla="*/ 666679 h 689028"/>
                  <a:gd name="connsiteX94" fmla="*/ 196511 w 421530"/>
                  <a:gd name="connsiteY94" fmla="*/ 657731 h 689028"/>
                  <a:gd name="connsiteX95" fmla="*/ 220124 w 421530"/>
                  <a:gd name="connsiteY95" fmla="*/ 677683 h 68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21530" h="689028">
                    <a:moveTo>
                      <a:pt x="220124" y="677683"/>
                    </a:moveTo>
                    <a:lnTo>
                      <a:pt x="256201" y="677341"/>
                    </a:lnTo>
                    <a:lnTo>
                      <a:pt x="278539" y="649821"/>
                    </a:lnTo>
                    <a:lnTo>
                      <a:pt x="309020" y="643971"/>
                    </a:lnTo>
                    <a:lnTo>
                      <a:pt x="312970" y="617142"/>
                    </a:lnTo>
                    <a:lnTo>
                      <a:pt x="322473" y="612670"/>
                    </a:lnTo>
                    <a:lnTo>
                      <a:pt x="324447" y="597877"/>
                    </a:lnTo>
                    <a:lnTo>
                      <a:pt x="305072" y="564511"/>
                    </a:lnTo>
                    <a:lnTo>
                      <a:pt x="317577" y="556596"/>
                    </a:lnTo>
                    <a:lnTo>
                      <a:pt x="336912" y="568637"/>
                    </a:lnTo>
                    <a:lnTo>
                      <a:pt x="340532" y="553157"/>
                    </a:lnTo>
                    <a:lnTo>
                      <a:pt x="334279" y="545933"/>
                    </a:lnTo>
                    <a:lnTo>
                      <a:pt x="343782" y="530799"/>
                    </a:lnTo>
                    <a:lnTo>
                      <a:pt x="371015" y="521510"/>
                    </a:lnTo>
                    <a:lnTo>
                      <a:pt x="382491" y="509470"/>
                    </a:lnTo>
                    <a:lnTo>
                      <a:pt x="375622" y="493990"/>
                    </a:lnTo>
                    <a:lnTo>
                      <a:pt x="392035" y="461652"/>
                    </a:lnTo>
                    <a:lnTo>
                      <a:pt x="377926" y="440326"/>
                    </a:lnTo>
                    <a:lnTo>
                      <a:pt x="387098" y="426221"/>
                    </a:lnTo>
                    <a:lnTo>
                      <a:pt x="397589" y="393196"/>
                    </a:lnTo>
                    <a:lnTo>
                      <a:pt x="394628" y="371870"/>
                    </a:lnTo>
                    <a:lnTo>
                      <a:pt x="408407" y="346069"/>
                    </a:lnTo>
                    <a:lnTo>
                      <a:pt x="403513" y="335748"/>
                    </a:lnTo>
                    <a:lnTo>
                      <a:pt x="417294" y="304447"/>
                    </a:lnTo>
                    <a:lnTo>
                      <a:pt x="399563" y="297565"/>
                    </a:lnTo>
                    <a:lnTo>
                      <a:pt x="392365" y="286902"/>
                    </a:lnTo>
                    <a:lnTo>
                      <a:pt x="401866" y="274174"/>
                    </a:lnTo>
                    <a:lnTo>
                      <a:pt x="391706" y="247686"/>
                    </a:lnTo>
                    <a:lnTo>
                      <a:pt x="408079" y="224637"/>
                    </a:lnTo>
                    <a:lnTo>
                      <a:pt x="405159" y="213975"/>
                    </a:lnTo>
                    <a:lnTo>
                      <a:pt x="419885" y="199527"/>
                    </a:lnTo>
                    <a:lnTo>
                      <a:pt x="421531" y="179230"/>
                    </a:lnTo>
                    <a:lnTo>
                      <a:pt x="411370" y="169254"/>
                    </a:lnTo>
                    <a:lnTo>
                      <a:pt x="405816" y="147583"/>
                    </a:lnTo>
                    <a:lnTo>
                      <a:pt x="385783" y="116965"/>
                    </a:lnTo>
                    <a:lnTo>
                      <a:pt x="376937" y="98046"/>
                    </a:lnTo>
                    <a:lnTo>
                      <a:pt x="368093" y="94949"/>
                    </a:lnTo>
                    <a:lnTo>
                      <a:pt x="358221" y="73278"/>
                    </a:lnTo>
                    <a:lnTo>
                      <a:pt x="380230" y="31310"/>
                    </a:lnTo>
                    <a:lnTo>
                      <a:pt x="379900" y="10671"/>
                    </a:lnTo>
                    <a:lnTo>
                      <a:pt x="365789" y="696"/>
                    </a:lnTo>
                    <a:lnTo>
                      <a:pt x="117446" y="9"/>
                    </a:lnTo>
                    <a:lnTo>
                      <a:pt x="108272" y="6200"/>
                    </a:lnTo>
                    <a:lnTo>
                      <a:pt x="108602" y="22712"/>
                    </a:lnTo>
                    <a:lnTo>
                      <a:pt x="121066" y="55733"/>
                    </a:lnTo>
                    <a:lnTo>
                      <a:pt x="104652" y="99079"/>
                    </a:lnTo>
                    <a:lnTo>
                      <a:pt x="90872" y="106648"/>
                    </a:lnTo>
                    <a:lnTo>
                      <a:pt x="99757" y="133478"/>
                    </a:lnTo>
                    <a:lnTo>
                      <a:pt x="105639" y="195055"/>
                    </a:lnTo>
                    <a:lnTo>
                      <a:pt x="117775" y="211909"/>
                    </a:lnTo>
                    <a:lnTo>
                      <a:pt x="135834" y="217414"/>
                    </a:lnTo>
                    <a:lnTo>
                      <a:pt x="156156" y="235991"/>
                    </a:lnTo>
                    <a:lnTo>
                      <a:pt x="169608" y="263512"/>
                    </a:lnTo>
                    <a:lnTo>
                      <a:pt x="187667" y="284150"/>
                    </a:lnTo>
                    <a:lnTo>
                      <a:pt x="194537" y="297565"/>
                    </a:lnTo>
                    <a:lnTo>
                      <a:pt x="208976" y="294126"/>
                    </a:lnTo>
                    <a:lnTo>
                      <a:pt x="231931" y="278646"/>
                    </a:lnTo>
                    <a:lnTo>
                      <a:pt x="254556" y="286557"/>
                    </a:lnTo>
                    <a:lnTo>
                      <a:pt x="277550" y="305480"/>
                    </a:lnTo>
                    <a:lnTo>
                      <a:pt x="273602" y="321301"/>
                    </a:lnTo>
                    <a:lnTo>
                      <a:pt x="261467" y="320614"/>
                    </a:lnTo>
                    <a:lnTo>
                      <a:pt x="259821" y="338500"/>
                    </a:lnTo>
                    <a:lnTo>
                      <a:pt x="239829" y="341252"/>
                    </a:lnTo>
                    <a:lnTo>
                      <a:pt x="220453" y="335407"/>
                    </a:lnTo>
                    <a:lnTo>
                      <a:pt x="207002" y="356391"/>
                    </a:lnTo>
                    <a:lnTo>
                      <a:pt x="213913" y="378062"/>
                    </a:lnTo>
                    <a:lnTo>
                      <a:pt x="204368" y="385285"/>
                    </a:lnTo>
                    <a:lnTo>
                      <a:pt x="189641" y="376342"/>
                    </a:lnTo>
                    <a:lnTo>
                      <a:pt x="182730" y="359484"/>
                    </a:lnTo>
                    <a:lnTo>
                      <a:pt x="173556" y="365334"/>
                    </a:lnTo>
                    <a:lnTo>
                      <a:pt x="167962" y="386318"/>
                    </a:lnTo>
                    <a:lnTo>
                      <a:pt x="134518" y="400765"/>
                    </a:lnTo>
                    <a:lnTo>
                      <a:pt x="115142" y="422436"/>
                    </a:lnTo>
                    <a:lnTo>
                      <a:pt x="110905" y="443079"/>
                    </a:lnTo>
                    <a:lnTo>
                      <a:pt x="71208" y="448924"/>
                    </a:lnTo>
                    <a:lnTo>
                      <a:pt x="24600" y="460624"/>
                    </a:lnTo>
                    <a:lnTo>
                      <a:pt x="3291" y="469221"/>
                    </a:lnTo>
                    <a:lnTo>
                      <a:pt x="0" y="478510"/>
                    </a:lnTo>
                    <a:lnTo>
                      <a:pt x="19046" y="485734"/>
                    </a:lnTo>
                    <a:lnTo>
                      <a:pt x="23983" y="493644"/>
                    </a:lnTo>
                    <a:lnTo>
                      <a:pt x="22996" y="524949"/>
                    </a:lnTo>
                    <a:lnTo>
                      <a:pt x="15755" y="536303"/>
                    </a:lnTo>
                    <a:lnTo>
                      <a:pt x="14109" y="576548"/>
                    </a:lnTo>
                    <a:lnTo>
                      <a:pt x="32498" y="595471"/>
                    </a:lnTo>
                    <a:lnTo>
                      <a:pt x="46608" y="597190"/>
                    </a:lnTo>
                    <a:lnTo>
                      <a:pt x="54466" y="620926"/>
                    </a:lnTo>
                    <a:lnTo>
                      <a:pt x="69562" y="653260"/>
                    </a:lnTo>
                    <a:lnTo>
                      <a:pt x="92846" y="654979"/>
                    </a:lnTo>
                    <a:lnTo>
                      <a:pt x="113826" y="668053"/>
                    </a:lnTo>
                    <a:lnTo>
                      <a:pt x="123699" y="680435"/>
                    </a:lnTo>
                    <a:lnTo>
                      <a:pt x="141718" y="678715"/>
                    </a:lnTo>
                    <a:lnTo>
                      <a:pt x="155827" y="689037"/>
                    </a:lnTo>
                    <a:lnTo>
                      <a:pt x="176189" y="675276"/>
                    </a:lnTo>
                    <a:lnTo>
                      <a:pt x="173228" y="666679"/>
                    </a:lnTo>
                    <a:lnTo>
                      <a:pt x="196511" y="657731"/>
                    </a:lnTo>
                    <a:lnTo>
                      <a:pt x="220124" y="677683"/>
                    </a:lnTo>
                    <a:close/>
                  </a:path>
                </a:pathLst>
              </a:custGeom>
              <a:solidFill>
                <a:srgbClr val="41B6C4"/>
              </a:solidFill>
              <a:ln w="5801" cap="flat">
                <a:noFill/>
                <a:prstDash val="solid"/>
                <a:miter/>
              </a:ln>
            </p:spPr>
            <p:txBody>
              <a:bodyPr rtlCol="0" anchor="ctr"/>
              <a:lstStyle/>
              <a:p>
                <a:endParaRPr lang="pt-BR"/>
              </a:p>
            </p:txBody>
          </p:sp>
          <p:sp>
            <p:nvSpPr>
              <p:cNvPr id="161" name="Forma Livre: Forma 160">
                <a:extLst>
                  <a:ext uri="{FF2B5EF4-FFF2-40B4-BE49-F238E27FC236}">
                    <a16:creationId xmlns:a16="http://schemas.microsoft.com/office/drawing/2014/main" id="{FCCB689C-69BE-CA58-5C9C-B83603529BBD}"/>
                  </a:ext>
                </a:extLst>
              </p:cNvPr>
              <p:cNvSpPr/>
              <p:nvPr/>
            </p:nvSpPr>
            <p:spPr>
              <a:xfrm flipV="1">
                <a:off x="-20014267" y="4677178"/>
                <a:ext cx="180098" cy="256620"/>
              </a:xfrm>
              <a:custGeom>
                <a:avLst/>
                <a:gdLst>
                  <a:gd name="connsiteX0" fmla="*/ 86593 w 180098"/>
                  <a:gd name="connsiteY0" fmla="*/ 232203 h 256620"/>
                  <a:gd name="connsiteX1" fmla="*/ 85935 w 180098"/>
                  <a:gd name="connsiteY1" fmla="*/ 215004 h 256620"/>
                  <a:gd name="connsiteX2" fmla="*/ 100704 w 180098"/>
                  <a:gd name="connsiteY2" fmla="*/ 172690 h 256620"/>
                  <a:gd name="connsiteX3" fmla="*/ 109877 w 180098"/>
                  <a:gd name="connsiteY3" fmla="*/ 160308 h 256620"/>
                  <a:gd name="connsiteX4" fmla="*/ 130199 w 180098"/>
                  <a:gd name="connsiteY4" fmla="*/ 111804 h 256620"/>
                  <a:gd name="connsiteX5" fmla="*/ 152536 w 180098"/>
                  <a:gd name="connsiteY5" fmla="*/ 106299 h 256620"/>
                  <a:gd name="connsiteX6" fmla="*/ 155786 w 180098"/>
                  <a:gd name="connsiteY6" fmla="*/ 86007 h 256620"/>
                  <a:gd name="connsiteX7" fmla="*/ 180098 w 180098"/>
                  <a:gd name="connsiteY7" fmla="*/ 47819 h 256620"/>
                  <a:gd name="connsiteX8" fmla="*/ 158747 w 180098"/>
                  <a:gd name="connsiteY8" fmla="*/ 43693 h 256620"/>
                  <a:gd name="connsiteX9" fmla="*/ 128923 w 180098"/>
                  <a:gd name="connsiteY9" fmla="*/ 3790 h 256620"/>
                  <a:gd name="connsiteX10" fmla="*/ 116459 w 180098"/>
                  <a:gd name="connsiteY10" fmla="*/ 6 h 256620"/>
                  <a:gd name="connsiteX11" fmla="*/ 97741 w 180098"/>
                  <a:gd name="connsiteY11" fmla="*/ 14453 h 256620"/>
                  <a:gd name="connsiteX12" fmla="*/ 86922 w 180098"/>
                  <a:gd name="connsiteY12" fmla="*/ 29933 h 256620"/>
                  <a:gd name="connsiteX13" fmla="*/ 88569 w 180098"/>
                  <a:gd name="connsiteY13" fmla="*/ 40595 h 256620"/>
                  <a:gd name="connsiteX14" fmla="*/ 71497 w 180098"/>
                  <a:gd name="connsiteY14" fmla="*/ 68116 h 256620"/>
                  <a:gd name="connsiteX15" fmla="*/ 49529 w 180098"/>
                  <a:gd name="connsiteY15" fmla="*/ 97356 h 256620"/>
                  <a:gd name="connsiteX16" fmla="*/ 29496 w 180098"/>
                  <a:gd name="connsiteY16" fmla="*/ 103206 h 256620"/>
                  <a:gd name="connsiteX17" fmla="*/ 8515 w 180098"/>
                  <a:gd name="connsiteY17" fmla="*/ 133475 h 256620"/>
                  <a:gd name="connsiteX18" fmla="*/ 0 w 180098"/>
                  <a:gd name="connsiteY18" fmla="*/ 156182 h 256620"/>
                  <a:gd name="connsiteX19" fmla="*/ 3907 w 180098"/>
                  <a:gd name="connsiteY19" fmla="*/ 177166 h 256620"/>
                  <a:gd name="connsiteX20" fmla="*/ 25587 w 180098"/>
                  <a:gd name="connsiteY20" fmla="*/ 200211 h 256620"/>
                  <a:gd name="connsiteX21" fmla="*/ 31140 w 180098"/>
                  <a:gd name="connsiteY21" fmla="*/ 222573 h 256620"/>
                  <a:gd name="connsiteX22" fmla="*/ 44264 w 180098"/>
                  <a:gd name="connsiteY22" fmla="*/ 244931 h 256620"/>
                  <a:gd name="connsiteX23" fmla="*/ 59690 w 180098"/>
                  <a:gd name="connsiteY23" fmla="*/ 256626 h 256620"/>
                  <a:gd name="connsiteX24" fmla="*/ 79354 w 180098"/>
                  <a:gd name="connsiteY24" fmla="*/ 233581 h 256620"/>
                  <a:gd name="connsiteX25" fmla="*/ 86593 w 180098"/>
                  <a:gd name="connsiteY25" fmla="*/ 232203 h 25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0098" h="256620">
                    <a:moveTo>
                      <a:pt x="86593" y="232203"/>
                    </a:moveTo>
                    <a:lnTo>
                      <a:pt x="85935" y="215004"/>
                    </a:lnTo>
                    <a:lnTo>
                      <a:pt x="100704" y="172690"/>
                    </a:lnTo>
                    <a:lnTo>
                      <a:pt x="109877" y="160308"/>
                    </a:lnTo>
                    <a:lnTo>
                      <a:pt x="130199" y="111804"/>
                    </a:lnTo>
                    <a:lnTo>
                      <a:pt x="152536" y="106299"/>
                    </a:lnTo>
                    <a:lnTo>
                      <a:pt x="155786" y="86007"/>
                    </a:lnTo>
                    <a:lnTo>
                      <a:pt x="180098" y="47819"/>
                    </a:lnTo>
                    <a:lnTo>
                      <a:pt x="158747" y="43693"/>
                    </a:lnTo>
                    <a:lnTo>
                      <a:pt x="128923" y="3790"/>
                    </a:lnTo>
                    <a:lnTo>
                      <a:pt x="116459" y="6"/>
                    </a:lnTo>
                    <a:lnTo>
                      <a:pt x="97741" y="14453"/>
                    </a:lnTo>
                    <a:lnTo>
                      <a:pt x="86922" y="29933"/>
                    </a:lnTo>
                    <a:lnTo>
                      <a:pt x="88569" y="40595"/>
                    </a:lnTo>
                    <a:lnTo>
                      <a:pt x="71497" y="68116"/>
                    </a:lnTo>
                    <a:lnTo>
                      <a:pt x="49529" y="97356"/>
                    </a:lnTo>
                    <a:lnTo>
                      <a:pt x="29496" y="103206"/>
                    </a:lnTo>
                    <a:lnTo>
                      <a:pt x="8515" y="133475"/>
                    </a:lnTo>
                    <a:lnTo>
                      <a:pt x="0" y="156182"/>
                    </a:lnTo>
                    <a:lnTo>
                      <a:pt x="3907" y="177166"/>
                    </a:lnTo>
                    <a:lnTo>
                      <a:pt x="25587" y="200211"/>
                    </a:lnTo>
                    <a:lnTo>
                      <a:pt x="31140" y="222573"/>
                    </a:lnTo>
                    <a:lnTo>
                      <a:pt x="44264" y="244931"/>
                    </a:lnTo>
                    <a:lnTo>
                      <a:pt x="59690" y="256626"/>
                    </a:lnTo>
                    <a:lnTo>
                      <a:pt x="79354" y="233581"/>
                    </a:lnTo>
                    <a:lnTo>
                      <a:pt x="86593" y="232203"/>
                    </a:lnTo>
                    <a:close/>
                  </a:path>
                </a:pathLst>
              </a:custGeom>
              <a:solidFill>
                <a:srgbClr val="41B6C4"/>
              </a:solidFill>
              <a:ln w="5801" cap="flat">
                <a:noFill/>
                <a:prstDash val="solid"/>
                <a:miter/>
              </a:ln>
            </p:spPr>
            <p:txBody>
              <a:bodyPr rtlCol="0" anchor="ctr"/>
              <a:lstStyle/>
              <a:p>
                <a:endParaRPr lang="pt-BR"/>
              </a:p>
            </p:txBody>
          </p:sp>
        </p:grpSp>
        <p:sp>
          <p:nvSpPr>
            <p:cNvPr id="162" name="Forma Livre: Forma 161">
              <a:extLst>
                <a:ext uri="{FF2B5EF4-FFF2-40B4-BE49-F238E27FC236}">
                  <a16:creationId xmlns:a16="http://schemas.microsoft.com/office/drawing/2014/main" id="{F2DB5B4B-DFBD-205E-5DD8-3D44AB4965DA}"/>
                </a:ext>
              </a:extLst>
            </p:cNvPr>
            <p:cNvSpPr/>
            <p:nvPr/>
          </p:nvSpPr>
          <p:spPr>
            <a:xfrm flipV="1">
              <a:off x="-18756256" y="3739779"/>
              <a:ext cx="260150" cy="220503"/>
            </a:xfrm>
            <a:custGeom>
              <a:avLst/>
              <a:gdLst>
                <a:gd name="connsiteX0" fmla="*/ 206013 w 260150"/>
                <a:gd name="connsiteY0" fmla="*/ 1 h 220503"/>
                <a:gd name="connsiteX1" fmla="*/ 178780 w 260150"/>
                <a:gd name="connsiteY1" fmla="*/ 28897 h 220503"/>
                <a:gd name="connsiteX2" fmla="*/ 158130 w 260150"/>
                <a:gd name="connsiteY2" fmla="*/ 35433 h 220503"/>
                <a:gd name="connsiteX3" fmla="*/ 129251 w 260150"/>
                <a:gd name="connsiteY3" fmla="*/ 38185 h 220503"/>
                <a:gd name="connsiteX4" fmla="*/ 117446 w 260150"/>
                <a:gd name="connsiteY4" fmla="*/ 34057 h 220503"/>
                <a:gd name="connsiteX5" fmla="*/ 75115 w 260150"/>
                <a:gd name="connsiteY5" fmla="*/ 41281 h 220503"/>
                <a:gd name="connsiteX6" fmla="*/ 18387 w 260150"/>
                <a:gd name="connsiteY6" fmla="*/ 40593 h 220503"/>
                <a:gd name="connsiteX7" fmla="*/ 3620 w 260150"/>
                <a:gd name="connsiteY7" fmla="*/ 102857 h 220503"/>
                <a:gd name="connsiteX8" fmla="*/ 0 w 260150"/>
                <a:gd name="connsiteY8" fmla="*/ 125561 h 220503"/>
                <a:gd name="connsiteX9" fmla="*/ 34431 w 260150"/>
                <a:gd name="connsiteY9" fmla="*/ 188856 h 220503"/>
                <a:gd name="connsiteX10" fmla="*/ 36405 w 260150"/>
                <a:gd name="connsiteY10" fmla="*/ 214312 h 220503"/>
                <a:gd name="connsiteX11" fmla="*/ 81039 w 260150"/>
                <a:gd name="connsiteY11" fmla="*/ 220504 h 220503"/>
                <a:gd name="connsiteX12" fmla="*/ 108231 w 260150"/>
                <a:gd name="connsiteY12" fmla="*/ 206057 h 220503"/>
                <a:gd name="connsiteX13" fmla="*/ 121353 w 260150"/>
                <a:gd name="connsiteY13" fmla="*/ 205024 h 220503"/>
                <a:gd name="connsiteX14" fmla="*/ 151547 w 260150"/>
                <a:gd name="connsiteY14" fmla="*/ 213281 h 220503"/>
                <a:gd name="connsiteX15" fmla="*/ 207000 w 260150"/>
                <a:gd name="connsiteY15" fmla="*/ 209153 h 220503"/>
                <a:gd name="connsiteX16" fmla="*/ 237812 w 260150"/>
                <a:gd name="connsiteY16" fmla="*/ 215344 h 220503"/>
                <a:gd name="connsiteX17" fmla="*/ 250934 w 260150"/>
                <a:gd name="connsiteY17" fmla="*/ 205368 h 220503"/>
                <a:gd name="connsiteX18" fmla="*/ 260151 w 260150"/>
                <a:gd name="connsiteY18" fmla="*/ 184040 h 220503"/>
                <a:gd name="connsiteX19" fmla="*/ 254227 w 260150"/>
                <a:gd name="connsiteY19" fmla="*/ 163745 h 220503"/>
                <a:gd name="connsiteX20" fmla="*/ 232588 w 260150"/>
                <a:gd name="connsiteY20" fmla="*/ 139321 h 220503"/>
                <a:gd name="connsiteX21" fmla="*/ 219137 w 260150"/>
                <a:gd name="connsiteY21" fmla="*/ 92193 h 220503"/>
                <a:gd name="connsiteX22" fmla="*/ 220453 w 260150"/>
                <a:gd name="connsiteY22" fmla="*/ 56073 h 220503"/>
                <a:gd name="connsiteX23" fmla="*/ 213213 w 260150"/>
                <a:gd name="connsiteY23" fmla="*/ 6881 h 220503"/>
                <a:gd name="connsiteX24" fmla="*/ 206013 w 260150"/>
                <a:gd name="connsiteY24" fmla="*/ 1 h 22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0150" h="220503">
                  <a:moveTo>
                    <a:pt x="206013" y="1"/>
                  </a:moveTo>
                  <a:lnTo>
                    <a:pt x="178780" y="28897"/>
                  </a:lnTo>
                  <a:lnTo>
                    <a:pt x="158130" y="35433"/>
                  </a:lnTo>
                  <a:lnTo>
                    <a:pt x="129251" y="38185"/>
                  </a:lnTo>
                  <a:lnTo>
                    <a:pt x="117446" y="34057"/>
                  </a:lnTo>
                  <a:lnTo>
                    <a:pt x="75115" y="41281"/>
                  </a:lnTo>
                  <a:lnTo>
                    <a:pt x="18387" y="40593"/>
                  </a:lnTo>
                  <a:lnTo>
                    <a:pt x="3620" y="102857"/>
                  </a:lnTo>
                  <a:lnTo>
                    <a:pt x="0" y="125561"/>
                  </a:lnTo>
                  <a:lnTo>
                    <a:pt x="34431" y="188856"/>
                  </a:lnTo>
                  <a:lnTo>
                    <a:pt x="36405" y="214312"/>
                  </a:lnTo>
                  <a:lnTo>
                    <a:pt x="81039" y="220504"/>
                  </a:lnTo>
                  <a:lnTo>
                    <a:pt x="108231" y="206057"/>
                  </a:lnTo>
                  <a:lnTo>
                    <a:pt x="121353" y="205024"/>
                  </a:lnTo>
                  <a:lnTo>
                    <a:pt x="151547" y="213281"/>
                  </a:lnTo>
                  <a:lnTo>
                    <a:pt x="207000" y="209153"/>
                  </a:lnTo>
                  <a:lnTo>
                    <a:pt x="237812" y="215344"/>
                  </a:lnTo>
                  <a:lnTo>
                    <a:pt x="250934" y="205368"/>
                  </a:lnTo>
                  <a:lnTo>
                    <a:pt x="260151" y="184040"/>
                  </a:lnTo>
                  <a:lnTo>
                    <a:pt x="254227" y="163745"/>
                  </a:lnTo>
                  <a:lnTo>
                    <a:pt x="232588" y="139321"/>
                  </a:lnTo>
                  <a:lnTo>
                    <a:pt x="219137" y="92193"/>
                  </a:lnTo>
                  <a:lnTo>
                    <a:pt x="220453" y="56073"/>
                  </a:lnTo>
                  <a:lnTo>
                    <a:pt x="213213" y="6881"/>
                  </a:lnTo>
                  <a:lnTo>
                    <a:pt x="206013" y="1"/>
                  </a:lnTo>
                  <a:close/>
                </a:path>
              </a:pathLst>
            </a:custGeom>
            <a:solidFill>
              <a:srgbClr val="41B6C4"/>
            </a:solidFill>
            <a:ln w="5801" cap="flat">
              <a:noFill/>
              <a:prstDash val="solid"/>
              <a:miter/>
            </a:ln>
          </p:spPr>
          <p:txBody>
            <a:bodyPr rtlCol="0" anchor="ctr"/>
            <a:lstStyle/>
            <a:p>
              <a:endParaRPr lang="pt-BR"/>
            </a:p>
          </p:txBody>
        </p:sp>
        <p:sp>
          <p:nvSpPr>
            <p:cNvPr id="163" name="Forma Livre: Forma 162">
              <a:extLst>
                <a:ext uri="{FF2B5EF4-FFF2-40B4-BE49-F238E27FC236}">
                  <a16:creationId xmlns:a16="http://schemas.microsoft.com/office/drawing/2014/main" id="{C8207EA6-822B-8F3A-C7FF-1CF3C20B355C}"/>
                </a:ext>
              </a:extLst>
            </p:cNvPr>
            <p:cNvSpPr/>
            <p:nvPr/>
          </p:nvSpPr>
          <p:spPr>
            <a:xfrm flipV="1">
              <a:off x="-18768721" y="4637962"/>
              <a:ext cx="239458" cy="415203"/>
            </a:xfrm>
            <a:custGeom>
              <a:avLst/>
              <a:gdLst>
                <a:gd name="connsiteX0" fmla="*/ 222714 w 239458"/>
                <a:gd name="connsiteY0" fmla="*/ 348819 h 415203"/>
                <a:gd name="connsiteX1" fmla="*/ 224031 w 239458"/>
                <a:gd name="connsiteY1" fmla="*/ 335749 h 415203"/>
                <a:gd name="connsiteX2" fmla="*/ 235838 w 239458"/>
                <a:gd name="connsiteY2" fmla="*/ 331619 h 415203"/>
                <a:gd name="connsiteX3" fmla="*/ 231272 w 239458"/>
                <a:gd name="connsiteY3" fmla="*/ 309261 h 415203"/>
                <a:gd name="connsiteX4" fmla="*/ 239458 w 239458"/>
                <a:gd name="connsiteY4" fmla="*/ 295501 h 415203"/>
                <a:gd name="connsiteX5" fmla="*/ 235509 w 239458"/>
                <a:gd name="connsiteY5" fmla="*/ 273484 h 415203"/>
                <a:gd name="connsiteX6" fmla="*/ 222098 w 239458"/>
                <a:gd name="connsiteY6" fmla="*/ 245277 h 415203"/>
                <a:gd name="connsiteX7" fmla="*/ 229625 w 239458"/>
                <a:gd name="connsiteY7" fmla="*/ 237021 h 415203"/>
                <a:gd name="connsiteX8" fmla="*/ 209592 w 239458"/>
                <a:gd name="connsiteY8" fmla="*/ 216037 h 415203"/>
                <a:gd name="connsiteX9" fmla="*/ 207330 w 239458"/>
                <a:gd name="connsiteY9" fmla="*/ 200898 h 415203"/>
                <a:gd name="connsiteX10" fmla="*/ 197457 w 239458"/>
                <a:gd name="connsiteY10" fmla="*/ 183012 h 415203"/>
                <a:gd name="connsiteX11" fmla="*/ 223374 w 239458"/>
                <a:gd name="connsiteY11" fmla="*/ 127284 h 415203"/>
                <a:gd name="connsiteX12" fmla="*/ 213870 w 239458"/>
                <a:gd name="connsiteY12" fmla="*/ 109739 h 415203"/>
                <a:gd name="connsiteX13" fmla="*/ 208317 w 239458"/>
                <a:gd name="connsiteY13" fmla="*/ 87035 h 415203"/>
                <a:gd name="connsiteX14" fmla="*/ 183717 w 239458"/>
                <a:gd name="connsiteY14" fmla="*/ 74653 h 415203"/>
                <a:gd name="connsiteX15" fmla="*/ 166316 w 239458"/>
                <a:gd name="connsiteY15" fmla="*/ 72933 h 415203"/>
                <a:gd name="connsiteX16" fmla="*/ 151877 w 239458"/>
                <a:gd name="connsiteY16" fmla="*/ 62958 h 415203"/>
                <a:gd name="connsiteX17" fmla="*/ 142703 w 239458"/>
                <a:gd name="connsiteY17" fmla="*/ 46787 h 415203"/>
                <a:gd name="connsiteX18" fmla="*/ 115142 w 239458"/>
                <a:gd name="connsiteY18" fmla="*/ 26148 h 415203"/>
                <a:gd name="connsiteX19" fmla="*/ 89554 w 239458"/>
                <a:gd name="connsiteY19" fmla="*/ 11014 h 415203"/>
                <a:gd name="connsiteX20" fmla="*/ 66930 w 239458"/>
                <a:gd name="connsiteY20" fmla="*/ 7229 h 415203"/>
                <a:gd name="connsiteX21" fmla="*/ 58703 w 239458"/>
                <a:gd name="connsiteY21" fmla="*/ 13075 h 415203"/>
                <a:gd name="connsiteX22" fmla="*/ 45579 w 239458"/>
                <a:gd name="connsiteY22" fmla="*/ 6 h 415203"/>
                <a:gd name="connsiteX23" fmla="*/ 34431 w 239458"/>
                <a:gd name="connsiteY23" fmla="*/ 38876 h 415203"/>
                <a:gd name="connsiteX24" fmla="*/ 28877 w 239458"/>
                <a:gd name="connsiteY24" fmla="*/ 78438 h 415203"/>
                <a:gd name="connsiteX25" fmla="*/ 51503 w 239458"/>
                <a:gd name="connsiteY25" fmla="*/ 105267 h 415203"/>
                <a:gd name="connsiteX26" fmla="*/ 37064 w 239458"/>
                <a:gd name="connsiteY26" fmla="*/ 132101 h 415203"/>
                <a:gd name="connsiteX27" fmla="*/ 19005 w 239458"/>
                <a:gd name="connsiteY27" fmla="*/ 141389 h 415203"/>
                <a:gd name="connsiteX28" fmla="*/ 18676 w 239458"/>
                <a:gd name="connsiteY28" fmla="*/ 174069 h 415203"/>
                <a:gd name="connsiteX29" fmla="*/ 13122 w 239458"/>
                <a:gd name="connsiteY29" fmla="*/ 188862 h 415203"/>
                <a:gd name="connsiteX30" fmla="*/ 0 w 239458"/>
                <a:gd name="connsiteY30" fmla="*/ 204683 h 415203"/>
                <a:gd name="connsiteX31" fmla="*/ 1974 w 239458"/>
                <a:gd name="connsiteY31" fmla="*/ 226012 h 415203"/>
                <a:gd name="connsiteX32" fmla="*/ 23283 w 239458"/>
                <a:gd name="connsiteY32" fmla="*/ 236675 h 415203"/>
                <a:gd name="connsiteX33" fmla="*/ 19005 w 239458"/>
                <a:gd name="connsiteY33" fmla="*/ 251468 h 415203"/>
                <a:gd name="connsiteX34" fmla="*/ 37722 w 239458"/>
                <a:gd name="connsiteY34" fmla="*/ 269013 h 415203"/>
                <a:gd name="connsiteX35" fmla="*/ 40025 w 239458"/>
                <a:gd name="connsiteY35" fmla="*/ 278643 h 415203"/>
                <a:gd name="connsiteX36" fmla="*/ 59031 w 239458"/>
                <a:gd name="connsiteY36" fmla="*/ 297562 h 415203"/>
                <a:gd name="connsiteX37" fmla="*/ 82973 w 239458"/>
                <a:gd name="connsiteY37" fmla="*/ 316139 h 415203"/>
                <a:gd name="connsiteX38" fmla="*/ 85935 w 239458"/>
                <a:gd name="connsiteY38" fmla="*/ 331619 h 415203"/>
                <a:gd name="connsiteX39" fmla="*/ 91200 w 239458"/>
                <a:gd name="connsiteY39" fmla="*/ 346758 h 415203"/>
                <a:gd name="connsiteX40" fmla="*/ 87250 w 239458"/>
                <a:gd name="connsiteY40" fmla="*/ 358453 h 415203"/>
                <a:gd name="connsiteX41" fmla="*/ 94161 w 239458"/>
                <a:gd name="connsiteY41" fmla="*/ 372900 h 415203"/>
                <a:gd name="connsiteX42" fmla="*/ 116129 w 239458"/>
                <a:gd name="connsiteY42" fmla="*/ 401795 h 415203"/>
                <a:gd name="connsiteX43" fmla="*/ 140071 w 239458"/>
                <a:gd name="connsiteY43" fmla="*/ 415210 h 415203"/>
                <a:gd name="connsiteX44" fmla="*/ 144349 w 239458"/>
                <a:gd name="connsiteY44" fmla="*/ 401108 h 415203"/>
                <a:gd name="connsiteX45" fmla="*/ 141058 w 239458"/>
                <a:gd name="connsiteY45" fmla="*/ 386661 h 415203"/>
                <a:gd name="connsiteX46" fmla="*/ 167962 w 239458"/>
                <a:gd name="connsiteY46" fmla="*/ 393197 h 415203"/>
                <a:gd name="connsiteX47" fmla="*/ 182400 w 239458"/>
                <a:gd name="connsiteY47" fmla="*/ 380469 h 415203"/>
                <a:gd name="connsiteX48" fmla="*/ 193220 w 239458"/>
                <a:gd name="connsiteY48" fmla="*/ 380124 h 415203"/>
                <a:gd name="connsiteX49" fmla="*/ 222714 w 239458"/>
                <a:gd name="connsiteY49" fmla="*/ 348819 h 41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39458" h="415203">
                  <a:moveTo>
                    <a:pt x="222714" y="348819"/>
                  </a:moveTo>
                  <a:lnTo>
                    <a:pt x="224031" y="335749"/>
                  </a:lnTo>
                  <a:lnTo>
                    <a:pt x="235838" y="331619"/>
                  </a:lnTo>
                  <a:lnTo>
                    <a:pt x="231272" y="309261"/>
                  </a:lnTo>
                  <a:lnTo>
                    <a:pt x="239458" y="295501"/>
                  </a:lnTo>
                  <a:lnTo>
                    <a:pt x="235509" y="273484"/>
                  </a:lnTo>
                  <a:lnTo>
                    <a:pt x="222098" y="245277"/>
                  </a:lnTo>
                  <a:lnTo>
                    <a:pt x="229625" y="237021"/>
                  </a:lnTo>
                  <a:lnTo>
                    <a:pt x="209592" y="216037"/>
                  </a:lnTo>
                  <a:lnTo>
                    <a:pt x="207330" y="200898"/>
                  </a:lnTo>
                  <a:lnTo>
                    <a:pt x="197457" y="183012"/>
                  </a:lnTo>
                  <a:lnTo>
                    <a:pt x="223374" y="127284"/>
                  </a:lnTo>
                  <a:lnTo>
                    <a:pt x="213870" y="109739"/>
                  </a:lnTo>
                  <a:lnTo>
                    <a:pt x="208317" y="87035"/>
                  </a:lnTo>
                  <a:lnTo>
                    <a:pt x="183717" y="74653"/>
                  </a:lnTo>
                  <a:lnTo>
                    <a:pt x="166316" y="72933"/>
                  </a:lnTo>
                  <a:lnTo>
                    <a:pt x="151877" y="62958"/>
                  </a:lnTo>
                  <a:lnTo>
                    <a:pt x="142703" y="46787"/>
                  </a:lnTo>
                  <a:lnTo>
                    <a:pt x="115142" y="26148"/>
                  </a:lnTo>
                  <a:lnTo>
                    <a:pt x="89554" y="11014"/>
                  </a:lnTo>
                  <a:lnTo>
                    <a:pt x="66930" y="7229"/>
                  </a:lnTo>
                  <a:lnTo>
                    <a:pt x="58703" y="13075"/>
                  </a:lnTo>
                  <a:lnTo>
                    <a:pt x="45579" y="6"/>
                  </a:lnTo>
                  <a:lnTo>
                    <a:pt x="34431" y="38876"/>
                  </a:lnTo>
                  <a:lnTo>
                    <a:pt x="28877" y="78438"/>
                  </a:lnTo>
                  <a:lnTo>
                    <a:pt x="51503" y="105267"/>
                  </a:lnTo>
                  <a:lnTo>
                    <a:pt x="37064" y="132101"/>
                  </a:lnTo>
                  <a:lnTo>
                    <a:pt x="19005" y="141389"/>
                  </a:lnTo>
                  <a:lnTo>
                    <a:pt x="18676" y="174069"/>
                  </a:lnTo>
                  <a:lnTo>
                    <a:pt x="13122" y="188862"/>
                  </a:lnTo>
                  <a:lnTo>
                    <a:pt x="0" y="204683"/>
                  </a:lnTo>
                  <a:lnTo>
                    <a:pt x="1974" y="226012"/>
                  </a:lnTo>
                  <a:lnTo>
                    <a:pt x="23283" y="236675"/>
                  </a:lnTo>
                  <a:lnTo>
                    <a:pt x="19005" y="251468"/>
                  </a:lnTo>
                  <a:lnTo>
                    <a:pt x="37722" y="269013"/>
                  </a:lnTo>
                  <a:lnTo>
                    <a:pt x="40025" y="278643"/>
                  </a:lnTo>
                  <a:lnTo>
                    <a:pt x="59031" y="297562"/>
                  </a:lnTo>
                  <a:lnTo>
                    <a:pt x="82973" y="316139"/>
                  </a:lnTo>
                  <a:lnTo>
                    <a:pt x="85935" y="331619"/>
                  </a:lnTo>
                  <a:lnTo>
                    <a:pt x="91200" y="346758"/>
                  </a:lnTo>
                  <a:lnTo>
                    <a:pt x="87250" y="358453"/>
                  </a:lnTo>
                  <a:lnTo>
                    <a:pt x="94161" y="372900"/>
                  </a:lnTo>
                  <a:lnTo>
                    <a:pt x="116129" y="401795"/>
                  </a:lnTo>
                  <a:lnTo>
                    <a:pt x="140071" y="415210"/>
                  </a:lnTo>
                  <a:lnTo>
                    <a:pt x="144349" y="401108"/>
                  </a:lnTo>
                  <a:lnTo>
                    <a:pt x="141058" y="386661"/>
                  </a:lnTo>
                  <a:lnTo>
                    <a:pt x="167962" y="393197"/>
                  </a:lnTo>
                  <a:lnTo>
                    <a:pt x="182400" y="380469"/>
                  </a:lnTo>
                  <a:lnTo>
                    <a:pt x="193220" y="380124"/>
                  </a:lnTo>
                  <a:lnTo>
                    <a:pt x="222714" y="348819"/>
                  </a:lnTo>
                  <a:close/>
                </a:path>
              </a:pathLst>
            </a:custGeom>
            <a:solidFill>
              <a:srgbClr val="1B779B"/>
            </a:solidFill>
            <a:ln w="5801" cap="flat">
              <a:noFill/>
              <a:prstDash val="solid"/>
              <a:miter/>
            </a:ln>
          </p:spPr>
          <p:txBody>
            <a:bodyPr rtlCol="0" anchor="ctr"/>
            <a:lstStyle/>
            <a:p>
              <a:endParaRPr lang="pt-BR"/>
            </a:p>
          </p:txBody>
        </p:sp>
        <p:sp>
          <p:nvSpPr>
            <p:cNvPr id="164" name="Forma Livre: Forma 163">
              <a:extLst>
                <a:ext uri="{FF2B5EF4-FFF2-40B4-BE49-F238E27FC236}">
                  <a16:creationId xmlns:a16="http://schemas.microsoft.com/office/drawing/2014/main" id="{74132105-552A-F9A3-79F6-2CDE5A7BF62B}"/>
                </a:ext>
              </a:extLst>
            </p:cNvPr>
            <p:cNvSpPr/>
            <p:nvPr/>
          </p:nvSpPr>
          <p:spPr>
            <a:xfrm flipV="1">
              <a:off x="-18318642" y="4030802"/>
              <a:ext cx="71496" cy="59166"/>
            </a:xfrm>
            <a:custGeom>
              <a:avLst/>
              <a:gdLst>
                <a:gd name="connsiteX0" fmla="*/ 67876 w 71496"/>
                <a:gd name="connsiteY0" fmla="*/ 2063 h 59166"/>
                <a:gd name="connsiteX1" fmla="*/ 54095 w 71496"/>
                <a:gd name="connsiteY1" fmla="*/ 2 h 59166"/>
                <a:gd name="connsiteX2" fmla="*/ 29496 w 71496"/>
                <a:gd name="connsiteY2" fmla="*/ 2408 h 59166"/>
                <a:gd name="connsiteX3" fmla="*/ 0 w 71496"/>
                <a:gd name="connsiteY3" fmla="*/ 11006 h 59166"/>
                <a:gd name="connsiteX4" fmla="*/ 9503 w 71496"/>
                <a:gd name="connsiteY4" fmla="*/ 38184 h 59166"/>
                <a:gd name="connsiteX5" fmla="*/ 17361 w 71496"/>
                <a:gd name="connsiteY5" fmla="*/ 55384 h 59166"/>
                <a:gd name="connsiteX6" fmla="*/ 42619 w 71496"/>
                <a:gd name="connsiteY6" fmla="*/ 48848 h 59166"/>
                <a:gd name="connsiteX7" fmla="*/ 52821 w 71496"/>
                <a:gd name="connsiteY7" fmla="*/ 59168 h 59166"/>
                <a:gd name="connsiteX8" fmla="*/ 54754 w 71496"/>
                <a:gd name="connsiteY8" fmla="*/ 45752 h 59166"/>
                <a:gd name="connsiteX9" fmla="*/ 71497 w 71496"/>
                <a:gd name="connsiteY9" fmla="*/ 38184 h 59166"/>
                <a:gd name="connsiteX10" fmla="*/ 67876 w 71496"/>
                <a:gd name="connsiteY10" fmla="*/ 2063 h 5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96" h="59166">
                  <a:moveTo>
                    <a:pt x="67876" y="2063"/>
                  </a:moveTo>
                  <a:lnTo>
                    <a:pt x="54095" y="2"/>
                  </a:lnTo>
                  <a:lnTo>
                    <a:pt x="29496" y="2408"/>
                  </a:lnTo>
                  <a:lnTo>
                    <a:pt x="0" y="11006"/>
                  </a:lnTo>
                  <a:lnTo>
                    <a:pt x="9503" y="38184"/>
                  </a:lnTo>
                  <a:lnTo>
                    <a:pt x="17361" y="55384"/>
                  </a:lnTo>
                  <a:lnTo>
                    <a:pt x="42619" y="48848"/>
                  </a:lnTo>
                  <a:lnTo>
                    <a:pt x="52821" y="59168"/>
                  </a:lnTo>
                  <a:lnTo>
                    <a:pt x="54754" y="45752"/>
                  </a:lnTo>
                  <a:lnTo>
                    <a:pt x="71497" y="38184"/>
                  </a:lnTo>
                  <a:lnTo>
                    <a:pt x="67876" y="2063"/>
                  </a:lnTo>
                  <a:close/>
                </a:path>
              </a:pathLst>
            </a:custGeom>
            <a:solidFill>
              <a:srgbClr val="7FCDBB"/>
            </a:solidFill>
            <a:ln w="5801" cap="flat">
              <a:noFill/>
              <a:prstDash val="solid"/>
              <a:miter/>
            </a:ln>
          </p:spPr>
          <p:txBody>
            <a:bodyPr rtlCol="0" anchor="ctr"/>
            <a:lstStyle/>
            <a:p>
              <a:endParaRPr lang="pt-BR"/>
            </a:p>
          </p:txBody>
        </p:sp>
        <p:sp>
          <p:nvSpPr>
            <p:cNvPr id="165" name="Forma Livre: Forma 164">
              <a:extLst>
                <a:ext uri="{FF2B5EF4-FFF2-40B4-BE49-F238E27FC236}">
                  <a16:creationId xmlns:a16="http://schemas.microsoft.com/office/drawing/2014/main" id="{C401F6D4-D18B-0F4E-C727-19C8343C261A}"/>
                </a:ext>
              </a:extLst>
            </p:cNvPr>
            <p:cNvSpPr/>
            <p:nvPr/>
          </p:nvSpPr>
          <p:spPr>
            <a:xfrm flipV="1">
              <a:off x="-21941165" y="4322511"/>
              <a:ext cx="271257" cy="224291"/>
            </a:xfrm>
            <a:custGeom>
              <a:avLst/>
              <a:gdLst>
                <a:gd name="connsiteX0" fmla="*/ 271258 w 271257"/>
                <a:gd name="connsiteY0" fmla="*/ 81533 h 224291"/>
                <a:gd name="connsiteX1" fmla="*/ 267350 w 271257"/>
                <a:gd name="connsiteY1" fmla="*/ 61582 h 224291"/>
                <a:gd name="connsiteX2" fmla="*/ 214201 w 271257"/>
                <a:gd name="connsiteY2" fmla="*/ 49541 h 224291"/>
                <a:gd name="connsiteX3" fmla="*/ 202724 w 271257"/>
                <a:gd name="connsiteY3" fmla="*/ 36126 h 224291"/>
                <a:gd name="connsiteX4" fmla="*/ 185652 w 271257"/>
                <a:gd name="connsiteY4" fmla="*/ 30968 h 224291"/>
                <a:gd name="connsiteX5" fmla="*/ 177795 w 271257"/>
                <a:gd name="connsiteY5" fmla="*/ 14797 h 224291"/>
                <a:gd name="connsiteX6" fmla="*/ 156773 w 271257"/>
                <a:gd name="connsiteY6" fmla="*/ 16175 h 224291"/>
                <a:gd name="connsiteX7" fmla="*/ 137768 w 271257"/>
                <a:gd name="connsiteY7" fmla="*/ 349 h 224291"/>
                <a:gd name="connsiteX8" fmla="*/ 125303 w 271257"/>
                <a:gd name="connsiteY8" fmla="*/ 9293 h 224291"/>
                <a:gd name="connsiteX9" fmla="*/ 111524 w 271257"/>
                <a:gd name="connsiteY9" fmla="*/ 2414 h 224291"/>
                <a:gd name="connsiteX10" fmla="*/ 91202 w 271257"/>
                <a:gd name="connsiteY10" fmla="*/ 15142 h 224291"/>
                <a:gd name="connsiteX11" fmla="*/ 67219 w 271257"/>
                <a:gd name="connsiteY11" fmla="*/ 4 h 224291"/>
                <a:gd name="connsiteX12" fmla="*/ 51175 w 271257"/>
                <a:gd name="connsiteY12" fmla="*/ 4134 h 224291"/>
                <a:gd name="connsiteX13" fmla="*/ 47555 w 271257"/>
                <a:gd name="connsiteY13" fmla="*/ 18240 h 224291"/>
                <a:gd name="connsiteX14" fmla="*/ 53149 w 271257"/>
                <a:gd name="connsiteY14" fmla="*/ 43695 h 224291"/>
                <a:gd name="connsiteX15" fmla="*/ 42947 w 271257"/>
                <a:gd name="connsiteY15" fmla="*/ 55732 h 224291"/>
                <a:gd name="connsiteX16" fmla="*/ 49529 w 271257"/>
                <a:gd name="connsiteY16" fmla="*/ 80159 h 224291"/>
                <a:gd name="connsiteX17" fmla="*/ 61665 w 271257"/>
                <a:gd name="connsiteY17" fmla="*/ 91509 h 224291"/>
                <a:gd name="connsiteX18" fmla="*/ 61993 w 271257"/>
                <a:gd name="connsiteY18" fmla="*/ 123156 h 224291"/>
                <a:gd name="connsiteX19" fmla="*/ 36736 w 271257"/>
                <a:gd name="connsiteY19" fmla="*/ 136229 h 224291"/>
                <a:gd name="connsiteX20" fmla="*/ 27562 w 271257"/>
                <a:gd name="connsiteY20" fmla="*/ 153087 h 224291"/>
                <a:gd name="connsiteX21" fmla="*/ 30812 w 271257"/>
                <a:gd name="connsiteY21" fmla="*/ 172006 h 224291"/>
                <a:gd name="connsiteX22" fmla="*/ 8844 w 271257"/>
                <a:gd name="connsiteY22" fmla="*/ 184734 h 224291"/>
                <a:gd name="connsiteX23" fmla="*/ 10161 w 271257"/>
                <a:gd name="connsiteY23" fmla="*/ 204685 h 224291"/>
                <a:gd name="connsiteX24" fmla="*/ 0 w 271257"/>
                <a:gd name="connsiteY24" fmla="*/ 215693 h 224291"/>
                <a:gd name="connsiteX25" fmla="*/ 20651 w 271257"/>
                <a:gd name="connsiteY25" fmla="*/ 224295 h 224291"/>
                <a:gd name="connsiteX26" fmla="*/ 31142 w 271257"/>
                <a:gd name="connsiteY26" fmla="*/ 216726 h 224291"/>
                <a:gd name="connsiteX27" fmla="*/ 44921 w 271257"/>
                <a:gd name="connsiteY27" fmla="*/ 218100 h 224291"/>
                <a:gd name="connsiteX28" fmla="*/ 59690 w 271257"/>
                <a:gd name="connsiteY28" fmla="*/ 208124 h 224291"/>
                <a:gd name="connsiteX29" fmla="*/ 77421 w 271257"/>
                <a:gd name="connsiteY29" fmla="*/ 205372 h 224291"/>
                <a:gd name="connsiteX30" fmla="*/ 82315 w 271257"/>
                <a:gd name="connsiteY30" fmla="*/ 192303 h 224291"/>
                <a:gd name="connsiteX31" fmla="*/ 81328 w 271257"/>
                <a:gd name="connsiteY31" fmla="*/ 168908 h 224291"/>
                <a:gd name="connsiteX32" fmla="*/ 96426 w 271257"/>
                <a:gd name="connsiteY32" fmla="*/ 153428 h 224291"/>
                <a:gd name="connsiteX33" fmla="*/ 108890 w 271257"/>
                <a:gd name="connsiteY33" fmla="*/ 154806 h 224291"/>
                <a:gd name="connsiteX34" fmla="*/ 119381 w 271257"/>
                <a:gd name="connsiteY34" fmla="*/ 134855 h 224291"/>
                <a:gd name="connsiteX35" fmla="*/ 128595 w 271257"/>
                <a:gd name="connsiteY35" fmla="*/ 139327 h 224291"/>
                <a:gd name="connsiteX36" fmla="*/ 153523 w 271257"/>
                <a:gd name="connsiteY36" fmla="*/ 127631 h 224291"/>
                <a:gd name="connsiteX37" fmla="*/ 166317 w 271257"/>
                <a:gd name="connsiteY37" fmla="*/ 109399 h 224291"/>
                <a:gd name="connsiteX38" fmla="*/ 211568 w 271257"/>
                <a:gd name="connsiteY38" fmla="*/ 113871 h 224291"/>
                <a:gd name="connsiteX39" fmla="*/ 235510 w 271257"/>
                <a:gd name="connsiteY39" fmla="*/ 87383 h 224291"/>
                <a:gd name="connsiteX40" fmla="*/ 246329 w 271257"/>
                <a:gd name="connsiteY40" fmla="*/ 99420 h 224291"/>
                <a:gd name="connsiteX41" fmla="*/ 257847 w 271257"/>
                <a:gd name="connsiteY41" fmla="*/ 101143 h 224291"/>
                <a:gd name="connsiteX42" fmla="*/ 271258 w 271257"/>
                <a:gd name="connsiteY42" fmla="*/ 81533 h 22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71257" h="224291">
                  <a:moveTo>
                    <a:pt x="271258" y="81533"/>
                  </a:moveTo>
                  <a:lnTo>
                    <a:pt x="267350" y="61582"/>
                  </a:lnTo>
                  <a:lnTo>
                    <a:pt x="214201" y="49541"/>
                  </a:lnTo>
                  <a:lnTo>
                    <a:pt x="202724" y="36126"/>
                  </a:lnTo>
                  <a:lnTo>
                    <a:pt x="185652" y="30968"/>
                  </a:lnTo>
                  <a:lnTo>
                    <a:pt x="177795" y="14797"/>
                  </a:lnTo>
                  <a:lnTo>
                    <a:pt x="156773" y="16175"/>
                  </a:lnTo>
                  <a:lnTo>
                    <a:pt x="137768" y="349"/>
                  </a:lnTo>
                  <a:lnTo>
                    <a:pt x="125303" y="9293"/>
                  </a:lnTo>
                  <a:lnTo>
                    <a:pt x="111524" y="2414"/>
                  </a:lnTo>
                  <a:lnTo>
                    <a:pt x="91202" y="15142"/>
                  </a:lnTo>
                  <a:lnTo>
                    <a:pt x="67219" y="4"/>
                  </a:lnTo>
                  <a:lnTo>
                    <a:pt x="51175" y="4134"/>
                  </a:lnTo>
                  <a:lnTo>
                    <a:pt x="47555" y="18240"/>
                  </a:lnTo>
                  <a:lnTo>
                    <a:pt x="53149" y="43695"/>
                  </a:lnTo>
                  <a:lnTo>
                    <a:pt x="42947" y="55732"/>
                  </a:lnTo>
                  <a:lnTo>
                    <a:pt x="49529" y="80159"/>
                  </a:lnTo>
                  <a:lnTo>
                    <a:pt x="61665" y="91509"/>
                  </a:lnTo>
                  <a:lnTo>
                    <a:pt x="61993" y="123156"/>
                  </a:lnTo>
                  <a:lnTo>
                    <a:pt x="36736" y="136229"/>
                  </a:lnTo>
                  <a:lnTo>
                    <a:pt x="27562" y="153087"/>
                  </a:lnTo>
                  <a:lnTo>
                    <a:pt x="30812" y="172006"/>
                  </a:lnTo>
                  <a:lnTo>
                    <a:pt x="8844" y="184734"/>
                  </a:lnTo>
                  <a:lnTo>
                    <a:pt x="10161" y="204685"/>
                  </a:lnTo>
                  <a:lnTo>
                    <a:pt x="0" y="215693"/>
                  </a:lnTo>
                  <a:lnTo>
                    <a:pt x="20651" y="224295"/>
                  </a:lnTo>
                  <a:lnTo>
                    <a:pt x="31142" y="216726"/>
                  </a:lnTo>
                  <a:lnTo>
                    <a:pt x="44921" y="218100"/>
                  </a:lnTo>
                  <a:lnTo>
                    <a:pt x="59690" y="208124"/>
                  </a:lnTo>
                  <a:lnTo>
                    <a:pt x="77421" y="205372"/>
                  </a:lnTo>
                  <a:lnTo>
                    <a:pt x="82315" y="192303"/>
                  </a:lnTo>
                  <a:lnTo>
                    <a:pt x="81328" y="168908"/>
                  </a:lnTo>
                  <a:lnTo>
                    <a:pt x="96426" y="153428"/>
                  </a:lnTo>
                  <a:lnTo>
                    <a:pt x="108890" y="154806"/>
                  </a:lnTo>
                  <a:lnTo>
                    <a:pt x="119381" y="134855"/>
                  </a:lnTo>
                  <a:lnTo>
                    <a:pt x="128595" y="139327"/>
                  </a:lnTo>
                  <a:lnTo>
                    <a:pt x="153523" y="127631"/>
                  </a:lnTo>
                  <a:lnTo>
                    <a:pt x="166317" y="109399"/>
                  </a:lnTo>
                  <a:lnTo>
                    <a:pt x="211568" y="113871"/>
                  </a:lnTo>
                  <a:lnTo>
                    <a:pt x="235510" y="87383"/>
                  </a:lnTo>
                  <a:lnTo>
                    <a:pt x="246329" y="99420"/>
                  </a:lnTo>
                  <a:lnTo>
                    <a:pt x="257847" y="101143"/>
                  </a:lnTo>
                  <a:lnTo>
                    <a:pt x="271258" y="81533"/>
                  </a:lnTo>
                  <a:close/>
                </a:path>
              </a:pathLst>
            </a:custGeom>
            <a:solidFill>
              <a:srgbClr val="41B6C4"/>
            </a:solidFill>
            <a:ln w="5801" cap="flat">
              <a:noFill/>
              <a:prstDash val="solid"/>
              <a:miter/>
            </a:ln>
          </p:spPr>
          <p:txBody>
            <a:bodyPr rtlCol="0" anchor="ctr"/>
            <a:lstStyle/>
            <a:p>
              <a:endParaRPr lang="pt-BR"/>
            </a:p>
          </p:txBody>
        </p:sp>
        <p:sp>
          <p:nvSpPr>
            <p:cNvPr id="166" name="Forma Livre: Forma 165">
              <a:extLst>
                <a:ext uri="{FF2B5EF4-FFF2-40B4-BE49-F238E27FC236}">
                  <a16:creationId xmlns:a16="http://schemas.microsoft.com/office/drawing/2014/main" id="{A88BBE07-C5EC-9B9E-384B-63562D11F9CE}"/>
                </a:ext>
              </a:extLst>
            </p:cNvPr>
            <p:cNvSpPr/>
            <p:nvPr/>
          </p:nvSpPr>
          <p:spPr>
            <a:xfrm flipV="1">
              <a:off x="-18571263" y="4508960"/>
              <a:ext cx="257187" cy="474375"/>
            </a:xfrm>
            <a:custGeom>
              <a:avLst/>
              <a:gdLst>
                <a:gd name="connsiteX0" fmla="*/ 233905 w 257187"/>
                <a:gd name="connsiteY0" fmla="*/ 469222 h 474375"/>
                <a:gd name="connsiteX1" fmla="*/ 237853 w 257187"/>
                <a:gd name="connsiteY1" fmla="*/ 460620 h 474375"/>
                <a:gd name="connsiteX2" fmla="*/ 231601 w 257187"/>
                <a:gd name="connsiteY2" fmla="*/ 443766 h 474375"/>
                <a:gd name="connsiteX3" fmla="*/ 242749 w 257187"/>
                <a:gd name="connsiteY3" fmla="*/ 417965 h 474375"/>
                <a:gd name="connsiteX4" fmla="*/ 227364 w 257187"/>
                <a:gd name="connsiteY4" fmla="*/ 400075 h 474375"/>
                <a:gd name="connsiteX5" fmla="*/ 206342 w 257187"/>
                <a:gd name="connsiteY5" fmla="*/ 360859 h 474375"/>
                <a:gd name="connsiteX6" fmla="*/ 216174 w 257187"/>
                <a:gd name="connsiteY6" fmla="*/ 341253 h 474375"/>
                <a:gd name="connsiteX7" fmla="*/ 209963 w 257187"/>
                <a:gd name="connsiteY7" fmla="*/ 314419 h 474375"/>
                <a:gd name="connsiteX8" fmla="*/ 224731 w 257187"/>
                <a:gd name="connsiteY8" fmla="*/ 297220 h 474375"/>
                <a:gd name="connsiteX9" fmla="*/ 249003 w 257187"/>
                <a:gd name="connsiteY9" fmla="*/ 296188 h 474375"/>
                <a:gd name="connsiteX10" fmla="*/ 257188 w 257187"/>
                <a:gd name="connsiteY10" fmla="*/ 285525 h 474375"/>
                <a:gd name="connsiteX11" fmla="*/ 237525 w 257187"/>
                <a:gd name="connsiteY11" fmla="*/ 263167 h 474375"/>
                <a:gd name="connsiteX12" fmla="*/ 217490 w 257187"/>
                <a:gd name="connsiteY12" fmla="*/ 252159 h 474375"/>
                <a:gd name="connsiteX13" fmla="*/ 209633 w 257187"/>
                <a:gd name="connsiteY13" fmla="*/ 242524 h 474375"/>
                <a:gd name="connsiteX14" fmla="*/ 212925 w 257187"/>
                <a:gd name="connsiteY14" fmla="*/ 216382 h 474375"/>
                <a:gd name="connsiteX15" fmla="*/ 198815 w 257187"/>
                <a:gd name="connsiteY15" fmla="*/ 190239 h 474375"/>
                <a:gd name="connsiteX16" fmla="*/ 192561 w 257187"/>
                <a:gd name="connsiteY16" fmla="*/ 162373 h 474375"/>
                <a:gd name="connsiteX17" fmla="*/ 191574 w 257187"/>
                <a:gd name="connsiteY17" fmla="*/ 138983 h 474375"/>
                <a:gd name="connsiteX18" fmla="*/ 176189 w 257187"/>
                <a:gd name="connsiteY18" fmla="*/ 119372 h 474375"/>
                <a:gd name="connsiteX19" fmla="*/ 155169 w 257187"/>
                <a:gd name="connsiteY19" fmla="*/ 118686 h 474375"/>
                <a:gd name="connsiteX20" fmla="*/ 145995 w 257187"/>
                <a:gd name="connsiteY20" fmla="*/ 110084 h 474375"/>
                <a:gd name="connsiteX21" fmla="*/ 140729 w 257187"/>
                <a:gd name="connsiteY21" fmla="*/ 92543 h 474375"/>
                <a:gd name="connsiteX22" fmla="*/ 126948 w 257187"/>
                <a:gd name="connsiteY22" fmla="*/ 67429 h 474375"/>
                <a:gd name="connsiteX23" fmla="*/ 125014 w 257187"/>
                <a:gd name="connsiteY23" fmla="*/ 49542 h 474375"/>
                <a:gd name="connsiteX24" fmla="*/ 103665 w 257187"/>
                <a:gd name="connsiteY24" fmla="*/ 56079 h 474375"/>
                <a:gd name="connsiteX25" fmla="*/ 97782 w 257187"/>
                <a:gd name="connsiteY25" fmla="*/ 38189 h 474375"/>
                <a:gd name="connsiteX26" fmla="*/ 102020 w 257187"/>
                <a:gd name="connsiteY26" fmla="*/ 29932 h 474375"/>
                <a:gd name="connsiteX27" fmla="*/ 92517 w 257187"/>
                <a:gd name="connsiteY27" fmla="*/ 16518 h 474375"/>
                <a:gd name="connsiteX28" fmla="*/ 67917 w 257187"/>
                <a:gd name="connsiteY28" fmla="*/ 8607 h 474375"/>
                <a:gd name="connsiteX29" fmla="*/ 58414 w 257187"/>
                <a:gd name="connsiteY29" fmla="*/ 15144 h 474375"/>
                <a:gd name="connsiteX30" fmla="*/ 44633 w 257187"/>
                <a:gd name="connsiteY30" fmla="*/ 5 h 474375"/>
                <a:gd name="connsiteX31" fmla="*/ 29207 w 257187"/>
                <a:gd name="connsiteY31" fmla="*/ 1725 h 474375"/>
                <a:gd name="connsiteX32" fmla="*/ 10859 w 257187"/>
                <a:gd name="connsiteY32" fmla="*/ 17205 h 474375"/>
                <a:gd name="connsiteX33" fmla="*/ 16413 w 257187"/>
                <a:gd name="connsiteY33" fmla="*/ 39908 h 474375"/>
                <a:gd name="connsiteX34" fmla="*/ 25916 w 257187"/>
                <a:gd name="connsiteY34" fmla="*/ 57453 h 474375"/>
                <a:gd name="connsiteX35" fmla="*/ 0 w 257187"/>
                <a:gd name="connsiteY35" fmla="*/ 113181 h 474375"/>
                <a:gd name="connsiteX36" fmla="*/ 9872 w 257187"/>
                <a:gd name="connsiteY36" fmla="*/ 131068 h 474375"/>
                <a:gd name="connsiteX37" fmla="*/ 12135 w 257187"/>
                <a:gd name="connsiteY37" fmla="*/ 146206 h 474375"/>
                <a:gd name="connsiteX38" fmla="*/ 32168 w 257187"/>
                <a:gd name="connsiteY38" fmla="*/ 167190 h 474375"/>
                <a:gd name="connsiteX39" fmla="*/ 24640 w 257187"/>
                <a:gd name="connsiteY39" fmla="*/ 175446 h 474375"/>
                <a:gd name="connsiteX40" fmla="*/ 38051 w 257187"/>
                <a:gd name="connsiteY40" fmla="*/ 203654 h 474375"/>
                <a:gd name="connsiteX41" fmla="*/ 42001 w 257187"/>
                <a:gd name="connsiteY41" fmla="*/ 225670 h 474375"/>
                <a:gd name="connsiteX42" fmla="*/ 33814 w 257187"/>
                <a:gd name="connsiteY42" fmla="*/ 239431 h 474375"/>
                <a:gd name="connsiteX43" fmla="*/ 38381 w 257187"/>
                <a:gd name="connsiteY43" fmla="*/ 261789 h 474375"/>
                <a:gd name="connsiteX44" fmla="*/ 26574 w 257187"/>
                <a:gd name="connsiteY44" fmla="*/ 265919 h 474375"/>
                <a:gd name="connsiteX45" fmla="*/ 25257 w 257187"/>
                <a:gd name="connsiteY45" fmla="*/ 278988 h 474375"/>
                <a:gd name="connsiteX46" fmla="*/ 24312 w 257187"/>
                <a:gd name="connsiteY46" fmla="*/ 322676 h 474375"/>
                <a:gd name="connsiteX47" fmla="*/ 30194 w 257187"/>
                <a:gd name="connsiteY47" fmla="*/ 340221 h 474375"/>
                <a:gd name="connsiteX48" fmla="*/ 40355 w 257187"/>
                <a:gd name="connsiteY48" fmla="*/ 348477 h 474375"/>
                <a:gd name="connsiteX49" fmla="*/ 40684 w 257187"/>
                <a:gd name="connsiteY49" fmla="*/ 375997 h 474375"/>
                <a:gd name="connsiteX50" fmla="*/ 47595 w 257187"/>
                <a:gd name="connsiteY50" fmla="*/ 387693 h 474375"/>
                <a:gd name="connsiteX51" fmla="*/ 60060 w 257187"/>
                <a:gd name="connsiteY51" fmla="*/ 390790 h 474375"/>
                <a:gd name="connsiteX52" fmla="*/ 73182 w 257187"/>
                <a:gd name="connsiteY52" fmla="*/ 401798 h 474375"/>
                <a:gd name="connsiteX53" fmla="*/ 76102 w 257187"/>
                <a:gd name="connsiteY53" fmla="*/ 412461 h 474375"/>
                <a:gd name="connsiteX54" fmla="*/ 93504 w 257187"/>
                <a:gd name="connsiteY54" fmla="*/ 435852 h 474375"/>
                <a:gd name="connsiteX55" fmla="*/ 123370 w 257187"/>
                <a:gd name="connsiteY55" fmla="*/ 422782 h 474375"/>
                <a:gd name="connsiteX56" fmla="*/ 129581 w 257187"/>
                <a:gd name="connsiteY56" fmla="*/ 432758 h 474375"/>
                <a:gd name="connsiteX57" fmla="*/ 154840 w 257187"/>
                <a:gd name="connsiteY57" fmla="*/ 442734 h 474375"/>
                <a:gd name="connsiteX58" fmla="*/ 161751 w 257187"/>
                <a:gd name="connsiteY58" fmla="*/ 456836 h 474375"/>
                <a:gd name="connsiteX59" fmla="*/ 177506 w 257187"/>
                <a:gd name="connsiteY59" fmla="*/ 458555 h 474375"/>
                <a:gd name="connsiteX60" fmla="*/ 187667 w 257187"/>
                <a:gd name="connsiteY60" fmla="*/ 469222 h 474375"/>
                <a:gd name="connsiteX61" fmla="*/ 207002 w 257187"/>
                <a:gd name="connsiteY61" fmla="*/ 474381 h 474375"/>
                <a:gd name="connsiteX62" fmla="*/ 233905 w 257187"/>
                <a:gd name="connsiteY62" fmla="*/ 469222 h 47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57187" h="474375">
                  <a:moveTo>
                    <a:pt x="233905" y="469222"/>
                  </a:moveTo>
                  <a:lnTo>
                    <a:pt x="237853" y="460620"/>
                  </a:lnTo>
                  <a:lnTo>
                    <a:pt x="231601" y="443766"/>
                  </a:lnTo>
                  <a:lnTo>
                    <a:pt x="242749" y="417965"/>
                  </a:lnTo>
                  <a:lnTo>
                    <a:pt x="227364" y="400075"/>
                  </a:lnTo>
                  <a:lnTo>
                    <a:pt x="206342" y="360859"/>
                  </a:lnTo>
                  <a:lnTo>
                    <a:pt x="216174" y="341253"/>
                  </a:lnTo>
                  <a:lnTo>
                    <a:pt x="209963" y="314419"/>
                  </a:lnTo>
                  <a:lnTo>
                    <a:pt x="224731" y="297220"/>
                  </a:lnTo>
                  <a:lnTo>
                    <a:pt x="249003" y="296188"/>
                  </a:lnTo>
                  <a:lnTo>
                    <a:pt x="257188" y="285525"/>
                  </a:lnTo>
                  <a:lnTo>
                    <a:pt x="237525" y="263167"/>
                  </a:lnTo>
                  <a:lnTo>
                    <a:pt x="217490" y="252159"/>
                  </a:lnTo>
                  <a:lnTo>
                    <a:pt x="209633" y="242524"/>
                  </a:lnTo>
                  <a:lnTo>
                    <a:pt x="212925" y="216382"/>
                  </a:lnTo>
                  <a:lnTo>
                    <a:pt x="198815" y="190239"/>
                  </a:lnTo>
                  <a:lnTo>
                    <a:pt x="192561" y="162373"/>
                  </a:lnTo>
                  <a:lnTo>
                    <a:pt x="191574" y="138983"/>
                  </a:lnTo>
                  <a:lnTo>
                    <a:pt x="176189" y="119372"/>
                  </a:lnTo>
                  <a:lnTo>
                    <a:pt x="155169" y="118686"/>
                  </a:lnTo>
                  <a:lnTo>
                    <a:pt x="145995" y="110084"/>
                  </a:lnTo>
                  <a:lnTo>
                    <a:pt x="140729" y="92543"/>
                  </a:lnTo>
                  <a:lnTo>
                    <a:pt x="126948" y="67429"/>
                  </a:lnTo>
                  <a:lnTo>
                    <a:pt x="125014" y="49542"/>
                  </a:lnTo>
                  <a:lnTo>
                    <a:pt x="103665" y="56079"/>
                  </a:lnTo>
                  <a:lnTo>
                    <a:pt x="97782" y="38189"/>
                  </a:lnTo>
                  <a:lnTo>
                    <a:pt x="102020" y="29932"/>
                  </a:lnTo>
                  <a:lnTo>
                    <a:pt x="92517" y="16518"/>
                  </a:lnTo>
                  <a:lnTo>
                    <a:pt x="67917" y="8607"/>
                  </a:lnTo>
                  <a:lnTo>
                    <a:pt x="58414" y="15144"/>
                  </a:lnTo>
                  <a:lnTo>
                    <a:pt x="44633" y="5"/>
                  </a:lnTo>
                  <a:lnTo>
                    <a:pt x="29207" y="1725"/>
                  </a:lnTo>
                  <a:lnTo>
                    <a:pt x="10859" y="17205"/>
                  </a:lnTo>
                  <a:lnTo>
                    <a:pt x="16413" y="39908"/>
                  </a:lnTo>
                  <a:lnTo>
                    <a:pt x="25916" y="57453"/>
                  </a:lnTo>
                  <a:lnTo>
                    <a:pt x="0" y="113181"/>
                  </a:lnTo>
                  <a:lnTo>
                    <a:pt x="9872" y="131068"/>
                  </a:lnTo>
                  <a:lnTo>
                    <a:pt x="12135" y="146206"/>
                  </a:lnTo>
                  <a:lnTo>
                    <a:pt x="32168" y="167190"/>
                  </a:lnTo>
                  <a:lnTo>
                    <a:pt x="24640" y="175446"/>
                  </a:lnTo>
                  <a:lnTo>
                    <a:pt x="38051" y="203654"/>
                  </a:lnTo>
                  <a:lnTo>
                    <a:pt x="42001" y="225670"/>
                  </a:lnTo>
                  <a:lnTo>
                    <a:pt x="33814" y="239431"/>
                  </a:lnTo>
                  <a:lnTo>
                    <a:pt x="38381" y="261789"/>
                  </a:lnTo>
                  <a:lnTo>
                    <a:pt x="26574" y="265919"/>
                  </a:lnTo>
                  <a:lnTo>
                    <a:pt x="25257" y="278988"/>
                  </a:lnTo>
                  <a:lnTo>
                    <a:pt x="24312" y="322676"/>
                  </a:lnTo>
                  <a:lnTo>
                    <a:pt x="30194" y="340221"/>
                  </a:lnTo>
                  <a:lnTo>
                    <a:pt x="40355" y="348477"/>
                  </a:lnTo>
                  <a:lnTo>
                    <a:pt x="40684" y="375997"/>
                  </a:lnTo>
                  <a:lnTo>
                    <a:pt x="47595" y="387693"/>
                  </a:lnTo>
                  <a:lnTo>
                    <a:pt x="60060" y="390790"/>
                  </a:lnTo>
                  <a:lnTo>
                    <a:pt x="73182" y="401798"/>
                  </a:lnTo>
                  <a:lnTo>
                    <a:pt x="76102" y="412461"/>
                  </a:lnTo>
                  <a:lnTo>
                    <a:pt x="93504" y="435852"/>
                  </a:lnTo>
                  <a:lnTo>
                    <a:pt x="123370" y="422782"/>
                  </a:lnTo>
                  <a:lnTo>
                    <a:pt x="129581" y="432758"/>
                  </a:lnTo>
                  <a:lnTo>
                    <a:pt x="154840" y="442734"/>
                  </a:lnTo>
                  <a:lnTo>
                    <a:pt x="161751" y="456836"/>
                  </a:lnTo>
                  <a:lnTo>
                    <a:pt x="177506" y="458555"/>
                  </a:lnTo>
                  <a:lnTo>
                    <a:pt x="187667" y="469222"/>
                  </a:lnTo>
                  <a:lnTo>
                    <a:pt x="207002" y="474381"/>
                  </a:lnTo>
                  <a:lnTo>
                    <a:pt x="233905" y="469222"/>
                  </a:lnTo>
                  <a:close/>
                </a:path>
              </a:pathLst>
            </a:custGeom>
            <a:solidFill>
              <a:srgbClr val="1B779B"/>
            </a:solidFill>
            <a:ln w="5801" cap="flat">
              <a:noFill/>
              <a:prstDash val="solid"/>
              <a:miter/>
            </a:ln>
          </p:spPr>
          <p:txBody>
            <a:bodyPr rtlCol="0" anchor="ctr"/>
            <a:lstStyle/>
            <a:p>
              <a:endParaRPr lang="pt-BR"/>
            </a:p>
          </p:txBody>
        </p:sp>
        <p:sp>
          <p:nvSpPr>
            <p:cNvPr id="167" name="Forma Livre: Forma 166">
              <a:extLst>
                <a:ext uri="{FF2B5EF4-FFF2-40B4-BE49-F238E27FC236}">
                  <a16:creationId xmlns:a16="http://schemas.microsoft.com/office/drawing/2014/main" id="{427F6754-6323-DB80-59A5-56366CFFE398}"/>
                </a:ext>
              </a:extLst>
            </p:cNvPr>
            <p:cNvSpPr/>
            <p:nvPr/>
          </p:nvSpPr>
          <p:spPr>
            <a:xfrm flipV="1">
              <a:off x="-18008017" y="3956498"/>
              <a:ext cx="161093" cy="268320"/>
            </a:xfrm>
            <a:custGeom>
              <a:avLst/>
              <a:gdLst>
                <a:gd name="connsiteX0" fmla="*/ 161093 w 161093"/>
                <a:gd name="connsiteY0" fmla="*/ 215347 h 268320"/>
                <a:gd name="connsiteX1" fmla="*/ 153523 w 161093"/>
                <a:gd name="connsiteY1" fmla="*/ 205371 h 268320"/>
                <a:gd name="connsiteX2" fmla="*/ 157143 w 161093"/>
                <a:gd name="connsiteY2" fmla="*/ 191955 h 268320"/>
                <a:gd name="connsiteX3" fmla="*/ 145008 w 161093"/>
                <a:gd name="connsiteY3" fmla="*/ 188859 h 268320"/>
                <a:gd name="connsiteX4" fmla="*/ 143364 w 161093"/>
                <a:gd name="connsiteY4" fmla="*/ 162715 h 268320"/>
                <a:gd name="connsiteX5" fmla="*/ 136164 w 161093"/>
                <a:gd name="connsiteY5" fmla="*/ 124873 h 268320"/>
                <a:gd name="connsiteX6" fmla="*/ 94163 w 161093"/>
                <a:gd name="connsiteY6" fmla="*/ 56076 h 268320"/>
                <a:gd name="connsiteX7" fmla="*/ 84002 w 161093"/>
                <a:gd name="connsiteY7" fmla="*/ 73621 h 268320"/>
                <a:gd name="connsiteX8" fmla="*/ 66601 w 161093"/>
                <a:gd name="connsiteY8" fmla="*/ 77406 h 268320"/>
                <a:gd name="connsiteX9" fmla="*/ 76434 w 161093"/>
                <a:gd name="connsiteY9" fmla="*/ 57796 h 268320"/>
                <a:gd name="connsiteX10" fmla="*/ 78408 w 161093"/>
                <a:gd name="connsiteY10" fmla="*/ 35092 h 268320"/>
                <a:gd name="connsiteX11" fmla="*/ 68904 w 161093"/>
                <a:gd name="connsiteY11" fmla="*/ 25803 h 268320"/>
                <a:gd name="connsiteX12" fmla="*/ 43977 w 161093"/>
                <a:gd name="connsiteY12" fmla="*/ 39909 h 268320"/>
                <a:gd name="connsiteX13" fmla="*/ 22009 w 161093"/>
                <a:gd name="connsiteY13" fmla="*/ 33372 h 268320"/>
                <a:gd name="connsiteX14" fmla="*/ 14111 w 161093"/>
                <a:gd name="connsiteY14" fmla="*/ 11701 h 268320"/>
                <a:gd name="connsiteX15" fmla="*/ 0 w 161093"/>
                <a:gd name="connsiteY15" fmla="*/ 2 h 268320"/>
                <a:gd name="connsiteX16" fmla="*/ 0 w 161093"/>
                <a:gd name="connsiteY16" fmla="*/ 1726 h 268320"/>
                <a:gd name="connsiteX17" fmla="*/ 53479 w 161093"/>
                <a:gd name="connsiteY17" fmla="*/ 81186 h 268320"/>
                <a:gd name="connsiteX18" fmla="*/ 55125 w 161093"/>
                <a:gd name="connsiteY18" fmla="*/ 97357 h 268320"/>
                <a:gd name="connsiteX19" fmla="*/ 71208 w 161093"/>
                <a:gd name="connsiteY19" fmla="*/ 104922 h 268320"/>
                <a:gd name="connsiteX20" fmla="*/ 85976 w 161093"/>
                <a:gd name="connsiteY20" fmla="*/ 119028 h 268320"/>
                <a:gd name="connsiteX21" fmla="*/ 83345 w 161093"/>
                <a:gd name="connsiteY21" fmla="*/ 130036 h 268320"/>
                <a:gd name="connsiteX22" fmla="*/ 91530 w 161093"/>
                <a:gd name="connsiteY22" fmla="*/ 144138 h 268320"/>
                <a:gd name="connsiteX23" fmla="*/ 76434 w 161093"/>
                <a:gd name="connsiteY23" fmla="*/ 157211 h 268320"/>
                <a:gd name="connsiteX24" fmla="*/ 79395 w 161093"/>
                <a:gd name="connsiteY24" fmla="*/ 183355 h 268320"/>
                <a:gd name="connsiteX25" fmla="*/ 74787 w 161093"/>
                <a:gd name="connsiteY25" fmla="*/ 195051 h 268320"/>
                <a:gd name="connsiteX26" fmla="*/ 88239 w 161093"/>
                <a:gd name="connsiteY26" fmla="*/ 214315 h 268320"/>
                <a:gd name="connsiteX27" fmla="*/ 100704 w 161093"/>
                <a:gd name="connsiteY27" fmla="*/ 219819 h 268320"/>
                <a:gd name="connsiteX28" fmla="*/ 111852 w 161093"/>
                <a:gd name="connsiteY28" fmla="*/ 222571 h 268320"/>
                <a:gd name="connsiteX29" fmla="*/ 113168 w 161093"/>
                <a:gd name="connsiteY29" fmla="*/ 235643 h 268320"/>
                <a:gd name="connsiteX30" fmla="*/ 124975 w 161093"/>
                <a:gd name="connsiteY30" fmla="*/ 241147 h 268320"/>
                <a:gd name="connsiteX31" fmla="*/ 124975 w 161093"/>
                <a:gd name="connsiteY31" fmla="*/ 257659 h 268320"/>
                <a:gd name="connsiteX32" fmla="*/ 133860 w 161093"/>
                <a:gd name="connsiteY32" fmla="*/ 268323 h 268320"/>
                <a:gd name="connsiteX33" fmla="*/ 144679 w 161093"/>
                <a:gd name="connsiteY33" fmla="*/ 266259 h 268320"/>
                <a:gd name="connsiteX34" fmla="*/ 149616 w 161093"/>
                <a:gd name="connsiteY34" fmla="*/ 247683 h 268320"/>
                <a:gd name="connsiteX35" fmla="*/ 145667 w 161093"/>
                <a:gd name="connsiteY35" fmla="*/ 233579 h 268320"/>
                <a:gd name="connsiteX36" fmla="*/ 161093 w 161093"/>
                <a:gd name="connsiteY36" fmla="*/ 215347 h 26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61093" h="268320">
                  <a:moveTo>
                    <a:pt x="161093" y="215347"/>
                  </a:moveTo>
                  <a:lnTo>
                    <a:pt x="153523" y="205371"/>
                  </a:lnTo>
                  <a:lnTo>
                    <a:pt x="157143" y="191955"/>
                  </a:lnTo>
                  <a:lnTo>
                    <a:pt x="145008" y="188859"/>
                  </a:lnTo>
                  <a:lnTo>
                    <a:pt x="143364" y="162715"/>
                  </a:lnTo>
                  <a:lnTo>
                    <a:pt x="136164" y="124873"/>
                  </a:lnTo>
                  <a:lnTo>
                    <a:pt x="94163" y="56076"/>
                  </a:lnTo>
                  <a:lnTo>
                    <a:pt x="84002" y="73621"/>
                  </a:lnTo>
                  <a:lnTo>
                    <a:pt x="66601" y="77406"/>
                  </a:lnTo>
                  <a:lnTo>
                    <a:pt x="76434" y="57796"/>
                  </a:lnTo>
                  <a:lnTo>
                    <a:pt x="78408" y="35092"/>
                  </a:lnTo>
                  <a:lnTo>
                    <a:pt x="68904" y="25803"/>
                  </a:lnTo>
                  <a:lnTo>
                    <a:pt x="43977" y="39909"/>
                  </a:lnTo>
                  <a:lnTo>
                    <a:pt x="22009" y="33372"/>
                  </a:lnTo>
                  <a:lnTo>
                    <a:pt x="14111" y="11701"/>
                  </a:lnTo>
                  <a:lnTo>
                    <a:pt x="0" y="2"/>
                  </a:lnTo>
                  <a:lnTo>
                    <a:pt x="0" y="1726"/>
                  </a:lnTo>
                  <a:lnTo>
                    <a:pt x="53479" y="81186"/>
                  </a:lnTo>
                  <a:lnTo>
                    <a:pt x="55125" y="97357"/>
                  </a:lnTo>
                  <a:lnTo>
                    <a:pt x="71208" y="104922"/>
                  </a:lnTo>
                  <a:lnTo>
                    <a:pt x="85976" y="119028"/>
                  </a:lnTo>
                  <a:lnTo>
                    <a:pt x="83345" y="130036"/>
                  </a:lnTo>
                  <a:lnTo>
                    <a:pt x="91530" y="144138"/>
                  </a:lnTo>
                  <a:lnTo>
                    <a:pt x="76434" y="157211"/>
                  </a:lnTo>
                  <a:lnTo>
                    <a:pt x="79395" y="183355"/>
                  </a:lnTo>
                  <a:lnTo>
                    <a:pt x="74787" y="195051"/>
                  </a:lnTo>
                  <a:lnTo>
                    <a:pt x="88239" y="214315"/>
                  </a:lnTo>
                  <a:lnTo>
                    <a:pt x="100704" y="219819"/>
                  </a:lnTo>
                  <a:lnTo>
                    <a:pt x="111852" y="222571"/>
                  </a:lnTo>
                  <a:lnTo>
                    <a:pt x="113168" y="235643"/>
                  </a:lnTo>
                  <a:lnTo>
                    <a:pt x="124975" y="241147"/>
                  </a:lnTo>
                  <a:lnTo>
                    <a:pt x="124975" y="257659"/>
                  </a:lnTo>
                  <a:lnTo>
                    <a:pt x="133860" y="268323"/>
                  </a:lnTo>
                  <a:lnTo>
                    <a:pt x="144679" y="266259"/>
                  </a:lnTo>
                  <a:lnTo>
                    <a:pt x="149616" y="247683"/>
                  </a:lnTo>
                  <a:lnTo>
                    <a:pt x="145667" y="233579"/>
                  </a:lnTo>
                  <a:lnTo>
                    <a:pt x="161093" y="215347"/>
                  </a:lnTo>
                  <a:close/>
                </a:path>
              </a:pathLst>
            </a:custGeom>
            <a:solidFill>
              <a:srgbClr val="41B6C4"/>
            </a:solidFill>
            <a:ln w="5801" cap="flat">
              <a:noFill/>
              <a:prstDash val="solid"/>
              <a:miter/>
            </a:ln>
          </p:spPr>
          <p:txBody>
            <a:bodyPr rtlCol="0" anchor="ctr"/>
            <a:lstStyle/>
            <a:p>
              <a:endParaRPr lang="pt-BR"/>
            </a:p>
          </p:txBody>
        </p:sp>
        <p:sp>
          <p:nvSpPr>
            <p:cNvPr id="168" name="Forma Livre: Forma 167">
              <a:extLst>
                <a:ext uri="{FF2B5EF4-FFF2-40B4-BE49-F238E27FC236}">
                  <a16:creationId xmlns:a16="http://schemas.microsoft.com/office/drawing/2014/main" id="{3FFAAF29-6D40-4B6F-4CDA-A1A42B3DBA59}"/>
                </a:ext>
              </a:extLst>
            </p:cNvPr>
            <p:cNvSpPr/>
            <p:nvPr/>
          </p:nvSpPr>
          <p:spPr>
            <a:xfrm flipV="1">
              <a:off x="-21906403" y="5517911"/>
              <a:ext cx="569457" cy="469558"/>
            </a:xfrm>
            <a:custGeom>
              <a:avLst/>
              <a:gdLst>
                <a:gd name="connsiteX0" fmla="*/ 486156 w 569457"/>
                <a:gd name="connsiteY0" fmla="*/ 387698 h 469558"/>
                <a:gd name="connsiteX1" fmla="*/ 467110 w 569457"/>
                <a:gd name="connsiteY1" fmla="*/ 362588 h 469558"/>
                <a:gd name="connsiteX2" fmla="*/ 501253 w 569457"/>
                <a:gd name="connsiteY2" fmla="*/ 344356 h 469558"/>
                <a:gd name="connsiteX3" fmla="*/ 508453 w 569457"/>
                <a:gd name="connsiteY3" fmla="*/ 306514 h 469558"/>
                <a:gd name="connsiteX4" fmla="*/ 515035 w 569457"/>
                <a:gd name="connsiteY4" fmla="*/ 303075 h 469558"/>
                <a:gd name="connsiteX5" fmla="*/ 535027 w 569457"/>
                <a:gd name="connsiteY5" fmla="*/ 273147 h 469558"/>
                <a:gd name="connsiteX6" fmla="*/ 537660 w 569457"/>
                <a:gd name="connsiteY6" fmla="*/ 256977 h 469558"/>
                <a:gd name="connsiteX7" fmla="*/ 525853 w 569457"/>
                <a:gd name="connsiteY7" fmla="*/ 249066 h 469558"/>
                <a:gd name="connsiteX8" fmla="*/ 524536 w 569457"/>
                <a:gd name="connsiteY8" fmla="*/ 235992 h 469558"/>
                <a:gd name="connsiteX9" fmla="*/ 510098 w 569457"/>
                <a:gd name="connsiteY9" fmla="*/ 228082 h 469558"/>
                <a:gd name="connsiteX10" fmla="*/ 499607 w 569457"/>
                <a:gd name="connsiteY10" fmla="*/ 206065 h 469558"/>
                <a:gd name="connsiteX11" fmla="*/ 440536 w 569457"/>
                <a:gd name="connsiteY11" fmla="*/ 198500 h 469558"/>
                <a:gd name="connsiteX12" fmla="*/ 428071 w 569457"/>
                <a:gd name="connsiteY12" fmla="*/ 175451 h 469558"/>
                <a:gd name="connsiteX13" fmla="*/ 445143 w 569457"/>
                <a:gd name="connsiteY13" fmla="*/ 157219 h 469558"/>
                <a:gd name="connsiteX14" fmla="*/ 459252 w 569457"/>
                <a:gd name="connsiteY14" fmla="*/ 162037 h 469558"/>
                <a:gd name="connsiteX15" fmla="*/ 477641 w 569457"/>
                <a:gd name="connsiteY15" fmla="*/ 156532 h 469558"/>
                <a:gd name="connsiteX16" fmla="*/ 483195 w 569457"/>
                <a:gd name="connsiteY16" fmla="*/ 148963 h 469558"/>
                <a:gd name="connsiteX17" fmla="*/ 489446 w 569457"/>
                <a:gd name="connsiteY17" fmla="*/ 121443 h 469558"/>
                <a:gd name="connsiteX18" fmla="*/ 513388 w 569457"/>
                <a:gd name="connsiteY18" fmla="*/ 106308 h 469558"/>
                <a:gd name="connsiteX19" fmla="*/ 524208 w 569457"/>
                <a:gd name="connsiteY19" fmla="*/ 119377 h 469558"/>
                <a:gd name="connsiteX20" fmla="*/ 541280 w 569457"/>
                <a:gd name="connsiteY20" fmla="*/ 121443 h 469558"/>
                <a:gd name="connsiteX21" fmla="*/ 555678 w 569457"/>
                <a:gd name="connsiteY21" fmla="*/ 101491 h 469558"/>
                <a:gd name="connsiteX22" fmla="*/ 552756 w 569457"/>
                <a:gd name="connsiteY22" fmla="*/ 93580 h 469558"/>
                <a:gd name="connsiteX23" fmla="*/ 569458 w 569457"/>
                <a:gd name="connsiteY23" fmla="*/ 67092 h 469558"/>
                <a:gd name="connsiteX24" fmla="*/ 439590 w 569457"/>
                <a:gd name="connsiteY24" fmla="*/ 67779 h 469558"/>
                <a:gd name="connsiteX25" fmla="*/ 413344 w 569457"/>
                <a:gd name="connsiteY25" fmla="*/ 45417 h 469558"/>
                <a:gd name="connsiteX26" fmla="*/ 394956 w 569457"/>
                <a:gd name="connsiteY26" fmla="*/ 39572 h 469558"/>
                <a:gd name="connsiteX27" fmla="*/ 391006 w 569457"/>
                <a:gd name="connsiteY27" fmla="*/ 56771 h 469558"/>
                <a:gd name="connsiteX28" fmla="*/ 376280 w 569457"/>
                <a:gd name="connsiteY28" fmla="*/ 78101 h 469558"/>
                <a:gd name="connsiteX29" fmla="*/ 360525 w 569457"/>
                <a:gd name="connsiteY29" fmla="*/ 80162 h 469558"/>
                <a:gd name="connsiteX30" fmla="*/ 346414 w 569457"/>
                <a:gd name="connsiteY30" fmla="*/ 89450 h 469558"/>
                <a:gd name="connsiteX31" fmla="*/ 330659 w 569457"/>
                <a:gd name="connsiteY31" fmla="*/ 112499 h 469558"/>
                <a:gd name="connsiteX32" fmla="*/ 315561 w 569457"/>
                <a:gd name="connsiteY32" fmla="*/ 111121 h 469558"/>
                <a:gd name="connsiteX33" fmla="*/ 301780 w 569457"/>
                <a:gd name="connsiteY33" fmla="*/ 127634 h 469558"/>
                <a:gd name="connsiteX34" fmla="*/ 290304 w 569457"/>
                <a:gd name="connsiteY34" fmla="*/ 129353 h 469558"/>
                <a:gd name="connsiteX35" fmla="*/ 284091 w 569457"/>
                <a:gd name="connsiteY35" fmla="*/ 116971 h 469558"/>
                <a:gd name="connsiteX36" fmla="*/ 302768 w 569457"/>
                <a:gd name="connsiteY36" fmla="*/ 95300 h 469558"/>
                <a:gd name="connsiteX37" fmla="*/ 296885 w 569457"/>
                <a:gd name="connsiteY37" fmla="*/ 83605 h 469558"/>
                <a:gd name="connsiteX38" fmla="*/ 298859 w 569457"/>
                <a:gd name="connsiteY38" fmla="*/ 38194 h 469558"/>
                <a:gd name="connsiteX39" fmla="*/ 263071 w 569457"/>
                <a:gd name="connsiteY39" fmla="*/ 23405 h 469558"/>
                <a:gd name="connsiteX40" fmla="*/ 273602 w 569457"/>
                <a:gd name="connsiteY40" fmla="*/ 6201 h 469558"/>
                <a:gd name="connsiteX41" fmla="*/ 256201 w 569457"/>
                <a:gd name="connsiteY41" fmla="*/ 10 h 469558"/>
                <a:gd name="connsiteX42" fmla="*/ 249947 w 569457"/>
                <a:gd name="connsiteY42" fmla="*/ 11019 h 469558"/>
                <a:gd name="connsiteX43" fmla="*/ 223702 w 569457"/>
                <a:gd name="connsiteY43" fmla="*/ 24433 h 469558"/>
                <a:gd name="connsiteX44" fmla="*/ 219794 w 569457"/>
                <a:gd name="connsiteY44" fmla="*/ 14458 h 469558"/>
                <a:gd name="connsiteX45" fmla="*/ 194207 w 569457"/>
                <a:gd name="connsiteY45" fmla="*/ 26498 h 469558"/>
                <a:gd name="connsiteX46" fmla="*/ 181413 w 569457"/>
                <a:gd name="connsiteY46" fmla="*/ 22714 h 469558"/>
                <a:gd name="connsiteX47" fmla="*/ 154840 w 569457"/>
                <a:gd name="connsiteY47" fmla="*/ 27185 h 469558"/>
                <a:gd name="connsiteX48" fmla="*/ 121683 w 569457"/>
                <a:gd name="connsiteY48" fmla="*/ 38194 h 469558"/>
                <a:gd name="connsiteX49" fmla="*/ 105309 w 569457"/>
                <a:gd name="connsiteY49" fmla="*/ 25124 h 469558"/>
                <a:gd name="connsiteX50" fmla="*/ 105309 w 569457"/>
                <a:gd name="connsiteY50" fmla="*/ 14803 h 469558"/>
                <a:gd name="connsiteX51" fmla="*/ 88567 w 569457"/>
                <a:gd name="connsiteY51" fmla="*/ 14116 h 469558"/>
                <a:gd name="connsiteX52" fmla="*/ 80052 w 569457"/>
                <a:gd name="connsiteY52" fmla="*/ 20994 h 469558"/>
                <a:gd name="connsiteX53" fmla="*/ 74128 w 569457"/>
                <a:gd name="connsiteY53" fmla="*/ 39226 h 469558"/>
                <a:gd name="connsiteX54" fmla="*/ 59031 w 569457"/>
                <a:gd name="connsiteY54" fmla="*/ 36820 h 469558"/>
                <a:gd name="connsiteX55" fmla="*/ 45249 w 569457"/>
                <a:gd name="connsiteY55" fmla="*/ 51613 h 469558"/>
                <a:gd name="connsiteX56" fmla="*/ 28548 w 569457"/>
                <a:gd name="connsiteY56" fmla="*/ 55052 h 469558"/>
                <a:gd name="connsiteX57" fmla="*/ 28220 w 569457"/>
                <a:gd name="connsiteY57" fmla="*/ 71905 h 469558"/>
                <a:gd name="connsiteX58" fmla="*/ 20979 w 569457"/>
                <a:gd name="connsiteY58" fmla="*/ 88076 h 469558"/>
                <a:gd name="connsiteX59" fmla="*/ 24928 w 569457"/>
                <a:gd name="connsiteY59" fmla="*/ 122821 h 469558"/>
                <a:gd name="connsiteX60" fmla="*/ 7198 w 569457"/>
                <a:gd name="connsiteY60" fmla="*/ 141394 h 469558"/>
                <a:gd name="connsiteX61" fmla="*/ 0 w 569457"/>
                <a:gd name="connsiteY61" fmla="*/ 159971 h 469558"/>
                <a:gd name="connsiteX62" fmla="*/ 18716 w 569457"/>
                <a:gd name="connsiteY62" fmla="*/ 188179 h 469558"/>
                <a:gd name="connsiteX63" fmla="*/ 42988 w 569457"/>
                <a:gd name="connsiteY63" fmla="*/ 195057 h 469558"/>
                <a:gd name="connsiteX64" fmla="*/ 50845 w 569457"/>
                <a:gd name="connsiteY64" fmla="*/ 218106 h 469558"/>
                <a:gd name="connsiteX65" fmla="*/ 62321 w 569457"/>
                <a:gd name="connsiteY65" fmla="*/ 218452 h 469558"/>
                <a:gd name="connsiteX66" fmla="*/ 74128 w 569457"/>
                <a:gd name="connsiteY66" fmla="*/ 229460 h 469558"/>
                <a:gd name="connsiteX67" fmla="*/ 78736 w 569457"/>
                <a:gd name="connsiteY67" fmla="*/ 244594 h 469558"/>
                <a:gd name="connsiteX68" fmla="*/ 90541 w 569457"/>
                <a:gd name="connsiteY68" fmla="*/ 262139 h 469558"/>
                <a:gd name="connsiteX69" fmla="*/ 87909 w 569457"/>
                <a:gd name="connsiteY69" fmla="*/ 276932 h 469558"/>
                <a:gd name="connsiteX70" fmla="*/ 71166 w 569457"/>
                <a:gd name="connsiteY70" fmla="*/ 290347 h 469558"/>
                <a:gd name="connsiteX71" fmla="*/ 68575 w 569457"/>
                <a:gd name="connsiteY71" fmla="*/ 312018 h 469558"/>
                <a:gd name="connsiteX72" fmla="*/ 87580 w 569457"/>
                <a:gd name="connsiteY72" fmla="*/ 319241 h 469558"/>
                <a:gd name="connsiteX73" fmla="*/ 85276 w 569457"/>
                <a:gd name="connsiteY73" fmla="*/ 341945 h 469558"/>
                <a:gd name="connsiteX74" fmla="*/ 92187 w 569457"/>
                <a:gd name="connsiteY74" fmla="*/ 377035 h 469558"/>
                <a:gd name="connsiteX75" fmla="*/ 105968 w 569457"/>
                <a:gd name="connsiteY75" fmla="*/ 393202 h 469558"/>
                <a:gd name="connsiteX76" fmla="*/ 113826 w 569457"/>
                <a:gd name="connsiteY76" fmla="*/ 411434 h 469558"/>
                <a:gd name="connsiteX77" fmla="*/ 156155 w 569457"/>
                <a:gd name="connsiteY77" fmla="*/ 441361 h 469558"/>
                <a:gd name="connsiteX78" fmla="*/ 165988 w 569457"/>
                <a:gd name="connsiteY78" fmla="*/ 457186 h 469558"/>
                <a:gd name="connsiteX79" fmla="*/ 190917 w 569457"/>
                <a:gd name="connsiteY79" fmla="*/ 442393 h 469558"/>
                <a:gd name="connsiteX80" fmla="*/ 201735 w 569457"/>
                <a:gd name="connsiteY80" fmla="*/ 442393 h 469558"/>
                <a:gd name="connsiteX81" fmla="*/ 208317 w 569457"/>
                <a:gd name="connsiteY81" fmla="*/ 413153 h 469558"/>
                <a:gd name="connsiteX82" fmla="*/ 198444 w 569457"/>
                <a:gd name="connsiteY82" fmla="*/ 398019 h 469558"/>
                <a:gd name="connsiteX83" fmla="*/ 207989 w 569457"/>
                <a:gd name="connsiteY83" fmla="*/ 380820 h 469558"/>
                <a:gd name="connsiteX84" fmla="*/ 200089 w 569457"/>
                <a:gd name="connsiteY84" fmla="*/ 368779 h 469558"/>
                <a:gd name="connsiteX85" fmla="*/ 206672 w 569457"/>
                <a:gd name="connsiteY85" fmla="*/ 349169 h 469558"/>
                <a:gd name="connsiteX86" fmla="*/ 221440 w 569457"/>
                <a:gd name="connsiteY86" fmla="*/ 343323 h 469558"/>
                <a:gd name="connsiteX87" fmla="*/ 239786 w 569457"/>
                <a:gd name="connsiteY87" fmla="*/ 353299 h 469558"/>
                <a:gd name="connsiteX88" fmla="*/ 254555 w 569457"/>
                <a:gd name="connsiteY88" fmla="*/ 340912 h 469558"/>
                <a:gd name="connsiteX89" fmla="*/ 263399 w 569457"/>
                <a:gd name="connsiteY89" fmla="*/ 367059 h 469558"/>
                <a:gd name="connsiteX90" fmla="*/ 244723 w 569457"/>
                <a:gd name="connsiteY90" fmla="*/ 391482 h 469558"/>
                <a:gd name="connsiteX91" fmla="*/ 249619 w 569457"/>
                <a:gd name="connsiteY91" fmla="*/ 400425 h 469558"/>
                <a:gd name="connsiteX92" fmla="*/ 235549 w 569457"/>
                <a:gd name="connsiteY92" fmla="*/ 435170 h 469558"/>
                <a:gd name="connsiteX93" fmla="*/ 263728 w 569457"/>
                <a:gd name="connsiteY93" fmla="*/ 449617 h 469558"/>
                <a:gd name="connsiteX94" fmla="*/ 266362 w 569457"/>
                <a:gd name="connsiteY94" fmla="*/ 461312 h 469558"/>
                <a:gd name="connsiteX95" fmla="*/ 284091 w 569457"/>
                <a:gd name="connsiteY95" fmla="*/ 469568 h 469558"/>
                <a:gd name="connsiteX96" fmla="*/ 296885 w 569457"/>
                <a:gd name="connsiteY96" fmla="*/ 464410 h 469558"/>
                <a:gd name="connsiteX97" fmla="*/ 321814 w 569457"/>
                <a:gd name="connsiteY97" fmla="*/ 445491 h 469558"/>
                <a:gd name="connsiteX98" fmla="*/ 358549 w 569457"/>
                <a:gd name="connsiteY98" fmla="*/ 431731 h 469558"/>
                <a:gd name="connsiteX99" fmla="*/ 372330 w 569457"/>
                <a:gd name="connsiteY99" fmla="*/ 431731 h 469558"/>
                <a:gd name="connsiteX100" fmla="*/ 389032 w 569457"/>
                <a:gd name="connsiteY100" fmla="*/ 422442 h 469558"/>
                <a:gd name="connsiteX101" fmla="*/ 392322 w 569457"/>
                <a:gd name="connsiteY101" fmla="*/ 413499 h 469558"/>
                <a:gd name="connsiteX102" fmla="*/ 423505 w 569457"/>
                <a:gd name="connsiteY102" fmla="*/ 406616 h 469558"/>
                <a:gd name="connsiteX103" fmla="*/ 467439 w 569457"/>
                <a:gd name="connsiteY103" fmla="*/ 404210 h 469558"/>
                <a:gd name="connsiteX104" fmla="*/ 486156 w 569457"/>
                <a:gd name="connsiteY104" fmla="*/ 387698 h 469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69457" h="469558">
                  <a:moveTo>
                    <a:pt x="486156" y="387698"/>
                  </a:moveTo>
                  <a:lnTo>
                    <a:pt x="467110" y="362588"/>
                  </a:lnTo>
                  <a:lnTo>
                    <a:pt x="501253" y="344356"/>
                  </a:lnTo>
                  <a:lnTo>
                    <a:pt x="508453" y="306514"/>
                  </a:lnTo>
                  <a:lnTo>
                    <a:pt x="515035" y="303075"/>
                  </a:lnTo>
                  <a:lnTo>
                    <a:pt x="535027" y="273147"/>
                  </a:lnTo>
                  <a:lnTo>
                    <a:pt x="537660" y="256977"/>
                  </a:lnTo>
                  <a:lnTo>
                    <a:pt x="525853" y="249066"/>
                  </a:lnTo>
                  <a:lnTo>
                    <a:pt x="524536" y="235992"/>
                  </a:lnTo>
                  <a:lnTo>
                    <a:pt x="510098" y="228082"/>
                  </a:lnTo>
                  <a:lnTo>
                    <a:pt x="499607" y="206065"/>
                  </a:lnTo>
                  <a:lnTo>
                    <a:pt x="440536" y="198500"/>
                  </a:lnTo>
                  <a:lnTo>
                    <a:pt x="428071" y="175451"/>
                  </a:lnTo>
                  <a:lnTo>
                    <a:pt x="445143" y="157219"/>
                  </a:lnTo>
                  <a:lnTo>
                    <a:pt x="459252" y="162037"/>
                  </a:lnTo>
                  <a:lnTo>
                    <a:pt x="477641" y="156532"/>
                  </a:lnTo>
                  <a:lnTo>
                    <a:pt x="483195" y="148963"/>
                  </a:lnTo>
                  <a:lnTo>
                    <a:pt x="489446" y="121443"/>
                  </a:lnTo>
                  <a:lnTo>
                    <a:pt x="513388" y="106308"/>
                  </a:lnTo>
                  <a:lnTo>
                    <a:pt x="524208" y="119377"/>
                  </a:lnTo>
                  <a:lnTo>
                    <a:pt x="541280" y="121443"/>
                  </a:lnTo>
                  <a:lnTo>
                    <a:pt x="555678" y="101491"/>
                  </a:lnTo>
                  <a:lnTo>
                    <a:pt x="552756" y="93580"/>
                  </a:lnTo>
                  <a:lnTo>
                    <a:pt x="569458" y="67092"/>
                  </a:lnTo>
                  <a:lnTo>
                    <a:pt x="439590" y="67779"/>
                  </a:lnTo>
                  <a:lnTo>
                    <a:pt x="413344" y="45417"/>
                  </a:lnTo>
                  <a:lnTo>
                    <a:pt x="394956" y="39572"/>
                  </a:lnTo>
                  <a:lnTo>
                    <a:pt x="391006" y="56771"/>
                  </a:lnTo>
                  <a:lnTo>
                    <a:pt x="376280" y="78101"/>
                  </a:lnTo>
                  <a:lnTo>
                    <a:pt x="360525" y="80162"/>
                  </a:lnTo>
                  <a:lnTo>
                    <a:pt x="346414" y="89450"/>
                  </a:lnTo>
                  <a:lnTo>
                    <a:pt x="330659" y="112499"/>
                  </a:lnTo>
                  <a:lnTo>
                    <a:pt x="315561" y="111121"/>
                  </a:lnTo>
                  <a:lnTo>
                    <a:pt x="301780" y="127634"/>
                  </a:lnTo>
                  <a:lnTo>
                    <a:pt x="290304" y="129353"/>
                  </a:lnTo>
                  <a:lnTo>
                    <a:pt x="284091" y="116971"/>
                  </a:lnTo>
                  <a:lnTo>
                    <a:pt x="302768" y="95300"/>
                  </a:lnTo>
                  <a:lnTo>
                    <a:pt x="296885" y="83605"/>
                  </a:lnTo>
                  <a:lnTo>
                    <a:pt x="298859" y="38194"/>
                  </a:lnTo>
                  <a:lnTo>
                    <a:pt x="263071" y="23405"/>
                  </a:lnTo>
                  <a:lnTo>
                    <a:pt x="273602" y="6201"/>
                  </a:lnTo>
                  <a:lnTo>
                    <a:pt x="256201" y="10"/>
                  </a:lnTo>
                  <a:lnTo>
                    <a:pt x="249947" y="11019"/>
                  </a:lnTo>
                  <a:lnTo>
                    <a:pt x="223702" y="24433"/>
                  </a:lnTo>
                  <a:lnTo>
                    <a:pt x="219794" y="14458"/>
                  </a:lnTo>
                  <a:lnTo>
                    <a:pt x="194207" y="26498"/>
                  </a:lnTo>
                  <a:lnTo>
                    <a:pt x="181413" y="22714"/>
                  </a:lnTo>
                  <a:lnTo>
                    <a:pt x="154840" y="27185"/>
                  </a:lnTo>
                  <a:lnTo>
                    <a:pt x="121683" y="38194"/>
                  </a:lnTo>
                  <a:lnTo>
                    <a:pt x="105309" y="25124"/>
                  </a:lnTo>
                  <a:lnTo>
                    <a:pt x="105309" y="14803"/>
                  </a:lnTo>
                  <a:lnTo>
                    <a:pt x="88567" y="14116"/>
                  </a:lnTo>
                  <a:lnTo>
                    <a:pt x="80052" y="20994"/>
                  </a:lnTo>
                  <a:lnTo>
                    <a:pt x="74128" y="39226"/>
                  </a:lnTo>
                  <a:lnTo>
                    <a:pt x="59031" y="36820"/>
                  </a:lnTo>
                  <a:lnTo>
                    <a:pt x="45249" y="51613"/>
                  </a:lnTo>
                  <a:lnTo>
                    <a:pt x="28548" y="55052"/>
                  </a:lnTo>
                  <a:lnTo>
                    <a:pt x="28220" y="71905"/>
                  </a:lnTo>
                  <a:lnTo>
                    <a:pt x="20979" y="88076"/>
                  </a:lnTo>
                  <a:lnTo>
                    <a:pt x="24928" y="122821"/>
                  </a:lnTo>
                  <a:lnTo>
                    <a:pt x="7198" y="141394"/>
                  </a:lnTo>
                  <a:lnTo>
                    <a:pt x="0" y="159971"/>
                  </a:lnTo>
                  <a:lnTo>
                    <a:pt x="18716" y="188179"/>
                  </a:lnTo>
                  <a:lnTo>
                    <a:pt x="42988" y="195057"/>
                  </a:lnTo>
                  <a:lnTo>
                    <a:pt x="50845" y="218106"/>
                  </a:lnTo>
                  <a:lnTo>
                    <a:pt x="62321" y="218452"/>
                  </a:lnTo>
                  <a:lnTo>
                    <a:pt x="74128" y="229460"/>
                  </a:lnTo>
                  <a:lnTo>
                    <a:pt x="78736" y="244594"/>
                  </a:lnTo>
                  <a:lnTo>
                    <a:pt x="90541" y="262139"/>
                  </a:lnTo>
                  <a:lnTo>
                    <a:pt x="87909" y="276932"/>
                  </a:lnTo>
                  <a:lnTo>
                    <a:pt x="71166" y="290347"/>
                  </a:lnTo>
                  <a:lnTo>
                    <a:pt x="68575" y="312018"/>
                  </a:lnTo>
                  <a:lnTo>
                    <a:pt x="87580" y="319241"/>
                  </a:lnTo>
                  <a:lnTo>
                    <a:pt x="85276" y="341945"/>
                  </a:lnTo>
                  <a:lnTo>
                    <a:pt x="92187" y="377035"/>
                  </a:lnTo>
                  <a:lnTo>
                    <a:pt x="105968" y="393202"/>
                  </a:lnTo>
                  <a:lnTo>
                    <a:pt x="113826" y="411434"/>
                  </a:lnTo>
                  <a:lnTo>
                    <a:pt x="156155" y="441361"/>
                  </a:lnTo>
                  <a:lnTo>
                    <a:pt x="165988" y="457186"/>
                  </a:lnTo>
                  <a:lnTo>
                    <a:pt x="190917" y="442393"/>
                  </a:lnTo>
                  <a:lnTo>
                    <a:pt x="201735" y="442393"/>
                  </a:lnTo>
                  <a:lnTo>
                    <a:pt x="208317" y="413153"/>
                  </a:lnTo>
                  <a:lnTo>
                    <a:pt x="198444" y="398019"/>
                  </a:lnTo>
                  <a:lnTo>
                    <a:pt x="207989" y="380820"/>
                  </a:lnTo>
                  <a:lnTo>
                    <a:pt x="200089" y="368779"/>
                  </a:lnTo>
                  <a:lnTo>
                    <a:pt x="206672" y="349169"/>
                  </a:lnTo>
                  <a:lnTo>
                    <a:pt x="221440" y="343323"/>
                  </a:lnTo>
                  <a:lnTo>
                    <a:pt x="239786" y="353299"/>
                  </a:lnTo>
                  <a:lnTo>
                    <a:pt x="254555" y="340912"/>
                  </a:lnTo>
                  <a:lnTo>
                    <a:pt x="263399" y="367059"/>
                  </a:lnTo>
                  <a:lnTo>
                    <a:pt x="244723" y="391482"/>
                  </a:lnTo>
                  <a:lnTo>
                    <a:pt x="249619" y="400425"/>
                  </a:lnTo>
                  <a:lnTo>
                    <a:pt x="235549" y="435170"/>
                  </a:lnTo>
                  <a:lnTo>
                    <a:pt x="263728" y="449617"/>
                  </a:lnTo>
                  <a:lnTo>
                    <a:pt x="266362" y="461312"/>
                  </a:lnTo>
                  <a:lnTo>
                    <a:pt x="284091" y="469568"/>
                  </a:lnTo>
                  <a:lnTo>
                    <a:pt x="296885" y="464410"/>
                  </a:lnTo>
                  <a:lnTo>
                    <a:pt x="321814" y="445491"/>
                  </a:lnTo>
                  <a:lnTo>
                    <a:pt x="358549" y="431731"/>
                  </a:lnTo>
                  <a:lnTo>
                    <a:pt x="372330" y="431731"/>
                  </a:lnTo>
                  <a:lnTo>
                    <a:pt x="389032" y="422442"/>
                  </a:lnTo>
                  <a:lnTo>
                    <a:pt x="392322" y="413499"/>
                  </a:lnTo>
                  <a:lnTo>
                    <a:pt x="423505" y="406616"/>
                  </a:lnTo>
                  <a:lnTo>
                    <a:pt x="467439" y="404210"/>
                  </a:lnTo>
                  <a:lnTo>
                    <a:pt x="486156" y="387698"/>
                  </a:lnTo>
                  <a:close/>
                </a:path>
              </a:pathLst>
            </a:custGeom>
            <a:solidFill>
              <a:srgbClr val="7FCDBB"/>
            </a:solidFill>
            <a:ln w="5801" cap="flat">
              <a:noFill/>
              <a:prstDash val="solid"/>
              <a:miter/>
            </a:ln>
          </p:spPr>
          <p:txBody>
            <a:bodyPr rtlCol="0" anchor="ctr"/>
            <a:lstStyle/>
            <a:p>
              <a:endParaRPr lang="pt-BR"/>
            </a:p>
          </p:txBody>
        </p:sp>
        <p:sp>
          <p:nvSpPr>
            <p:cNvPr id="169" name="Forma Livre: Forma 168">
              <a:extLst>
                <a:ext uri="{FF2B5EF4-FFF2-40B4-BE49-F238E27FC236}">
                  <a16:creationId xmlns:a16="http://schemas.microsoft.com/office/drawing/2014/main" id="{594D0CAE-FA6E-E501-EAA6-16EC90B62FF0}"/>
                </a:ext>
              </a:extLst>
            </p:cNvPr>
            <p:cNvSpPr/>
            <p:nvPr/>
          </p:nvSpPr>
          <p:spPr>
            <a:xfrm flipV="1">
              <a:off x="-19876829" y="6355892"/>
              <a:ext cx="269653" cy="195046"/>
            </a:xfrm>
            <a:custGeom>
              <a:avLst/>
              <a:gdLst>
                <a:gd name="connsiteX0" fmla="*/ 248962 w 269653"/>
                <a:gd name="connsiteY0" fmla="*/ 174768 h 195046"/>
                <a:gd name="connsiteX1" fmla="*/ 269654 w 269653"/>
                <a:gd name="connsiteY1" fmla="*/ 151719 h 195046"/>
                <a:gd name="connsiteX2" fmla="*/ 258176 w 269653"/>
                <a:gd name="connsiteY2" fmla="*/ 128324 h 195046"/>
                <a:gd name="connsiteX3" fmla="*/ 258506 w 269653"/>
                <a:gd name="connsiteY3" fmla="*/ 69848 h 195046"/>
                <a:gd name="connsiteX4" fmla="*/ 230614 w 269653"/>
                <a:gd name="connsiteY4" fmla="*/ 54709 h 195046"/>
                <a:gd name="connsiteX5" fmla="*/ 215518 w 269653"/>
                <a:gd name="connsiteY5" fmla="*/ 35445 h 195046"/>
                <a:gd name="connsiteX6" fmla="*/ 191246 w 269653"/>
                <a:gd name="connsiteY6" fmla="*/ 31319 h 195046"/>
                <a:gd name="connsiteX7" fmla="*/ 176148 w 269653"/>
                <a:gd name="connsiteY7" fmla="*/ 18933 h 195046"/>
                <a:gd name="connsiteX8" fmla="*/ 163356 w 269653"/>
                <a:gd name="connsiteY8" fmla="*/ 1733 h 195046"/>
                <a:gd name="connsiteX9" fmla="*/ 141060 w 269653"/>
                <a:gd name="connsiteY9" fmla="*/ 14 h 195046"/>
                <a:gd name="connsiteX10" fmla="*/ 116788 w 269653"/>
                <a:gd name="connsiteY10" fmla="*/ 16872 h 195046"/>
                <a:gd name="connsiteX11" fmla="*/ 78078 w 269653"/>
                <a:gd name="connsiteY11" fmla="*/ 18591 h 195046"/>
                <a:gd name="connsiteX12" fmla="*/ 48871 w 269653"/>
                <a:gd name="connsiteY12" fmla="*/ 15839 h 195046"/>
                <a:gd name="connsiteX13" fmla="*/ 25259 w 269653"/>
                <a:gd name="connsiteY13" fmla="*/ 20998 h 195046"/>
                <a:gd name="connsiteX14" fmla="*/ 19335 w 269653"/>
                <a:gd name="connsiteY14" fmla="*/ 10676 h 195046"/>
                <a:gd name="connsiteX15" fmla="*/ 2304 w 269653"/>
                <a:gd name="connsiteY15" fmla="*/ 32351 h 195046"/>
                <a:gd name="connsiteX16" fmla="*/ 2304 w 269653"/>
                <a:gd name="connsiteY16" fmla="*/ 47486 h 195046"/>
                <a:gd name="connsiteX17" fmla="*/ 15427 w 269653"/>
                <a:gd name="connsiteY17" fmla="*/ 47831 h 195046"/>
                <a:gd name="connsiteX18" fmla="*/ 15098 w 269653"/>
                <a:gd name="connsiteY18" fmla="*/ 80852 h 195046"/>
                <a:gd name="connsiteX19" fmla="*/ 4279 w 269653"/>
                <a:gd name="connsiteY19" fmla="*/ 83950 h 195046"/>
                <a:gd name="connsiteX20" fmla="*/ 0 w 269653"/>
                <a:gd name="connsiteY20" fmla="*/ 102527 h 195046"/>
                <a:gd name="connsiteX21" fmla="*/ 26575 w 269653"/>
                <a:gd name="connsiteY21" fmla="*/ 99429 h 195046"/>
                <a:gd name="connsiteX22" fmla="*/ 59032 w 269653"/>
                <a:gd name="connsiteY22" fmla="*/ 123511 h 195046"/>
                <a:gd name="connsiteX23" fmla="*/ 58375 w 269653"/>
                <a:gd name="connsiteY23" fmla="*/ 140365 h 195046"/>
                <a:gd name="connsiteX24" fmla="*/ 74458 w 269653"/>
                <a:gd name="connsiteY24" fmla="*/ 155158 h 195046"/>
                <a:gd name="connsiteX25" fmla="*/ 92518 w 269653"/>
                <a:gd name="connsiteY25" fmla="*/ 165479 h 195046"/>
                <a:gd name="connsiteX26" fmla="*/ 118763 w 269653"/>
                <a:gd name="connsiteY26" fmla="*/ 168918 h 195046"/>
                <a:gd name="connsiteX27" fmla="*/ 124316 w 269653"/>
                <a:gd name="connsiteY27" fmla="*/ 174077 h 195046"/>
                <a:gd name="connsiteX28" fmla="*/ 172530 w 269653"/>
                <a:gd name="connsiteY28" fmla="*/ 195061 h 195046"/>
                <a:gd name="connsiteX29" fmla="*/ 203053 w 269653"/>
                <a:gd name="connsiteY29" fmla="*/ 175796 h 195046"/>
                <a:gd name="connsiteX30" fmla="*/ 227653 w 269653"/>
                <a:gd name="connsiteY30" fmla="*/ 178207 h 195046"/>
                <a:gd name="connsiteX31" fmla="*/ 248962 w 269653"/>
                <a:gd name="connsiteY31" fmla="*/ 174768 h 19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69653" h="195046">
                  <a:moveTo>
                    <a:pt x="248962" y="174768"/>
                  </a:moveTo>
                  <a:lnTo>
                    <a:pt x="269654" y="151719"/>
                  </a:lnTo>
                  <a:lnTo>
                    <a:pt x="258176" y="128324"/>
                  </a:lnTo>
                  <a:lnTo>
                    <a:pt x="258506" y="69848"/>
                  </a:lnTo>
                  <a:lnTo>
                    <a:pt x="230614" y="54709"/>
                  </a:lnTo>
                  <a:lnTo>
                    <a:pt x="215518" y="35445"/>
                  </a:lnTo>
                  <a:lnTo>
                    <a:pt x="191246" y="31319"/>
                  </a:lnTo>
                  <a:lnTo>
                    <a:pt x="176148" y="18933"/>
                  </a:lnTo>
                  <a:lnTo>
                    <a:pt x="163356" y="1733"/>
                  </a:lnTo>
                  <a:lnTo>
                    <a:pt x="141060" y="14"/>
                  </a:lnTo>
                  <a:lnTo>
                    <a:pt x="116788" y="16872"/>
                  </a:lnTo>
                  <a:lnTo>
                    <a:pt x="78078" y="18591"/>
                  </a:lnTo>
                  <a:lnTo>
                    <a:pt x="48871" y="15839"/>
                  </a:lnTo>
                  <a:lnTo>
                    <a:pt x="25259" y="20998"/>
                  </a:lnTo>
                  <a:lnTo>
                    <a:pt x="19335" y="10676"/>
                  </a:lnTo>
                  <a:lnTo>
                    <a:pt x="2304" y="32351"/>
                  </a:lnTo>
                  <a:lnTo>
                    <a:pt x="2304" y="47486"/>
                  </a:lnTo>
                  <a:lnTo>
                    <a:pt x="15427" y="47831"/>
                  </a:lnTo>
                  <a:lnTo>
                    <a:pt x="15098" y="80852"/>
                  </a:lnTo>
                  <a:lnTo>
                    <a:pt x="4279" y="83950"/>
                  </a:lnTo>
                  <a:lnTo>
                    <a:pt x="0" y="102527"/>
                  </a:lnTo>
                  <a:lnTo>
                    <a:pt x="26575" y="99429"/>
                  </a:lnTo>
                  <a:lnTo>
                    <a:pt x="59032" y="123511"/>
                  </a:lnTo>
                  <a:lnTo>
                    <a:pt x="58375" y="140365"/>
                  </a:lnTo>
                  <a:lnTo>
                    <a:pt x="74458" y="155158"/>
                  </a:lnTo>
                  <a:lnTo>
                    <a:pt x="92518" y="165479"/>
                  </a:lnTo>
                  <a:lnTo>
                    <a:pt x="118763" y="168918"/>
                  </a:lnTo>
                  <a:lnTo>
                    <a:pt x="124316" y="174077"/>
                  </a:lnTo>
                  <a:lnTo>
                    <a:pt x="172530" y="195061"/>
                  </a:lnTo>
                  <a:lnTo>
                    <a:pt x="203053" y="175796"/>
                  </a:lnTo>
                  <a:lnTo>
                    <a:pt x="227653" y="178207"/>
                  </a:lnTo>
                  <a:lnTo>
                    <a:pt x="248962" y="174768"/>
                  </a:lnTo>
                  <a:close/>
                </a:path>
              </a:pathLst>
            </a:custGeom>
            <a:solidFill>
              <a:srgbClr val="308BC9"/>
            </a:solidFill>
            <a:ln w="5801" cap="flat">
              <a:noFill/>
              <a:prstDash val="solid"/>
              <a:miter/>
            </a:ln>
          </p:spPr>
          <p:txBody>
            <a:bodyPr rtlCol="0" anchor="ctr"/>
            <a:lstStyle/>
            <a:p>
              <a:endParaRPr lang="pt-BR"/>
            </a:p>
          </p:txBody>
        </p:sp>
        <p:sp>
          <p:nvSpPr>
            <p:cNvPr id="170" name="Forma Livre: Forma 169">
              <a:extLst>
                <a:ext uri="{FF2B5EF4-FFF2-40B4-BE49-F238E27FC236}">
                  <a16:creationId xmlns:a16="http://schemas.microsoft.com/office/drawing/2014/main" id="{10FE0079-A085-B860-2A82-882B4BC64542}"/>
                </a:ext>
              </a:extLst>
            </p:cNvPr>
            <p:cNvSpPr/>
            <p:nvPr/>
          </p:nvSpPr>
          <p:spPr>
            <a:xfrm flipV="1">
              <a:off x="-19218801" y="5096853"/>
              <a:ext cx="219466" cy="232201"/>
            </a:xfrm>
            <a:custGeom>
              <a:avLst/>
              <a:gdLst>
                <a:gd name="connsiteX0" fmla="*/ 219466 w 219466"/>
                <a:gd name="connsiteY0" fmla="*/ 232209 h 232201"/>
                <a:gd name="connsiteX1" fmla="*/ 193550 w 219466"/>
                <a:gd name="connsiteY1" fmla="*/ 161688 h 232201"/>
                <a:gd name="connsiteX2" fmla="*/ 193220 w 219466"/>
                <a:gd name="connsiteY2" fmla="*/ 138985 h 232201"/>
                <a:gd name="connsiteX3" fmla="*/ 202394 w 219466"/>
                <a:gd name="connsiteY3" fmla="*/ 113529 h 232201"/>
                <a:gd name="connsiteX4" fmla="*/ 201407 w 219466"/>
                <a:gd name="connsiteY4" fmla="*/ 100110 h 232201"/>
                <a:gd name="connsiteX5" fmla="*/ 212266 w 219466"/>
                <a:gd name="connsiteY5" fmla="*/ 84289 h 232201"/>
                <a:gd name="connsiteX6" fmla="*/ 211609 w 219466"/>
                <a:gd name="connsiteY6" fmla="*/ 11016 h 232201"/>
                <a:gd name="connsiteX7" fmla="*/ 215516 w 219466"/>
                <a:gd name="connsiteY7" fmla="*/ 2073 h 232201"/>
                <a:gd name="connsiteX8" fmla="*/ 133531 w 219466"/>
                <a:gd name="connsiteY8" fmla="*/ 2760 h 232201"/>
                <a:gd name="connsiteX9" fmla="*/ 132214 w 219466"/>
                <a:gd name="connsiteY9" fmla="*/ 16865 h 232201"/>
                <a:gd name="connsiteX10" fmla="*/ 116459 w 219466"/>
                <a:gd name="connsiteY10" fmla="*/ 45415 h 232201"/>
                <a:gd name="connsiteX11" fmla="*/ 94820 w 219466"/>
                <a:gd name="connsiteY11" fmla="*/ 22024 h 232201"/>
                <a:gd name="connsiteX12" fmla="*/ 82356 w 219466"/>
                <a:gd name="connsiteY12" fmla="*/ 2418 h 232201"/>
                <a:gd name="connsiteX13" fmla="*/ 61006 w 219466"/>
                <a:gd name="connsiteY13" fmla="*/ 10329 h 232201"/>
                <a:gd name="connsiteX14" fmla="*/ 35090 w 219466"/>
                <a:gd name="connsiteY14" fmla="*/ 1040 h 232201"/>
                <a:gd name="connsiteX15" fmla="*/ 9215 w 219466"/>
                <a:gd name="connsiteY15" fmla="*/ 8 h 232201"/>
                <a:gd name="connsiteX16" fmla="*/ 9831 w 219466"/>
                <a:gd name="connsiteY16" fmla="*/ 19272 h 232201"/>
                <a:gd name="connsiteX17" fmla="*/ 0 w 219466"/>
                <a:gd name="connsiteY17" fmla="*/ 20650 h 232201"/>
                <a:gd name="connsiteX18" fmla="*/ 4278 w 219466"/>
                <a:gd name="connsiteY18" fmla="*/ 38191 h 232201"/>
                <a:gd name="connsiteX19" fmla="*/ 24600 w 219466"/>
                <a:gd name="connsiteY19" fmla="*/ 48167 h 232201"/>
                <a:gd name="connsiteX20" fmla="*/ 30853 w 219466"/>
                <a:gd name="connsiteY20" fmla="*/ 63992 h 232201"/>
                <a:gd name="connsiteX21" fmla="*/ 46608 w 219466"/>
                <a:gd name="connsiteY21" fmla="*/ 71216 h 232201"/>
                <a:gd name="connsiteX22" fmla="*/ 48542 w 219466"/>
                <a:gd name="connsiteY22" fmla="*/ 89793 h 232201"/>
                <a:gd name="connsiteX23" fmla="*/ 61006 w 219466"/>
                <a:gd name="connsiteY23" fmla="*/ 94610 h 232201"/>
                <a:gd name="connsiteX24" fmla="*/ 71208 w 219466"/>
                <a:gd name="connsiteY24" fmla="*/ 119375 h 232201"/>
                <a:gd name="connsiteX25" fmla="*/ 54795 w 219466"/>
                <a:gd name="connsiteY25" fmla="*/ 149647 h 232201"/>
                <a:gd name="connsiteX26" fmla="*/ 68247 w 219466"/>
                <a:gd name="connsiteY26" fmla="*/ 171664 h 232201"/>
                <a:gd name="connsiteX27" fmla="*/ 106298 w 219466"/>
                <a:gd name="connsiteY27" fmla="*/ 169944 h 232201"/>
                <a:gd name="connsiteX28" fmla="*/ 112181 w 219466"/>
                <a:gd name="connsiteY28" fmla="*/ 178542 h 232201"/>
                <a:gd name="connsiteX29" fmla="*/ 143362 w 219466"/>
                <a:gd name="connsiteY29" fmla="*/ 185424 h 232201"/>
                <a:gd name="connsiteX30" fmla="*/ 160104 w 219466"/>
                <a:gd name="connsiteY30" fmla="*/ 199526 h 232201"/>
                <a:gd name="connsiteX31" fmla="*/ 187956 w 219466"/>
                <a:gd name="connsiteY31" fmla="*/ 202624 h 232201"/>
                <a:gd name="connsiteX32" fmla="*/ 192891 w 219466"/>
                <a:gd name="connsiteY32" fmla="*/ 222921 h 232201"/>
                <a:gd name="connsiteX33" fmla="*/ 219466 w 219466"/>
                <a:gd name="connsiteY33" fmla="*/ 232209 h 23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9466" h="232201">
                  <a:moveTo>
                    <a:pt x="219466" y="232209"/>
                  </a:moveTo>
                  <a:lnTo>
                    <a:pt x="193550" y="161688"/>
                  </a:lnTo>
                  <a:lnTo>
                    <a:pt x="193220" y="138985"/>
                  </a:lnTo>
                  <a:lnTo>
                    <a:pt x="202394" y="113529"/>
                  </a:lnTo>
                  <a:lnTo>
                    <a:pt x="201407" y="100110"/>
                  </a:lnTo>
                  <a:lnTo>
                    <a:pt x="212266" y="84289"/>
                  </a:lnTo>
                  <a:lnTo>
                    <a:pt x="211609" y="11016"/>
                  </a:lnTo>
                  <a:lnTo>
                    <a:pt x="215516" y="2073"/>
                  </a:lnTo>
                  <a:lnTo>
                    <a:pt x="133531" y="2760"/>
                  </a:lnTo>
                  <a:lnTo>
                    <a:pt x="132214" y="16865"/>
                  </a:lnTo>
                  <a:lnTo>
                    <a:pt x="116459" y="45415"/>
                  </a:lnTo>
                  <a:lnTo>
                    <a:pt x="94820" y="22024"/>
                  </a:lnTo>
                  <a:lnTo>
                    <a:pt x="82356" y="2418"/>
                  </a:lnTo>
                  <a:lnTo>
                    <a:pt x="61006" y="10329"/>
                  </a:lnTo>
                  <a:lnTo>
                    <a:pt x="35090" y="1040"/>
                  </a:lnTo>
                  <a:lnTo>
                    <a:pt x="9215" y="8"/>
                  </a:lnTo>
                  <a:lnTo>
                    <a:pt x="9831" y="19272"/>
                  </a:lnTo>
                  <a:lnTo>
                    <a:pt x="0" y="20650"/>
                  </a:lnTo>
                  <a:lnTo>
                    <a:pt x="4278" y="38191"/>
                  </a:lnTo>
                  <a:lnTo>
                    <a:pt x="24600" y="48167"/>
                  </a:lnTo>
                  <a:lnTo>
                    <a:pt x="30853" y="63992"/>
                  </a:lnTo>
                  <a:lnTo>
                    <a:pt x="46608" y="71216"/>
                  </a:lnTo>
                  <a:lnTo>
                    <a:pt x="48542" y="89793"/>
                  </a:lnTo>
                  <a:lnTo>
                    <a:pt x="61006" y="94610"/>
                  </a:lnTo>
                  <a:lnTo>
                    <a:pt x="71208" y="119375"/>
                  </a:lnTo>
                  <a:lnTo>
                    <a:pt x="54795" y="149647"/>
                  </a:lnTo>
                  <a:lnTo>
                    <a:pt x="68247" y="171664"/>
                  </a:lnTo>
                  <a:lnTo>
                    <a:pt x="106298" y="169944"/>
                  </a:lnTo>
                  <a:lnTo>
                    <a:pt x="112181" y="178542"/>
                  </a:lnTo>
                  <a:lnTo>
                    <a:pt x="143362" y="185424"/>
                  </a:lnTo>
                  <a:lnTo>
                    <a:pt x="160104" y="199526"/>
                  </a:lnTo>
                  <a:lnTo>
                    <a:pt x="187956" y="202624"/>
                  </a:lnTo>
                  <a:lnTo>
                    <a:pt x="192891" y="222921"/>
                  </a:lnTo>
                  <a:lnTo>
                    <a:pt x="219466" y="232209"/>
                  </a:lnTo>
                  <a:close/>
                </a:path>
              </a:pathLst>
            </a:custGeom>
            <a:solidFill>
              <a:srgbClr val="1B779B"/>
            </a:solidFill>
            <a:ln w="5801" cap="flat">
              <a:noFill/>
              <a:prstDash val="solid"/>
              <a:miter/>
            </a:ln>
          </p:spPr>
          <p:txBody>
            <a:bodyPr rtlCol="0" anchor="ctr"/>
            <a:lstStyle/>
            <a:p>
              <a:endParaRPr lang="pt-BR"/>
            </a:p>
          </p:txBody>
        </p:sp>
        <p:sp>
          <p:nvSpPr>
            <p:cNvPr id="171" name="Forma Livre: Forma 170">
              <a:extLst>
                <a:ext uri="{FF2B5EF4-FFF2-40B4-BE49-F238E27FC236}">
                  <a16:creationId xmlns:a16="http://schemas.microsoft.com/office/drawing/2014/main" id="{02B05A33-0F28-FF2F-00A6-285E916A41DB}"/>
                </a:ext>
              </a:extLst>
            </p:cNvPr>
            <p:cNvSpPr/>
            <p:nvPr/>
          </p:nvSpPr>
          <p:spPr>
            <a:xfrm flipV="1">
              <a:off x="-18355377" y="5070365"/>
              <a:ext cx="411986" cy="290682"/>
            </a:xfrm>
            <a:custGeom>
              <a:avLst/>
              <a:gdLst>
                <a:gd name="connsiteX0" fmla="*/ 408696 w 411986"/>
                <a:gd name="connsiteY0" fmla="*/ 243218 h 290682"/>
                <a:gd name="connsiteX1" fmla="*/ 411987 w 411986"/>
                <a:gd name="connsiteY1" fmla="*/ 226705 h 290682"/>
                <a:gd name="connsiteX2" fmla="*/ 403801 w 411986"/>
                <a:gd name="connsiteY2" fmla="*/ 206754 h 290682"/>
                <a:gd name="connsiteX3" fmla="*/ 408366 w 411986"/>
                <a:gd name="connsiteY3" fmla="*/ 198498 h 290682"/>
                <a:gd name="connsiteX4" fmla="*/ 402813 w 411986"/>
                <a:gd name="connsiteY4" fmla="*/ 168225 h 290682"/>
                <a:gd name="connsiteX5" fmla="*/ 389691 w 411986"/>
                <a:gd name="connsiteY5" fmla="*/ 123160 h 290682"/>
                <a:gd name="connsiteX6" fmla="*/ 372289 w 411986"/>
                <a:gd name="connsiteY6" fmla="*/ 114903 h 290682"/>
                <a:gd name="connsiteX7" fmla="*/ 369039 w 411986"/>
                <a:gd name="connsiteY7" fmla="*/ 104241 h 290682"/>
                <a:gd name="connsiteX8" fmla="*/ 344399 w 411986"/>
                <a:gd name="connsiteY8" fmla="*/ 69842 h 290682"/>
                <a:gd name="connsiteX9" fmla="*/ 325723 w 411986"/>
                <a:gd name="connsiteY9" fmla="*/ 63992 h 290682"/>
                <a:gd name="connsiteX10" fmla="*/ 304085 w 411986"/>
                <a:gd name="connsiteY10" fmla="*/ 42667 h 290682"/>
                <a:gd name="connsiteX11" fmla="*/ 293554 w 411986"/>
                <a:gd name="connsiteY11" fmla="*/ 44386 h 290682"/>
                <a:gd name="connsiteX12" fmla="*/ 281747 w 411986"/>
                <a:gd name="connsiteY12" fmla="*/ 19272 h 290682"/>
                <a:gd name="connsiteX13" fmla="*/ 271586 w 411986"/>
                <a:gd name="connsiteY13" fmla="*/ 18585 h 290682"/>
                <a:gd name="connsiteX14" fmla="*/ 252910 w 411986"/>
                <a:gd name="connsiteY14" fmla="*/ 6203 h 290682"/>
                <a:gd name="connsiteX15" fmla="*/ 233864 w 411986"/>
                <a:gd name="connsiteY15" fmla="*/ 8 h 290682"/>
                <a:gd name="connsiteX16" fmla="*/ 216833 w 411986"/>
                <a:gd name="connsiteY16" fmla="*/ 7231 h 290682"/>
                <a:gd name="connsiteX17" fmla="*/ 190587 w 411986"/>
                <a:gd name="connsiteY17" fmla="*/ 25809 h 290682"/>
                <a:gd name="connsiteX18" fmla="*/ 144967 w 411986"/>
                <a:gd name="connsiteY18" fmla="*/ 35785 h 290682"/>
                <a:gd name="connsiteX19" fmla="*/ 127896 w 411986"/>
                <a:gd name="connsiteY19" fmla="*/ 51951 h 290682"/>
                <a:gd name="connsiteX20" fmla="*/ 102307 w 411986"/>
                <a:gd name="connsiteY20" fmla="*/ 39224 h 290682"/>
                <a:gd name="connsiteX21" fmla="*/ 74128 w 411986"/>
                <a:gd name="connsiteY21" fmla="*/ 44728 h 290682"/>
                <a:gd name="connsiteX22" fmla="*/ 54753 w 411986"/>
                <a:gd name="connsiteY22" fmla="*/ 58488 h 290682"/>
                <a:gd name="connsiteX23" fmla="*/ 46896 w 411986"/>
                <a:gd name="connsiteY23" fmla="*/ 77066 h 290682"/>
                <a:gd name="connsiteX24" fmla="*/ 22625 w 411986"/>
                <a:gd name="connsiteY24" fmla="*/ 97362 h 290682"/>
                <a:gd name="connsiteX25" fmla="*/ 16372 w 411986"/>
                <a:gd name="connsiteY25" fmla="*/ 123851 h 290682"/>
                <a:gd name="connsiteX26" fmla="*/ 0 w 411986"/>
                <a:gd name="connsiteY26" fmla="*/ 137265 h 290682"/>
                <a:gd name="connsiteX27" fmla="*/ 30153 w 411986"/>
                <a:gd name="connsiteY27" fmla="*/ 173384 h 290682"/>
                <a:gd name="connsiteX28" fmla="*/ 61664 w 411986"/>
                <a:gd name="connsiteY28" fmla="*/ 174416 h 290682"/>
                <a:gd name="connsiteX29" fmla="*/ 70508 w 411986"/>
                <a:gd name="connsiteY29" fmla="*/ 186457 h 290682"/>
                <a:gd name="connsiteX30" fmla="*/ 85276 w 411986"/>
                <a:gd name="connsiteY30" fmla="*/ 194368 h 290682"/>
                <a:gd name="connsiteX31" fmla="*/ 121683 w 411986"/>
                <a:gd name="connsiteY31" fmla="*/ 187831 h 290682"/>
                <a:gd name="connsiteX32" fmla="*/ 144638 w 411986"/>
                <a:gd name="connsiteY32" fmla="*/ 213978 h 290682"/>
                <a:gd name="connsiteX33" fmla="*/ 153153 w 411986"/>
                <a:gd name="connsiteY33" fmla="*/ 235303 h 290682"/>
                <a:gd name="connsiteX34" fmla="*/ 180056 w 411986"/>
                <a:gd name="connsiteY34" fmla="*/ 239433 h 290682"/>
                <a:gd name="connsiteX35" fmla="*/ 221399 w 411986"/>
                <a:gd name="connsiteY35" fmla="*/ 251474 h 290682"/>
                <a:gd name="connsiteX36" fmla="*/ 243038 w 411986"/>
                <a:gd name="connsiteY36" fmla="*/ 260759 h 290682"/>
                <a:gd name="connsiteX37" fmla="*/ 279485 w 411986"/>
                <a:gd name="connsiteY37" fmla="*/ 281056 h 290682"/>
                <a:gd name="connsiteX38" fmla="*/ 285696 w 411986"/>
                <a:gd name="connsiteY38" fmla="*/ 290344 h 290682"/>
                <a:gd name="connsiteX39" fmla="*/ 301452 w 411986"/>
                <a:gd name="connsiteY39" fmla="*/ 287592 h 290682"/>
                <a:gd name="connsiteX40" fmla="*/ 339175 w 411986"/>
                <a:gd name="connsiteY40" fmla="*/ 290690 h 290682"/>
                <a:gd name="connsiteX41" fmla="*/ 345056 w 411986"/>
                <a:gd name="connsiteY41" fmla="*/ 264543 h 290682"/>
                <a:gd name="connsiteX42" fmla="*/ 332592 w 411986"/>
                <a:gd name="connsiteY42" fmla="*/ 260417 h 290682"/>
                <a:gd name="connsiteX43" fmla="*/ 364104 w 411986"/>
                <a:gd name="connsiteY43" fmla="*/ 220514 h 290682"/>
                <a:gd name="connsiteX44" fmla="*/ 386070 w 411986"/>
                <a:gd name="connsiteY44" fmla="*/ 219482 h 290682"/>
                <a:gd name="connsiteX45" fmla="*/ 408696 w 411986"/>
                <a:gd name="connsiteY45" fmla="*/ 243218 h 29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11986" h="290682">
                  <a:moveTo>
                    <a:pt x="408696" y="243218"/>
                  </a:moveTo>
                  <a:lnTo>
                    <a:pt x="411987" y="226705"/>
                  </a:lnTo>
                  <a:lnTo>
                    <a:pt x="403801" y="206754"/>
                  </a:lnTo>
                  <a:lnTo>
                    <a:pt x="408366" y="198498"/>
                  </a:lnTo>
                  <a:lnTo>
                    <a:pt x="402813" y="168225"/>
                  </a:lnTo>
                  <a:lnTo>
                    <a:pt x="389691" y="123160"/>
                  </a:lnTo>
                  <a:lnTo>
                    <a:pt x="372289" y="114903"/>
                  </a:lnTo>
                  <a:lnTo>
                    <a:pt x="369039" y="104241"/>
                  </a:lnTo>
                  <a:lnTo>
                    <a:pt x="344399" y="69842"/>
                  </a:lnTo>
                  <a:lnTo>
                    <a:pt x="325723" y="63992"/>
                  </a:lnTo>
                  <a:lnTo>
                    <a:pt x="304085" y="42667"/>
                  </a:lnTo>
                  <a:lnTo>
                    <a:pt x="293554" y="44386"/>
                  </a:lnTo>
                  <a:lnTo>
                    <a:pt x="281747" y="19272"/>
                  </a:lnTo>
                  <a:lnTo>
                    <a:pt x="271586" y="18585"/>
                  </a:lnTo>
                  <a:lnTo>
                    <a:pt x="252910" y="6203"/>
                  </a:lnTo>
                  <a:lnTo>
                    <a:pt x="233864" y="8"/>
                  </a:lnTo>
                  <a:lnTo>
                    <a:pt x="216833" y="7231"/>
                  </a:lnTo>
                  <a:lnTo>
                    <a:pt x="190587" y="25809"/>
                  </a:lnTo>
                  <a:lnTo>
                    <a:pt x="144967" y="35785"/>
                  </a:lnTo>
                  <a:lnTo>
                    <a:pt x="127896" y="51951"/>
                  </a:lnTo>
                  <a:lnTo>
                    <a:pt x="102307" y="39224"/>
                  </a:lnTo>
                  <a:lnTo>
                    <a:pt x="74128" y="44728"/>
                  </a:lnTo>
                  <a:lnTo>
                    <a:pt x="54753" y="58488"/>
                  </a:lnTo>
                  <a:lnTo>
                    <a:pt x="46896" y="77066"/>
                  </a:lnTo>
                  <a:lnTo>
                    <a:pt x="22625" y="97362"/>
                  </a:lnTo>
                  <a:lnTo>
                    <a:pt x="16372" y="123851"/>
                  </a:lnTo>
                  <a:lnTo>
                    <a:pt x="0" y="137265"/>
                  </a:lnTo>
                  <a:lnTo>
                    <a:pt x="30153" y="173384"/>
                  </a:lnTo>
                  <a:lnTo>
                    <a:pt x="61664" y="174416"/>
                  </a:lnTo>
                  <a:lnTo>
                    <a:pt x="70508" y="186457"/>
                  </a:lnTo>
                  <a:lnTo>
                    <a:pt x="85276" y="194368"/>
                  </a:lnTo>
                  <a:lnTo>
                    <a:pt x="121683" y="187831"/>
                  </a:lnTo>
                  <a:lnTo>
                    <a:pt x="144638" y="213978"/>
                  </a:lnTo>
                  <a:lnTo>
                    <a:pt x="153153" y="235303"/>
                  </a:lnTo>
                  <a:lnTo>
                    <a:pt x="180056" y="239433"/>
                  </a:lnTo>
                  <a:lnTo>
                    <a:pt x="221399" y="251474"/>
                  </a:lnTo>
                  <a:lnTo>
                    <a:pt x="243038" y="260759"/>
                  </a:lnTo>
                  <a:lnTo>
                    <a:pt x="279485" y="281056"/>
                  </a:lnTo>
                  <a:lnTo>
                    <a:pt x="285696" y="290344"/>
                  </a:lnTo>
                  <a:lnTo>
                    <a:pt x="301452" y="287592"/>
                  </a:lnTo>
                  <a:lnTo>
                    <a:pt x="339175" y="290690"/>
                  </a:lnTo>
                  <a:lnTo>
                    <a:pt x="345056" y="264543"/>
                  </a:lnTo>
                  <a:lnTo>
                    <a:pt x="332592" y="260417"/>
                  </a:lnTo>
                  <a:lnTo>
                    <a:pt x="364104" y="220514"/>
                  </a:lnTo>
                  <a:lnTo>
                    <a:pt x="386070" y="219482"/>
                  </a:lnTo>
                  <a:lnTo>
                    <a:pt x="408696" y="243218"/>
                  </a:lnTo>
                  <a:close/>
                </a:path>
              </a:pathLst>
            </a:custGeom>
            <a:solidFill>
              <a:srgbClr val="308BC9"/>
            </a:solidFill>
            <a:ln w="5801" cap="flat">
              <a:noFill/>
              <a:prstDash val="solid"/>
              <a:miter/>
            </a:ln>
          </p:spPr>
          <p:txBody>
            <a:bodyPr rtlCol="0" anchor="ctr"/>
            <a:lstStyle/>
            <a:p>
              <a:endParaRPr lang="pt-BR"/>
            </a:p>
          </p:txBody>
        </p:sp>
        <p:sp>
          <p:nvSpPr>
            <p:cNvPr id="172" name="Forma Livre: Forma 171">
              <a:extLst>
                <a:ext uri="{FF2B5EF4-FFF2-40B4-BE49-F238E27FC236}">
                  <a16:creationId xmlns:a16="http://schemas.microsoft.com/office/drawing/2014/main" id="{126AB813-8DED-E0D3-5B16-F172B70A802B}"/>
                </a:ext>
              </a:extLst>
            </p:cNvPr>
            <p:cNvSpPr/>
            <p:nvPr/>
          </p:nvSpPr>
          <p:spPr>
            <a:xfrm flipV="1">
              <a:off x="-20929194" y="4838854"/>
              <a:ext cx="465833" cy="567941"/>
            </a:xfrm>
            <a:custGeom>
              <a:avLst/>
              <a:gdLst>
                <a:gd name="connsiteX0" fmla="*/ 465834 w 465833"/>
                <a:gd name="connsiteY0" fmla="*/ 247685 h 567941"/>
                <a:gd name="connsiteX1" fmla="*/ 456662 w 465833"/>
                <a:gd name="connsiteY1" fmla="*/ 243900 h 567941"/>
                <a:gd name="connsiteX2" fmla="*/ 429099 w 465833"/>
                <a:gd name="connsiteY2" fmla="*/ 218445 h 567941"/>
                <a:gd name="connsiteX3" fmla="*/ 433007 w 465833"/>
                <a:gd name="connsiteY3" fmla="*/ 196428 h 567941"/>
                <a:gd name="connsiteX4" fmla="*/ 419885 w 465833"/>
                <a:gd name="connsiteY4" fmla="*/ 183013 h 567941"/>
                <a:gd name="connsiteX5" fmla="*/ 396930 w 465833"/>
                <a:gd name="connsiteY5" fmla="*/ 173379 h 567941"/>
                <a:gd name="connsiteX6" fmla="*/ 392365 w 465833"/>
                <a:gd name="connsiteY6" fmla="*/ 162371 h 567941"/>
                <a:gd name="connsiteX7" fmla="*/ 362169 w 465833"/>
                <a:gd name="connsiteY7" fmla="*/ 150334 h 567941"/>
                <a:gd name="connsiteX8" fmla="*/ 352995 w 465833"/>
                <a:gd name="connsiteY8" fmla="*/ 139667 h 567941"/>
                <a:gd name="connsiteX9" fmla="*/ 357891 w 465833"/>
                <a:gd name="connsiteY9" fmla="*/ 128318 h 567941"/>
                <a:gd name="connsiteX10" fmla="*/ 350692 w 465833"/>
                <a:gd name="connsiteY10" fmla="*/ 119374 h 567941"/>
                <a:gd name="connsiteX11" fmla="*/ 331316 w 465833"/>
                <a:gd name="connsiteY11" fmla="*/ 125566 h 567941"/>
                <a:gd name="connsiteX12" fmla="*/ 316590 w 465833"/>
                <a:gd name="connsiteY12" fmla="*/ 124187 h 567941"/>
                <a:gd name="connsiteX13" fmla="*/ 314615 w 465833"/>
                <a:gd name="connsiteY13" fmla="*/ 105956 h 567941"/>
                <a:gd name="connsiteX14" fmla="*/ 321814 w 465833"/>
                <a:gd name="connsiteY14" fmla="*/ 87037 h 567941"/>
                <a:gd name="connsiteX15" fmla="*/ 295239 w 465833"/>
                <a:gd name="connsiteY15" fmla="*/ 75687 h 567941"/>
                <a:gd name="connsiteX16" fmla="*/ 293265 w 465833"/>
                <a:gd name="connsiteY16" fmla="*/ 66740 h 567941"/>
                <a:gd name="connsiteX17" fmla="*/ 268006 w 465833"/>
                <a:gd name="connsiteY17" fmla="*/ 63301 h 567941"/>
                <a:gd name="connsiteX18" fmla="*/ 267019 w 465833"/>
                <a:gd name="connsiteY18" fmla="*/ 70183 h 567941"/>
                <a:gd name="connsiteX19" fmla="*/ 218477 w 465833"/>
                <a:gd name="connsiteY19" fmla="*/ 60894 h 567941"/>
                <a:gd name="connsiteX20" fmla="*/ 183387 w 465833"/>
                <a:gd name="connsiteY20" fmla="*/ 48166 h 567941"/>
                <a:gd name="connsiteX21" fmla="*/ 179439 w 465833"/>
                <a:gd name="connsiteY21" fmla="*/ 28556 h 567941"/>
                <a:gd name="connsiteX22" fmla="*/ 159117 w 465833"/>
                <a:gd name="connsiteY22" fmla="*/ 34406 h 567941"/>
                <a:gd name="connsiteX23" fmla="*/ 141058 w 465833"/>
                <a:gd name="connsiteY23" fmla="*/ 19268 h 567941"/>
                <a:gd name="connsiteX24" fmla="*/ 124357 w 465833"/>
                <a:gd name="connsiteY24" fmla="*/ 21332 h 567941"/>
                <a:gd name="connsiteX25" fmla="*/ 124357 w 465833"/>
                <a:gd name="connsiteY25" fmla="*/ 9983 h 567941"/>
                <a:gd name="connsiteX26" fmla="*/ 108930 w 465833"/>
                <a:gd name="connsiteY26" fmla="*/ 7 h 567941"/>
                <a:gd name="connsiteX27" fmla="*/ 99098 w 465833"/>
                <a:gd name="connsiteY27" fmla="*/ 7231 h 567941"/>
                <a:gd name="connsiteX28" fmla="*/ 101032 w 465833"/>
                <a:gd name="connsiteY28" fmla="*/ 19613 h 567941"/>
                <a:gd name="connsiteX29" fmla="*/ 77749 w 465833"/>
                <a:gd name="connsiteY29" fmla="*/ 14454 h 567941"/>
                <a:gd name="connsiteX30" fmla="*/ 73182 w 465833"/>
                <a:gd name="connsiteY30" fmla="*/ 22365 h 567941"/>
                <a:gd name="connsiteX31" fmla="*/ 84660 w 465833"/>
                <a:gd name="connsiteY31" fmla="*/ 34747 h 567941"/>
                <a:gd name="connsiteX32" fmla="*/ 80382 w 465833"/>
                <a:gd name="connsiteY32" fmla="*/ 44723 h 567941"/>
                <a:gd name="connsiteX33" fmla="*/ 83672 w 465833"/>
                <a:gd name="connsiteY33" fmla="*/ 68805 h 567941"/>
                <a:gd name="connsiteX34" fmla="*/ 96465 w 465833"/>
                <a:gd name="connsiteY34" fmla="*/ 79813 h 567941"/>
                <a:gd name="connsiteX35" fmla="*/ 62321 w 465833"/>
                <a:gd name="connsiteY35" fmla="*/ 96671 h 567941"/>
                <a:gd name="connsiteX36" fmla="*/ 63310 w 465833"/>
                <a:gd name="connsiteY36" fmla="*/ 114557 h 567941"/>
                <a:gd name="connsiteX37" fmla="*/ 73512 w 465833"/>
                <a:gd name="connsiteY37" fmla="*/ 120403 h 567941"/>
                <a:gd name="connsiteX38" fmla="*/ 70549 w 465833"/>
                <a:gd name="connsiteY38" fmla="*/ 161684 h 567941"/>
                <a:gd name="connsiteX39" fmla="*/ 73512 w 465833"/>
                <a:gd name="connsiteY39" fmla="*/ 181635 h 567941"/>
                <a:gd name="connsiteX40" fmla="*/ 58084 w 465833"/>
                <a:gd name="connsiteY40" fmla="*/ 176822 h 567941"/>
                <a:gd name="connsiteX41" fmla="*/ 49240 w 465833"/>
                <a:gd name="connsiteY41" fmla="*/ 181981 h 567941"/>
                <a:gd name="connsiteX42" fmla="*/ 56110 w 465833"/>
                <a:gd name="connsiteY42" fmla="*/ 201245 h 567941"/>
                <a:gd name="connsiteX43" fmla="*/ 14109 w 465833"/>
                <a:gd name="connsiteY43" fmla="*/ 235990 h 567941"/>
                <a:gd name="connsiteX44" fmla="*/ 14439 w 465833"/>
                <a:gd name="connsiteY44" fmla="*/ 249059 h 567941"/>
                <a:gd name="connsiteX45" fmla="*/ 26574 w 465833"/>
                <a:gd name="connsiteY45" fmla="*/ 256628 h 567941"/>
                <a:gd name="connsiteX46" fmla="*/ 17072 w 465833"/>
                <a:gd name="connsiteY46" fmla="*/ 277612 h 567941"/>
                <a:gd name="connsiteX47" fmla="*/ 8226 w 465833"/>
                <a:gd name="connsiteY47" fmla="*/ 287588 h 567941"/>
                <a:gd name="connsiteX48" fmla="*/ 12793 w 465833"/>
                <a:gd name="connsiteY48" fmla="*/ 336438 h 567941"/>
                <a:gd name="connsiteX49" fmla="*/ 1315 w 465833"/>
                <a:gd name="connsiteY49" fmla="*/ 355698 h 567941"/>
                <a:gd name="connsiteX50" fmla="*/ 0 w 465833"/>
                <a:gd name="connsiteY50" fmla="*/ 365678 h 567941"/>
                <a:gd name="connsiteX51" fmla="*/ 13452 w 465833"/>
                <a:gd name="connsiteY51" fmla="*/ 374963 h 567941"/>
                <a:gd name="connsiteX52" fmla="*/ 10202 w 465833"/>
                <a:gd name="connsiteY52" fmla="*/ 393540 h 567941"/>
                <a:gd name="connsiteX53" fmla="*/ 16413 w 465833"/>
                <a:gd name="connsiteY53" fmla="*/ 411426 h 567941"/>
                <a:gd name="connsiteX54" fmla="*/ 30851 w 465833"/>
                <a:gd name="connsiteY54" fmla="*/ 425187 h 567941"/>
                <a:gd name="connsiteX55" fmla="*/ 33485 w 465833"/>
                <a:gd name="connsiteY55" fmla="*/ 435162 h 567941"/>
                <a:gd name="connsiteX56" fmla="*/ 73512 w 465833"/>
                <a:gd name="connsiteY56" fmla="*/ 450988 h 567941"/>
                <a:gd name="connsiteX57" fmla="*/ 76432 w 465833"/>
                <a:gd name="connsiteY57" fmla="*/ 466813 h 567941"/>
                <a:gd name="connsiteX58" fmla="*/ 89884 w 465833"/>
                <a:gd name="connsiteY58" fmla="*/ 474037 h 567941"/>
                <a:gd name="connsiteX59" fmla="*/ 98111 w 465833"/>
                <a:gd name="connsiteY59" fmla="*/ 487106 h 567941"/>
                <a:gd name="connsiteX60" fmla="*/ 100085 w 465833"/>
                <a:gd name="connsiteY60" fmla="*/ 521509 h 567941"/>
                <a:gd name="connsiteX61" fmla="*/ 82356 w 465833"/>
                <a:gd name="connsiteY61" fmla="*/ 537330 h 567941"/>
                <a:gd name="connsiteX62" fmla="*/ 76432 w 465833"/>
                <a:gd name="connsiteY62" fmla="*/ 567949 h 567941"/>
                <a:gd name="connsiteX63" fmla="*/ 178452 w 465833"/>
                <a:gd name="connsiteY63" fmla="*/ 567603 h 567941"/>
                <a:gd name="connsiteX64" fmla="*/ 188324 w 465833"/>
                <a:gd name="connsiteY64" fmla="*/ 555562 h 567941"/>
                <a:gd name="connsiteX65" fmla="*/ 187008 w 465833"/>
                <a:gd name="connsiteY65" fmla="*/ 533204 h 567941"/>
                <a:gd name="connsiteX66" fmla="*/ 203381 w 465833"/>
                <a:gd name="connsiteY66" fmla="*/ 512907 h 567941"/>
                <a:gd name="connsiteX67" fmla="*/ 236208 w 465833"/>
                <a:gd name="connsiteY67" fmla="*/ 514627 h 567941"/>
                <a:gd name="connsiteX68" fmla="*/ 256858 w 465833"/>
                <a:gd name="connsiteY68" fmla="*/ 503964 h 567941"/>
                <a:gd name="connsiteX69" fmla="*/ 289028 w 465833"/>
                <a:gd name="connsiteY69" fmla="*/ 449268 h 567941"/>
                <a:gd name="connsiteX70" fmla="*/ 300835 w 465833"/>
                <a:gd name="connsiteY70" fmla="*/ 443419 h 567941"/>
                <a:gd name="connsiteX71" fmla="*/ 313957 w 465833"/>
                <a:gd name="connsiteY71" fmla="*/ 426906 h 567941"/>
                <a:gd name="connsiteX72" fmla="*/ 320827 w 465833"/>
                <a:gd name="connsiteY72" fmla="*/ 406613 h 567941"/>
                <a:gd name="connsiteX73" fmla="*/ 325762 w 465833"/>
                <a:gd name="connsiteY73" fmla="*/ 367397 h 567941"/>
                <a:gd name="connsiteX74" fmla="*/ 329712 w 465833"/>
                <a:gd name="connsiteY74" fmla="*/ 356731 h 567941"/>
                <a:gd name="connsiteX75" fmla="*/ 324775 w 465833"/>
                <a:gd name="connsiteY75" fmla="*/ 340909 h 567941"/>
                <a:gd name="connsiteX76" fmla="*/ 333949 w 465833"/>
                <a:gd name="connsiteY76" fmla="*/ 329556 h 567941"/>
                <a:gd name="connsiteX77" fmla="*/ 325105 w 465833"/>
                <a:gd name="connsiteY77" fmla="*/ 308917 h 567941"/>
                <a:gd name="connsiteX78" fmla="*/ 335266 w 465833"/>
                <a:gd name="connsiteY78" fmla="*/ 298250 h 567941"/>
                <a:gd name="connsiteX79" fmla="*/ 352008 w 465833"/>
                <a:gd name="connsiteY79" fmla="*/ 300661 h 567941"/>
                <a:gd name="connsiteX80" fmla="*/ 365789 w 465833"/>
                <a:gd name="connsiteY80" fmla="*/ 309604 h 567941"/>
                <a:gd name="connsiteX81" fmla="*/ 393968 w 465833"/>
                <a:gd name="connsiteY81" fmla="*/ 310982 h 567941"/>
                <a:gd name="connsiteX82" fmla="*/ 421531 w 465833"/>
                <a:gd name="connsiteY82" fmla="*/ 317173 h 567941"/>
                <a:gd name="connsiteX83" fmla="*/ 437944 w 465833"/>
                <a:gd name="connsiteY83" fmla="*/ 275892 h 567941"/>
                <a:gd name="connsiteX84" fmla="*/ 465834 w 465833"/>
                <a:gd name="connsiteY84" fmla="*/ 247685 h 567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65833" h="567941">
                  <a:moveTo>
                    <a:pt x="465834" y="247685"/>
                  </a:moveTo>
                  <a:lnTo>
                    <a:pt x="456662" y="243900"/>
                  </a:lnTo>
                  <a:lnTo>
                    <a:pt x="429099" y="218445"/>
                  </a:lnTo>
                  <a:lnTo>
                    <a:pt x="433007" y="196428"/>
                  </a:lnTo>
                  <a:lnTo>
                    <a:pt x="419885" y="183013"/>
                  </a:lnTo>
                  <a:lnTo>
                    <a:pt x="396930" y="173379"/>
                  </a:lnTo>
                  <a:lnTo>
                    <a:pt x="392365" y="162371"/>
                  </a:lnTo>
                  <a:lnTo>
                    <a:pt x="362169" y="150334"/>
                  </a:lnTo>
                  <a:lnTo>
                    <a:pt x="352995" y="139667"/>
                  </a:lnTo>
                  <a:lnTo>
                    <a:pt x="357891" y="128318"/>
                  </a:lnTo>
                  <a:lnTo>
                    <a:pt x="350692" y="119374"/>
                  </a:lnTo>
                  <a:lnTo>
                    <a:pt x="331316" y="125566"/>
                  </a:lnTo>
                  <a:lnTo>
                    <a:pt x="316590" y="124187"/>
                  </a:lnTo>
                  <a:lnTo>
                    <a:pt x="314615" y="105956"/>
                  </a:lnTo>
                  <a:lnTo>
                    <a:pt x="321814" y="87037"/>
                  </a:lnTo>
                  <a:lnTo>
                    <a:pt x="295239" y="75687"/>
                  </a:lnTo>
                  <a:lnTo>
                    <a:pt x="293265" y="66740"/>
                  </a:lnTo>
                  <a:lnTo>
                    <a:pt x="268006" y="63301"/>
                  </a:lnTo>
                  <a:lnTo>
                    <a:pt x="267019" y="70183"/>
                  </a:lnTo>
                  <a:lnTo>
                    <a:pt x="218477" y="60894"/>
                  </a:lnTo>
                  <a:lnTo>
                    <a:pt x="183387" y="48166"/>
                  </a:lnTo>
                  <a:lnTo>
                    <a:pt x="179439" y="28556"/>
                  </a:lnTo>
                  <a:lnTo>
                    <a:pt x="159117" y="34406"/>
                  </a:lnTo>
                  <a:lnTo>
                    <a:pt x="141058" y="19268"/>
                  </a:lnTo>
                  <a:lnTo>
                    <a:pt x="124357" y="21332"/>
                  </a:lnTo>
                  <a:lnTo>
                    <a:pt x="124357" y="9983"/>
                  </a:lnTo>
                  <a:lnTo>
                    <a:pt x="108930" y="7"/>
                  </a:lnTo>
                  <a:lnTo>
                    <a:pt x="99098" y="7231"/>
                  </a:lnTo>
                  <a:lnTo>
                    <a:pt x="101032" y="19613"/>
                  </a:lnTo>
                  <a:lnTo>
                    <a:pt x="77749" y="14454"/>
                  </a:lnTo>
                  <a:lnTo>
                    <a:pt x="73182" y="22365"/>
                  </a:lnTo>
                  <a:lnTo>
                    <a:pt x="84660" y="34747"/>
                  </a:lnTo>
                  <a:lnTo>
                    <a:pt x="80382" y="44723"/>
                  </a:lnTo>
                  <a:lnTo>
                    <a:pt x="83672" y="68805"/>
                  </a:lnTo>
                  <a:lnTo>
                    <a:pt x="96465" y="79813"/>
                  </a:lnTo>
                  <a:lnTo>
                    <a:pt x="62321" y="96671"/>
                  </a:lnTo>
                  <a:lnTo>
                    <a:pt x="63310" y="114557"/>
                  </a:lnTo>
                  <a:lnTo>
                    <a:pt x="73512" y="120403"/>
                  </a:lnTo>
                  <a:lnTo>
                    <a:pt x="70549" y="161684"/>
                  </a:lnTo>
                  <a:lnTo>
                    <a:pt x="73512" y="181635"/>
                  </a:lnTo>
                  <a:lnTo>
                    <a:pt x="58084" y="176822"/>
                  </a:lnTo>
                  <a:lnTo>
                    <a:pt x="49240" y="181981"/>
                  </a:lnTo>
                  <a:lnTo>
                    <a:pt x="56110" y="201245"/>
                  </a:lnTo>
                  <a:lnTo>
                    <a:pt x="14109" y="235990"/>
                  </a:lnTo>
                  <a:lnTo>
                    <a:pt x="14439" y="249059"/>
                  </a:lnTo>
                  <a:lnTo>
                    <a:pt x="26574" y="256628"/>
                  </a:lnTo>
                  <a:lnTo>
                    <a:pt x="17072" y="277612"/>
                  </a:lnTo>
                  <a:lnTo>
                    <a:pt x="8226" y="287588"/>
                  </a:lnTo>
                  <a:lnTo>
                    <a:pt x="12793" y="336438"/>
                  </a:lnTo>
                  <a:lnTo>
                    <a:pt x="1315" y="355698"/>
                  </a:lnTo>
                  <a:lnTo>
                    <a:pt x="0" y="365678"/>
                  </a:lnTo>
                  <a:lnTo>
                    <a:pt x="13452" y="374963"/>
                  </a:lnTo>
                  <a:lnTo>
                    <a:pt x="10202" y="393540"/>
                  </a:lnTo>
                  <a:lnTo>
                    <a:pt x="16413" y="411426"/>
                  </a:lnTo>
                  <a:lnTo>
                    <a:pt x="30851" y="425187"/>
                  </a:lnTo>
                  <a:lnTo>
                    <a:pt x="33485" y="435162"/>
                  </a:lnTo>
                  <a:lnTo>
                    <a:pt x="73512" y="450988"/>
                  </a:lnTo>
                  <a:lnTo>
                    <a:pt x="76432" y="466813"/>
                  </a:lnTo>
                  <a:lnTo>
                    <a:pt x="89884" y="474037"/>
                  </a:lnTo>
                  <a:lnTo>
                    <a:pt x="98111" y="487106"/>
                  </a:lnTo>
                  <a:lnTo>
                    <a:pt x="100085" y="521509"/>
                  </a:lnTo>
                  <a:lnTo>
                    <a:pt x="82356" y="537330"/>
                  </a:lnTo>
                  <a:lnTo>
                    <a:pt x="76432" y="567949"/>
                  </a:lnTo>
                  <a:lnTo>
                    <a:pt x="178452" y="567603"/>
                  </a:lnTo>
                  <a:lnTo>
                    <a:pt x="188324" y="555562"/>
                  </a:lnTo>
                  <a:lnTo>
                    <a:pt x="187008" y="533204"/>
                  </a:lnTo>
                  <a:lnTo>
                    <a:pt x="203381" y="512907"/>
                  </a:lnTo>
                  <a:lnTo>
                    <a:pt x="236208" y="514627"/>
                  </a:lnTo>
                  <a:lnTo>
                    <a:pt x="256858" y="503964"/>
                  </a:lnTo>
                  <a:lnTo>
                    <a:pt x="289028" y="449268"/>
                  </a:lnTo>
                  <a:lnTo>
                    <a:pt x="300835" y="443419"/>
                  </a:lnTo>
                  <a:lnTo>
                    <a:pt x="313957" y="426906"/>
                  </a:lnTo>
                  <a:lnTo>
                    <a:pt x="320827" y="406613"/>
                  </a:lnTo>
                  <a:lnTo>
                    <a:pt x="325762" y="367397"/>
                  </a:lnTo>
                  <a:lnTo>
                    <a:pt x="329712" y="356731"/>
                  </a:lnTo>
                  <a:lnTo>
                    <a:pt x="324775" y="340909"/>
                  </a:lnTo>
                  <a:lnTo>
                    <a:pt x="333949" y="329556"/>
                  </a:lnTo>
                  <a:lnTo>
                    <a:pt x="325105" y="308917"/>
                  </a:lnTo>
                  <a:lnTo>
                    <a:pt x="335266" y="298250"/>
                  </a:lnTo>
                  <a:lnTo>
                    <a:pt x="352008" y="300661"/>
                  </a:lnTo>
                  <a:lnTo>
                    <a:pt x="365789" y="309604"/>
                  </a:lnTo>
                  <a:lnTo>
                    <a:pt x="393968" y="310982"/>
                  </a:lnTo>
                  <a:lnTo>
                    <a:pt x="421531" y="317173"/>
                  </a:lnTo>
                  <a:lnTo>
                    <a:pt x="437944" y="275892"/>
                  </a:lnTo>
                  <a:lnTo>
                    <a:pt x="465834" y="247685"/>
                  </a:lnTo>
                  <a:close/>
                </a:path>
              </a:pathLst>
            </a:custGeom>
            <a:solidFill>
              <a:srgbClr val="308BC9"/>
            </a:solidFill>
            <a:ln w="5801" cap="flat">
              <a:noFill/>
              <a:prstDash val="solid"/>
              <a:miter/>
            </a:ln>
          </p:spPr>
          <p:txBody>
            <a:bodyPr rtlCol="0" anchor="ctr"/>
            <a:lstStyle/>
            <a:p>
              <a:endParaRPr lang="pt-BR"/>
            </a:p>
          </p:txBody>
        </p:sp>
        <p:sp>
          <p:nvSpPr>
            <p:cNvPr id="173" name="Forma Livre: Forma 172">
              <a:extLst>
                <a:ext uri="{FF2B5EF4-FFF2-40B4-BE49-F238E27FC236}">
                  <a16:creationId xmlns:a16="http://schemas.microsoft.com/office/drawing/2014/main" id="{474F2634-CD81-D1AE-A37F-7024F46AE432}"/>
                </a:ext>
              </a:extLst>
            </p:cNvPr>
            <p:cNvSpPr/>
            <p:nvPr/>
          </p:nvSpPr>
          <p:spPr>
            <a:xfrm flipV="1">
              <a:off x="-18430205" y="3961658"/>
              <a:ext cx="111562" cy="156175"/>
            </a:xfrm>
            <a:custGeom>
              <a:avLst/>
              <a:gdLst>
                <a:gd name="connsiteX0" fmla="*/ 111563 w 111562"/>
                <a:gd name="connsiteY0" fmla="*/ 38872 h 156175"/>
                <a:gd name="connsiteX1" fmla="*/ 98441 w 111562"/>
                <a:gd name="connsiteY1" fmla="*/ 29242 h 156175"/>
                <a:gd name="connsiteX2" fmla="*/ 91530 w 111562"/>
                <a:gd name="connsiteY2" fmla="*/ 12730 h 156175"/>
                <a:gd name="connsiteX3" fmla="*/ 79065 w 111562"/>
                <a:gd name="connsiteY3" fmla="*/ 2 h 156175"/>
                <a:gd name="connsiteX4" fmla="*/ 42331 w 111562"/>
                <a:gd name="connsiteY4" fmla="*/ 48506 h 156175"/>
                <a:gd name="connsiteX5" fmla="*/ 35460 w 111562"/>
                <a:gd name="connsiteY5" fmla="*/ 41283 h 156175"/>
                <a:gd name="connsiteX6" fmla="*/ 15426 w 111562"/>
                <a:gd name="connsiteY6" fmla="*/ 44376 h 156175"/>
                <a:gd name="connsiteX7" fmla="*/ 0 w 111562"/>
                <a:gd name="connsiteY7" fmla="*/ 52291 h 156175"/>
                <a:gd name="connsiteX8" fmla="*/ 8885 w 111562"/>
                <a:gd name="connsiteY8" fmla="*/ 56762 h 156175"/>
                <a:gd name="connsiteX9" fmla="*/ 15755 w 111562"/>
                <a:gd name="connsiteY9" fmla="*/ 75682 h 156175"/>
                <a:gd name="connsiteX10" fmla="*/ 26903 w 111562"/>
                <a:gd name="connsiteY10" fmla="*/ 121778 h 156175"/>
                <a:gd name="connsiteX11" fmla="*/ 17401 w 111562"/>
                <a:gd name="connsiteY11" fmla="*/ 130378 h 156175"/>
                <a:gd name="connsiteX12" fmla="*/ 29866 w 111562"/>
                <a:gd name="connsiteY12" fmla="*/ 156178 h 156175"/>
                <a:gd name="connsiteX13" fmla="*/ 57427 w 111562"/>
                <a:gd name="connsiteY13" fmla="*/ 147234 h 156175"/>
                <a:gd name="connsiteX14" fmla="*/ 62980 w 111562"/>
                <a:gd name="connsiteY14" fmla="*/ 137602 h 156175"/>
                <a:gd name="connsiteX15" fmla="*/ 59730 w 111562"/>
                <a:gd name="connsiteY15" fmla="*/ 93570 h 156175"/>
                <a:gd name="connsiteX16" fmla="*/ 58414 w 111562"/>
                <a:gd name="connsiteY16" fmla="*/ 28209 h 156175"/>
                <a:gd name="connsiteX17" fmla="*/ 111563 w 111562"/>
                <a:gd name="connsiteY17" fmla="*/ 38872 h 15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1562" h="156175">
                  <a:moveTo>
                    <a:pt x="111563" y="38872"/>
                  </a:moveTo>
                  <a:lnTo>
                    <a:pt x="98441" y="29242"/>
                  </a:lnTo>
                  <a:lnTo>
                    <a:pt x="91530" y="12730"/>
                  </a:lnTo>
                  <a:lnTo>
                    <a:pt x="79065" y="2"/>
                  </a:lnTo>
                  <a:lnTo>
                    <a:pt x="42331" y="48506"/>
                  </a:lnTo>
                  <a:lnTo>
                    <a:pt x="35460" y="41283"/>
                  </a:lnTo>
                  <a:lnTo>
                    <a:pt x="15426" y="44376"/>
                  </a:lnTo>
                  <a:lnTo>
                    <a:pt x="0" y="52291"/>
                  </a:lnTo>
                  <a:lnTo>
                    <a:pt x="8885" y="56762"/>
                  </a:lnTo>
                  <a:lnTo>
                    <a:pt x="15755" y="75682"/>
                  </a:lnTo>
                  <a:lnTo>
                    <a:pt x="26903" y="121778"/>
                  </a:lnTo>
                  <a:lnTo>
                    <a:pt x="17401" y="130378"/>
                  </a:lnTo>
                  <a:lnTo>
                    <a:pt x="29866" y="156178"/>
                  </a:lnTo>
                  <a:lnTo>
                    <a:pt x="57427" y="147234"/>
                  </a:lnTo>
                  <a:lnTo>
                    <a:pt x="62980" y="137602"/>
                  </a:lnTo>
                  <a:lnTo>
                    <a:pt x="59730" y="93570"/>
                  </a:lnTo>
                  <a:lnTo>
                    <a:pt x="58414" y="28209"/>
                  </a:lnTo>
                  <a:lnTo>
                    <a:pt x="111563" y="38872"/>
                  </a:lnTo>
                  <a:close/>
                </a:path>
              </a:pathLst>
            </a:custGeom>
            <a:solidFill>
              <a:srgbClr val="308BC9"/>
            </a:solidFill>
            <a:ln w="5801" cap="flat">
              <a:noFill/>
              <a:prstDash val="solid"/>
              <a:miter/>
            </a:ln>
          </p:spPr>
          <p:txBody>
            <a:bodyPr rtlCol="0" anchor="ctr"/>
            <a:lstStyle/>
            <a:p>
              <a:endParaRPr lang="pt-BR"/>
            </a:p>
          </p:txBody>
        </p:sp>
        <p:grpSp>
          <p:nvGrpSpPr>
            <p:cNvPr id="174" name="Gráfico 10">
              <a:extLst>
                <a:ext uri="{FF2B5EF4-FFF2-40B4-BE49-F238E27FC236}">
                  <a16:creationId xmlns:a16="http://schemas.microsoft.com/office/drawing/2014/main" id="{89EF2B95-C8FD-7E3E-F274-45061AF3D39D}"/>
                </a:ext>
              </a:extLst>
            </p:cNvPr>
            <p:cNvGrpSpPr/>
            <p:nvPr/>
          </p:nvGrpSpPr>
          <p:grpSpPr>
            <a:xfrm>
              <a:off x="-17867945" y="4016354"/>
              <a:ext cx="322473" cy="555558"/>
              <a:chOff x="-17867945" y="4016354"/>
              <a:chExt cx="322473" cy="555558"/>
            </a:xfrm>
            <a:solidFill>
              <a:srgbClr val="1B779B"/>
            </a:solidFill>
          </p:grpSpPr>
          <p:sp>
            <p:nvSpPr>
              <p:cNvPr id="175" name="Forma Livre: Forma 174">
                <a:extLst>
                  <a:ext uri="{FF2B5EF4-FFF2-40B4-BE49-F238E27FC236}">
                    <a16:creationId xmlns:a16="http://schemas.microsoft.com/office/drawing/2014/main" id="{DCD5FAFC-271A-A41D-2E4A-CB93D4FE1978}"/>
                  </a:ext>
                </a:extLst>
              </p:cNvPr>
              <p:cNvSpPr/>
              <p:nvPr/>
            </p:nvSpPr>
            <p:spPr>
              <a:xfrm flipV="1">
                <a:off x="-17659298" y="4039402"/>
                <a:ext cx="13781" cy="25801"/>
              </a:xfrm>
              <a:custGeom>
                <a:avLst/>
                <a:gdLst>
                  <a:gd name="connsiteX0" fmla="*/ 11805 w 13781"/>
                  <a:gd name="connsiteY0" fmla="*/ 2 h 25801"/>
                  <a:gd name="connsiteX1" fmla="*/ 0 w 13781"/>
                  <a:gd name="connsiteY1" fmla="*/ 18923 h 25801"/>
                  <a:gd name="connsiteX2" fmla="*/ 13781 w 13781"/>
                  <a:gd name="connsiteY2" fmla="*/ 25803 h 25801"/>
                  <a:gd name="connsiteX3" fmla="*/ 11805 w 13781"/>
                  <a:gd name="connsiteY3" fmla="*/ 2 h 25801"/>
                </a:gdLst>
                <a:ahLst/>
                <a:cxnLst>
                  <a:cxn ang="0">
                    <a:pos x="connsiteX0" y="connsiteY0"/>
                  </a:cxn>
                  <a:cxn ang="0">
                    <a:pos x="connsiteX1" y="connsiteY1"/>
                  </a:cxn>
                  <a:cxn ang="0">
                    <a:pos x="connsiteX2" y="connsiteY2"/>
                  </a:cxn>
                  <a:cxn ang="0">
                    <a:pos x="connsiteX3" y="connsiteY3"/>
                  </a:cxn>
                </a:cxnLst>
                <a:rect l="l" t="t" r="r" b="b"/>
                <a:pathLst>
                  <a:path w="13781" h="25801">
                    <a:moveTo>
                      <a:pt x="11805" y="2"/>
                    </a:moveTo>
                    <a:lnTo>
                      <a:pt x="0" y="18923"/>
                    </a:lnTo>
                    <a:lnTo>
                      <a:pt x="13781" y="25803"/>
                    </a:lnTo>
                    <a:lnTo>
                      <a:pt x="11805" y="2"/>
                    </a:lnTo>
                    <a:close/>
                  </a:path>
                </a:pathLst>
              </a:custGeom>
              <a:solidFill>
                <a:srgbClr val="1B779B"/>
              </a:solidFill>
              <a:ln w="5801" cap="flat">
                <a:noFill/>
                <a:prstDash val="solid"/>
                <a:miter/>
              </a:ln>
            </p:spPr>
            <p:txBody>
              <a:bodyPr rtlCol="0" anchor="ctr"/>
              <a:lstStyle/>
              <a:p>
                <a:endParaRPr lang="pt-BR"/>
              </a:p>
            </p:txBody>
          </p:sp>
          <p:sp>
            <p:nvSpPr>
              <p:cNvPr id="176" name="Forma Livre: Forma 175">
                <a:extLst>
                  <a:ext uri="{FF2B5EF4-FFF2-40B4-BE49-F238E27FC236}">
                    <a16:creationId xmlns:a16="http://schemas.microsoft.com/office/drawing/2014/main" id="{1652B3DC-CCAF-D938-467B-0D45F23F65B9}"/>
                  </a:ext>
                </a:extLst>
              </p:cNvPr>
              <p:cNvSpPr/>
              <p:nvPr/>
            </p:nvSpPr>
            <p:spPr>
              <a:xfrm flipV="1">
                <a:off x="-17867945" y="4016354"/>
                <a:ext cx="322473" cy="555558"/>
              </a:xfrm>
              <a:custGeom>
                <a:avLst/>
                <a:gdLst>
                  <a:gd name="connsiteX0" fmla="*/ 218809 w 322473"/>
                  <a:gd name="connsiteY0" fmla="*/ 203993 h 555558"/>
                  <a:gd name="connsiteX1" fmla="*/ 187667 w 322473"/>
                  <a:gd name="connsiteY1" fmla="*/ 212249 h 555558"/>
                  <a:gd name="connsiteX2" fmla="*/ 174215 w 322473"/>
                  <a:gd name="connsiteY2" fmla="*/ 221538 h 555558"/>
                  <a:gd name="connsiteX3" fmla="*/ 165001 w 322473"/>
                  <a:gd name="connsiteY3" fmla="*/ 219819 h 555558"/>
                  <a:gd name="connsiteX4" fmla="*/ 139414 w 322473"/>
                  <a:gd name="connsiteY4" fmla="*/ 235644 h 555558"/>
                  <a:gd name="connsiteX5" fmla="*/ 129583 w 322473"/>
                  <a:gd name="connsiteY5" fmla="*/ 255937 h 555558"/>
                  <a:gd name="connsiteX6" fmla="*/ 113168 w 322473"/>
                  <a:gd name="connsiteY6" fmla="*/ 234266 h 555558"/>
                  <a:gd name="connsiteX7" fmla="*/ 117775 w 322473"/>
                  <a:gd name="connsiteY7" fmla="*/ 222225 h 555558"/>
                  <a:gd name="connsiteX8" fmla="*/ 106628 w 322473"/>
                  <a:gd name="connsiteY8" fmla="*/ 216380 h 555558"/>
                  <a:gd name="connsiteX9" fmla="*/ 87252 w 322473"/>
                  <a:gd name="connsiteY9" fmla="*/ 191611 h 555558"/>
                  <a:gd name="connsiteX10" fmla="*/ 97454 w 322473"/>
                  <a:gd name="connsiteY10" fmla="*/ 148956 h 555558"/>
                  <a:gd name="connsiteX11" fmla="*/ 98113 w 322473"/>
                  <a:gd name="connsiteY11" fmla="*/ 132098 h 555558"/>
                  <a:gd name="connsiteX12" fmla="*/ 109590 w 322473"/>
                  <a:gd name="connsiteY12" fmla="*/ 120748 h 555558"/>
                  <a:gd name="connsiteX13" fmla="*/ 109590 w 322473"/>
                  <a:gd name="connsiteY13" fmla="*/ 97012 h 555558"/>
                  <a:gd name="connsiteX14" fmla="*/ 103666 w 322473"/>
                  <a:gd name="connsiteY14" fmla="*/ 64675 h 555558"/>
                  <a:gd name="connsiteX15" fmla="*/ 106298 w 322473"/>
                  <a:gd name="connsiteY15" fmla="*/ 35093 h 555558"/>
                  <a:gd name="connsiteX16" fmla="*/ 95150 w 322473"/>
                  <a:gd name="connsiteY16" fmla="*/ 18922 h 555558"/>
                  <a:gd name="connsiteX17" fmla="*/ 99387 w 322473"/>
                  <a:gd name="connsiteY17" fmla="*/ 5853 h 555558"/>
                  <a:gd name="connsiteX18" fmla="*/ 98770 w 322473"/>
                  <a:gd name="connsiteY18" fmla="*/ 3 h 555558"/>
                  <a:gd name="connsiteX19" fmla="*/ 1317 w 322473"/>
                  <a:gd name="connsiteY19" fmla="*/ 138980 h 555558"/>
                  <a:gd name="connsiteX20" fmla="*/ 5924 w 322473"/>
                  <a:gd name="connsiteY20" fmla="*/ 153082 h 555558"/>
                  <a:gd name="connsiteX21" fmla="*/ 5266 w 322473"/>
                  <a:gd name="connsiteY21" fmla="*/ 177851 h 555558"/>
                  <a:gd name="connsiteX22" fmla="*/ 0 w 322473"/>
                  <a:gd name="connsiteY22" fmla="*/ 214660 h 555558"/>
                  <a:gd name="connsiteX23" fmla="*/ 22338 w 322473"/>
                  <a:gd name="connsiteY23" fmla="*/ 214314 h 555558"/>
                  <a:gd name="connsiteX24" fmla="*/ 18718 w 322473"/>
                  <a:gd name="connsiteY24" fmla="*/ 235644 h 555558"/>
                  <a:gd name="connsiteX25" fmla="*/ 21351 w 322473"/>
                  <a:gd name="connsiteY25" fmla="*/ 265913 h 555558"/>
                  <a:gd name="connsiteX26" fmla="*/ 11807 w 322473"/>
                  <a:gd name="connsiteY26" fmla="*/ 283803 h 555558"/>
                  <a:gd name="connsiteX27" fmla="*/ 9544 w 322473"/>
                  <a:gd name="connsiteY27" fmla="*/ 285523 h 555558"/>
                  <a:gd name="connsiteX28" fmla="*/ 123042 w 322473"/>
                  <a:gd name="connsiteY28" fmla="*/ 371178 h 555558"/>
                  <a:gd name="connsiteX29" fmla="*/ 190259 w 322473"/>
                  <a:gd name="connsiteY29" fmla="*/ 421748 h 555558"/>
                  <a:gd name="connsiteX30" fmla="*/ 207331 w 322473"/>
                  <a:gd name="connsiteY30" fmla="*/ 466468 h 555558"/>
                  <a:gd name="connsiteX31" fmla="*/ 209635 w 322473"/>
                  <a:gd name="connsiteY31" fmla="*/ 500180 h 555558"/>
                  <a:gd name="connsiteX32" fmla="*/ 230286 w 322473"/>
                  <a:gd name="connsiteY32" fmla="*/ 509121 h 555558"/>
                  <a:gd name="connsiteX33" fmla="*/ 238842 w 322473"/>
                  <a:gd name="connsiteY33" fmla="*/ 524946 h 555558"/>
                  <a:gd name="connsiteX34" fmla="*/ 239501 w 322473"/>
                  <a:gd name="connsiteY34" fmla="*/ 544554 h 555558"/>
                  <a:gd name="connsiteX35" fmla="*/ 266034 w 322473"/>
                  <a:gd name="connsiteY35" fmla="*/ 555561 h 555558"/>
                  <a:gd name="connsiteX36" fmla="*/ 276235 w 322473"/>
                  <a:gd name="connsiteY36" fmla="*/ 532514 h 555558"/>
                  <a:gd name="connsiteX37" fmla="*/ 261138 w 322473"/>
                  <a:gd name="connsiteY37" fmla="*/ 517378 h 555558"/>
                  <a:gd name="connsiteX38" fmla="*/ 259823 w 322473"/>
                  <a:gd name="connsiteY38" fmla="*/ 498114 h 555558"/>
                  <a:gd name="connsiteX39" fmla="*/ 272945 w 322473"/>
                  <a:gd name="connsiteY39" fmla="*/ 487106 h 555558"/>
                  <a:gd name="connsiteX40" fmla="*/ 282446 w 322473"/>
                  <a:gd name="connsiteY40" fmla="*/ 506712 h 555558"/>
                  <a:gd name="connsiteX41" fmla="*/ 290346 w 322473"/>
                  <a:gd name="connsiteY41" fmla="*/ 485041 h 555558"/>
                  <a:gd name="connsiteX42" fmla="*/ 309679 w 322473"/>
                  <a:gd name="connsiteY42" fmla="*/ 500521 h 555558"/>
                  <a:gd name="connsiteX43" fmla="*/ 322473 w 322473"/>
                  <a:gd name="connsiteY43" fmla="*/ 465435 h 555558"/>
                  <a:gd name="connsiteX44" fmla="*/ 312642 w 322473"/>
                  <a:gd name="connsiteY44" fmla="*/ 453736 h 555558"/>
                  <a:gd name="connsiteX45" fmla="*/ 305731 w 322473"/>
                  <a:gd name="connsiteY45" fmla="*/ 425874 h 555558"/>
                  <a:gd name="connsiteX46" fmla="*/ 293924 w 322473"/>
                  <a:gd name="connsiteY46" fmla="*/ 422435 h 555558"/>
                  <a:gd name="connsiteX47" fmla="*/ 282118 w 322473"/>
                  <a:gd name="connsiteY47" fmla="*/ 393195 h 555558"/>
                  <a:gd name="connsiteX48" fmla="*/ 293596 w 322473"/>
                  <a:gd name="connsiteY48" fmla="*/ 381499 h 555558"/>
                  <a:gd name="connsiteX49" fmla="*/ 301494 w 322473"/>
                  <a:gd name="connsiteY49" fmla="*/ 364300 h 555558"/>
                  <a:gd name="connsiteX50" fmla="*/ 285409 w 322473"/>
                  <a:gd name="connsiteY50" fmla="*/ 334027 h 555558"/>
                  <a:gd name="connsiteX51" fmla="*/ 289357 w 322473"/>
                  <a:gd name="connsiteY51" fmla="*/ 324052 h 555558"/>
                  <a:gd name="connsiteX52" fmla="*/ 276235 w 322473"/>
                  <a:gd name="connsiteY52" fmla="*/ 312698 h 555558"/>
                  <a:gd name="connsiteX53" fmla="*/ 289357 w 322473"/>
                  <a:gd name="connsiteY53" fmla="*/ 296185 h 555558"/>
                  <a:gd name="connsiteX54" fmla="*/ 293596 w 322473"/>
                  <a:gd name="connsiteY54" fmla="*/ 269697 h 555558"/>
                  <a:gd name="connsiteX55" fmla="*/ 282118 w 322473"/>
                  <a:gd name="connsiteY55" fmla="*/ 252843 h 555558"/>
                  <a:gd name="connsiteX56" fmla="*/ 284750 w 322473"/>
                  <a:gd name="connsiteY56" fmla="*/ 231172 h 555558"/>
                  <a:gd name="connsiteX57" fmla="*/ 276894 w 322473"/>
                  <a:gd name="connsiteY57" fmla="*/ 220851 h 555558"/>
                  <a:gd name="connsiteX58" fmla="*/ 264758 w 322473"/>
                  <a:gd name="connsiteY58" fmla="*/ 218786 h 555558"/>
                  <a:gd name="connsiteX59" fmla="*/ 257519 w 322473"/>
                  <a:gd name="connsiteY59" fmla="*/ 208123 h 555558"/>
                  <a:gd name="connsiteX60" fmla="*/ 246699 w 322473"/>
                  <a:gd name="connsiteY60" fmla="*/ 212595 h 555558"/>
                  <a:gd name="connsiteX61" fmla="*/ 218809 w 322473"/>
                  <a:gd name="connsiteY61" fmla="*/ 203993 h 55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22473" h="555558">
                    <a:moveTo>
                      <a:pt x="218809" y="203993"/>
                    </a:moveTo>
                    <a:lnTo>
                      <a:pt x="187667" y="212249"/>
                    </a:lnTo>
                    <a:lnTo>
                      <a:pt x="174215" y="221538"/>
                    </a:lnTo>
                    <a:lnTo>
                      <a:pt x="165001" y="219819"/>
                    </a:lnTo>
                    <a:lnTo>
                      <a:pt x="139414" y="235644"/>
                    </a:lnTo>
                    <a:lnTo>
                      <a:pt x="129583" y="255937"/>
                    </a:lnTo>
                    <a:lnTo>
                      <a:pt x="113168" y="234266"/>
                    </a:lnTo>
                    <a:lnTo>
                      <a:pt x="117775" y="222225"/>
                    </a:lnTo>
                    <a:lnTo>
                      <a:pt x="106628" y="216380"/>
                    </a:lnTo>
                    <a:lnTo>
                      <a:pt x="87252" y="191611"/>
                    </a:lnTo>
                    <a:lnTo>
                      <a:pt x="97454" y="148956"/>
                    </a:lnTo>
                    <a:lnTo>
                      <a:pt x="98113" y="132098"/>
                    </a:lnTo>
                    <a:lnTo>
                      <a:pt x="109590" y="120748"/>
                    </a:lnTo>
                    <a:lnTo>
                      <a:pt x="109590" y="97012"/>
                    </a:lnTo>
                    <a:lnTo>
                      <a:pt x="103666" y="64675"/>
                    </a:lnTo>
                    <a:lnTo>
                      <a:pt x="106298" y="35093"/>
                    </a:lnTo>
                    <a:lnTo>
                      <a:pt x="95150" y="18922"/>
                    </a:lnTo>
                    <a:lnTo>
                      <a:pt x="99387" y="5853"/>
                    </a:lnTo>
                    <a:lnTo>
                      <a:pt x="98770" y="3"/>
                    </a:lnTo>
                    <a:lnTo>
                      <a:pt x="1317" y="138980"/>
                    </a:lnTo>
                    <a:lnTo>
                      <a:pt x="5924" y="153082"/>
                    </a:lnTo>
                    <a:lnTo>
                      <a:pt x="5266" y="177851"/>
                    </a:lnTo>
                    <a:lnTo>
                      <a:pt x="0" y="214660"/>
                    </a:lnTo>
                    <a:lnTo>
                      <a:pt x="22338" y="214314"/>
                    </a:lnTo>
                    <a:lnTo>
                      <a:pt x="18718" y="235644"/>
                    </a:lnTo>
                    <a:lnTo>
                      <a:pt x="21351" y="265913"/>
                    </a:lnTo>
                    <a:lnTo>
                      <a:pt x="11807" y="283803"/>
                    </a:lnTo>
                    <a:lnTo>
                      <a:pt x="9544" y="285523"/>
                    </a:lnTo>
                    <a:lnTo>
                      <a:pt x="123042" y="371178"/>
                    </a:lnTo>
                    <a:lnTo>
                      <a:pt x="190259" y="421748"/>
                    </a:lnTo>
                    <a:lnTo>
                      <a:pt x="207331" y="466468"/>
                    </a:lnTo>
                    <a:lnTo>
                      <a:pt x="209635" y="500180"/>
                    </a:lnTo>
                    <a:lnTo>
                      <a:pt x="230286" y="509121"/>
                    </a:lnTo>
                    <a:lnTo>
                      <a:pt x="238842" y="524946"/>
                    </a:lnTo>
                    <a:lnTo>
                      <a:pt x="239501" y="544554"/>
                    </a:lnTo>
                    <a:lnTo>
                      <a:pt x="266034" y="555561"/>
                    </a:lnTo>
                    <a:lnTo>
                      <a:pt x="276235" y="532514"/>
                    </a:lnTo>
                    <a:lnTo>
                      <a:pt x="261138" y="517378"/>
                    </a:lnTo>
                    <a:lnTo>
                      <a:pt x="259823" y="498114"/>
                    </a:lnTo>
                    <a:lnTo>
                      <a:pt x="272945" y="487106"/>
                    </a:lnTo>
                    <a:lnTo>
                      <a:pt x="282446" y="506712"/>
                    </a:lnTo>
                    <a:lnTo>
                      <a:pt x="290346" y="485041"/>
                    </a:lnTo>
                    <a:lnTo>
                      <a:pt x="309679" y="500521"/>
                    </a:lnTo>
                    <a:lnTo>
                      <a:pt x="322473" y="465435"/>
                    </a:lnTo>
                    <a:lnTo>
                      <a:pt x="312642" y="453736"/>
                    </a:lnTo>
                    <a:lnTo>
                      <a:pt x="305731" y="425874"/>
                    </a:lnTo>
                    <a:lnTo>
                      <a:pt x="293924" y="422435"/>
                    </a:lnTo>
                    <a:lnTo>
                      <a:pt x="282118" y="393195"/>
                    </a:lnTo>
                    <a:lnTo>
                      <a:pt x="293596" y="381499"/>
                    </a:lnTo>
                    <a:lnTo>
                      <a:pt x="301494" y="364300"/>
                    </a:lnTo>
                    <a:lnTo>
                      <a:pt x="285409" y="334027"/>
                    </a:lnTo>
                    <a:lnTo>
                      <a:pt x="289357" y="324052"/>
                    </a:lnTo>
                    <a:lnTo>
                      <a:pt x="276235" y="312698"/>
                    </a:lnTo>
                    <a:lnTo>
                      <a:pt x="289357" y="296185"/>
                    </a:lnTo>
                    <a:lnTo>
                      <a:pt x="293596" y="269697"/>
                    </a:lnTo>
                    <a:lnTo>
                      <a:pt x="282118" y="252843"/>
                    </a:lnTo>
                    <a:lnTo>
                      <a:pt x="284750" y="231172"/>
                    </a:lnTo>
                    <a:lnTo>
                      <a:pt x="276894" y="220851"/>
                    </a:lnTo>
                    <a:lnTo>
                      <a:pt x="264758" y="218786"/>
                    </a:lnTo>
                    <a:lnTo>
                      <a:pt x="257519" y="208123"/>
                    </a:lnTo>
                    <a:lnTo>
                      <a:pt x="246699" y="212595"/>
                    </a:lnTo>
                    <a:lnTo>
                      <a:pt x="218809" y="203993"/>
                    </a:lnTo>
                    <a:close/>
                  </a:path>
                </a:pathLst>
              </a:custGeom>
              <a:solidFill>
                <a:srgbClr val="1B779B"/>
              </a:solidFill>
              <a:ln w="5801" cap="flat">
                <a:noFill/>
                <a:prstDash val="solid"/>
                <a:miter/>
              </a:ln>
            </p:spPr>
            <p:txBody>
              <a:bodyPr rtlCol="0" anchor="ctr"/>
              <a:lstStyle/>
              <a:p>
                <a:endParaRPr lang="pt-BR"/>
              </a:p>
            </p:txBody>
          </p:sp>
        </p:grpSp>
        <p:sp>
          <p:nvSpPr>
            <p:cNvPr id="177" name="Forma Livre: Forma 176">
              <a:extLst>
                <a:ext uri="{FF2B5EF4-FFF2-40B4-BE49-F238E27FC236}">
                  <a16:creationId xmlns:a16="http://schemas.microsoft.com/office/drawing/2014/main" id="{B6EB11F8-E588-F39D-9031-FAB25DE6DF03}"/>
                </a:ext>
              </a:extLst>
            </p:cNvPr>
            <p:cNvSpPr/>
            <p:nvPr/>
          </p:nvSpPr>
          <p:spPr>
            <a:xfrm flipV="1">
              <a:off x="-20139611" y="4800329"/>
              <a:ext cx="312969" cy="312694"/>
            </a:xfrm>
            <a:custGeom>
              <a:avLst/>
              <a:gdLst>
                <a:gd name="connsiteX0" fmla="*/ 133859 w 312969"/>
                <a:gd name="connsiteY0" fmla="*/ 312701 h 312694"/>
                <a:gd name="connsiteX1" fmla="*/ 154840 w 312969"/>
                <a:gd name="connsiteY1" fmla="*/ 282432 h 312694"/>
                <a:gd name="connsiteX2" fmla="*/ 174873 w 312969"/>
                <a:gd name="connsiteY2" fmla="*/ 276583 h 312694"/>
                <a:gd name="connsiteX3" fmla="*/ 196841 w 312969"/>
                <a:gd name="connsiteY3" fmla="*/ 247342 h 312694"/>
                <a:gd name="connsiteX4" fmla="*/ 213913 w 312969"/>
                <a:gd name="connsiteY4" fmla="*/ 219822 h 312694"/>
                <a:gd name="connsiteX5" fmla="*/ 212266 w 312969"/>
                <a:gd name="connsiteY5" fmla="*/ 209159 h 312694"/>
                <a:gd name="connsiteX6" fmla="*/ 223085 w 312969"/>
                <a:gd name="connsiteY6" fmla="*/ 193679 h 312694"/>
                <a:gd name="connsiteX7" fmla="*/ 241803 w 312969"/>
                <a:gd name="connsiteY7" fmla="*/ 179232 h 312694"/>
                <a:gd name="connsiteX8" fmla="*/ 254267 w 312969"/>
                <a:gd name="connsiteY8" fmla="*/ 183017 h 312694"/>
                <a:gd name="connsiteX9" fmla="*/ 287711 w 312969"/>
                <a:gd name="connsiteY9" fmla="*/ 173041 h 312694"/>
                <a:gd name="connsiteX10" fmla="*/ 281787 w 312969"/>
                <a:gd name="connsiteY10" fmla="*/ 163065 h 312694"/>
                <a:gd name="connsiteX11" fmla="*/ 312970 w 312969"/>
                <a:gd name="connsiteY11" fmla="*/ 164785 h 312694"/>
                <a:gd name="connsiteX12" fmla="*/ 303467 w 312969"/>
                <a:gd name="connsiteY12" fmla="*/ 123504 h 312694"/>
                <a:gd name="connsiteX13" fmla="*/ 274589 w 312969"/>
                <a:gd name="connsiteY13" fmla="*/ 124878 h 312694"/>
                <a:gd name="connsiteX14" fmla="*/ 261467 w 312969"/>
                <a:gd name="connsiteY14" fmla="*/ 95642 h 312694"/>
                <a:gd name="connsiteX15" fmla="*/ 253938 w 312969"/>
                <a:gd name="connsiteY15" fmla="*/ 65369 h 312694"/>
                <a:gd name="connsiteX16" fmla="*/ 254555 w 312969"/>
                <a:gd name="connsiteY16" fmla="*/ 52641 h 312694"/>
                <a:gd name="connsiteX17" fmla="*/ 267678 w 312969"/>
                <a:gd name="connsiteY17" fmla="*/ 41633 h 312694"/>
                <a:gd name="connsiteX18" fmla="*/ 265415 w 312969"/>
                <a:gd name="connsiteY18" fmla="*/ 26840 h 312694"/>
                <a:gd name="connsiteX19" fmla="*/ 235879 w 312969"/>
                <a:gd name="connsiteY19" fmla="*/ 28214 h 312694"/>
                <a:gd name="connsiteX20" fmla="*/ 233575 w 312969"/>
                <a:gd name="connsiteY20" fmla="*/ 19958 h 312694"/>
                <a:gd name="connsiteX21" fmla="*/ 209963 w 312969"/>
                <a:gd name="connsiteY21" fmla="*/ 6 h 312694"/>
                <a:gd name="connsiteX22" fmla="*/ 186680 w 312969"/>
                <a:gd name="connsiteY22" fmla="*/ 8954 h 312694"/>
                <a:gd name="connsiteX23" fmla="*/ 189641 w 312969"/>
                <a:gd name="connsiteY23" fmla="*/ 17551 h 312694"/>
                <a:gd name="connsiteX24" fmla="*/ 169278 w 312969"/>
                <a:gd name="connsiteY24" fmla="*/ 31312 h 312694"/>
                <a:gd name="connsiteX25" fmla="*/ 172239 w 312969"/>
                <a:gd name="connsiteY25" fmla="*/ 57113 h 312694"/>
                <a:gd name="connsiteX26" fmla="*/ 161751 w 312969"/>
                <a:gd name="connsiteY26" fmla="*/ 66743 h 312694"/>
                <a:gd name="connsiteX27" fmla="*/ 127936 w 312969"/>
                <a:gd name="connsiteY27" fmla="*/ 117654 h 312694"/>
                <a:gd name="connsiteX28" fmla="*/ 104324 w 312969"/>
                <a:gd name="connsiteY28" fmla="*/ 136918 h 312694"/>
                <a:gd name="connsiteX29" fmla="*/ 98441 w 312969"/>
                <a:gd name="connsiteY29" fmla="*/ 154809 h 312694"/>
                <a:gd name="connsiteX30" fmla="*/ 83343 w 312969"/>
                <a:gd name="connsiteY30" fmla="*/ 165817 h 312694"/>
                <a:gd name="connsiteX31" fmla="*/ 84989 w 312969"/>
                <a:gd name="connsiteY31" fmla="*/ 179573 h 312694"/>
                <a:gd name="connsiteX32" fmla="*/ 61377 w 312969"/>
                <a:gd name="connsiteY32" fmla="*/ 200216 h 312694"/>
                <a:gd name="connsiteX33" fmla="*/ 58086 w 312969"/>
                <a:gd name="connsiteY33" fmla="*/ 227737 h 312694"/>
                <a:gd name="connsiteX34" fmla="*/ 45292 w 312969"/>
                <a:gd name="connsiteY34" fmla="*/ 231521 h 312694"/>
                <a:gd name="connsiteX35" fmla="*/ 29207 w 312969"/>
                <a:gd name="connsiteY35" fmla="*/ 213631 h 312694"/>
                <a:gd name="connsiteX36" fmla="*/ 10202 w 312969"/>
                <a:gd name="connsiteY36" fmla="*/ 205033 h 312694"/>
                <a:gd name="connsiteX37" fmla="*/ 4278 w 312969"/>
                <a:gd name="connsiteY37" fmla="*/ 196431 h 312694"/>
                <a:gd name="connsiteX38" fmla="*/ 0 w 312969"/>
                <a:gd name="connsiteY38" fmla="*/ 206061 h 312694"/>
                <a:gd name="connsiteX39" fmla="*/ 8556 w 312969"/>
                <a:gd name="connsiteY39" fmla="*/ 224639 h 312694"/>
                <a:gd name="connsiteX40" fmla="*/ 21350 w 312969"/>
                <a:gd name="connsiteY40" fmla="*/ 238745 h 312694"/>
                <a:gd name="connsiteX41" fmla="*/ 18716 w 312969"/>
                <a:gd name="connsiteY41" fmla="*/ 265920 h 312694"/>
                <a:gd name="connsiteX42" fmla="*/ 37722 w 312969"/>
                <a:gd name="connsiteY42" fmla="*/ 282774 h 312694"/>
                <a:gd name="connsiteX43" fmla="*/ 38381 w 312969"/>
                <a:gd name="connsiteY43" fmla="*/ 297221 h 312694"/>
                <a:gd name="connsiteX44" fmla="*/ 55782 w 312969"/>
                <a:gd name="connsiteY44" fmla="*/ 305477 h 312694"/>
                <a:gd name="connsiteX45" fmla="*/ 87293 w 312969"/>
                <a:gd name="connsiteY45" fmla="*/ 305477 h 312694"/>
                <a:gd name="connsiteX46" fmla="*/ 107615 w 312969"/>
                <a:gd name="connsiteY46" fmla="*/ 311672 h 312694"/>
                <a:gd name="connsiteX47" fmla="*/ 133859 w 312969"/>
                <a:gd name="connsiteY47" fmla="*/ 312701 h 31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12969" h="312694">
                  <a:moveTo>
                    <a:pt x="133859" y="312701"/>
                  </a:moveTo>
                  <a:lnTo>
                    <a:pt x="154840" y="282432"/>
                  </a:lnTo>
                  <a:lnTo>
                    <a:pt x="174873" y="276583"/>
                  </a:lnTo>
                  <a:lnTo>
                    <a:pt x="196841" y="247342"/>
                  </a:lnTo>
                  <a:lnTo>
                    <a:pt x="213913" y="219822"/>
                  </a:lnTo>
                  <a:lnTo>
                    <a:pt x="212266" y="209159"/>
                  </a:lnTo>
                  <a:lnTo>
                    <a:pt x="223085" y="193679"/>
                  </a:lnTo>
                  <a:lnTo>
                    <a:pt x="241803" y="179232"/>
                  </a:lnTo>
                  <a:lnTo>
                    <a:pt x="254267" y="183017"/>
                  </a:lnTo>
                  <a:lnTo>
                    <a:pt x="287711" y="173041"/>
                  </a:lnTo>
                  <a:lnTo>
                    <a:pt x="281787" y="163065"/>
                  </a:lnTo>
                  <a:lnTo>
                    <a:pt x="312970" y="164785"/>
                  </a:lnTo>
                  <a:lnTo>
                    <a:pt x="303467" y="123504"/>
                  </a:lnTo>
                  <a:lnTo>
                    <a:pt x="274589" y="124878"/>
                  </a:lnTo>
                  <a:lnTo>
                    <a:pt x="261467" y="95642"/>
                  </a:lnTo>
                  <a:lnTo>
                    <a:pt x="253938" y="65369"/>
                  </a:lnTo>
                  <a:lnTo>
                    <a:pt x="254555" y="52641"/>
                  </a:lnTo>
                  <a:lnTo>
                    <a:pt x="267678" y="41633"/>
                  </a:lnTo>
                  <a:lnTo>
                    <a:pt x="265415" y="26840"/>
                  </a:lnTo>
                  <a:lnTo>
                    <a:pt x="235879" y="28214"/>
                  </a:lnTo>
                  <a:lnTo>
                    <a:pt x="233575" y="19958"/>
                  </a:lnTo>
                  <a:lnTo>
                    <a:pt x="209963" y="6"/>
                  </a:lnTo>
                  <a:lnTo>
                    <a:pt x="186680" y="8954"/>
                  </a:lnTo>
                  <a:lnTo>
                    <a:pt x="189641" y="17551"/>
                  </a:lnTo>
                  <a:lnTo>
                    <a:pt x="169278" y="31312"/>
                  </a:lnTo>
                  <a:lnTo>
                    <a:pt x="172239" y="57113"/>
                  </a:lnTo>
                  <a:lnTo>
                    <a:pt x="161751" y="66743"/>
                  </a:lnTo>
                  <a:lnTo>
                    <a:pt x="127936" y="117654"/>
                  </a:lnTo>
                  <a:lnTo>
                    <a:pt x="104324" y="136918"/>
                  </a:lnTo>
                  <a:lnTo>
                    <a:pt x="98441" y="154809"/>
                  </a:lnTo>
                  <a:lnTo>
                    <a:pt x="83343" y="165817"/>
                  </a:lnTo>
                  <a:lnTo>
                    <a:pt x="84989" y="179573"/>
                  </a:lnTo>
                  <a:lnTo>
                    <a:pt x="61377" y="200216"/>
                  </a:lnTo>
                  <a:lnTo>
                    <a:pt x="58086" y="227737"/>
                  </a:lnTo>
                  <a:lnTo>
                    <a:pt x="45292" y="231521"/>
                  </a:lnTo>
                  <a:lnTo>
                    <a:pt x="29207" y="213631"/>
                  </a:lnTo>
                  <a:lnTo>
                    <a:pt x="10202" y="205033"/>
                  </a:lnTo>
                  <a:lnTo>
                    <a:pt x="4278" y="196431"/>
                  </a:lnTo>
                  <a:lnTo>
                    <a:pt x="0" y="206061"/>
                  </a:lnTo>
                  <a:lnTo>
                    <a:pt x="8556" y="224639"/>
                  </a:lnTo>
                  <a:lnTo>
                    <a:pt x="21350" y="238745"/>
                  </a:lnTo>
                  <a:lnTo>
                    <a:pt x="18716" y="265920"/>
                  </a:lnTo>
                  <a:lnTo>
                    <a:pt x="37722" y="282774"/>
                  </a:lnTo>
                  <a:lnTo>
                    <a:pt x="38381" y="297221"/>
                  </a:lnTo>
                  <a:lnTo>
                    <a:pt x="55782" y="305477"/>
                  </a:lnTo>
                  <a:lnTo>
                    <a:pt x="87293" y="305477"/>
                  </a:lnTo>
                  <a:lnTo>
                    <a:pt x="107615" y="311672"/>
                  </a:lnTo>
                  <a:lnTo>
                    <a:pt x="133859" y="312701"/>
                  </a:lnTo>
                  <a:close/>
                </a:path>
              </a:pathLst>
            </a:custGeom>
            <a:solidFill>
              <a:srgbClr val="7FCDBB"/>
            </a:solidFill>
            <a:ln w="5801" cap="flat">
              <a:noFill/>
              <a:prstDash val="solid"/>
              <a:miter/>
            </a:ln>
          </p:spPr>
          <p:txBody>
            <a:bodyPr rtlCol="0" anchor="ctr"/>
            <a:lstStyle/>
            <a:p>
              <a:endParaRPr lang="pt-BR"/>
            </a:p>
          </p:txBody>
        </p:sp>
        <p:sp>
          <p:nvSpPr>
            <p:cNvPr id="178" name="Forma Livre: Forma 177">
              <a:extLst>
                <a:ext uri="{FF2B5EF4-FFF2-40B4-BE49-F238E27FC236}">
                  <a16:creationId xmlns:a16="http://schemas.microsoft.com/office/drawing/2014/main" id="{FA4E179D-0D30-6CAD-359C-89D9038C5407}"/>
                </a:ext>
              </a:extLst>
            </p:cNvPr>
            <p:cNvSpPr/>
            <p:nvPr/>
          </p:nvSpPr>
          <p:spPr>
            <a:xfrm flipV="1">
              <a:off x="-19319834" y="6302915"/>
              <a:ext cx="532065" cy="332300"/>
            </a:xfrm>
            <a:custGeom>
              <a:avLst/>
              <a:gdLst>
                <a:gd name="connsiteX0" fmla="*/ 532066 w 532065"/>
                <a:gd name="connsiteY0" fmla="*/ 168572 h 332300"/>
                <a:gd name="connsiteX1" fmla="*/ 518944 w 532065"/>
                <a:gd name="connsiteY1" fmla="*/ 157564 h 332300"/>
                <a:gd name="connsiteX2" fmla="*/ 495661 w 532065"/>
                <a:gd name="connsiteY2" fmla="*/ 148275 h 332300"/>
                <a:gd name="connsiteX3" fmla="*/ 480233 w 532065"/>
                <a:gd name="connsiteY3" fmla="*/ 134861 h 332300"/>
                <a:gd name="connsiteX4" fmla="*/ 476983 w 532065"/>
                <a:gd name="connsiteY4" fmla="*/ 120068 h 332300"/>
                <a:gd name="connsiteX5" fmla="*/ 486816 w 532065"/>
                <a:gd name="connsiteY5" fmla="*/ 87389 h 332300"/>
                <a:gd name="connsiteX6" fmla="*/ 324447 w 532065"/>
                <a:gd name="connsiteY6" fmla="*/ 57803 h 332300"/>
                <a:gd name="connsiteX7" fmla="*/ 159776 w 532065"/>
                <a:gd name="connsiteY7" fmla="*/ 28221 h 332300"/>
                <a:gd name="connsiteX8" fmla="*/ 0 w 532065"/>
                <a:gd name="connsiteY8" fmla="*/ 14 h 332300"/>
                <a:gd name="connsiteX9" fmla="*/ 125633 w 532065"/>
                <a:gd name="connsiteY9" fmla="*/ 103901 h 332300"/>
                <a:gd name="connsiteX10" fmla="*/ 264717 w 532065"/>
                <a:gd name="connsiteY10" fmla="*/ 220171 h 332300"/>
                <a:gd name="connsiteX11" fmla="*/ 264060 w 532065"/>
                <a:gd name="connsiteY11" fmla="*/ 97364 h 332300"/>
                <a:gd name="connsiteX12" fmla="*/ 284422 w 532065"/>
                <a:gd name="connsiteY12" fmla="*/ 91515 h 332300"/>
                <a:gd name="connsiteX13" fmla="*/ 300507 w 532065"/>
                <a:gd name="connsiteY13" fmla="*/ 100458 h 332300"/>
                <a:gd name="connsiteX14" fmla="*/ 332634 w 532065"/>
                <a:gd name="connsiteY14" fmla="*/ 100458 h 332300"/>
                <a:gd name="connsiteX15" fmla="*/ 363487 w 532065"/>
                <a:gd name="connsiteY15" fmla="*/ 108714 h 332300"/>
                <a:gd name="connsiteX16" fmla="*/ 394957 w 532065"/>
                <a:gd name="connsiteY16" fmla="*/ 108027 h 332300"/>
                <a:gd name="connsiteX17" fmla="*/ 391007 w 532065"/>
                <a:gd name="connsiteY17" fmla="*/ 127979 h 332300"/>
                <a:gd name="connsiteX18" fmla="*/ 383480 w 532065"/>
                <a:gd name="connsiteY18" fmla="*/ 134170 h 332300"/>
                <a:gd name="connsiteX19" fmla="*/ 390720 w 532065"/>
                <a:gd name="connsiteY19" fmla="*/ 163410 h 332300"/>
                <a:gd name="connsiteX20" fmla="*/ 406105 w 532065"/>
                <a:gd name="connsiteY20" fmla="*/ 181987 h 332300"/>
                <a:gd name="connsiteX21" fmla="*/ 426138 w 532065"/>
                <a:gd name="connsiteY21" fmla="*/ 174418 h 332300"/>
                <a:gd name="connsiteX22" fmla="*/ 427455 w 532065"/>
                <a:gd name="connsiteY22" fmla="*/ 215353 h 332300"/>
                <a:gd name="connsiteX23" fmla="*/ 411370 w 532065"/>
                <a:gd name="connsiteY23" fmla="*/ 216045 h 332300"/>
                <a:gd name="connsiteX24" fmla="*/ 394298 w 532065"/>
                <a:gd name="connsiteY24" fmla="*/ 228081 h 332300"/>
                <a:gd name="connsiteX25" fmla="*/ 343125 w 532065"/>
                <a:gd name="connsiteY25" fmla="*/ 216386 h 332300"/>
                <a:gd name="connsiteX26" fmla="*/ 325764 w 532065"/>
                <a:gd name="connsiteY26" fmla="*/ 244594 h 332300"/>
                <a:gd name="connsiteX27" fmla="*/ 304085 w 532065"/>
                <a:gd name="connsiteY27" fmla="*/ 253541 h 332300"/>
                <a:gd name="connsiteX28" fmla="*/ 397261 w 532065"/>
                <a:gd name="connsiteY28" fmla="*/ 332314 h 332300"/>
                <a:gd name="connsiteX29" fmla="*/ 515036 w 532065"/>
                <a:gd name="connsiteY29" fmla="*/ 177516 h 332300"/>
                <a:gd name="connsiteX30" fmla="*/ 532066 w 532065"/>
                <a:gd name="connsiteY30" fmla="*/ 168572 h 33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2065" h="332300">
                  <a:moveTo>
                    <a:pt x="532066" y="168572"/>
                  </a:moveTo>
                  <a:lnTo>
                    <a:pt x="518944" y="157564"/>
                  </a:lnTo>
                  <a:lnTo>
                    <a:pt x="495661" y="148275"/>
                  </a:lnTo>
                  <a:lnTo>
                    <a:pt x="480233" y="134861"/>
                  </a:lnTo>
                  <a:lnTo>
                    <a:pt x="476983" y="120068"/>
                  </a:lnTo>
                  <a:lnTo>
                    <a:pt x="486816" y="87389"/>
                  </a:lnTo>
                  <a:lnTo>
                    <a:pt x="324447" y="57803"/>
                  </a:lnTo>
                  <a:lnTo>
                    <a:pt x="159776" y="28221"/>
                  </a:lnTo>
                  <a:lnTo>
                    <a:pt x="0" y="14"/>
                  </a:lnTo>
                  <a:lnTo>
                    <a:pt x="125633" y="103901"/>
                  </a:lnTo>
                  <a:lnTo>
                    <a:pt x="264717" y="220171"/>
                  </a:lnTo>
                  <a:lnTo>
                    <a:pt x="264060" y="97364"/>
                  </a:lnTo>
                  <a:lnTo>
                    <a:pt x="284422" y="91515"/>
                  </a:lnTo>
                  <a:lnTo>
                    <a:pt x="300507" y="100458"/>
                  </a:lnTo>
                  <a:lnTo>
                    <a:pt x="332634" y="100458"/>
                  </a:lnTo>
                  <a:lnTo>
                    <a:pt x="363487" y="108714"/>
                  </a:lnTo>
                  <a:lnTo>
                    <a:pt x="394957" y="108027"/>
                  </a:lnTo>
                  <a:lnTo>
                    <a:pt x="391007" y="127979"/>
                  </a:lnTo>
                  <a:lnTo>
                    <a:pt x="383480" y="134170"/>
                  </a:lnTo>
                  <a:lnTo>
                    <a:pt x="390720" y="163410"/>
                  </a:lnTo>
                  <a:lnTo>
                    <a:pt x="406105" y="181987"/>
                  </a:lnTo>
                  <a:lnTo>
                    <a:pt x="426138" y="174418"/>
                  </a:lnTo>
                  <a:lnTo>
                    <a:pt x="427455" y="215353"/>
                  </a:lnTo>
                  <a:lnTo>
                    <a:pt x="411370" y="216045"/>
                  </a:lnTo>
                  <a:lnTo>
                    <a:pt x="394298" y="228081"/>
                  </a:lnTo>
                  <a:lnTo>
                    <a:pt x="343125" y="216386"/>
                  </a:lnTo>
                  <a:lnTo>
                    <a:pt x="325764" y="244594"/>
                  </a:lnTo>
                  <a:lnTo>
                    <a:pt x="304085" y="253541"/>
                  </a:lnTo>
                  <a:lnTo>
                    <a:pt x="397261" y="332314"/>
                  </a:lnTo>
                  <a:lnTo>
                    <a:pt x="515036" y="177516"/>
                  </a:lnTo>
                  <a:lnTo>
                    <a:pt x="532066" y="168572"/>
                  </a:lnTo>
                  <a:close/>
                </a:path>
              </a:pathLst>
            </a:custGeom>
            <a:solidFill>
              <a:srgbClr val="308BC9"/>
            </a:solidFill>
            <a:ln w="5801" cap="flat">
              <a:noFill/>
              <a:prstDash val="solid"/>
              <a:miter/>
            </a:ln>
          </p:spPr>
          <p:txBody>
            <a:bodyPr rtlCol="0" anchor="ctr"/>
            <a:lstStyle/>
            <a:p>
              <a:endParaRPr lang="pt-BR"/>
            </a:p>
          </p:txBody>
        </p:sp>
      </p:grpSp>
    </p:spTree>
    <p:extLst>
      <p:ext uri="{BB962C8B-B14F-4D97-AF65-F5344CB8AC3E}">
        <p14:creationId xmlns:p14="http://schemas.microsoft.com/office/powerpoint/2010/main" val="91475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42" presetClass="entr" presetSubtype="0"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fade">
                                      <p:cBhvr>
                                        <p:cTn id="10" dur="500"/>
                                        <p:tgtEl>
                                          <p:spTgt spid="77"/>
                                        </p:tgtEl>
                                      </p:cBhvr>
                                    </p:animEffect>
                                    <p:anim calcmode="lin" valueType="num">
                                      <p:cBhvr>
                                        <p:cTn id="11" dur="500" fill="hold"/>
                                        <p:tgtEl>
                                          <p:spTgt spid="77"/>
                                        </p:tgtEl>
                                        <p:attrNameLst>
                                          <p:attrName>ppt_x</p:attrName>
                                        </p:attrNameLst>
                                      </p:cBhvr>
                                      <p:tavLst>
                                        <p:tav tm="0">
                                          <p:val>
                                            <p:strVal val="#ppt_x"/>
                                          </p:val>
                                        </p:tav>
                                        <p:tav tm="100000">
                                          <p:val>
                                            <p:strVal val="#ppt_x"/>
                                          </p:val>
                                        </p:tav>
                                      </p:tavLst>
                                    </p:anim>
                                    <p:anim calcmode="lin" valueType="num">
                                      <p:cBhvr>
                                        <p:cTn id="12" dur="500" fill="hold"/>
                                        <p:tgtEl>
                                          <p:spTgt spid="7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500"/>
                                        <p:tgtEl>
                                          <p:spTgt spid="78"/>
                                        </p:tgtEl>
                                      </p:cBhvr>
                                    </p:animEffect>
                                    <p:anim calcmode="lin" valueType="num">
                                      <p:cBhvr>
                                        <p:cTn id="16" dur="500" fill="hold"/>
                                        <p:tgtEl>
                                          <p:spTgt spid="78"/>
                                        </p:tgtEl>
                                        <p:attrNameLst>
                                          <p:attrName>ppt_x</p:attrName>
                                        </p:attrNameLst>
                                      </p:cBhvr>
                                      <p:tavLst>
                                        <p:tav tm="0">
                                          <p:val>
                                            <p:strVal val="#ppt_x"/>
                                          </p:val>
                                        </p:tav>
                                        <p:tav tm="100000">
                                          <p:val>
                                            <p:strVal val="#ppt_x"/>
                                          </p:val>
                                        </p:tav>
                                      </p:tavLst>
                                    </p:anim>
                                    <p:anim calcmode="lin" valueType="num">
                                      <p:cBhvr>
                                        <p:cTn id="17" dur="500" fill="hold"/>
                                        <p:tgtEl>
                                          <p:spTgt spid="7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anim calcmode="lin" valueType="num">
                                      <p:cBhvr>
                                        <p:cTn id="21" dur="500" fill="hold"/>
                                        <p:tgtEl>
                                          <p:spTgt spid="76"/>
                                        </p:tgtEl>
                                        <p:attrNameLst>
                                          <p:attrName>ppt_x</p:attrName>
                                        </p:attrNameLst>
                                      </p:cBhvr>
                                      <p:tavLst>
                                        <p:tav tm="0">
                                          <p:val>
                                            <p:strVal val="#ppt_x"/>
                                          </p:val>
                                        </p:tav>
                                        <p:tav tm="100000">
                                          <p:val>
                                            <p:strVal val="#ppt_x"/>
                                          </p:val>
                                        </p:tav>
                                      </p:tavLst>
                                    </p:anim>
                                    <p:anim calcmode="lin" valueType="num">
                                      <p:cBhvr>
                                        <p:cTn id="22" dur="500" fill="hold"/>
                                        <p:tgtEl>
                                          <p:spTgt spid="7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fade">
                                      <p:cBhvr>
                                        <p:cTn id="25" dur="500"/>
                                        <p:tgtEl>
                                          <p:spTgt spid="75"/>
                                        </p:tgtEl>
                                      </p:cBhvr>
                                    </p:animEffect>
                                    <p:anim calcmode="lin" valueType="num">
                                      <p:cBhvr>
                                        <p:cTn id="26" dur="500" fill="hold"/>
                                        <p:tgtEl>
                                          <p:spTgt spid="75"/>
                                        </p:tgtEl>
                                        <p:attrNameLst>
                                          <p:attrName>ppt_x</p:attrName>
                                        </p:attrNameLst>
                                      </p:cBhvr>
                                      <p:tavLst>
                                        <p:tav tm="0">
                                          <p:val>
                                            <p:strVal val="#ppt_x"/>
                                          </p:val>
                                        </p:tav>
                                        <p:tav tm="100000">
                                          <p:val>
                                            <p:strVal val="#ppt_x"/>
                                          </p:val>
                                        </p:tav>
                                      </p:tavLst>
                                    </p:anim>
                                    <p:anim calcmode="lin" valueType="num">
                                      <p:cBhvr>
                                        <p:cTn id="27" dur="500" fill="hold"/>
                                        <p:tgtEl>
                                          <p:spTgt spid="75"/>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1"/>
                                        </p:tgtEl>
                                        <p:attrNameLst>
                                          <p:attrName>style.visibility</p:attrName>
                                        </p:attrNameLst>
                                      </p:cBhvr>
                                      <p:to>
                                        <p:strVal val="visible"/>
                                      </p:to>
                                    </p:set>
                                    <p:animEffect transition="in" filter="fade">
                                      <p:cBhvr>
                                        <p:cTn id="30" dur="500"/>
                                        <p:tgtEl>
                                          <p:spTgt spid="81"/>
                                        </p:tgtEl>
                                      </p:cBhvr>
                                    </p:animEffect>
                                    <p:anim calcmode="lin" valueType="num">
                                      <p:cBhvr>
                                        <p:cTn id="31" dur="500" fill="hold"/>
                                        <p:tgtEl>
                                          <p:spTgt spid="81"/>
                                        </p:tgtEl>
                                        <p:attrNameLst>
                                          <p:attrName>ppt_x</p:attrName>
                                        </p:attrNameLst>
                                      </p:cBhvr>
                                      <p:tavLst>
                                        <p:tav tm="0">
                                          <p:val>
                                            <p:strVal val="#ppt_x"/>
                                          </p:val>
                                        </p:tav>
                                        <p:tav tm="100000">
                                          <p:val>
                                            <p:strVal val="#ppt_x"/>
                                          </p:val>
                                        </p:tav>
                                      </p:tavLst>
                                    </p:anim>
                                    <p:anim calcmode="lin" valueType="num">
                                      <p:cBhvr>
                                        <p:cTn id="32" dur="500" fill="hold"/>
                                        <p:tgtEl>
                                          <p:spTgt spid="81"/>
                                        </p:tgtEl>
                                        <p:attrNameLst>
                                          <p:attrName>ppt_y</p:attrName>
                                        </p:attrNameLst>
                                      </p:cBhvr>
                                      <p:tavLst>
                                        <p:tav tm="0">
                                          <p:val>
                                            <p:strVal val="#ppt_y+.1"/>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77"/>
                                        </p:tgtEl>
                                        <p:attrNameLst>
                                          <p:attrName>style.visibility</p:attrName>
                                        </p:attrNameLst>
                                      </p:cBhvr>
                                      <p:to>
                                        <p:strVal val="visible"/>
                                      </p:to>
                                    </p:set>
                                    <p:animEffect transition="in" filter="fade">
                                      <p:cBhvr>
                                        <p:cTn id="35" dur="500"/>
                                        <p:tgtEl>
                                          <p:spTgt spid="77"/>
                                        </p:tgtEl>
                                      </p:cBhvr>
                                    </p:animEffect>
                                  </p:childTnLst>
                                </p:cTn>
                              </p:par>
                              <p:par>
                                <p:cTn id="36" presetID="10" presetClass="entr" presetSubtype="0" fill="hold" nodeType="withEffect">
                                  <p:stCondLst>
                                    <p:cond delay="0"/>
                                  </p:stCondLst>
                                  <p:childTnLst>
                                    <p:set>
                                      <p:cBhvr>
                                        <p:cTn id="37" dur="1" fill="hold">
                                          <p:stCondLst>
                                            <p:cond delay="0"/>
                                          </p:stCondLst>
                                        </p:cTn>
                                        <p:tgtEl>
                                          <p:spTgt spid="78"/>
                                        </p:tgtEl>
                                        <p:attrNameLst>
                                          <p:attrName>style.visibility</p:attrName>
                                        </p:attrNameLst>
                                      </p:cBhvr>
                                      <p:to>
                                        <p:strVal val="visible"/>
                                      </p:to>
                                    </p:set>
                                    <p:animEffect transition="in" filter="fade">
                                      <p:cBhvr>
                                        <p:cTn id="38" dur="500"/>
                                        <p:tgtEl>
                                          <p:spTgt spid="78"/>
                                        </p:tgtEl>
                                      </p:cBhvr>
                                    </p:animEffect>
                                  </p:childTnLst>
                                </p:cTn>
                              </p:par>
                              <p:par>
                                <p:cTn id="39" presetID="10" presetClass="entr" presetSubtype="0" fill="hold" grpId="1" nodeType="withEffect">
                                  <p:stCondLst>
                                    <p:cond delay="0"/>
                                  </p:stCondLst>
                                  <p:childTnLst>
                                    <p:set>
                                      <p:cBhvr>
                                        <p:cTn id="40" dur="1" fill="hold">
                                          <p:stCondLst>
                                            <p:cond delay="0"/>
                                          </p:stCondLst>
                                        </p:cTn>
                                        <p:tgtEl>
                                          <p:spTgt spid="76"/>
                                        </p:tgtEl>
                                        <p:attrNameLst>
                                          <p:attrName>style.visibility</p:attrName>
                                        </p:attrNameLst>
                                      </p:cBhvr>
                                      <p:to>
                                        <p:strVal val="visible"/>
                                      </p:to>
                                    </p:set>
                                    <p:animEffect transition="in" filter="fade">
                                      <p:cBhvr>
                                        <p:cTn id="41" dur="500"/>
                                        <p:tgtEl>
                                          <p:spTgt spid="76"/>
                                        </p:tgtEl>
                                      </p:cBhvr>
                                    </p:animEffect>
                                  </p:childTnLst>
                                </p:cTn>
                              </p:par>
                              <p:par>
                                <p:cTn id="42" presetID="10" presetClass="entr" presetSubtype="0" fill="hold" grpId="1" nodeType="with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fade">
                                      <p:cBhvr>
                                        <p:cTn id="44" dur="500"/>
                                        <p:tgtEl>
                                          <p:spTgt spid="75"/>
                                        </p:tgtEl>
                                      </p:cBhvr>
                                    </p:animEffect>
                                  </p:childTnLst>
                                </p:cTn>
                              </p:par>
                              <p:par>
                                <p:cTn id="45" presetID="10" presetClass="entr" presetSubtype="0" fill="hold" nodeType="with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fade">
                                      <p:cBhvr>
                                        <p:cTn id="47" dur="500"/>
                                        <p:tgtEl>
                                          <p:spTgt spid="81"/>
                                        </p:tgtEl>
                                      </p:cBhvr>
                                    </p:animEffect>
                                  </p:childTnLst>
                                </p:cTn>
                              </p:par>
                              <p:par>
                                <p:cTn id="48" presetID="10" presetClass="entr" presetSubtype="0" fill="hold" grpId="1" nodeType="withEffect">
                                  <p:stCondLst>
                                    <p:cond delay="0"/>
                                  </p:stCondLst>
                                  <p:childTnLst>
                                    <p:set>
                                      <p:cBhvr>
                                        <p:cTn id="49" dur="1" fill="hold">
                                          <p:stCondLst>
                                            <p:cond delay="0"/>
                                          </p:stCondLst>
                                        </p:cTn>
                                        <p:tgtEl>
                                          <p:spTgt spid="85"/>
                                        </p:tgtEl>
                                        <p:attrNameLst>
                                          <p:attrName>style.visibility</p:attrName>
                                        </p:attrNameLst>
                                      </p:cBhvr>
                                      <p:to>
                                        <p:strVal val="visible"/>
                                      </p:to>
                                    </p:set>
                                    <p:animEffect transition="in" filter="fade">
                                      <p:cBhvr>
                                        <p:cTn id="50" dur="1000"/>
                                        <p:tgtEl>
                                          <p:spTgt spid="85"/>
                                        </p:tgtEl>
                                      </p:cBhvr>
                                    </p:animEffect>
                                  </p:childTnLst>
                                </p:cTn>
                              </p:par>
                              <p:par>
                                <p:cTn id="51" presetID="10" presetClass="entr" presetSubtype="0" fill="hold" grpId="1" nodeType="withEffect">
                                  <p:stCondLst>
                                    <p:cond delay="0"/>
                                  </p:stCondLst>
                                  <p:childTnLst>
                                    <p:set>
                                      <p:cBhvr>
                                        <p:cTn id="52" dur="1" fill="hold">
                                          <p:stCondLst>
                                            <p:cond delay="0"/>
                                          </p:stCondLst>
                                        </p:cTn>
                                        <p:tgtEl>
                                          <p:spTgt spid="84"/>
                                        </p:tgtEl>
                                        <p:attrNameLst>
                                          <p:attrName>style.visibility</p:attrName>
                                        </p:attrNameLst>
                                      </p:cBhvr>
                                      <p:to>
                                        <p:strVal val="visible"/>
                                      </p:to>
                                    </p:set>
                                    <p:animEffect transition="in" filter="fade">
                                      <p:cBhvr>
                                        <p:cTn id="53" dur="1000"/>
                                        <p:tgtEl>
                                          <p:spTgt spid="84"/>
                                        </p:tgtEl>
                                      </p:cBhvr>
                                    </p:animEffect>
                                  </p:childTnLst>
                                </p:cTn>
                              </p:par>
                              <p:par>
                                <p:cTn id="54" presetID="42" presetClass="path" presetSubtype="0" accel="50000" decel="50000" fill="hold" grpId="0" nodeType="withEffect">
                                  <p:stCondLst>
                                    <p:cond delay="0"/>
                                  </p:stCondLst>
                                  <p:childTnLst>
                                    <p:animMotion origin="layout" path="M -0.04466 0.00393 L -0.00013 0.00116 " pathEditMode="relative" rAng="0" ptsTypes="AA">
                                      <p:cBhvr>
                                        <p:cTn id="55" dur="1000" fill="hold"/>
                                        <p:tgtEl>
                                          <p:spTgt spid="84"/>
                                        </p:tgtEl>
                                        <p:attrNameLst>
                                          <p:attrName>ppt_x</p:attrName>
                                          <p:attrName>ppt_y</p:attrName>
                                        </p:attrNameLst>
                                      </p:cBhvr>
                                      <p:rCtr x="2227" y="-139"/>
                                    </p:animMotion>
                                  </p:childTnLst>
                                </p:cTn>
                              </p:par>
                              <p:par>
                                <p:cTn id="56" presetID="42" presetClass="path" presetSubtype="0" accel="50000" decel="50000" fill="hold" grpId="0" nodeType="withEffect">
                                  <p:stCondLst>
                                    <p:cond delay="0"/>
                                  </p:stCondLst>
                                  <p:childTnLst>
                                    <p:animMotion origin="layout" path="M 0.0108 -0.0007 L -0.00013 -0.00023 " pathEditMode="relative" rAng="0" ptsTypes="AA">
                                      <p:cBhvr>
                                        <p:cTn id="57" dur="1000" fill="hold"/>
                                        <p:tgtEl>
                                          <p:spTgt spid="85"/>
                                        </p:tgtEl>
                                        <p:attrNameLst>
                                          <p:attrName>ppt_x</p:attrName>
                                          <p:attrName>ppt_y</p:attrName>
                                        </p:attrNameLst>
                                      </p:cBhvr>
                                      <p:rCtr x="-547" y="23"/>
                                    </p:animMotion>
                                  </p:childTnLst>
                                </p:cTn>
                              </p:par>
                              <p:par>
                                <p:cTn id="58" presetID="10" presetClass="entr" presetSubtype="0" fill="hold" grpId="0" nodeType="withEffect">
                                  <p:stCondLst>
                                    <p:cond delay="0"/>
                                  </p:stCondLst>
                                  <p:childTnLst>
                                    <p:set>
                                      <p:cBhvr>
                                        <p:cTn id="59" dur="1" fill="hold">
                                          <p:stCondLst>
                                            <p:cond delay="0"/>
                                          </p:stCondLst>
                                        </p:cTn>
                                        <p:tgtEl>
                                          <p:spTgt spid="87"/>
                                        </p:tgtEl>
                                        <p:attrNameLst>
                                          <p:attrName>style.visibility</p:attrName>
                                        </p:attrNameLst>
                                      </p:cBhvr>
                                      <p:to>
                                        <p:strVal val="visible"/>
                                      </p:to>
                                    </p:set>
                                    <p:animEffect transition="in" filter="fade">
                                      <p:cBhvr>
                                        <p:cTn id="60" dur="500"/>
                                        <p:tgtEl>
                                          <p:spTgt spid="8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fade">
                                      <p:cBhvr>
                                        <p:cTn id="63" dur="500"/>
                                        <p:tgtEl>
                                          <p:spTgt spid="88"/>
                                        </p:tgtEl>
                                      </p:cBhvr>
                                    </p:animEffect>
                                  </p:childTnLst>
                                </p:cTn>
                              </p:par>
                              <p:par>
                                <p:cTn id="64" presetID="42" presetClass="entr" presetSubtype="0" fill="hold"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500"/>
                                        <p:tgtEl>
                                          <p:spTgt spid="7"/>
                                        </p:tgtEl>
                                      </p:cBhvr>
                                    </p:animEffect>
                                    <p:anim calcmode="lin" valueType="num">
                                      <p:cBhvr>
                                        <p:cTn id="67" dur="500" fill="hold"/>
                                        <p:tgtEl>
                                          <p:spTgt spid="7"/>
                                        </p:tgtEl>
                                        <p:attrNameLst>
                                          <p:attrName>ppt_x</p:attrName>
                                        </p:attrNameLst>
                                      </p:cBhvr>
                                      <p:tavLst>
                                        <p:tav tm="0">
                                          <p:val>
                                            <p:strVal val="#ppt_x"/>
                                          </p:val>
                                        </p:tav>
                                        <p:tav tm="100000">
                                          <p:val>
                                            <p:strVal val="#ppt_x"/>
                                          </p:val>
                                        </p:tav>
                                      </p:tavLst>
                                    </p:anim>
                                    <p:anim calcmode="lin" valueType="num">
                                      <p:cBhvr>
                                        <p:cTn id="68" dur="500" fill="hold"/>
                                        <p:tgtEl>
                                          <p:spTgt spid="7"/>
                                        </p:tgtEl>
                                        <p:attrNameLst>
                                          <p:attrName>ppt_y</p:attrName>
                                        </p:attrNameLst>
                                      </p:cBhvr>
                                      <p:tavLst>
                                        <p:tav tm="0">
                                          <p:val>
                                            <p:strVal val="#ppt_y+.1"/>
                                          </p:val>
                                        </p:tav>
                                        <p:tav tm="100000">
                                          <p:val>
                                            <p:strVal val="#ppt_y"/>
                                          </p:val>
                                        </p:tav>
                                      </p:tavLst>
                                    </p:anim>
                                  </p:childTnLst>
                                </p:cTn>
                              </p:par>
                              <p:par>
                                <p:cTn id="69" presetID="10" presetClass="entr" presetSubtype="0" fill="hold"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500"/>
                                        <p:tgtEl>
                                          <p:spTgt spid="7"/>
                                        </p:tgtEl>
                                      </p:cBhvr>
                                    </p:animEffect>
                                  </p:childTnLst>
                                </p:cTn>
                              </p:par>
                              <p:par>
                                <p:cTn id="72" presetID="42" presetClass="entr" presetSubtype="0" fill="hold" grpId="0" nodeType="with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fade">
                                      <p:cBhvr>
                                        <p:cTn id="74" dur="500"/>
                                        <p:tgtEl>
                                          <p:spTgt spid="8"/>
                                        </p:tgtEl>
                                      </p:cBhvr>
                                    </p:animEffect>
                                    <p:anim calcmode="lin" valueType="num">
                                      <p:cBhvr>
                                        <p:cTn id="75" dur="500" fill="hold"/>
                                        <p:tgtEl>
                                          <p:spTgt spid="8"/>
                                        </p:tgtEl>
                                        <p:attrNameLst>
                                          <p:attrName>ppt_x</p:attrName>
                                        </p:attrNameLst>
                                      </p:cBhvr>
                                      <p:tavLst>
                                        <p:tav tm="0">
                                          <p:val>
                                            <p:strVal val="#ppt_x"/>
                                          </p:val>
                                        </p:tav>
                                        <p:tav tm="100000">
                                          <p:val>
                                            <p:strVal val="#ppt_x"/>
                                          </p:val>
                                        </p:tav>
                                      </p:tavLst>
                                    </p:anim>
                                    <p:anim calcmode="lin" valueType="num">
                                      <p:cBhvr>
                                        <p:cTn id="76" dur="500" fill="hold"/>
                                        <p:tgtEl>
                                          <p:spTgt spid="8"/>
                                        </p:tgtEl>
                                        <p:attrNameLst>
                                          <p:attrName>ppt_y</p:attrName>
                                        </p:attrNameLst>
                                      </p:cBhvr>
                                      <p:tavLst>
                                        <p:tav tm="0">
                                          <p:val>
                                            <p:strVal val="#ppt_y+.1"/>
                                          </p:val>
                                        </p:tav>
                                        <p:tav tm="100000">
                                          <p:val>
                                            <p:strVal val="#ppt_y"/>
                                          </p:val>
                                        </p:tav>
                                      </p:tavLst>
                                    </p:anim>
                                  </p:childTnLst>
                                </p:cTn>
                              </p:par>
                              <p:par>
                                <p:cTn id="77" presetID="10" presetClass="entr" presetSubtype="0" fill="hold" grpId="1" nodeType="with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500"/>
                                        <p:tgtEl>
                                          <p:spTgt spid="8"/>
                                        </p:tgtEl>
                                      </p:cBhvr>
                                    </p:animEffect>
                                  </p:childTnLst>
                                </p:cTn>
                              </p:par>
                              <p:par>
                                <p:cTn id="80" presetID="42" presetClass="entr" presetSubtype="0" fill="hold" grpId="0" nodeType="with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500"/>
                                        <p:tgtEl>
                                          <p:spTgt spid="9"/>
                                        </p:tgtEl>
                                      </p:cBhvr>
                                    </p:animEffect>
                                    <p:anim calcmode="lin" valueType="num">
                                      <p:cBhvr>
                                        <p:cTn id="83" dur="500" fill="hold"/>
                                        <p:tgtEl>
                                          <p:spTgt spid="9"/>
                                        </p:tgtEl>
                                        <p:attrNameLst>
                                          <p:attrName>ppt_x</p:attrName>
                                        </p:attrNameLst>
                                      </p:cBhvr>
                                      <p:tavLst>
                                        <p:tav tm="0">
                                          <p:val>
                                            <p:strVal val="#ppt_x"/>
                                          </p:val>
                                        </p:tav>
                                        <p:tav tm="100000">
                                          <p:val>
                                            <p:strVal val="#ppt_x"/>
                                          </p:val>
                                        </p:tav>
                                      </p:tavLst>
                                    </p:anim>
                                    <p:anim calcmode="lin" valueType="num">
                                      <p:cBhvr>
                                        <p:cTn id="84" dur="500" fill="hold"/>
                                        <p:tgtEl>
                                          <p:spTgt spid="9"/>
                                        </p:tgtEl>
                                        <p:attrNameLst>
                                          <p:attrName>ppt_y</p:attrName>
                                        </p:attrNameLst>
                                      </p:cBhvr>
                                      <p:tavLst>
                                        <p:tav tm="0">
                                          <p:val>
                                            <p:strVal val="#ppt_y+.1"/>
                                          </p:val>
                                        </p:tav>
                                        <p:tav tm="100000">
                                          <p:val>
                                            <p:strVal val="#ppt_y"/>
                                          </p:val>
                                        </p:tav>
                                      </p:tavLst>
                                    </p:anim>
                                  </p:childTnLst>
                                </p:cTn>
                              </p:par>
                              <p:par>
                                <p:cTn id="85" presetID="10" presetClass="entr" presetSubtype="0" fill="hold" grpId="1"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childTnLst>
                                </p:cTn>
                              </p:par>
                              <p:par>
                                <p:cTn id="88" presetID="42" presetClass="entr" presetSubtype="0" fill="hold" grpId="0" nodeType="with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fade">
                                      <p:cBhvr>
                                        <p:cTn id="90" dur="500"/>
                                        <p:tgtEl>
                                          <p:spTgt spid="10"/>
                                        </p:tgtEl>
                                      </p:cBhvr>
                                    </p:animEffect>
                                    <p:anim calcmode="lin" valueType="num">
                                      <p:cBhvr>
                                        <p:cTn id="91" dur="500" fill="hold"/>
                                        <p:tgtEl>
                                          <p:spTgt spid="10"/>
                                        </p:tgtEl>
                                        <p:attrNameLst>
                                          <p:attrName>ppt_x</p:attrName>
                                        </p:attrNameLst>
                                      </p:cBhvr>
                                      <p:tavLst>
                                        <p:tav tm="0">
                                          <p:val>
                                            <p:strVal val="#ppt_x"/>
                                          </p:val>
                                        </p:tav>
                                        <p:tav tm="100000">
                                          <p:val>
                                            <p:strVal val="#ppt_x"/>
                                          </p:val>
                                        </p:tav>
                                      </p:tavLst>
                                    </p:anim>
                                    <p:anim calcmode="lin" valueType="num">
                                      <p:cBhvr>
                                        <p:cTn id="92" dur="500" fill="hold"/>
                                        <p:tgtEl>
                                          <p:spTgt spid="10"/>
                                        </p:tgtEl>
                                        <p:attrNameLst>
                                          <p:attrName>ppt_y</p:attrName>
                                        </p:attrNameLst>
                                      </p:cBhvr>
                                      <p:tavLst>
                                        <p:tav tm="0">
                                          <p:val>
                                            <p:strVal val="#ppt_y+.1"/>
                                          </p:val>
                                        </p:tav>
                                        <p:tav tm="100000">
                                          <p:val>
                                            <p:strVal val="#ppt_y"/>
                                          </p:val>
                                        </p:tav>
                                      </p:tavLst>
                                    </p:anim>
                                  </p:childTnLst>
                                </p:cTn>
                              </p:par>
                              <p:par>
                                <p:cTn id="93" presetID="10" presetClass="entr" presetSubtype="0" fill="hold" grpId="1" nodeType="with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fade">
                                      <p:cBhvr>
                                        <p:cTn id="9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75" grpId="0"/>
      <p:bldP spid="75" grpId="1"/>
      <p:bldP spid="76" grpId="0"/>
      <p:bldP spid="76" grpId="1"/>
      <p:bldP spid="84" grpId="0"/>
      <p:bldP spid="84" grpId="1"/>
      <p:bldP spid="85" grpId="0"/>
      <p:bldP spid="85" grpId="1"/>
      <p:bldP spid="87" grpId="0" animBg="1"/>
      <p:bldP spid="88" grpId="0"/>
      <p:bldP spid="8" grpId="0"/>
      <p:bldP spid="8" grpId="1"/>
      <p:bldP spid="9" grpId="0"/>
      <p:bldP spid="9" grpId="1"/>
      <p:bldP spid="10" grpId="0"/>
      <p:bldP spid="10"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4AFE1-B975-7F74-D409-9AB1B20ED2F7}"/>
            </a:ext>
          </a:extLst>
        </p:cNvPr>
        <p:cNvGrpSpPr/>
        <p:nvPr/>
      </p:nvGrpSpPr>
      <p:grpSpPr>
        <a:xfrm>
          <a:off x="0" y="0"/>
          <a:ext cx="0" cy="0"/>
          <a:chOff x="0" y="0"/>
          <a:chExt cx="0" cy="0"/>
        </a:xfrm>
      </p:grpSpPr>
      <p:sp>
        <p:nvSpPr>
          <p:cNvPr id="25" name="Retângulo 24">
            <a:extLst>
              <a:ext uri="{FF2B5EF4-FFF2-40B4-BE49-F238E27FC236}">
                <a16:creationId xmlns:a16="http://schemas.microsoft.com/office/drawing/2014/main" id="{D35FA25E-89D4-74E0-A04D-56FBCCF70365}"/>
              </a:ext>
            </a:extLst>
          </p:cNvPr>
          <p:cNvSpPr/>
          <p:nvPr/>
        </p:nvSpPr>
        <p:spPr>
          <a:xfrm>
            <a:off x="1002620" y="655480"/>
            <a:ext cx="189000" cy="104255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2700">
              <a:solidFill>
                <a:prstClr val="white"/>
              </a:solidFill>
              <a:latin typeface="Calibri" panose="020F0502020204030204"/>
            </a:endParaRPr>
          </a:p>
        </p:txBody>
      </p:sp>
      <p:sp>
        <p:nvSpPr>
          <p:cNvPr id="75" name="Forma Livre 74">
            <a:extLst>
              <a:ext uri="{FF2B5EF4-FFF2-40B4-BE49-F238E27FC236}">
                <a16:creationId xmlns:a16="http://schemas.microsoft.com/office/drawing/2014/main" id="{B904E68A-E2C6-152F-F545-2CA39F135C32}"/>
              </a:ext>
            </a:extLst>
          </p:cNvPr>
          <p:cNvSpPr/>
          <p:nvPr/>
        </p:nvSpPr>
        <p:spPr>
          <a:xfrm>
            <a:off x="11587639" y="5735978"/>
            <a:ext cx="2277783" cy="1493057"/>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208,2</a:t>
            </a:r>
            <a:r>
              <a:rPr lang="pt-BR" sz="2000" b="1" dirty="0">
                <a:latin typeface="Segoe UI Black" panose="020B0A02040204020203" pitchFamily="34" charset="0"/>
                <a:ea typeface="Segoe UI Black" panose="020B0A02040204020203" pitchFamily="34" charset="0"/>
              </a:rPr>
              <a:t> </a:t>
            </a:r>
            <a:r>
              <a:rPr lang="pt-BR" sz="3300" b="1" dirty="0">
                <a:solidFill>
                  <a:schemeClr val="accent3">
                    <a:lumMod val="75000"/>
                  </a:schemeClr>
                </a:solidFill>
                <a:latin typeface="Segoe UI Black" panose="020B0A02040204020203" pitchFamily="34" charset="0"/>
                <a:ea typeface="Segoe UI Black" panose="020B0A02040204020203" pitchFamily="34" charset="0"/>
              </a:rPr>
              <a:t>MIL</a:t>
            </a:r>
            <a:r>
              <a:rPr lang="pt-BR" sz="2400" b="1" dirty="0">
                <a:latin typeface="Segoe UI Black" panose="020B0A02040204020203" pitchFamily="34" charset="0"/>
                <a:ea typeface="Segoe UI Black" panose="020B0A02040204020203" pitchFamily="34" charset="0"/>
              </a:rPr>
              <a:t> pessoas beneficiadas</a:t>
            </a:r>
            <a:endParaRPr lang="pt-BR" sz="2400" b="1" dirty="0">
              <a:solidFill>
                <a:schemeClr val="accent4">
                  <a:lumMod val="75000"/>
                </a:schemeClr>
              </a:solidFill>
              <a:latin typeface="Segoe UI Black" panose="020B0A02040204020203" pitchFamily="34" charset="0"/>
              <a:ea typeface="Segoe UI Black" panose="020B0A02040204020203" pitchFamily="34" charset="0"/>
            </a:endParaRPr>
          </a:p>
        </p:txBody>
      </p:sp>
      <p:sp>
        <p:nvSpPr>
          <p:cNvPr id="76" name="Forma Livre 75">
            <a:extLst>
              <a:ext uri="{FF2B5EF4-FFF2-40B4-BE49-F238E27FC236}">
                <a16:creationId xmlns:a16="http://schemas.microsoft.com/office/drawing/2014/main" id="{661FE52B-E5C1-76DA-7839-E6FE984F57FC}"/>
              </a:ext>
            </a:extLst>
          </p:cNvPr>
          <p:cNvSpPr/>
          <p:nvPr/>
        </p:nvSpPr>
        <p:spPr>
          <a:xfrm>
            <a:off x="11524001" y="4058452"/>
            <a:ext cx="2645540"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46.269</a:t>
            </a:r>
            <a:r>
              <a:rPr lang="pt-BR" sz="3500" b="1" dirty="0">
                <a:latin typeface="Segoe UI Black" panose="020B0A02040204020203" pitchFamily="34" charset="0"/>
                <a:ea typeface="Segoe UI Black" panose="020B0A02040204020203" pitchFamily="34" charset="0"/>
              </a:rPr>
              <a:t> </a:t>
            </a:r>
            <a:r>
              <a:rPr lang="pt-BR" sz="3300" b="1" dirty="0">
                <a:solidFill>
                  <a:schemeClr val="accent4">
                    <a:lumMod val="75000"/>
                  </a:schemeClr>
                </a:solidFill>
                <a:latin typeface="Segoe UI Black" panose="020B0A02040204020203" pitchFamily="34" charset="0"/>
                <a:ea typeface="Segoe UI Black" panose="020B0A02040204020203" pitchFamily="34" charset="0"/>
              </a:rPr>
              <a:t>FAMÍLIAS</a:t>
            </a:r>
            <a:r>
              <a:rPr lang="pt-BR" sz="2400" b="1" dirty="0">
                <a:solidFill>
                  <a:schemeClr val="tx1"/>
                </a:solidFill>
                <a:latin typeface="Segoe UI Black" panose="020B0A02040204020203" pitchFamily="34" charset="0"/>
                <a:ea typeface="Segoe UI Black" panose="020B0A02040204020203" pitchFamily="34" charset="0"/>
              </a:rPr>
              <a:t> atendidas</a:t>
            </a:r>
          </a:p>
        </p:txBody>
      </p:sp>
      <p:pic>
        <p:nvPicPr>
          <p:cNvPr id="77" name="Picture 2" descr="https://static.vecteezy.com/ti/vetor-gratis/p3/5720392-pais-e-filho-icone-familia-ilustracao-isolado-em-fundo-branco-gratis-vetor.jpg">
            <a:extLst>
              <a:ext uri="{FF2B5EF4-FFF2-40B4-BE49-F238E27FC236}">
                <a16:creationId xmlns:a16="http://schemas.microsoft.com/office/drawing/2014/main" id="{AFF54546-1C48-51E5-8D6A-848993C938A5}"/>
              </a:ext>
            </a:extLst>
          </p:cNvPr>
          <p:cNvPicPr>
            <a:picLocks noChangeAspect="1" noChangeArrowheads="1"/>
          </p:cNvPicPr>
          <p:nvPr/>
        </p:nvPicPr>
        <p:blipFill>
          <a:blip r:embed="rId2" cstate="print">
            <a:biLevel thresh="75000"/>
            <a:extLst>
              <a:ext uri="{BEBA8EAE-BF5A-486C-A8C5-ECC9F3942E4B}">
                <a14:imgProps xmlns:a14="http://schemas.microsoft.com/office/drawing/2010/main">
                  <a14:imgLayer r:embed="rId3">
                    <a14:imgEffect>
                      <a14:backgroundRemoval t="10000" b="90000" l="10000" r="90000">
                        <a14:foregroundMark x1="36302" y1="19583" x2="36302" y2="19583"/>
                        <a14:foregroundMark x1="59635" y1="20990" x2="59635" y2="20990"/>
                        <a14:foregroundMark x1="47969" y1="80104" x2="47969" y2="80104"/>
                      </a14:backgroundRemoval>
                    </a14:imgEffect>
                  </a14:imgLayer>
                </a14:imgProps>
              </a:ext>
              <a:ext uri="{28A0092B-C50C-407E-A947-70E740481C1C}">
                <a14:useLocalDpi xmlns:a14="http://schemas.microsoft.com/office/drawing/2010/main" val="0"/>
              </a:ext>
            </a:extLst>
          </a:blip>
          <a:srcRect/>
          <a:stretch>
            <a:fillRect/>
          </a:stretch>
        </p:blipFill>
        <p:spPr bwMode="auto">
          <a:xfrm>
            <a:off x="10228600" y="8096689"/>
            <a:ext cx="1163750" cy="116375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https://i0.wp.com/imagensemoldes.com.br/wp-content/uploads/2020/05/%C3%8Dcone-Fam%C3%ADlia-PNG.png?fit=800%2C787&amp;ssl=1">
            <a:extLst>
              <a:ext uri="{FF2B5EF4-FFF2-40B4-BE49-F238E27FC236}">
                <a16:creationId xmlns:a16="http://schemas.microsoft.com/office/drawing/2014/main" id="{57028C1A-BC78-A30B-6F27-F56B09B422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63084" y="6195306"/>
            <a:ext cx="1069480" cy="1052101"/>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Agrupar 80">
            <a:extLst>
              <a:ext uri="{FF2B5EF4-FFF2-40B4-BE49-F238E27FC236}">
                <a16:creationId xmlns:a16="http://schemas.microsoft.com/office/drawing/2014/main" id="{CE5C0A5B-CBBF-8A85-F8F2-08A1E91899CF}"/>
              </a:ext>
            </a:extLst>
          </p:cNvPr>
          <p:cNvGrpSpPr/>
          <p:nvPr/>
        </p:nvGrpSpPr>
        <p:grpSpPr>
          <a:xfrm>
            <a:off x="12235623" y="2344794"/>
            <a:ext cx="3897793" cy="804379"/>
            <a:chOff x="8312816" y="1241812"/>
            <a:chExt cx="3310131" cy="752707"/>
          </a:xfrm>
          <a:solidFill>
            <a:schemeClr val="accent1">
              <a:lumMod val="50000"/>
            </a:schemeClr>
          </a:solidFill>
        </p:grpSpPr>
        <p:sp>
          <p:nvSpPr>
            <p:cNvPr id="82" name="Retângulo 81">
              <a:extLst>
                <a:ext uri="{FF2B5EF4-FFF2-40B4-BE49-F238E27FC236}">
                  <a16:creationId xmlns:a16="http://schemas.microsoft.com/office/drawing/2014/main" id="{ADC618BB-EA0D-849C-A0E6-017F27189FE7}"/>
                </a:ext>
              </a:extLst>
            </p:cNvPr>
            <p:cNvSpPr/>
            <p:nvPr/>
          </p:nvSpPr>
          <p:spPr>
            <a:xfrm>
              <a:off x="8525184" y="1306253"/>
              <a:ext cx="3097763" cy="6882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a:p>
          </p:txBody>
        </p:sp>
        <p:sp>
          <p:nvSpPr>
            <p:cNvPr id="83" name="Forma Livre 82">
              <a:extLst>
                <a:ext uri="{FF2B5EF4-FFF2-40B4-BE49-F238E27FC236}">
                  <a16:creationId xmlns:a16="http://schemas.microsoft.com/office/drawing/2014/main" id="{7D1EDB0B-67B2-5EB0-4104-2478DCA926BE}"/>
                </a:ext>
              </a:extLst>
            </p:cNvPr>
            <p:cNvSpPr/>
            <p:nvPr/>
          </p:nvSpPr>
          <p:spPr>
            <a:xfrm>
              <a:off x="8312816" y="1241812"/>
              <a:ext cx="3310131" cy="586283"/>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3600" b="1" dirty="0">
                  <a:solidFill>
                    <a:schemeClr val="bg1"/>
                  </a:solidFill>
                  <a:latin typeface="Segoe UI Black" panose="020B0A02040204020203" pitchFamily="34" charset="0"/>
                  <a:ea typeface="Segoe UI Black" panose="020B0A02040204020203" pitchFamily="34" charset="0"/>
                </a:rPr>
                <a:t>Resultados</a:t>
              </a:r>
              <a:endParaRPr lang="pt-BR" sz="3600" b="1" kern="1200" dirty="0">
                <a:solidFill>
                  <a:schemeClr val="bg1"/>
                </a:solidFill>
                <a:latin typeface="Segoe UI Black" panose="020B0A02040204020203" pitchFamily="34" charset="0"/>
                <a:ea typeface="Segoe UI Black" panose="020B0A02040204020203" pitchFamily="34" charset="0"/>
              </a:endParaRPr>
            </a:p>
          </p:txBody>
        </p:sp>
      </p:grpSp>
      <p:sp>
        <p:nvSpPr>
          <p:cNvPr id="84" name="CaixaDeTexto 83">
            <a:extLst>
              <a:ext uri="{FF2B5EF4-FFF2-40B4-BE49-F238E27FC236}">
                <a16:creationId xmlns:a16="http://schemas.microsoft.com/office/drawing/2014/main" id="{8E85AE30-288A-2191-A580-F853C1FEE6A0}"/>
              </a:ext>
            </a:extLst>
          </p:cNvPr>
          <p:cNvSpPr txBox="1"/>
          <p:nvPr/>
        </p:nvSpPr>
        <p:spPr>
          <a:xfrm>
            <a:off x="1143000" y="610969"/>
            <a:ext cx="13417112" cy="646331"/>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pt-BR" sz="3600" b="1" dirty="0"/>
              <a:t>Programa de Universalização do Acesso à Energia Elétrica</a:t>
            </a:r>
          </a:p>
        </p:txBody>
      </p:sp>
      <p:sp>
        <p:nvSpPr>
          <p:cNvPr id="85" name="CaixaDeTexto 84">
            <a:extLst>
              <a:ext uri="{FF2B5EF4-FFF2-40B4-BE49-F238E27FC236}">
                <a16:creationId xmlns:a16="http://schemas.microsoft.com/office/drawing/2014/main" id="{60F31A28-83B6-AD15-9826-C6C4FB6F52D0}"/>
              </a:ext>
            </a:extLst>
          </p:cNvPr>
          <p:cNvSpPr txBox="1"/>
          <p:nvPr/>
        </p:nvSpPr>
        <p:spPr>
          <a:xfrm>
            <a:off x="1143000" y="1104900"/>
            <a:ext cx="13417112" cy="584775"/>
          </a:xfrm>
          <a:prstGeom prst="rect">
            <a:avLst/>
          </a:prstGeom>
          <a:noFill/>
        </p:spPr>
        <p:txBody>
          <a:bodyPr wrap="square" rtlCol="0">
            <a:spAutoFit/>
          </a:bodyPr>
          <a:lstStyle/>
          <a:p>
            <a:pPr>
              <a:defRPr/>
            </a:pPr>
            <a:r>
              <a:rPr lang="pt-BR" sz="3200" dirty="0"/>
              <a:t>Programa </a:t>
            </a:r>
            <a:r>
              <a:rPr lang="pt-BR" sz="3200" b="1" dirty="0">
                <a:effectLst>
                  <a:outerShdw blurRad="38100" dist="38100" dir="2700000" algn="tl">
                    <a:srgbClr val="000000">
                      <a:alpha val="43137"/>
                    </a:srgbClr>
                  </a:outerShdw>
                </a:effectLst>
              </a:rPr>
              <a:t>LUZ PARA TODOS</a:t>
            </a:r>
          </a:p>
        </p:txBody>
      </p:sp>
      <p:sp>
        <p:nvSpPr>
          <p:cNvPr id="87" name="Retângulo 86">
            <a:extLst>
              <a:ext uri="{FF2B5EF4-FFF2-40B4-BE49-F238E27FC236}">
                <a16:creationId xmlns:a16="http://schemas.microsoft.com/office/drawing/2014/main" id="{8EC34978-D221-B1A5-875F-F5D9432C499B}"/>
              </a:ext>
            </a:extLst>
          </p:cNvPr>
          <p:cNvSpPr/>
          <p:nvPr/>
        </p:nvSpPr>
        <p:spPr>
          <a:xfrm>
            <a:off x="-2" y="2171700"/>
            <a:ext cx="9143999" cy="7797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88" name="CaixaDeTexto 87">
            <a:extLst>
              <a:ext uri="{FF2B5EF4-FFF2-40B4-BE49-F238E27FC236}">
                <a16:creationId xmlns:a16="http://schemas.microsoft.com/office/drawing/2014/main" id="{82948CA2-5B17-B53A-6DBE-58DA32EF0B26}"/>
              </a:ext>
            </a:extLst>
          </p:cNvPr>
          <p:cNvSpPr txBox="1"/>
          <p:nvPr/>
        </p:nvSpPr>
        <p:spPr>
          <a:xfrm>
            <a:off x="0" y="2190311"/>
            <a:ext cx="9144000" cy="769441"/>
          </a:xfrm>
          <a:prstGeom prst="rect">
            <a:avLst/>
          </a:prstGeom>
          <a:noFill/>
        </p:spPr>
        <p:txBody>
          <a:bodyPr wrap="square" rtlCol="0">
            <a:spAutoFit/>
          </a:bodyPr>
          <a:lstStyle/>
          <a:p>
            <a:r>
              <a:rPr lang="pt-BR" sz="4400" b="1" dirty="0">
                <a:solidFill>
                  <a:schemeClr val="bg1"/>
                </a:solidFill>
                <a:latin typeface="Arial Black" panose="020B0A04020102020204" pitchFamily="34" charset="0"/>
                <a:cs typeface="Arial" panose="020B0604020202020204" pitchFamily="34" charset="0"/>
              </a:rPr>
              <a:t>LPT - Arquipélago do Marajó</a:t>
            </a:r>
            <a:endParaRPr lang="pt-BR" sz="2800" b="1" dirty="0">
              <a:solidFill>
                <a:srgbClr val="00008B"/>
              </a:solidFill>
              <a:latin typeface="Arial Bold"/>
              <a:cs typeface="Arial" panose="020B0604020202020204" pitchFamily="34" charset="0"/>
            </a:endParaRPr>
          </a:p>
        </p:txBody>
      </p:sp>
      <p:pic>
        <p:nvPicPr>
          <p:cNvPr id="5" name="Gráfico 4" descr="Sala de aula com preenchimento sólido">
            <a:extLst>
              <a:ext uri="{FF2B5EF4-FFF2-40B4-BE49-F238E27FC236}">
                <a16:creationId xmlns:a16="http://schemas.microsoft.com/office/drawing/2014/main" id="{7F162A85-BA52-7C6A-9101-7934821982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391224" y="4262144"/>
            <a:ext cx="1076549" cy="1076549"/>
          </a:xfrm>
          <a:prstGeom prst="rect">
            <a:avLst/>
          </a:prstGeom>
        </p:spPr>
      </p:pic>
      <p:sp>
        <p:nvSpPr>
          <p:cNvPr id="6" name="Retângulo 5">
            <a:extLst>
              <a:ext uri="{FF2B5EF4-FFF2-40B4-BE49-F238E27FC236}">
                <a16:creationId xmlns:a16="http://schemas.microsoft.com/office/drawing/2014/main" id="{59DD55A7-8B99-1ECA-18C9-60E07C1B5551}"/>
              </a:ext>
            </a:extLst>
          </p:cNvPr>
          <p:cNvSpPr/>
          <p:nvPr/>
        </p:nvSpPr>
        <p:spPr>
          <a:xfrm>
            <a:off x="14114801" y="3549522"/>
            <a:ext cx="45719" cy="673747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Picture 8" descr="https://cdn-icons-png.flaticon.com/512/1416/1416832.png">
            <a:extLst>
              <a:ext uri="{FF2B5EF4-FFF2-40B4-BE49-F238E27FC236}">
                <a16:creationId xmlns:a16="http://schemas.microsoft.com/office/drawing/2014/main" id="{40385F50-61E7-3C84-1B54-57558BD74E7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10800" y="4262144"/>
            <a:ext cx="1160803" cy="1160803"/>
          </a:xfrm>
          <a:prstGeom prst="rect">
            <a:avLst/>
          </a:prstGeom>
          <a:noFill/>
          <a:extLst>
            <a:ext uri="{909E8E84-426E-40DD-AFC4-6F175D3DCCD1}">
              <a14:hiddenFill xmlns:a14="http://schemas.microsoft.com/office/drawing/2010/main">
                <a:solidFill>
                  <a:srgbClr val="FFFFFF"/>
                </a:solidFill>
              </a14:hiddenFill>
            </a:ext>
          </a:extLst>
        </p:spPr>
      </p:pic>
      <p:sp>
        <p:nvSpPr>
          <p:cNvPr id="8" name="Forma Livre 78">
            <a:extLst>
              <a:ext uri="{FF2B5EF4-FFF2-40B4-BE49-F238E27FC236}">
                <a16:creationId xmlns:a16="http://schemas.microsoft.com/office/drawing/2014/main" id="{68896547-0374-008E-E80F-31E8D14F5BC5}"/>
              </a:ext>
            </a:extLst>
          </p:cNvPr>
          <p:cNvSpPr/>
          <p:nvPr/>
        </p:nvSpPr>
        <p:spPr>
          <a:xfrm>
            <a:off x="11392350" y="7816295"/>
            <a:ext cx="2462668"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spcBef>
                <a:spcPct val="0"/>
              </a:spcBef>
              <a:spcAft>
                <a:spcPct val="35000"/>
              </a:spcAft>
            </a:pPr>
            <a:r>
              <a:rPr lang="pt-BR" sz="4200" b="1" dirty="0">
                <a:latin typeface="Segoe UI Black" panose="020B0A02040204020203" pitchFamily="34" charset="0"/>
                <a:ea typeface="Segoe UI Black" panose="020B0A02040204020203" pitchFamily="34" charset="0"/>
              </a:rPr>
              <a:t> 25.189 </a:t>
            </a:r>
            <a:r>
              <a:rPr lang="pt-BR" sz="2000" b="1" dirty="0">
                <a:latin typeface="Segoe UI Black" panose="020B0A02040204020203" pitchFamily="34" charset="0"/>
                <a:ea typeface="Segoe UI Black" panose="020B0A02040204020203" pitchFamily="34" charset="0"/>
              </a:rPr>
              <a:t> </a:t>
            </a:r>
            <a:r>
              <a:rPr lang="pt-BR" sz="3300" b="1" dirty="0">
                <a:solidFill>
                  <a:schemeClr val="tx2">
                    <a:lumMod val="60000"/>
                    <a:lumOff val="40000"/>
                  </a:schemeClr>
                </a:solidFill>
                <a:latin typeface="Segoe UI Black" panose="020B0A02040204020203" pitchFamily="34" charset="0"/>
                <a:ea typeface="Segoe UI Black" panose="020B0A02040204020203" pitchFamily="34" charset="0"/>
              </a:rPr>
              <a:t>FAMÍLIAS </a:t>
            </a:r>
            <a:r>
              <a:rPr lang="pt-BR" sz="2400" b="1" dirty="0">
                <a:latin typeface="Segoe UI Black" panose="020B0A02040204020203" pitchFamily="34" charset="0"/>
                <a:ea typeface="Segoe UI Black" panose="020B0A02040204020203" pitchFamily="34" charset="0"/>
              </a:rPr>
              <a:t>a serem atendidas</a:t>
            </a:r>
          </a:p>
        </p:txBody>
      </p:sp>
      <p:sp>
        <p:nvSpPr>
          <p:cNvPr id="9" name="Forma Livre 75">
            <a:extLst>
              <a:ext uri="{FF2B5EF4-FFF2-40B4-BE49-F238E27FC236}">
                <a16:creationId xmlns:a16="http://schemas.microsoft.com/office/drawing/2014/main" id="{F751004B-6CAF-6997-46BB-2FE849EBE532}"/>
              </a:ext>
            </a:extLst>
          </p:cNvPr>
          <p:cNvSpPr/>
          <p:nvPr/>
        </p:nvSpPr>
        <p:spPr>
          <a:xfrm>
            <a:off x="15428550" y="4078346"/>
            <a:ext cx="2645540"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157 </a:t>
            </a:r>
            <a:r>
              <a:rPr lang="pt-BR" sz="3300" b="1" dirty="0">
                <a:solidFill>
                  <a:schemeClr val="accent4">
                    <a:lumMod val="75000"/>
                  </a:schemeClr>
                </a:solidFill>
                <a:latin typeface="Segoe UI Black" panose="020B0A02040204020203" pitchFamily="34" charset="0"/>
                <a:ea typeface="Segoe UI Black" panose="020B0A02040204020203" pitchFamily="34" charset="0"/>
              </a:rPr>
              <a:t>ESCOLAS </a:t>
            </a:r>
            <a:r>
              <a:rPr lang="pt-BR" sz="2400" b="1" dirty="0">
                <a:solidFill>
                  <a:schemeClr val="tx1"/>
                </a:solidFill>
                <a:latin typeface="Segoe UI Black" panose="020B0A02040204020203" pitchFamily="34" charset="0"/>
                <a:ea typeface="Segoe UI Black" panose="020B0A02040204020203" pitchFamily="34" charset="0"/>
              </a:rPr>
              <a:t>atendidas</a:t>
            </a:r>
          </a:p>
        </p:txBody>
      </p:sp>
      <p:sp>
        <p:nvSpPr>
          <p:cNvPr id="10" name="Forma Livre 75">
            <a:extLst>
              <a:ext uri="{FF2B5EF4-FFF2-40B4-BE49-F238E27FC236}">
                <a16:creationId xmlns:a16="http://schemas.microsoft.com/office/drawing/2014/main" id="{B0EC210D-0479-B0BD-36EB-A4DB4E4FAE58}"/>
              </a:ext>
            </a:extLst>
          </p:cNvPr>
          <p:cNvSpPr/>
          <p:nvPr/>
        </p:nvSpPr>
        <p:spPr>
          <a:xfrm>
            <a:off x="15544800" y="6061556"/>
            <a:ext cx="2274497"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465 </a:t>
            </a:r>
            <a:r>
              <a:rPr lang="pt-BR" sz="3300" b="1" dirty="0">
                <a:solidFill>
                  <a:schemeClr val="accent4">
                    <a:lumMod val="75000"/>
                  </a:schemeClr>
                </a:solidFill>
                <a:latin typeface="Segoe UI Black" panose="020B0A02040204020203" pitchFamily="34" charset="0"/>
                <a:ea typeface="Segoe UI Black" panose="020B0A02040204020203" pitchFamily="34" charset="0"/>
              </a:rPr>
              <a:t>ESCOLAS </a:t>
            </a:r>
            <a:r>
              <a:rPr lang="pt-BR" sz="2400" b="1" dirty="0">
                <a:solidFill>
                  <a:schemeClr val="tx1"/>
                </a:solidFill>
                <a:latin typeface="Segoe UI Black" panose="020B0A02040204020203" pitchFamily="34" charset="0"/>
                <a:ea typeface="Segoe UI Black" panose="020B0A02040204020203" pitchFamily="34" charset="0"/>
              </a:rPr>
              <a:t>a serem atendidas</a:t>
            </a:r>
          </a:p>
        </p:txBody>
      </p:sp>
      <p:pic>
        <p:nvPicPr>
          <p:cNvPr id="13" name="Gráfico 12" descr="Sala de aula estrutura de tópicos">
            <a:extLst>
              <a:ext uri="{FF2B5EF4-FFF2-40B4-BE49-F238E27FC236}">
                <a16:creationId xmlns:a16="http://schemas.microsoft.com/office/drawing/2014/main" id="{0AC89990-F643-FEDB-073F-19BDD9BB27B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554200" y="6591300"/>
            <a:ext cx="914400" cy="914400"/>
          </a:xfrm>
          <a:prstGeom prst="rect">
            <a:avLst/>
          </a:prstGeom>
        </p:spPr>
      </p:pic>
      <p:pic>
        <p:nvPicPr>
          <p:cNvPr id="4" name="Imagem 3" descr="Mapa&#10;&#10;Descrição gerada automaticamente">
            <a:extLst>
              <a:ext uri="{FF2B5EF4-FFF2-40B4-BE49-F238E27FC236}">
                <a16:creationId xmlns:a16="http://schemas.microsoft.com/office/drawing/2014/main" id="{9C26D0CA-0685-3D57-E13A-47D652E2B66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1057" y="2887960"/>
            <a:ext cx="9823194" cy="7060380"/>
          </a:xfrm>
          <a:prstGeom prst="rect">
            <a:avLst/>
          </a:prstGeom>
        </p:spPr>
      </p:pic>
    </p:spTree>
    <p:extLst>
      <p:ext uri="{BB962C8B-B14F-4D97-AF65-F5344CB8AC3E}">
        <p14:creationId xmlns:p14="http://schemas.microsoft.com/office/powerpoint/2010/main" val="291790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42" presetClass="entr" presetSubtype="0"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fade">
                                      <p:cBhvr>
                                        <p:cTn id="10" dur="500"/>
                                        <p:tgtEl>
                                          <p:spTgt spid="77"/>
                                        </p:tgtEl>
                                      </p:cBhvr>
                                    </p:animEffect>
                                    <p:anim calcmode="lin" valueType="num">
                                      <p:cBhvr>
                                        <p:cTn id="11" dur="500" fill="hold"/>
                                        <p:tgtEl>
                                          <p:spTgt spid="77"/>
                                        </p:tgtEl>
                                        <p:attrNameLst>
                                          <p:attrName>ppt_x</p:attrName>
                                        </p:attrNameLst>
                                      </p:cBhvr>
                                      <p:tavLst>
                                        <p:tav tm="0">
                                          <p:val>
                                            <p:strVal val="#ppt_x"/>
                                          </p:val>
                                        </p:tav>
                                        <p:tav tm="100000">
                                          <p:val>
                                            <p:strVal val="#ppt_x"/>
                                          </p:val>
                                        </p:tav>
                                      </p:tavLst>
                                    </p:anim>
                                    <p:anim calcmode="lin" valueType="num">
                                      <p:cBhvr>
                                        <p:cTn id="12" dur="500" fill="hold"/>
                                        <p:tgtEl>
                                          <p:spTgt spid="7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500"/>
                                        <p:tgtEl>
                                          <p:spTgt spid="78"/>
                                        </p:tgtEl>
                                      </p:cBhvr>
                                    </p:animEffect>
                                    <p:anim calcmode="lin" valueType="num">
                                      <p:cBhvr>
                                        <p:cTn id="16" dur="500" fill="hold"/>
                                        <p:tgtEl>
                                          <p:spTgt spid="78"/>
                                        </p:tgtEl>
                                        <p:attrNameLst>
                                          <p:attrName>ppt_x</p:attrName>
                                        </p:attrNameLst>
                                      </p:cBhvr>
                                      <p:tavLst>
                                        <p:tav tm="0">
                                          <p:val>
                                            <p:strVal val="#ppt_x"/>
                                          </p:val>
                                        </p:tav>
                                        <p:tav tm="100000">
                                          <p:val>
                                            <p:strVal val="#ppt_x"/>
                                          </p:val>
                                        </p:tav>
                                      </p:tavLst>
                                    </p:anim>
                                    <p:anim calcmode="lin" valueType="num">
                                      <p:cBhvr>
                                        <p:cTn id="17" dur="500" fill="hold"/>
                                        <p:tgtEl>
                                          <p:spTgt spid="7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anim calcmode="lin" valueType="num">
                                      <p:cBhvr>
                                        <p:cTn id="21" dur="500" fill="hold"/>
                                        <p:tgtEl>
                                          <p:spTgt spid="76"/>
                                        </p:tgtEl>
                                        <p:attrNameLst>
                                          <p:attrName>ppt_x</p:attrName>
                                        </p:attrNameLst>
                                      </p:cBhvr>
                                      <p:tavLst>
                                        <p:tav tm="0">
                                          <p:val>
                                            <p:strVal val="#ppt_x"/>
                                          </p:val>
                                        </p:tav>
                                        <p:tav tm="100000">
                                          <p:val>
                                            <p:strVal val="#ppt_x"/>
                                          </p:val>
                                        </p:tav>
                                      </p:tavLst>
                                    </p:anim>
                                    <p:anim calcmode="lin" valueType="num">
                                      <p:cBhvr>
                                        <p:cTn id="22" dur="500" fill="hold"/>
                                        <p:tgtEl>
                                          <p:spTgt spid="7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fade">
                                      <p:cBhvr>
                                        <p:cTn id="25" dur="500"/>
                                        <p:tgtEl>
                                          <p:spTgt spid="75"/>
                                        </p:tgtEl>
                                      </p:cBhvr>
                                    </p:animEffect>
                                    <p:anim calcmode="lin" valueType="num">
                                      <p:cBhvr>
                                        <p:cTn id="26" dur="500" fill="hold"/>
                                        <p:tgtEl>
                                          <p:spTgt spid="75"/>
                                        </p:tgtEl>
                                        <p:attrNameLst>
                                          <p:attrName>ppt_x</p:attrName>
                                        </p:attrNameLst>
                                      </p:cBhvr>
                                      <p:tavLst>
                                        <p:tav tm="0">
                                          <p:val>
                                            <p:strVal val="#ppt_x"/>
                                          </p:val>
                                        </p:tav>
                                        <p:tav tm="100000">
                                          <p:val>
                                            <p:strVal val="#ppt_x"/>
                                          </p:val>
                                        </p:tav>
                                      </p:tavLst>
                                    </p:anim>
                                    <p:anim calcmode="lin" valueType="num">
                                      <p:cBhvr>
                                        <p:cTn id="27" dur="500" fill="hold"/>
                                        <p:tgtEl>
                                          <p:spTgt spid="75"/>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1"/>
                                        </p:tgtEl>
                                        <p:attrNameLst>
                                          <p:attrName>style.visibility</p:attrName>
                                        </p:attrNameLst>
                                      </p:cBhvr>
                                      <p:to>
                                        <p:strVal val="visible"/>
                                      </p:to>
                                    </p:set>
                                    <p:animEffect transition="in" filter="fade">
                                      <p:cBhvr>
                                        <p:cTn id="30" dur="500"/>
                                        <p:tgtEl>
                                          <p:spTgt spid="81"/>
                                        </p:tgtEl>
                                      </p:cBhvr>
                                    </p:animEffect>
                                    <p:anim calcmode="lin" valueType="num">
                                      <p:cBhvr>
                                        <p:cTn id="31" dur="500" fill="hold"/>
                                        <p:tgtEl>
                                          <p:spTgt spid="81"/>
                                        </p:tgtEl>
                                        <p:attrNameLst>
                                          <p:attrName>ppt_x</p:attrName>
                                        </p:attrNameLst>
                                      </p:cBhvr>
                                      <p:tavLst>
                                        <p:tav tm="0">
                                          <p:val>
                                            <p:strVal val="#ppt_x"/>
                                          </p:val>
                                        </p:tav>
                                        <p:tav tm="100000">
                                          <p:val>
                                            <p:strVal val="#ppt_x"/>
                                          </p:val>
                                        </p:tav>
                                      </p:tavLst>
                                    </p:anim>
                                    <p:anim calcmode="lin" valueType="num">
                                      <p:cBhvr>
                                        <p:cTn id="32" dur="500" fill="hold"/>
                                        <p:tgtEl>
                                          <p:spTgt spid="81"/>
                                        </p:tgtEl>
                                        <p:attrNameLst>
                                          <p:attrName>ppt_y</p:attrName>
                                        </p:attrNameLst>
                                      </p:cBhvr>
                                      <p:tavLst>
                                        <p:tav tm="0">
                                          <p:val>
                                            <p:strVal val="#ppt_y+.1"/>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77"/>
                                        </p:tgtEl>
                                        <p:attrNameLst>
                                          <p:attrName>style.visibility</p:attrName>
                                        </p:attrNameLst>
                                      </p:cBhvr>
                                      <p:to>
                                        <p:strVal val="visible"/>
                                      </p:to>
                                    </p:set>
                                    <p:animEffect transition="in" filter="fade">
                                      <p:cBhvr>
                                        <p:cTn id="35" dur="500"/>
                                        <p:tgtEl>
                                          <p:spTgt spid="77"/>
                                        </p:tgtEl>
                                      </p:cBhvr>
                                    </p:animEffect>
                                  </p:childTnLst>
                                </p:cTn>
                              </p:par>
                              <p:par>
                                <p:cTn id="36" presetID="10" presetClass="entr" presetSubtype="0" fill="hold" nodeType="withEffect">
                                  <p:stCondLst>
                                    <p:cond delay="0"/>
                                  </p:stCondLst>
                                  <p:childTnLst>
                                    <p:set>
                                      <p:cBhvr>
                                        <p:cTn id="37" dur="1" fill="hold">
                                          <p:stCondLst>
                                            <p:cond delay="0"/>
                                          </p:stCondLst>
                                        </p:cTn>
                                        <p:tgtEl>
                                          <p:spTgt spid="78"/>
                                        </p:tgtEl>
                                        <p:attrNameLst>
                                          <p:attrName>style.visibility</p:attrName>
                                        </p:attrNameLst>
                                      </p:cBhvr>
                                      <p:to>
                                        <p:strVal val="visible"/>
                                      </p:to>
                                    </p:set>
                                    <p:animEffect transition="in" filter="fade">
                                      <p:cBhvr>
                                        <p:cTn id="38" dur="500"/>
                                        <p:tgtEl>
                                          <p:spTgt spid="78"/>
                                        </p:tgtEl>
                                      </p:cBhvr>
                                    </p:animEffect>
                                  </p:childTnLst>
                                </p:cTn>
                              </p:par>
                              <p:par>
                                <p:cTn id="39" presetID="10" presetClass="entr" presetSubtype="0" fill="hold" grpId="1" nodeType="withEffect">
                                  <p:stCondLst>
                                    <p:cond delay="0"/>
                                  </p:stCondLst>
                                  <p:childTnLst>
                                    <p:set>
                                      <p:cBhvr>
                                        <p:cTn id="40" dur="1" fill="hold">
                                          <p:stCondLst>
                                            <p:cond delay="0"/>
                                          </p:stCondLst>
                                        </p:cTn>
                                        <p:tgtEl>
                                          <p:spTgt spid="76"/>
                                        </p:tgtEl>
                                        <p:attrNameLst>
                                          <p:attrName>style.visibility</p:attrName>
                                        </p:attrNameLst>
                                      </p:cBhvr>
                                      <p:to>
                                        <p:strVal val="visible"/>
                                      </p:to>
                                    </p:set>
                                    <p:animEffect transition="in" filter="fade">
                                      <p:cBhvr>
                                        <p:cTn id="41" dur="500"/>
                                        <p:tgtEl>
                                          <p:spTgt spid="76"/>
                                        </p:tgtEl>
                                      </p:cBhvr>
                                    </p:animEffect>
                                  </p:childTnLst>
                                </p:cTn>
                              </p:par>
                              <p:par>
                                <p:cTn id="42" presetID="10" presetClass="entr" presetSubtype="0" fill="hold" grpId="1" nodeType="with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fade">
                                      <p:cBhvr>
                                        <p:cTn id="44" dur="500"/>
                                        <p:tgtEl>
                                          <p:spTgt spid="75"/>
                                        </p:tgtEl>
                                      </p:cBhvr>
                                    </p:animEffect>
                                  </p:childTnLst>
                                </p:cTn>
                              </p:par>
                              <p:par>
                                <p:cTn id="45" presetID="10" presetClass="entr" presetSubtype="0" fill="hold" nodeType="with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fade">
                                      <p:cBhvr>
                                        <p:cTn id="47" dur="500"/>
                                        <p:tgtEl>
                                          <p:spTgt spid="81"/>
                                        </p:tgtEl>
                                      </p:cBhvr>
                                    </p:animEffect>
                                  </p:childTnLst>
                                </p:cTn>
                              </p:par>
                              <p:par>
                                <p:cTn id="48" presetID="10" presetClass="entr" presetSubtype="0" fill="hold" grpId="1" nodeType="withEffect">
                                  <p:stCondLst>
                                    <p:cond delay="0"/>
                                  </p:stCondLst>
                                  <p:childTnLst>
                                    <p:set>
                                      <p:cBhvr>
                                        <p:cTn id="49" dur="1" fill="hold">
                                          <p:stCondLst>
                                            <p:cond delay="0"/>
                                          </p:stCondLst>
                                        </p:cTn>
                                        <p:tgtEl>
                                          <p:spTgt spid="85"/>
                                        </p:tgtEl>
                                        <p:attrNameLst>
                                          <p:attrName>style.visibility</p:attrName>
                                        </p:attrNameLst>
                                      </p:cBhvr>
                                      <p:to>
                                        <p:strVal val="visible"/>
                                      </p:to>
                                    </p:set>
                                    <p:animEffect transition="in" filter="fade">
                                      <p:cBhvr>
                                        <p:cTn id="50" dur="1000"/>
                                        <p:tgtEl>
                                          <p:spTgt spid="85"/>
                                        </p:tgtEl>
                                      </p:cBhvr>
                                    </p:animEffect>
                                  </p:childTnLst>
                                </p:cTn>
                              </p:par>
                              <p:par>
                                <p:cTn id="51" presetID="10" presetClass="entr" presetSubtype="0" fill="hold" grpId="1" nodeType="withEffect">
                                  <p:stCondLst>
                                    <p:cond delay="0"/>
                                  </p:stCondLst>
                                  <p:childTnLst>
                                    <p:set>
                                      <p:cBhvr>
                                        <p:cTn id="52" dur="1" fill="hold">
                                          <p:stCondLst>
                                            <p:cond delay="0"/>
                                          </p:stCondLst>
                                        </p:cTn>
                                        <p:tgtEl>
                                          <p:spTgt spid="84"/>
                                        </p:tgtEl>
                                        <p:attrNameLst>
                                          <p:attrName>style.visibility</p:attrName>
                                        </p:attrNameLst>
                                      </p:cBhvr>
                                      <p:to>
                                        <p:strVal val="visible"/>
                                      </p:to>
                                    </p:set>
                                    <p:animEffect transition="in" filter="fade">
                                      <p:cBhvr>
                                        <p:cTn id="53" dur="1000"/>
                                        <p:tgtEl>
                                          <p:spTgt spid="84"/>
                                        </p:tgtEl>
                                      </p:cBhvr>
                                    </p:animEffect>
                                  </p:childTnLst>
                                </p:cTn>
                              </p:par>
                              <p:par>
                                <p:cTn id="54" presetID="42" presetClass="path" presetSubtype="0" accel="50000" decel="50000" fill="hold" grpId="0" nodeType="withEffect">
                                  <p:stCondLst>
                                    <p:cond delay="0"/>
                                  </p:stCondLst>
                                  <p:childTnLst>
                                    <p:animMotion origin="layout" path="M -0.04466 0.00393 L -0.00013 0.00116 " pathEditMode="relative" rAng="0" ptsTypes="AA">
                                      <p:cBhvr>
                                        <p:cTn id="55" dur="1000" fill="hold"/>
                                        <p:tgtEl>
                                          <p:spTgt spid="84"/>
                                        </p:tgtEl>
                                        <p:attrNameLst>
                                          <p:attrName>ppt_x</p:attrName>
                                          <p:attrName>ppt_y</p:attrName>
                                        </p:attrNameLst>
                                      </p:cBhvr>
                                      <p:rCtr x="2227" y="-139"/>
                                    </p:animMotion>
                                  </p:childTnLst>
                                </p:cTn>
                              </p:par>
                              <p:par>
                                <p:cTn id="56" presetID="42" presetClass="path" presetSubtype="0" accel="50000" decel="50000" fill="hold" grpId="0" nodeType="withEffect">
                                  <p:stCondLst>
                                    <p:cond delay="0"/>
                                  </p:stCondLst>
                                  <p:childTnLst>
                                    <p:animMotion origin="layout" path="M 0.0108 -0.0007 L -0.00013 -0.00023 " pathEditMode="relative" rAng="0" ptsTypes="AA">
                                      <p:cBhvr>
                                        <p:cTn id="57" dur="1000" fill="hold"/>
                                        <p:tgtEl>
                                          <p:spTgt spid="85"/>
                                        </p:tgtEl>
                                        <p:attrNameLst>
                                          <p:attrName>ppt_x</p:attrName>
                                          <p:attrName>ppt_y</p:attrName>
                                        </p:attrNameLst>
                                      </p:cBhvr>
                                      <p:rCtr x="-547" y="23"/>
                                    </p:animMotion>
                                  </p:childTnLst>
                                </p:cTn>
                              </p:par>
                              <p:par>
                                <p:cTn id="58" presetID="10" presetClass="entr" presetSubtype="0" fill="hold" grpId="0" nodeType="withEffect">
                                  <p:stCondLst>
                                    <p:cond delay="0"/>
                                  </p:stCondLst>
                                  <p:childTnLst>
                                    <p:set>
                                      <p:cBhvr>
                                        <p:cTn id="59" dur="1" fill="hold">
                                          <p:stCondLst>
                                            <p:cond delay="0"/>
                                          </p:stCondLst>
                                        </p:cTn>
                                        <p:tgtEl>
                                          <p:spTgt spid="87"/>
                                        </p:tgtEl>
                                        <p:attrNameLst>
                                          <p:attrName>style.visibility</p:attrName>
                                        </p:attrNameLst>
                                      </p:cBhvr>
                                      <p:to>
                                        <p:strVal val="visible"/>
                                      </p:to>
                                    </p:set>
                                    <p:animEffect transition="in" filter="fade">
                                      <p:cBhvr>
                                        <p:cTn id="60" dur="500"/>
                                        <p:tgtEl>
                                          <p:spTgt spid="8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fade">
                                      <p:cBhvr>
                                        <p:cTn id="63" dur="500"/>
                                        <p:tgtEl>
                                          <p:spTgt spid="88"/>
                                        </p:tgtEl>
                                      </p:cBhvr>
                                    </p:animEffect>
                                  </p:childTnLst>
                                </p:cTn>
                              </p:par>
                              <p:par>
                                <p:cTn id="64" presetID="42" presetClass="entr" presetSubtype="0" fill="hold"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500"/>
                                        <p:tgtEl>
                                          <p:spTgt spid="7"/>
                                        </p:tgtEl>
                                      </p:cBhvr>
                                    </p:animEffect>
                                    <p:anim calcmode="lin" valueType="num">
                                      <p:cBhvr>
                                        <p:cTn id="67" dur="500" fill="hold"/>
                                        <p:tgtEl>
                                          <p:spTgt spid="7"/>
                                        </p:tgtEl>
                                        <p:attrNameLst>
                                          <p:attrName>ppt_x</p:attrName>
                                        </p:attrNameLst>
                                      </p:cBhvr>
                                      <p:tavLst>
                                        <p:tav tm="0">
                                          <p:val>
                                            <p:strVal val="#ppt_x"/>
                                          </p:val>
                                        </p:tav>
                                        <p:tav tm="100000">
                                          <p:val>
                                            <p:strVal val="#ppt_x"/>
                                          </p:val>
                                        </p:tav>
                                      </p:tavLst>
                                    </p:anim>
                                    <p:anim calcmode="lin" valueType="num">
                                      <p:cBhvr>
                                        <p:cTn id="68" dur="500" fill="hold"/>
                                        <p:tgtEl>
                                          <p:spTgt spid="7"/>
                                        </p:tgtEl>
                                        <p:attrNameLst>
                                          <p:attrName>ppt_y</p:attrName>
                                        </p:attrNameLst>
                                      </p:cBhvr>
                                      <p:tavLst>
                                        <p:tav tm="0">
                                          <p:val>
                                            <p:strVal val="#ppt_y+.1"/>
                                          </p:val>
                                        </p:tav>
                                        <p:tav tm="100000">
                                          <p:val>
                                            <p:strVal val="#ppt_y"/>
                                          </p:val>
                                        </p:tav>
                                      </p:tavLst>
                                    </p:anim>
                                  </p:childTnLst>
                                </p:cTn>
                              </p:par>
                              <p:par>
                                <p:cTn id="69" presetID="10" presetClass="entr" presetSubtype="0" fill="hold"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500"/>
                                        <p:tgtEl>
                                          <p:spTgt spid="7"/>
                                        </p:tgtEl>
                                      </p:cBhvr>
                                    </p:animEffect>
                                  </p:childTnLst>
                                </p:cTn>
                              </p:par>
                              <p:par>
                                <p:cTn id="72" presetID="42" presetClass="entr" presetSubtype="0" fill="hold" grpId="0" nodeType="with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fade">
                                      <p:cBhvr>
                                        <p:cTn id="74" dur="500"/>
                                        <p:tgtEl>
                                          <p:spTgt spid="8"/>
                                        </p:tgtEl>
                                      </p:cBhvr>
                                    </p:animEffect>
                                    <p:anim calcmode="lin" valueType="num">
                                      <p:cBhvr>
                                        <p:cTn id="75" dur="500" fill="hold"/>
                                        <p:tgtEl>
                                          <p:spTgt spid="8"/>
                                        </p:tgtEl>
                                        <p:attrNameLst>
                                          <p:attrName>ppt_x</p:attrName>
                                        </p:attrNameLst>
                                      </p:cBhvr>
                                      <p:tavLst>
                                        <p:tav tm="0">
                                          <p:val>
                                            <p:strVal val="#ppt_x"/>
                                          </p:val>
                                        </p:tav>
                                        <p:tav tm="100000">
                                          <p:val>
                                            <p:strVal val="#ppt_x"/>
                                          </p:val>
                                        </p:tav>
                                      </p:tavLst>
                                    </p:anim>
                                    <p:anim calcmode="lin" valueType="num">
                                      <p:cBhvr>
                                        <p:cTn id="76" dur="500" fill="hold"/>
                                        <p:tgtEl>
                                          <p:spTgt spid="8"/>
                                        </p:tgtEl>
                                        <p:attrNameLst>
                                          <p:attrName>ppt_y</p:attrName>
                                        </p:attrNameLst>
                                      </p:cBhvr>
                                      <p:tavLst>
                                        <p:tav tm="0">
                                          <p:val>
                                            <p:strVal val="#ppt_y+.1"/>
                                          </p:val>
                                        </p:tav>
                                        <p:tav tm="100000">
                                          <p:val>
                                            <p:strVal val="#ppt_y"/>
                                          </p:val>
                                        </p:tav>
                                      </p:tavLst>
                                    </p:anim>
                                  </p:childTnLst>
                                </p:cTn>
                              </p:par>
                              <p:par>
                                <p:cTn id="77" presetID="10" presetClass="entr" presetSubtype="0" fill="hold" grpId="1" nodeType="with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500"/>
                                        <p:tgtEl>
                                          <p:spTgt spid="8"/>
                                        </p:tgtEl>
                                      </p:cBhvr>
                                    </p:animEffect>
                                  </p:childTnLst>
                                </p:cTn>
                              </p:par>
                              <p:par>
                                <p:cTn id="80" presetID="42" presetClass="entr" presetSubtype="0" fill="hold" grpId="0" nodeType="with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500"/>
                                        <p:tgtEl>
                                          <p:spTgt spid="9"/>
                                        </p:tgtEl>
                                      </p:cBhvr>
                                    </p:animEffect>
                                    <p:anim calcmode="lin" valueType="num">
                                      <p:cBhvr>
                                        <p:cTn id="83" dur="500" fill="hold"/>
                                        <p:tgtEl>
                                          <p:spTgt spid="9"/>
                                        </p:tgtEl>
                                        <p:attrNameLst>
                                          <p:attrName>ppt_x</p:attrName>
                                        </p:attrNameLst>
                                      </p:cBhvr>
                                      <p:tavLst>
                                        <p:tav tm="0">
                                          <p:val>
                                            <p:strVal val="#ppt_x"/>
                                          </p:val>
                                        </p:tav>
                                        <p:tav tm="100000">
                                          <p:val>
                                            <p:strVal val="#ppt_x"/>
                                          </p:val>
                                        </p:tav>
                                      </p:tavLst>
                                    </p:anim>
                                    <p:anim calcmode="lin" valueType="num">
                                      <p:cBhvr>
                                        <p:cTn id="84" dur="500" fill="hold"/>
                                        <p:tgtEl>
                                          <p:spTgt spid="9"/>
                                        </p:tgtEl>
                                        <p:attrNameLst>
                                          <p:attrName>ppt_y</p:attrName>
                                        </p:attrNameLst>
                                      </p:cBhvr>
                                      <p:tavLst>
                                        <p:tav tm="0">
                                          <p:val>
                                            <p:strVal val="#ppt_y+.1"/>
                                          </p:val>
                                        </p:tav>
                                        <p:tav tm="100000">
                                          <p:val>
                                            <p:strVal val="#ppt_y"/>
                                          </p:val>
                                        </p:tav>
                                      </p:tavLst>
                                    </p:anim>
                                  </p:childTnLst>
                                </p:cTn>
                              </p:par>
                              <p:par>
                                <p:cTn id="85" presetID="10" presetClass="entr" presetSubtype="0" fill="hold" grpId="1"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childTnLst>
                                </p:cTn>
                              </p:par>
                              <p:par>
                                <p:cTn id="88" presetID="42" presetClass="entr" presetSubtype="0" fill="hold" grpId="0" nodeType="with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fade">
                                      <p:cBhvr>
                                        <p:cTn id="90" dur="500"/>
                                        <p:tgtEl>
                                          <p:spTgt spid="10"/>
                                        </p:tgtEl>
                                      </p:cBhvr>
                                    </p:animEffect>
                                    <p:anim calcmode="lin" valueType="num">
                                      <p:cBhvr>
                                        <p:cTn id="91" dur="500" fill="hold"/>
                                        <p:tgtEl>
                                          <p:spTgt spid="10"/>
                                        </p:tgtEl>
                                        <p:attrNameLst>
                                          <p:attrName>ppt_x</p:attrName>
                                        </p:attrNameLst>
                                      </p:cBhvr>
                                      <p:tavLst>
                                        <p:tav tm="0">
                                          <p:val>
                                            <p:strVal val="#ppt_x"/>
                                          </p:val>
                                        </p:tav>
                                        <p:tav tm="100000">
                                          <p:val>
                                            <p:strVal val="#ppt_x"/>
                                          </p:val>
                                        </p:tav>
                                      </p:tavLst>
                                    </p:anim>
                                    <p:anim calcmode="lin" valueType="num">
                                      <p:cBhvr>
                                        <p:cTn id="92" dur="500" fill="hold"/>
                                        <p:tgtEl>
                                          <p:spTgt spid="10"/>
                                        </p:tgtEl>
                                        <p:attrNameLst>
                                          <p:attrName>ppt_y</p:attrName>
                                        </p:attrNameLst>
                                      </p:cBhvr>
                                      <p:tavLst>
                                        <p:tav tm="0">
                                          <p:val>
                                            <p:strVal val="#ppt_y+.1"/>
                                          </p:val>
                                        </p:tav>
                                        <p:tav tm="100000">
                                          <p:val>
                                            <p:strVal val="#ppt_y"/>
                                          </p:val>
                                        </p:tav>
                                      </p:tavLst>
                                    </p:anim>
                                  </p:childTnLst>
                                </p:cTn>
                              </p:par>
                              <p:par>
                                <p:cTn id="93" presetID="10" presetClass="entr" presetSubtype="0" fill="hold" grpId="1" nodeType="with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fade">
                                      <p:cBhvr>
                                        <p:cTn id="9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75" grpId="0"/>
      <p:bldP spid="75" grpId="1"/>
      <p:bldP spid="76" grpId="0"/>
      <p:bldP spid="76" grpId="1"/>
      <p:bldP spid="84" grpId="0"/>
      <p:bldP spid="84" grpId="1"/>
      <p:bldP spid="85" grpId="0"/>
      <p:bldP spid="85" grpId="1"/>
      <p:bldP spid="87" grpId="0" animBg="1"/>
      <p:bldP spid="88" grpId="0"/>
      <p:bldP spid="8" grpId="0"/>
      <p:bldP spid="8" grpId="1"/>
      <p:bldP spid="9" grpId="0"/>
      <p:bldP spid="9" grpId="1"/>
      <p:bldP spid="10" grpId="0"/>
      <p:bldP spid="10"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6474E-A001-B860-4F14-4F2FF7DEDE58}"/>
            </a:ext>
          </a:extLst>
        </p:cNvPr>
        <p:cNvGrpSpPr/>
        <p:nvPr/>
      </p:nvGrpSpPr>
      <p:grpSpPr>
        <a:xfrm>
          <a:off x="0" y="0"/>
          <a:ext cx="0" cy="0"/>
          <a:chOff x="0" y="0"/>
          <a:chExt cx="0" cy="0"/>
        </a:xfrm>
      </p:grpSpPr>
      <p:sp>
        <p:nvSpPr>
          <p:cNvPr id="25" name="Retângulo 24">
            <a:extLst>
              <a:ext uri="{FF2B5EF4-FFF2-40B4-BE49-F238E27FC236}">
                <a16:creationId xmlns:a16="http://schemas.microsoft.com/office/drawing/2014/main" id="{63F63491-105A-A454-ED40-537CD5BE6CF2}"/>
              </a:ext>
            </a:extLst>
          </p:cNvPr>
          <p:cNvSpPr/>
          <p:nvPr/>
        </p:nvSpPr>
        <p:spPr>
          <a:xfrm>
            <a:off x="1002620" y="655480"/>
            <a:ext cx="189000" cy="104255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2700">
              <a:solidFill>
                <a:prstClr val="white"/>
              </a:solidFill>
              <a:latin typeface="Calibri" panose="020F0502020204030204"/>
            </a:endParaRPr>
          </a:p>
        </p:txBody>
      </p:sp>
      <p:sp>
        <p:nvSpPr>
          <p:cNvPr id="75" name="Forma Livre 74">
            <a:extLst>
              <a:ext uri="{FF2B5EF4-FFF2-40B4-BE49-F238E27FC236}">
                <a16:creationId xmlns:a16="http://schemas.microsoft.com/office/drawing/2014/main" id="{E270928A-64FC-85FD-0E1C-B1C7FDEAECE8}"/>
              </a:ext>
            </a:extLst>
          </p:cNvPr>
          <p:cNvSpPr/>
          <p:nvPr/>
        </p:nvSpPr>
        <p:spPr>
          <a:xfrm>
            <a:off x="11587639" y="5735978"/>
            <a:ext cx="2277783" cy="1493057"/>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1.872</a:t>
            </a:r>
            <a:r>
              <a:rPr lang="pt-BR" sz="2000" b="1" dirty="0">
                <a:latin typeface="Segoe UI Black" panose="020B0A02040204020203" pitchFamily="34" charset="0"/>
                <a:ea typeface="Segoe UI Black" panose="020B0A02040204020203" pitchFamily="34" charset="0"/>
              </a:rPr>
              <a:t> </a:t>
            </a:r>
            <a:r>
              <a:rPr lang="pt-BR" sz="3300" b="1" dirty="0">
                <a:solidFill>
                  <a:schemeClr val="accent3">
                    <a:lumMod val="75000"/>
                  </a:schemeClr>
                </a:solidFill>
                <a:latin typeface="Segoe UI Black" panose="020B0A02040204020203" pitchFamily="34" charset="0"/>
                <a:ea typeface="Segoe UI Black" panose="020B0A02040204020203" pitchFamily="34" charset="0"/>
              </a:rPr>
              <a:t>PESSOAS</a:t>
            </a:r>
            <a:r>
              <a:rPr lang="pt-BR" sz="2400" b="1" dirty="0">
                <a:latin typeface="Segoe UI Black" panose="020B0A02040204020203" pitchFamily="34" charset="0"/>
                <a:ea typeface="Segoe UI Black" panose="020B0A02040204020203" pitchFamily="34" charset="0"/>
              </a:rPr>
              <a:t> beneficiadas</a:t>
            </a:r>
            <a:endParaRPr lang="pt-BR" sz="2400" b="1" dirty="0">
              <a:solidFill>
                <a:schemeClr val="accent4">
                  <a:lumMod val="75000"/>
                </a:schemeClr>
              </a:solidFill>
              <a:latin typeface="Segoe UI Black" panose="020B0A02040204020203" pitchFamily="34" charset="0"/>
              <a:ea typeface="Segoe UI Black" panose="020B0A02040204020203" pitchFamily="34" charset="0"/>
            </a:endParaRPr>
          </a:p>
        </p:txBody>
      </p:sp>
      <p:sp>
        <p:nvSpPr>
          <p:cNvPr id="76" name="Forma Livre 75">
            <a:extLst>
              <a:ext uri="{FF2B5EF4-FFF2-40B4-BE49-F238E27FC236}">
                <a16:creationId xmlns:a16="http://schemas.microsoft.com/office/drawing/2014/main" id="{0FD9A3C1-DFC2-38A1-2926-97C52D848187}"/>
              </a:ext>
            </a:extLst>
          </p:cNvPr>
          <p:cNvSpPr/>
          <p:nvPr/>
        </p:nvSpPr>
        <p:spPr>
          <a:xfrm>
            <a:off x="11524001" y="4058452"/>
            <a:ext cx="2645540"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416</a:t>
            </a:r>
            <a:r>
              <a:rPr lang="pt-BR" sz="3500" b="1" dirty="0">
                <a:latin typeface="Segoe UI Black" panose="020B0A02040204020203" pitchFamily="34" charset="0"/>
                <a:ea typeface="Segoe UI Black" panose="020B0A02040204020203" pitchFamily="34" charset="0"/>
              </a:rPr>
              <a:t> </a:t>
            </a:r>
            <a:r>
              <a:rPr lang="pt-BR" sz="3300" b="1" dirty="0">
                <a:solidFill>
                  <a:schemeClr val="accent4">
                    <a:lumMod val="75000"/>
                  </a:schemeClr>
                </a:solidFill>
                <a:latin typeface="Segoe UI Black" panose="020B0A02040204020203" pitchFamily="34" charset="0"/>
                <a:ea typeface="Segoe UI Black" panose="020B0A02040204020203" pitchFamily="34" charset="0"/>
              </a:rPr>
              <a:t>FAMÍLIAS</a:t>
            </a:r>
            <a:r>
              <a:rPr lang="pt-BR" sz="2400" b="1" dirty="0">
                <a:solidFill>
                  <a:schemeClr val="tx1"/>
                </a:solidFill>
                <a:latin typeface="Segoe UI Black" panose="020B0A02040204020203" pitchFamily="34" charset="0"/>
                <a:ea typeface="Segoe UI Black" panose="020B0A02040204020203" pitchFamily="34" charset="0"/>
              </a:rPr>
              <a:t> atendidas</a:t>
            </a:r>
          </a:p>
        </p:txBody>
      </p:sp>
      <p:pic>
        <p:nvPicPr>
          <p:cNvPr id="77" name="Picture 2" descr="https://static.vecteezy.com/ti/vetor-gratis/p3/5720392-pais-e-filho-icone-familia-ilustracao-isolado-em-fundo-branco-gratis-vetor.jpg">
            <a:extLst>
              <a:ext uri="{FF2B5EF4-FFF2-40B4-BE49-F238E27FC236}">
                <a16:creationId xmlns:a16="http://schemas.microsoft.com/office/drawing/2014/main" id="{2C5F7A20-31A1-A218-EA38-E6CF0522BA0F}"/>
              </a:ext>
            </a:extLst>
          </p:cNvPr>
          <p:cNvPicPr>
            <a:picLocks noChangeAspect="1" noChangeArrowheads="1"/>
          </p:cNvPicPr>
          <p:nvPr/>
        </p:nvPicPr>
        <p:blipFill>
          <a:blip r:embed="rId2" cstate="print">
            <a:biLevel thresh="75000"/>
            <a:extLst>
              <a:ext uri="{BEBA8EAE-BF5A-486C-A8C5-ECC9F3942E4B}">
                <a14:imgProps xmlns:a14="http://schemas.microsoft.com/office/drawing/2010/main">
                  <a14:imgLayer r:embed="rId3">
                    <a14:imgEffect>
                      <a14:backgroundRemoval t="10000" b="90000" l="10000" r="90000">
                        <a14:foregroundMark x1="36302" y1="19583" x2="36302" y2="19583"/>
                        <a14:foregroundMark x1="59635" y1="20990" x2="59635" y2="20990"/>
                        <a14:foregroundMark x1="47969" y1="80104" x2="47969" y2="80104"/>
                      </a14:backgroundRemoval>
                    </a14:imgEffect>
                  </a14:imgLayer>
                </a14:imgProps>
              </a:ext>
              <a:ext uri="{28A0092B-C50C-407E-A947-70E740481C1C}">
                <a14:useLocalDpi xmlns:a14="http://schemas.microsoft.com/office/drawing/2010/main" val="0"/>
              </a:ext>
            </a:extLst>
          </a:blip>
          <a:srcRect/>
          <a:stretch>
            <a:fillRect/>
          </a:stretch>
        </p:blipFill>
        <p:spPr bwMode="auto">
          <a:xfrm>
            <a:off x="10228600" y="8096689"/>
            <a:ext cx="1163750" cy="116375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https://i0.wp.com/imagensemoldes.com.br/wp-content/uploads/2020/05/%C3%8Dcone-Fam%C3%ADlia-PNG.png?fit=800%2C787&amp;ssl=1">
            <a:extLst>
              <a:ext uri="{FF2B5EF4-FFF2-40B4-BE49-F238E27FC236}">
                <a16:creationId xmlns:a16="http://schemas.microsoft.com/office/drawing/2014/main" id="{13C5000A-C0DC-E315-F139-2CAA05A689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63084" y="6195306"/>
            <a:ext cx="1069480" cy="1052101"/>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Agrupar 80">
            <a:extLst>
              <a:ext uri="{FF2B5EF4-FFF2-40B4-BE49-F238E27FC236}">
                <a16:creationId xmlns:a16="http://schemas.microsoft.com/office/drawing/2014/main" id="{627BAB1A-A3B8-22E0-2E1C-9EBF93CAD521}"/>
              </a:ext>
            </a:extLst>
          </p:cNvPr>
          <p:cNvGrpSpPr/>
          <p:nvPr/>
        </p:nvGrpSpPr>
        <p:grpSpPr>
          <a:xfrm>
            <a:off x="12235623" y="2344794"/>
            <a:ext cx="3897793" cy="804379"/>
            <a:chOff x="8312816" y="1241812"/>
            <a:chExt cx="3310131" cy="752707"/>
          </a:xfrm>
          <a:solidFill>
            <a:schemeClr val="accent1">
              <a:lumMod val="50000"/>
            </a:schemeClr>
          </a:solidFill>
        </p:grpSpPr>
        <p:sp>
          <p:nvSpPr>
            <p:cNvPr id="82" name="Retângulo 81">
              <a:extLst>
                <a:ext uri="{FF2B5EF4-FFF2-40B4-BE49-F238E27FC236}">
                  <a16:creationId xmlns:a16="http://schemas.microsoft.com/office/drawing/2014/main" id="{89F2B4C1-21F8-F7C8-BFEA-0C529532FB59}"/>
                </a:ext>
              </a:extLst>
            </p:cNvPr>
            <p:cNvSpPr/>
            <p:nvPr/>
          </p:nvSpPr>
          <p:spPr>
            <a:xfrm>
              <a:off x="8525184" y="1306253"/>
              <a:ext cx="3097763" cy="6882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a:p>
          </p:txBody>
        </p:sp>
        <p:sp>
          <p:nvSpPr>
            <p:cNvPr id="83" name="Forma Livre 82">
              <a:extLst>
                <a:ext uri="{FF2B5EF4-FFF2-40B4-BE49-F238E27FC236}">
                  <a16:creationId xmlns:a16="http://schemas.microsoft.com/office/drawing/2014/main" id="{8B48CFE1-99F4-5D02-4ADB-869A9701EF46}"/>
                </a:ext>
              </a:extLst>
            </p:cNvPr>
            <p:cNvSpPr/>
            <p:nvPr/>
          </p:nvSpPr>
          <p:spPr>
            <a:xfrm>
              <a:off x="8312816" y="1241812"/>
              <a:ext cx="3310131" cy="586283"/>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3600" b="1" dirty="0">
                  <a:solidFill>
                    <a:schemeClr val="bg1"/>
                  </a:solidFill>
                  <a:latin typeface="Segoe UI Black" panose="020B0A02040204020203" pitchFamily="34" charset="0"/>
                  <a:ea typeface="Segoe UI Black" panose="020B0A02040204020203" pitchFamily="34" charset="0"/>
                </a:rPr>
                <a:t>Resultados</a:t>
              </a:r>
              <a:endParaRPr lang="pt-BR" sz="3600" b="1" kern="1200" dirty="0">
                <a:solidFill>
                  <a:schemeClr val="bg1"/>
                </a:solidFill>
                <a:latin typeface="Segoe UI Black" panose="020B0A02040204020203" pitchFamily="34" charset="0"/>
                <a:ea typeface="Segoe UI Black" panose="020B0A02040204020203" pitchFamily="34" charset="0"/>
              </a:endParaRPr>
            </a:p>
          </p:txBody>
        </p:sp>
      </p:grpSp>
      <p:sp>
        <p:nvSpPr>
          <p:cNvPr id="84" name="CaixaDeTexto 83">
            <a:extLst>
              <a:ext uri="{FF2B5EF4-FFF2-40B4-BE49-F238E27FC236}">
                <a16:creationId xmlns:a16="http://schemas.microsoft.com/office/drawing/2014/main" id="{5233A41B-66F4-DDA6-F9FA-827E8296C622}"/>
              </a:ext>
            </a:extLst>
          </p:cNvPr>
          <p:cNvSpPr txBox="1"/>
          <p:nvPr/>
        </p:nvSpPr>
        <p:spPr>
          <a:xfrm>
            <a:off x="1143000" y="610969"/>
            <a:ext cx="13417112" cy="646331"/>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pt-BR" sz="3600" b="1" dirty="0"/>
              <a:t>Programa de Universalização do Acesso à Energia Elétrica</a:t>
            </a:r>
          </a:p>
        </p:txBody>
      </p:sp>
      <p:sp>
        <p:nvSpPr>
          <p:cNvPr id="85" name="CaixaDeTexto 84">
            <a:extLst>
              <a:ext uri="{FF2B5EF4-FFF2-40B4-BE49-F238E27FC236}">
                <a16:creationId xmlns:a16="http://schemas.microsoft.com/office/drawing/2014/main" id="{E618A79E-AF11-F323-8D74-EEA14B17DA85}"/>
              </a:ext>
            </a:extLst>
          </p:cNvPr>
          <p:cNvSpPr txBox="1"/>
          <p:nvPr/>
        </p:nvSpPr>
        <p:spPr>
          <a:xfrm>
            <a:off x="1143000" y="1104900"/>
            <a:ext cx="13417112" cy="584775"/>
          </a:xfrm>
          <a:prstGeom prst="rect">
            <a:avLst/>
          </a:prstGeom>
          <a:noFill/>
        </p:spPr>
        <p:txBody>
          <a:bodyPr wrap="square" rtlCol="0">
            <a:spAutoFit/>
          </a:bodyPr>
          <a:lstStyle/>
          <a:p>
            <a:pPr>
              <a:defRPr/>
            </a:pPr>
            <a:r>
              <a:rPr lang="pt-BR" sz="3200" dirty="0"/>
              <a:t>Programa </a:t>
            </a:r>
            <a:r>
              <a:rPr lang="pt-BR" sz="3200" b="1" dirty="0">
                <a:effectLst>
                  <a:outerShdw blurRad="38100" dist="38100" dir="2700000" algn="tl">
                    <a:srgbClr val="000000">
                      <a:alpha val="43137"/>
                    </a:srgbClr>
                  </a:outerShdw>
                </a:effectLst>
              </a:rPr>
              <a:t>LUZ PARA TODOS</a:t>
            </a:r>
          </a:p>
        </p:txBody>
      </p:sp>
      <p:sp>
        <p:nvSpPr>
          <p:cNvPr id="87" name="Retângulo 86">
            <a:extLst>
              <a:ext uri="{FF2B5EF4-FFF2-40B4-BE49-F238E27FC236}">
                <a16:creationId xmlns:a16="http://schemas.microsoft.com/office/drawing/2014/main" id="{46C9B6E1-CE56-8BF1-7259-6548ADBF60BD}"/>
              </a:ext>
            </a:extLst>
          </p:cNvPr>
          <p:cNvSpPr/>
          <p:nvPr/>
        </p:nvSpPr>
        <p:spPr>
          <a:xfrm>
            <a:off x="-2" y="2171700"/>
            <a:ext cx="9143999" cy="7797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88" name="CaixaDeTexto 87">
            <a:extLst>
              <a:ext uri="{FF2B5EF4-FFF2-40B4-BE49-F238E27FC236}">
                <a16:creationId xmlns:a16="http://schemas.microsoft.com/office/drawing/2014/main" id="{8BCAAAB7-B25B-601E-9F0D-AC4300352FB2}"/>
              </a:ext>
            </a:extLst>
          </p:cNvPr>
          <p:cNvSpPr txBox="1"/>
          <p:nvPr/>
        </p:nvSpPr>
        <p:spPr>
          <a:xfrm>
            <a:off x="0" y="2190311"/>
            <a:ext cx="9144000" cy="769441"/>
          </a:xfrm>
          <a:prstGeom prst="rect">
            <a:avLst/>
          </a:prstGeom>
          <a:noFill/>
        </p:spPr>
        <p:txBody>
          <a:bodyPr wrap="square" rtlCol="0">
            <a:spAutoFit/>
          </a:bodyPr>
          <a:lstStyle/>
          <a:p>
            <a:r>
              <a:rPr lang="pt-BR" sz="4400" b="1" dirty="0">
                <a:solidFill>
                  <a:schemeClr val="bg1"/>
                </a:solidFill>
                <a:latin typeface="Arial Black" panose="020B0A04020102020204" pitchFamily="34" charset="0"/>
                <a:cs typeface="Arial" panose="020B0604020202020204" pitchFamily="34" charset="0"/>
              </a:rPr>
              <a:t>LPT – Município de Afuá</a:t>
            </a:r>
            <a:endParaRPr lang="pt-BR" sz="2800" b="1" dirty="0">
              <a:solidFill>
                <a:srgbClr val="00008B"/>
              </a:solidFill>
              <a:latin typeface="Arial Bold"/>
              <a:cs typeface="Arial" panose="020B0604020202020204" pitchFamily="34" charset="0"/>
            </a:endParaRPr>
          </a:p>
        </p:txBody>
      </p:sp>
      <p:pic>
        <p:nvPicPr>
          <p:cNvPr id="5" name="Gráfico 4" descr="Sala de aula com preenchimento sólido">
            <a:extLst>
              <a:ext uri="{FF2B5EF4-FFF2-40B4-BE49-F238E27FC236}">
                <a16:creationId xmlns:a16="http://schemas.microsoft.com/office/drawing/2014/main" id="{1A2A2E6B-3A80-1E94-A591-702445B0E4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391224" y="4262144"/>
            <a:ext cx="1076549" cy="1076549"/>
          </a:xfrm>
          <a:prstGeom prst="rect">
            <a:avLst/>
          </a:prstGeom>
        </p:spPr>
      </p:pic>
      <p:sp>
        <p:nvSpPr>
          <p:cNvPr id="6" name="Retângulo 5">
            <a:extLst>
              <a:ext uri="{FF2B5EF4-FFF2-40B4-BE49-F238E27FC236}">
                <a16:creationId xmlns:a16="http://schemas.microsoft.com/office/drawing/2014/main" id="{8DA21A00-4A4F-D158-DC23-92BE8431746A}"/>
              </a:ext>
            </a:extLst>
          </p:cNvPr>
          <p:cNvSpPr/>
          <p:nvPr/>
        </p:nvSpPr>
        <p:spPr>
          <a:xfrm>
            <a:off x="14114801" y="3549522"/>
            <a:ext cx="45719" cy="673747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Picture 8" descr="https://cdn-icons-png.flaticon.com/512/1416/1416832.png">
            <a:extLst>
              <a:ext uri="{FF2B5EF4-FFF2-40B4-BE49-F238E27FC236}">
                <a16:creationId xmlns:a16="http://schemas.microsoft.com/office/drawing/2014/main" id="{B1438741-F338-9CFE-8A6B-79765B8F287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10800" y="4262144"/>
            <a:ext cx="1160803" cy="1160803"/>
          </a:xfrm>
          <a:prstGeom prst="rect">
            <a:avLst/>
          </a:prstGeom>
          <a:noFill/>
          <a:extLst>
            <a:ext uri="{909E8E84-426E-40DD-AFC4-6F175D3DCCD1}">
              <a14:hiddenFill xmlns:a14="http://schemas.microsoft.com/office/drawing/2010/main">
                <a:solidFill>
                  <a:srgbClr val="FFFFFF"/>
                </a:solidFill>
              </a14:hiddenFill>
            </a:ext>
          </a:extLst>
        </p:spPr>
      </p:pic>
      <p:sp>
        <p:nvSpPr>
          <p:cNvPr id="8" name="Forma Livre 78">
            <a:extLst>
              <a:ext uri="{FF2B5EF4-FFF2-40B4-BE49-F238E27FC236}">
                <a16:creationId xmlns:a16="http://schemas.microsoft.com/office/drawing/2014/main" id="{F6364BB0-E8E7-7135-305B-5E55C1B416F2}"/>
              </a:ext>
            </a:extLst>
          </p:cNvPr>
          <p:cNvSpPr/>
          <p:nvPr/>
        </p:nvSpPr>
        <p:spPr>
          <a:xfrm>
            <a:off x="11558132" y="7816295"/>
            <a:ext cx="2462668"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spcBef>
                <a:spcPct val="0"/>
              </a:spcBef>
              <a:spcAft>
                <a:spcPct val="35000"/>
              </a:spcAft>
            </a:pPr>
            <a:r>
              <a:rPr lang="pt-BR" sz="4200" b="1" dirty="0">
                <a:latin typeface="Segoe UI Black" panose="020B0A02040204020203" pitchFamily="34" charset="0"/>
                <a:ea typeface="Segoe UI Black" panose="020B0A02040204020203" pitchFamily="34" charset="0"/>
              </a:rPr>
              <a:t> 504 </a:t>
            </a:r>
            <a:r>
              <a:rPr lang="pt-BR" sz="2000" b="1" dirty="0">
                <a:latin typeface="Segoe UI Black" panose="020B0A02040204020203" pitchFamily="34" charset="0"/>
                <a:ea typeface="Segoe UI Black" panose="020B0A02040204020203" pitchFamily="34" charset="0"/>
              </a:rPr>
              <a:t> </a:t>
            </a:r>
            <a:r>
              <a:rPr lang="pt-BR" sz="3300" b="1" dirty="0">
                <a:solidFill>
                  <a:schemeClr val="tx2">
                    <a:lumMod val="60000"/>
                    <a:lumOff val="40000"/>
                  </a:schemeClr>
                </a:solidFill>
                <a:latin typeface="Segoe UI Black" panose="020B0A02040204020203" pitchFamily="34" charset="0"/>
                <a:ea typeface="Segoe UI Black" panose="020B0A02040204020203" pitchFamily="34" charset="0"/>
              </a:rPr>
              <a:t>FAMÍLIAS </a:t>
            </a:r>
            <a:r>
              <a:rPr lang="pt-BR" sz="2400" b="1" dirty="0">
                <a:latin typeface="Segoe UI Black" panose="020B0A02040204020203" pitchFamily="34" charset="0"/>
                <a:ea typeface="Segoe UI Black" panose="020B0A02040204020203" pitchFamily="34" charset="0"/>
              </a:rPr>
              <a:t>a serem atendidas</a:t>
            </a:r>
          </a:p>
        </p:txBody>
      </p:sp>
      <p:sp>
        <p:nvSpPr>
          <p:cNvPr id="9" name="Forma Livre 75">
            <a:extLst>
              <a:ext uri="{FF2B5EF4-FFF2-40B4-BE49-F238E27FC236}">
                <a16:creationId xmlns:a16="http://schemas.microsoft.com/office/drawing/2014/main" id="{ADA98955-038C-6F28-B656-C4BFFAFA0B35}"/>
              </a:ext>
            </a:extLst>
          </p:cNvPr>
          <p:cNvSpPr/>
          <p:nvPr/>
        </p:nvSpPr>
        <p:spPr>
          <a:xfrm>
            <a:off x="15519986" y="4058452"/>
            <a:ext cx="2645540"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a:t>
            </a:r>
          </a:p>
          <a:p>
            <a:pPr lvl="0" algn="ctr" defTabSz="1555750">
              <a:lnSpc>
                <a:spcPct val="90000"/>
              </a:lnSpc>
              <a:spcBef>
                <a:spcPct val="0"/>
              </a:spcBef>
              <a:spcAft>
                <a:spcPct val="35000"/>
              </a:spcAft>
            </a:pPr>
            <a:r>
              <a:rPr lang="pt-BR" sz="3300" b="1" dirty="0">
                <a:solidFill>
                  <a:schemeClr val="accent4">
                    <a:lumMod val="75000"/>
                  </a:schemeClr>
                </a:solidFill>
                <a:latin typeface="Segoe UI Black" panose="020B0A02040204020203" pitchFamily="34" charset="0"/>
                <a:ea typeface="Segoe UI Black" panose="020B0A02040204020203" pitchFamily="34" charset="0"/>
              </a:rPr>
              <a:t>ESCOLAS </a:t>
            </a:r>
            <a:r>
              <a:rPr lang="pt-BR" sz="2400" b="1" dirty="0">
                <a:solidFill>
                  <a:schemeClr val="tx1"/>
                </a:solidFill>
                <a:latin typeface="Segoe UI Black" panose="020B0A02040204020203" pitchFamily="34" charset="0"/>
                <a:ea typeface="Segoe UI Black" panose="020B0A02040204020203" pitchFamily="34" charset="0"/>
              </a:rPr>
              <a:t>atendidas</a:t>
            </a:r>
          </a:p>
        </p:txBody>
      </p:sp>
      <p:sp>
        <p:nvSpPr>
          <p:cNvPr id="10" name="Forma Livre 75">
            <a:extLst>
              <a:ext uri="{FF2B5EF4-FFF2-40B4-BE49-F238E27FC236}">
                <a16:creationId xmlns:a16="http://schemas.microsoft.com/office/drawing/2014/main" id="{985D4458-2D61-1793-2629-EE14E55B83EE}"/>
              </a:ext>
            </a:extLst>
          </p:cNvPr>
          <p:cNvSpPr/>
          <p:nvPr/>
        </p:nvSpPr>
        <p:spPr>
          <a:xfrm>
            <a:off x="15705508" y="6196189"/>
            <a:ext cx="2274497"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86</a:t>
            </a:r>
          </a:p>
          <a:p>
            <a:pPr lvl="0" algn="ctr" defTabSz="1555750">
              <a:lnSpc>
                <a:spcPct val="90000"/>
              </a:lnSpc>
              <a:spcBef>
                <a:spcPct val="0"/>
              </a:spcBef>
              <a:spcAft>
                <a:spcPct val="35000"/>
              </a:spcAft>
            </a:pPr>
            <a:r>
              <a:rPr lang="pt-BR" sz="3300" b="1" dirty="0">
                <a:solidFill>
                  <a:schemeClr val="accent4">
                    <a:lumMod val="75000"/>
                  </a:schemeClr>
                </a:solidFill>
                <a:latin typeface="Segoe UI Black" panose="020B0A02040204020203" pitchFamily="34" charset="0"/>
                <a:ea typeface="Segoe UI Black" panose="020B0A02040204020203" pitchFamily="34" charset="0"/>
              </a:rPr>
              <a:t>ESCOLAS </a:t>
            </a:r>
            <a:r>
              <a:rPr lang="pt-BR" sz="2400" b="1" dirty="0">
                <a:solidFill>
                  <a:schemeClr val="tx1"/>
                </a:solidFill>
                <a:latin typeface="Segoe UI Black" panose="020B0A02040204020203" pitchFamily="34" charset="0"/>
                <a:ea typeface="Segoe UI Black" panose="020B0A02040204020203" pitchFamily="34" charset="0"/>
              </a:rPr>
              <a:t>a serem atendidas</a:t>
            </a:r>
          </a:p>
        </p:txBody>
      </p:sp>
      <p:pic>
        <p:nvPicPr>
          <p:cNvPr id="13" name="Gráfico 12" descr="Sala de aula estrutura de tópicos">
            <a:extLst>
              <a:ext uri="{FF2B5EF4-FFF2-40B4-BE49-F238E27FC236}">
                <a16:creationId xmlns:a16="http://schemas.microsoft.com/office/drawing/2014/main" id="{9833161E-1841-91C6-0B1C-BA0C41DD48D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791108" y="6790207"/>
            <a:ext cx="914400" cy="914400"/>
          </a:xfrm>
          <a:prstGeom prst="rect">
            <a:avLst/>
          </a:prstGeom>
        </p:spPr>
      </p:pic>
      <p:sp>
        <p:nvSpPr>
          <p:cNvPr id="183" name="Forma Livre: Forma 182">
            <a:extLst>
              <a:ext uri="{FF2B5EF4-FFF2-40B4-BE49-F238E27FC236}">
                <a16:creationId xmlns:a16="http://schemas.microsoft.com/office/drawing/2014/main" id="{D8F1E18E-9E0E-3C07-A293-48745A729B84}"/>
              </a:ext>
            </a:extLst>
          </p:cNvPr>
          <p:cNvSpPr/>
          <p:nvPr/>
        </p:nvSpPr>
        <p:spPr>
          <a:xfrm flipV="1">
            <a:off x="1045970" y="3784332"/>
            <a:ext cx="6574223" cy="4754035"/>
          </a:xfrm>
          <a:custGeom>
            <a:avLst/>
            <a:gdLst>
              <a:gd name="connsiteX0" fmla="*/ 545188 w 545187"/>
              <a:gd name="connsiteY0" fmla="*/ 103888 h 400414"/>
              <a:gd name="connsiteX1" fmla="*/ 493068 w 545187"/>
              <a:gd name="connsiteY1" fmla="*/ 169248 h 400414"/>
              <a:gd name="connsiteX2" fmla="*/ 477311 w 545187"/>
              <a:gd name="connsiteY2" fmla="*/ 151016 h 400414"/>
              <a:gd name="connsiteX3" fmla="*/ 477641 w 545187"/>
              <a:gd name="connsiteY3" fmla="*/ 132784 h 400414"/>
              <a:gd name="connsiteX4" fmla="*/ 471059 w 545187"/>
              <a:gd name="connsiteY4" fmla="*/ 121088 h 400414"/>
              <a:gd name="connsiteX5" fmla="*/ 470730 w 545187"/>
              <a:gd name="connsiteY5" fmla="*/ 103544 h 400414"/>
              <a:gd name="connsiteX6" fmla="*/ 456621 w 545187"/>
              <a:gd name="connsiteY6" fmla="*/ 94256 h 400414"/>
              <a:gd name="connsiteX7" fmla="*/ 458265 w 545187"/>
              <a:gd name="connsiteY7" fmla="*/ 57104 h 400414"/>
              <a:gd name="connsiteX8" fmla="*/ 454686 w 545187"/>
              <a:gd name="connsiteY8" fmla="*/ 37152 h 400414"/>
              <a:gd name="connsiteX9" fmla="*/ 430046 w 545187"/>
              <a:gd name="connsiteY9" fmla="*/ 34744 h 400414"/>
              <a:gd name="connsiteX10" fmla="*/ 422188 w 545187"/>
              <a:gd name="connsiteY10" fmla="*/ 24080 h 400414"/>
              <a:gd name="connsiteX11" fmla="*/ 422188 w 545187"/>
              <a:gd name="connsiteY11" fmla="*/ 9288 h 400414"/>
              <a:gd name="connsiteX12" fmla="*/ 399563 w 545187"/>
              <a:gd name="connsiteY12" fmla="*/ 16168 h 400414"/>
              <a:gd name="connsiteX13" fmla="*/ 392981 w 545187"/>
              <a:gd name="connsiteY13" fmla="*/ 0 h 400414"/>
              <a:gd name="connsiteX14" fmla="*/ 366406 w 545187"/>
              <a:gd name="connsiteY14" fmla="*/ 20984 h 400414"/>
              <a:gd name="connsiteX15" fmla="*/ 340203 w 545187"/>
              <a:gd name="connsiteY15" fmla="*/ 22016 h 400414"/>
              <a:gd name="connsiteX16" fmla="*/ 332305 w 545187"/>
              <a:gd name="connsiteY16" fmla="*/ 33024 h 400414"/>
              <a:gd name="connsiteX17" fmla="*/ 307704 w 545187"/>
              <a:gd name="connsiteY17" fmla="*/ 41624 h 400414"/>
              <a:gd name="connsiteX18" fmla="*/ 296885 w 545187"/>
              <a:gd name="connsiteY18" fmla="*/ 68456 h 400414"/>
              <a:gd name="connsiteX19" fmla="*/ 274260 w 545187"/>
              <a:gd name="connsiteY19" fmla="*/ 89096 h 400414"/>
              <a:gd name="connsiteX20" fmla="*/ 195194 w 545187"/>
              <a:gd name="connsiteY20" fmla="*/ 61576 h 400414"/>
              <a:gd name="connsiteX21" fmla="*/ 173228 w 545187"/>
              <a:gd name="connsiteY21" fmla="*/ 38184 h 400414"/>
              <a:gd name="connsiteX22" fmla="*/ 159447 w 545187"/>
              <a:gd name="connsiteY22" fmla="*/ 28896 h 400414"/>
              <a:gd name="connsiteX23" fmla="*/ 139084 w 545187"/>
              <a:gd name="connsiteY23" fmla="*/ 25456 h 400414"/>
              <a:gd name="connsiteX24" fmla="*/ 127936 w 545187"/>
              <a:gd name="connsiteY24" fmla="*/ 40592 h 400414"/>
              <a:gd name="connsiteX25" fmla="*/ 139742 w 545187"/>
              <a:gd name="connsiteY25" fmla="*/ 66048 h 400414"/>
              <a:gd name="connsiteX26" fmla="*/ 134847 w 545187"/>
              <a:gd name="connsiteY26" fmla="*/ 74992 h 400414"/>
              <a:gd name="connsiteX27" fmla="*/ 118433 w 545187"/>
              <a:gd name="connsiteY27" fmla="*/ 72240 h 400414"/>
              <a:gd name="connsiteX28" fmla="*/ 103335 w 545187"/>
              <a:gd name="connsiteY28" fmla="*/ 89784 h 400414"/>
              <a:gd name="connsiteX29" fmla="*/ 116129 w 545187"/>
              <a:gd name="connsiteY29" fmla="*/ 97696 h 400414"/>
              <a:gd name="connsiteX30" fmla="*/ 118763 w 545187"/>
              <a:gd name="connsiteY30" fmla="*/ 124528 h 400414"/>
              <a:gd name="connsiteX31" fmla="*/ 114155 w 545187"/>
              <a:gd name="connsiteY31" fmla="*/ 132096 h 400414"/>
              <a:gd name="connsiteX32" fmla="*/ 83672 w 545187"/>
              <a:gd name="connsiteY32" fmla="*/ 121088 h 400414"/>
              <a:gd name="connsiteX33" fmla="*/ 57756 w 545187"/>
              <a:gd name="connsiteY33" fmla="*/ 119024 h 400414"/>
              <a:gd name="connsiteX34" fmla="*/ 24929 w 545187"/>
              <a:gd name="connsiteY34" fmla="*/ 106984 h 400414"/>
              <a:gd name="connsiteX35" fmla="*/ 0 w 545187"/>
              <a:gd name="connsiteY35" fmla="*/ 103200 h 400414"/>
              <a:gd name="connsiteX36" fmla="*/ 3620 w 545187"/>
              <a:gd name="connsiteY36" fmla="*/ 117992 h 400414"/>
              <a:gd name="connsiteX37" fmla="*/ 28877 w 545187"/>
              <a:gd name="connsiteY37" fmla="*/ 146200 h 400414"/>
              <a:gd name="connsiteX38" fmla="*/ 34801 w 545187"/>
              <a:gd name="connsiteY38" fmla="*/ 174408 h 400414"/>
              <a:gd name="connsiteX39" fmla="*/ 53477 w 545187"/>
              <a:gd name="connsiteY39" fmla="*/ 193672 h 400414"/>
              <a:gd name="connsiteX40" fmla="*/ 81369 w 545187"/>
              <a:gd name="connsiteY40" fmla="*/ 238736 h 400414"/>
              <a:gd name="connsiteX41" fmla="*/ 92187 w 545187"/>
              <a:gd name="connsiteY41" fmla="*/ 249744 h 400414"/>
              <a:gd name="connsiteX42" fmla="*/ 129251 w 545187"/>
              <a:gd name="connsiteY42" fmla="*/ 257656 h 400414"/>
              <a:gd name="connsiteX43" fmla="*/ 149573 w 545187"/>
              <a:gd name="connsiteY43" fmla="*/ 265224 h 400414"/>
              <a:gd name="connsiteX44" fmla="*/ 188284 w 545187"/>
              <a:gd name="connsiteY44" fmla="*/ 315103 h 400414"/>
              <a:gd name="connsiteX45" fmla="*/ 210292 w 545187"/>
              <a:gd name="connsiteY45" fmla="*/ 329207 h 400414"/>
              <a:gd name="connsiteX46" fmla="*/ 266362 w 545187"/>
              <a:gd name="connsiteY46" fmla="*/ 343999 h 400414"/>
              <a:gd name="connsiteX47" fmla="*/ 283434 w 545187"/>
              <a:gd name="connsiteY47" fmla="*/ 351567 h 400414"/>
              <a:gd name="connsiteX48" fmla="*/ 324118 w 545187"/>
              <a:gd name="connsiteY48" fmla="*/ 383559 h 400414"/>
              <a:gd name="connsiteX49" fmla="*/ 342466 w 545187"/>
              <a:gd name="connsiteY49" fmla="*/ 400415 h 400414"/>
              <a:gd name="connsiteX50" fmla="*/ 374306 w 545187"/>
              <a:gd name="connsiteY50" fmla="*/ 375303 h 400414"/>
              <a:gd name="connsiteX51" fmla="*/ 395615 w 545187"/>
              <a:gd name="connsiteY51" fmla="*/ 370831 h 400414"/>
              <a:gd name="connsiteX52" fmla="*/ 411370 w 545187"/>
              <a:gd name="connsiteY52" fmla="*/ 359135 h 400414"/>
              <a:gd name="connsiteX53" fmla="*/ 433007 w 545187"/>
              <a:gd name="connsiteY53" fmla="*/ 308223 h 400414"/>
              <a:gd name="connsiteX54" fmla="*/ 452712 w 545187"/>
              <a:gd name="connsiteY54" fmla="*/ 292399 h 400414"/>
              <a:gd name="connsiteX55" fmla="*/ 466493 w 545187"/>
              <a:gd name="connsiteY55" fmla="*/ 269696 h 400414"/>
              <a:gd name="connsiteX56" fmla="*/ 466493 w 545187"/>
              <a:gd name="connsiteY56" fmla="*/ 255935 h 400414"/>
              <a:gd name="connsiteX57" fmla="*/ 508781 w 545187"/>
              <a:gd name="connsiteY57" fmla="*/ 209840 h 400414"/>
              <a:gd name="connsiteX58" fmla="*/ 545188 w 545187"/>
              <a:gd name="connsiteY58" fmla="*/ 103888 h 40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45187" h="400414">
                <a:moveTo>
                  <a:pt x="545188" y="103888"/>
                </a:moveTo>
                <a:lnTo>
                  <a:pt x="493068" y="169248"/>
                </a:lnTo>
                <a:lnTo>
                  <a:pt x="477311" y="151016"/>
                </a:lnTo>
                <a:lnTo>
                  <a:pt x="477641" y="132784"/>
                </a:lnTo>
                <a:lnTo>
                  <a:pt x="471059" y="121088"/>
                </a:lnTo>
                <a:lnTo>
                  <a:pt x="470730" y="103544"/>
                </a:lnTo>
                <a:lnTo>
                  <a:pt x="456621" y="94256"/>
                </a:lnTo>
                <a:lnTo>
                  <a:pt x="458265" y="57104"/>
                </a:lnTo>
                <a:lnTo>
                  <a:pt x="454686" y="37152"/>
                </a:lnTo>
                <a:lnTo>
                  <a:pt x="430046" y="34744"/>
                </a:lnTo>
                <a:lnTo>
                  <a:pt x="422188" y="24080"/>
                </a:lnTo>
                <a:lnTo>
                  <a:pt x="422188" y="9288"/>
                </a:lnTo>
                <a:lnTo>
                  <a:pt x="399563" y="16168"/>
                </a:lnTo>
                <a:lnTo>
                  <a:pt x="392981" y="0"/>
                </a:lnTo>
                <a:lnTo>
                  <a:pt x="366406" y="20984"/>
                </a:lnTo>
                <a:lnTo>
                  <a:pt x="340203" y="22016"/>
                </a:lnTo>
                <a:lnTo>
                  <a:pt x="332305" y="33024"/>
                </a:lnTo>
                <a:lnTo>
                  <a:pt x="307704" y="41624"/>
                </a:lnTo>
                <a:lnTo>
                  <a:pt x="296885" y="68456"/>
                </a:lnTo>
                <a:lnTo>
                  <a:pt x="274260" y="89096"/>
                </a:lnTo>
                <a:lnTo>
                  <a:pt x="195194" y="61576"/>
                </a:lnTo>
                <a:lnTo>
                  <a:pt x="173228" y="38184"/>
                </a:lnTo>
                <a:lnTo>
                  <a:pt x="159447" y="28896"/>
                </a:lnTo>
                <a:lnTo>
                  <a:pt x="139084" y="25456"/>
                </a:lnTo>
                <a:lnTo>
                  <a:pt x="127936" y="40592"/>
                </a:lnTo>
                <a:lnTo>
                  <a:pt x="139742" y="66048"/>
                </a:lnTo>
                <a:lnTo>
                  <a:pt x="134847" y="74992"/>
                </a:lnTo>
                <a:lnTo>
                  <a:pt x="118433" y="72240"/>
                </a:lnTo>
                <a:lnTo>
                  <a:pt x="103335" y="89784"/>
                </a:lnTo>
                <a:lnTo>
                  <a:pt x="116129" y="97696"/>
                </a:lnTo>
                <a:lnTo>
                  <a:pt x="118763" y="124528"/>
                </a:lnTo>
                <a:lnTo>
                  <a:pt x="114155" y="132096"/>
                </a:lnTo>
                <a:lnTo>
                  <a:pt x="83672" y="121088"/>
                </a:lnTo>
                <a:lnTo>
                  <a:pt x="57756" y="119024"/>
                </a:lnTo>
                <a:lnTo>
                  <a:pt x="24929" y="106984"/>
                </a:lnTo>
                <a:lnTo>
                  <a:pt x="0" y="103200"/>
                </a:lnTo>
                <a:lnTo>
                  <a:pt x="3620" y="117992"/>
                </a:lnTo>
                <a:lnTo>
                  <a:pt x="28877" y="146200"/>
                </a:lnTo>
                <a:lnTo>
                  <a:pt x="34801" y="174408"/>
                </a:lnTo>
                <a:lnTo>
                  <a:pt x="53477" y="193672"/>
                </a:lnTo>
                <a:lnTo>
                  <a:pt x="81369" y="238736"/>
                </a:lnTo>
                <a:lnTo>
                  <a:pt x="92187" y="249744"/>
                </a:lnTo>
                <a:lnTo>
                  <a:pt x="129251" y="257656"/>
                </a:lnTo>
                <a:lnTo>
                  <a:pt x="149573" y="265224"/>
                </a:lnTo>
                <a:lnTo>
                  <a:pt x="188284" y="315103"/>
                </a:lnTo>
                <a:lnTo>
                  <a:pt x="210292" y="329207"/>
                </a:lnTo>
                <a:lnTo>
                  <a:pt x="266362" y="343999"/>
                </a:lnTo>
                <a:lnTo>
                  <a:pt x="283434" y="351567"/>
                </a:lnTo>
                <a:lnTo>
                  <a:pt x="324118" y="383559"/>
                </a:lnTo>
                <a:lnTo>
                  <a:pt x="342466" y="400415"/>
                </a:lnTo>
                <a:lnTo>
                  <a:pt x="374306" y="375303"/>
                </a:lnTo>
                <a:lnTo>
                  <a:pt x="395615" y="370831"/>
                </a:lnTo>
                <a:lnTo>
                  <a:pt x="411370" y="359135"/>
                </a:lnTo>
                <a:lnTo>
                  <a:pt x="433007" y="308223"/>
                </a:lnTo>
                <a:lnTo>
                  <a:pt x="452712" y="292399"/>
                </a:lnTo>
                <a:lnTo>
                  <a:pt x="466493" y="269696"/>
                </a:lnTo>
                <a:lnTo>
                  <a:pt x="466493" y="255935"/>
                </a:lnTo>
                <a:lnTo>
                  <a:pt x="508781" y="209840"/>
                </a:lnTo>
                <a:lnTo>
                  <a:pt x="545188" y="103888"/>
                </a:lnTo>
                <a:close/>
              </a:path>
            </a:pathLst>
          </a:custGeom>
          <a:solidFill>
            <a:srgbClr val="308BC9"/>
          </a:solidFill>
          <a:ln w="12700" cap="flat">
            <a:solidFill>
              <a:schemeClr val="tx2">
                <a:lumMod val="50000"/>
              </a:schemeClr>
            </a:solidFill>
            <a:prstDash val="solid"/>
            <a:miter/>
          </a:ln>
        </p:spPr>
        <p:txBody>
          <a:bodyPr rtlCol="0" anchor="ctr"/>
          <a:lstStyle/>
          <a:p>
            <a:endParaRPr lang="pt-BR" dirty="0"/>
          </a:p>
        </p:txBody>
      </p:sp>
      <p:sp>
        <p:nvSpPr>
          <p:cNvPr id="11" name="CaixaDeTexto 10">
            <a:extLst>
              <a:ext uri="{FF2B5EF4-FFF2-40B4-BE49-F238E27FC236}">
                <a16:creationId xmlns:a16="http://schemas.microsoft.com/office/drawing/2014/main" id="{51F7A0CA-0552-CE05-98D9-A5CB6BA4EE6E}"/>
              </a:ext>
            </a:extLst>
          </p:cNvPr>
          <p:cNvSpPr txBox="1"/>
          <p:nvPr/>
        </p:nvSpPr>
        <p:spPr>
          <a:xfrm>
            <a:off x="4358481" y="5655352"/>
            <a:ext cx="1028700" cy="369332"/>
          </a:xfrm>
          <a:prstGeom prst="rect">
            <a:avLst/>
          </a:prstGeom>
          <a:noFill/>
        </p:spPr>
        <p:txBody>
          <a:bodyPr wrap="square">
            <a:spAutoFit/>
          </a:bodyPr>
          <a:lstStyle/>
          <a:p>
            <a:r>
              <a:rPr lang="pt-BR" sz="1800" b="1" dirty="0">
                <a:solidFill>
                  <a:schemeClr val="bg1"/>
                </a:solidFill>
                <a:latin typeface="Arial Black" panose="020B0A04020102020204" pitchFamily="34" charset="0"/>
                <a:cs typeface="Arial" panose="020B0604020202020204" pitchFamily="34" charset="0"/>
              </a:rPr>
              <a:t>Afuá</a:t>
            </a:r>
            <a:endParaRPr lang="pt-BR" dirty="0"/>
          </a:p>
        </p:txBody>
      </p:sp>
      <p:sp>
        <p:nvSpPr>
          <p:cNvPr id="2" name="Forma Livre 75">
            <a:extLst>
              <a:ext uri="{FF2B5EF4-FFF2-40B4-BE49-F238E27FC236}">
                <a16:creationId xmlns:a16="http://schemas.microsoft.com/office/drawing/2014/main" id="{8EF714B9-51C4-928D-3A0B-0257923319BA}"/>
              </a:ext>
            </a:extLst>
          </p:cNvPr>
          <p:cNvSpPr/>
          <p:nvPr/>
        </p:nvSpPr>
        <p:spPr>
          <a:xfrm>
            <a:off x="15467773" y="8498791"/>
            <a:ext cx="2820227"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 </a:t>
            </a:r>
            <a:r>
              <a:rPr lang="pt-BR" sz="2400" b="1" dirty="0">
                <a:solidFill>
                  <a:prstClr val="black"/>
                </a:solidFill>
                <a:latin typeface="Segoe UI Black" panose="020B0A02040204020203" pitchFamily="34" charset="0"/>
                <a:ea typeface="Segoe UI Black" panose="020B0A02040204020203" pitchFamily="34" charset="0"/>
              </a:rPr>
              <a:t>sendo</a:t>
            </a:r>
            <a:r>
              <a:rPr lang="pt-BR" sz="4200" b="1" dirty="0">
                <a:latin typeface="Segoe UI Black" panose="020B0A02040204020203" pitchFamily="34" charset="0"/>
                <a:ea typeface="Segoe UI Black" panose="020B0A02040204020203" pitchFamily="34" charset="0"/>
              </a:rPr>
              <a:t>79 </a:t>
            </a:r>
            <a:r>
              <a:rPr lang="pt-BR" sz="3300" b="1" dirty="0">
                <a:solidFill>
                  <a:schemeClr val="accent4">
                    <a:lumMod val="75000"/>
                  </a:schemeClr>
                </a:solidFill>
                <a:latin typeface="Segoe UI Black" panose="020B0A02040204020203" pitchFamily="34" charset="0"/>
                <a:ea typeface="Segoe UI Black" panose="020B0A02040204020203" pitchFamily="34" charset="0"/>
              </a:rPr>
              <a:t>Até dez/2025*</a:t>
            </a:r>
            <a:endParaRPr lang="pt-BR" sz="2400" b="1" dirty="0">
              <a:solidFill>
                <a:schemeClr val="tx1"/>
              </a:solidFill>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393417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42" presetClass="entr" presetSubtype="0"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fade">
                                      <p:cBhvr>
                                        <p:cTn id="10" dur="500"/>
                                        <p:tgtEl>
                                          <p:spTgt spid="77"/>
                                        </p:tgtEl>
                                      </p:cBhvr>
                                    </p:animEffect>
                                    <p:anim calcmode="lin" valueType="num">
                                      <p:cBhvr>
                                        <p:cTn id="11" dur="500" fill="hold"/>
                                        <p:tgtEl>
                                          <p:spTgt spid="77"/>
                                        </p:tgtEl>
                                        <p:attrNameLst>
                                          <p:attrName>ppt_x</p:attrName>
                                        </p:attrNameLst>
                                      </p:cBhvr>
                                      <p:tavLst>
                                        <p:tav tm="0">
                                          <p:val>
                                            <p:strVal val="#ppt_x"/>
                                          </p:val>
                                        </p:tav>
                                        <p:tav tm="100000">
                                          <p:val>
                                            <p:strVal val="#ppt_x"/>
                                          </p:val>
                                        </p:tav>
                                      </p:tavLst>
                                    </p:anim>
                                    <p:anim calcmode="lin" valueType="num">
                                      <p:cBhvr>
                                        <p:cTn id="12" dur="500" fill="hold"/>
                                        <p:tgtEl>
                                          <p:spTgt spid="7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500"/>
                                        <p:tgtEl>
                                          <p:spTgt spid="78"/>
                                        </p:tgtEl>
                                      </p:cBhvr>
                                    </p:animEffect>
                                    <p:anim calcmode="lin" valueType="num">
                                      <p:cBhvr>
                                        <p:cTn id="16" dur="500" fill="hold"/>
                                        <p:tgtEl>
                                          <p:spTgt spid="78"/>
                                        </p:tgtEl>
                                        <p:attrNameLst>
                                          <p:attrName>ppt_x</p:attrName>
                                        </p:attrNameLst>
                                      </p:cBhvr>
                                      <p:tavLst>
                                        <p:tav tm="0">
                                          <p:val>
                                            <p:strVal val="#ppt_x"/>
                                          </p:val>
                                        </p:tav>
                                        <p:tav tm="100000">
                                          <p:val>
                                            <p:strVal val="#ppt_x"/>
                                          </p:val>
                                        </p:tav>
                                      </p:tavLst>
                                    </p:anim>
                                    <p:anim calcmode="lin" valueType="num">
                                      <p:cBhvr>
                                        <p:cTn id="17" dur="500" fill="hold"/>
                                        <p:tgtEl>
                                          <p:spTgt spid="7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anim calcmode="lin" valueType="num">
                                      <p:cBhvr>
                                        <p:cTn id="21" dur="500" fill="hold"/>
                                        <p:tgtEl>
                                          <p:spTgt spid="76"/>
                                        </p:tgtEl>
                                        <p:attrNameLst>
                                          <p:attrName>ppt_x</p:attrName>
                                        </p:attrNameLst>
                                      </p:cBhvr>
                                      <p:tavLst>
                                        <p:tav tm="0">
                                          <p:val>
                                            <p:strVal val="#ppt_x"/>
                                          </p:val>
                                        </p:tav>
                                        <p:tav tm="100000">
                                          <p:val>
                                            <p:strVal val="#ppt_x"/>
                                          </p:val>
                                        </p:tav>
                                      </p:tavLst>
                                    </p:anim>
                                    <p:anim calcmode="lin" valueType="num">
                                      <p:cBhvr>
                                        <p:cTn id="22" dur="500" fill="hold"/>
                                        <p:tgtEl>
                                          <p:spTgt spid="7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fade">
                                      <p:cBhvr>
                                        <p:cTn id="25" dur="500"/>
                                        <p:tgtEl>
                                          <p:spTgt spid="75"/>
                                        </p:tgtEl>
                                      </p:cBhvr>
                                    </p:animEffect>
                                    <p:anim calcmode="lin" valueType="num">
                                      <p:cBhvr>
                                        <p:cTn id="26" dur="500" fill="hold"/>
                                        <p:tgtEl>
                                          <p:spTgt spid="75"/>
                                        </p:tgtEl>
                                        <p:attrNameLst>
                                          <p:attrName>ppt_x</p:attrName>
                                        </p:attrNameLst>
                                      </p:cBhvr>
                                      <p:tavLst>
                                        <p:tav tm="0">
                                          <p:val>
                                            <p:strVal val="#ppt_x"/>
                                          </p:val>
                                        </p:tav>
                                        <p:tav tm="100000">
                                          <p:val>
                                            <p:strVal val="#ppt_x"/>
                                          </p:val>
                                        </p:tav>
                                      </p:tavLst>
                                    </p:anim>
                                    <p:anim calcmode="lin" valueType="num">
                                      <p:cBhvr>
                                        <p:cTn id="27" dur="500" fill="hold"/>
                                        <p:tgtEl>
                                          <p:spTgt spid="75"/>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1"/>
                                        </p:tgtEl>
                                        <p:attrNameLst>
                                          <p:attrName>style.visibility</p:attrName>
                                        </p:attrNameLst>
                                      </p:cBhvr>
                                      <p:to>
                                        <p:strVal val="visible"/>
                                      </p:to>
                                    </p:set>
                                    <p:animEffect transition="in" filter="fade">
                                      <p:cBhvr>
                                        <p:cTn id="30" dur="500"/>
                                        <p:tgtEl>
                                          <p:spTgt spid="81"/>
                                        </p:tgtEl>
                                      </p:cBhvr>
                                    </p:animEffect>
                                    <p:anim calcmode="lin" valueType="num">
                                      <p:cBhvr>
                                        <p:cTn id="31" dur="500" fill="hold"/>
                                        <p:tgtEl>
                                          <p:spTgt spid="81"/>
                                        </p:tgtEl>
                                        <p:attrNameLst>
                                          <p:attrName>ppt_x</p:attrName>
                                        </p:attrNameLst>
                                      </p:cBhvr>
                                      <p:tavLst>
                                        <p:tav tm="0">
                                          <p:val>
                                            <p:strVal val="#ppt_x"/>
                                          </p:val>
                                        </p:tav>
                                        <p:tav tm="100000">
                                          <p:val>
                                            <p:strVal val="#ppt_x"/>
                                          </p:val>
                                        </p:tav>
                                      </p:tavLst>
                                    </p:anim>
                                    <p:anim calcmode="lin" valueType="num">
                                      <p:cBhvr>
                                        <p:cTn id="32" dur="500" fill="hold"/>
                                        <p:tgtEl>
                                          <p:spTgt spid="81"/>
                                        </p:tgtEl>
                                        <p:attrNameLst>
                                          <p:attrName>ppt_y</p:attrName>
                                        </p:attrNameLst>
                                      </p:cBhvr>
                                      <p:tavLst>
                                        <p:tav tm="0">
                                          <p:val>
                                            <p:strVal val="#ppt_y+.1"/>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77"/>
                                        </p:tgtEl>
                                        <p:attrNameLst>
                                          <p:attrName>style.visibility</p:attrName>
                                        </p:attrNameLst>
                                      </p:cBhvr>
                                      <p:to>
                                        <p:strVal val="visible"/>
                                      </p:to>
                                    </p:set>
                                    <p:animEffect transition="in" filter="fade">
                                      <p:cBhvr>
                                        <p:cTn id="35" dur="500"/>
                                        <p:tgtEl>
                                          <p:spTgt spid="77"/>
                                        </p:tgtEl>
                                      </p:cBhvr>
                                    </p:animEffect>
                                  </p:childTnLst>
                                </p:cTn>
                              </p:par>
                              <p:par>
                                <p:cTn id="36" presetID="10" presetClass="entr" presetSubtype="0" fill="hold" nodeType="withEffect">
                                  <p:stCondLst>
                                    <p:cond delay="0"/>
                                  </p:stCondLst>
                                  <p:childTnLst>
                                    <p:set>
                                      <p:cBhvr>
                                        <p:cTn id="37" dur="1" fill="hold">
                                          <p:stCondLst>
                                            <p:cond delay="0"/>
                                          </p:stCondLst>
                                        </p:cTn>
                                        <p:tgtEl>
                                          <p:spTgt spid="78"/>
                                        </p:tgtEl>
                                        <p:attrNameLst>
                                          <p:attrName>style.visibility</p:attrName>
                                        </p:attrNameLst>
                                      </p:cBhvr>
                                      <p:to>
                                        <p:strVal val="visible"/>
                                      </p:to>
                                    </p:set>
                                    <p:animEffect transition="in" filter="fade">
                                      <p:cBhvr>
                                        <p:cTn id="38" dur="500"/>
                                        <p:tgtEl>
                                          <p:spTgt spid="78"/>
                                        </p:tgtEl>
                                      </p:cBhvr>
                                    </p:animEffect>
                                  </p:childTnLst>
                                </p:cTn>
                              </p:par>
                              <p:par>
                                <p:cTn id="39" presetID="10" presetClass="entr" presetSubtype="0" fill="hold" grpId="1" nodeType="withEffect">
                                  <p:stCondLst>
                                    <p:cond delay="0"/>
                                  </p:stCondLst>
                                  <p:childTnLst>
                                    <p:set>
                                      <p:cBhvr>
                                        <p:cTn id="40" dur="1" fill="hold">
                                          <p:stCondLst>
                                            <p:cond delay="0"/>
                                          </p:stCondLst>
                                        </p:cTn>
                                        <p:tgtEl>
                                          <p:spTgt spid="76"/>
                                        </p:tgtEl>
                                        <p:attrNameLst>
                                          <p:attrName>style.visibility</p:attrName>
                                        </p:attrNameLst>
                                      </p:cBhvr>
                                      <p:to>
                                        <p:strVal val="visible"/>
                                      </p:to>
                                    </p:set>
                                    <p:animEffect transition="in" filter="fade">
                                      <p:cBhvr>
                                        <p:cTn id="41" dur="500"/>
                                        <p:tgtEl>
                                          <p:spTgt spid="76"/>
                                        </p:tgtEl>
                                      </p:cBhvr>
                                    </p:animEffect>
                                  </p:childTnLst>
                                </p:cTn>
                              </p:par>
                              <p:par>
                                <p:cTn id="42" presetID="10" presetClass="entr" presetSubtype="0" fill="hold" grpId="1" nodeType="with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fade">
                                      <p:cBhvr>
                                        <p:cTn id="44" dur="500"/>
                                        <p:tgtEl>
                                          <p:spTgt spid="75"/>
                                        </p:tgtEl>
                                      </p:cBhvr>
                                    </p:animEffect>
                                  </p:childTnLst>
                                </p:cTn>
                              </p:par>
                              <p:par>
                                <p:cTn id="45" presetID="10" presetClass="entr" presetSubtype="0" fill="hold" nodeType="with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fade">
                                      <p:cBhvr>
                                        <p:cTn id="47" dur="500"/>
                                        <p:tgtEl>
                                          <p:spTgt spid="81"/>
                                        </p:tgtEl>
                                      </p:cBhvr>
                                    </p:animEffect>
                                  </p:childTnLst>
                                </p:cTn>
                              </p:par>
                              <p:par>
                                <p:cTn id="48" presetID="10" presetClass="entr" presetSubtype="0" fill="hold" grpId="1" nodeType="withEffect">
                                  <p:stCondLst>
                                    <p:cond delay="0"/>
                                  </p:stCondLst>
                                  <p:childTnLst>
                                    <p:set>
                                      <p:cBhvr>
                                        <p:cTn id="49" dur="1" fill="hold">
                                          <p:stCondLst>
                                            <p:cond delay="0"/>
                                          </p:stCondLst>
                                        </p:cTn>
                                        <p:tgtEl>
                                          <p:spTgt spid="85"/>
                                        </p:tgtEl>
                                        <p:attrNameLst>
                                          <p:attrName>style.visibility</p:attrName>
                                        </p:attrNameLst>
                                      </p:cBhvr>
                                      <p:to>
                                        <p:strVal val="visible"/>
                                      </p:to>
                                    </p:set>
                                    <p:animEffect transition="in" filter="fade">
                                      <p:cBhvr>
                                        <p:cTn id="50" dur="1000"/>
                                        <p:tgtEl>
                                          <p:spTgt spid="85"/>
                                        </p:tgtEl>
                                      </p:cBhvr>
                                    </p:animEffect>
                                  </p:childTnLst>
                                </p:cTn>
                              </p:par>
                              <p:par>
                                <p:cTn id="51" presetID="10" presetClass="entr" presetSubtype="0" fill="hold" grpId="1" nodeType="withEffect">
                                  <p:stCondLst>
                                    <p:cond delay="0"/>
                                  </p:stCondLst>
                                  <p:childTnLst>
                                    <p:set>
                                      <p:cBhvr>
                                        <p:cTn id="52" dur="1" fill="hold">
                                          <p:stCondLst>
                                            <p:cond delay="0"/>
                                          </p:stCondLst>
                                        </p:cTn>
                                        <p:tgtEl>
                                          <p:spTgt spid="84"/>
                                        </p:tgtEl>
                                        <p:attrNameLst>
                                          <p:attrName>style.visibility</p:attrName>
                                        </p:attrNameLst>
                                      </p:cBhvr>
                                      <p:to>
                                        <p:strVal val="visible"/>
                                      </p:to>
                                    </p:set>
                                    <p:animEffect transition="in" filter="fade">
                                      <p:cBhvr>
                                        <p:cTn id="53" dur="1000"/>
                                        <p:tgtEl>
                                          <p:spTgt spid="84"/>
                                        </p:tgtEl>
                                      </p:cBhvr>
                                    </p:animEffect>
                                  </p:childTnLst>
                                </p:cTn>
                              </p:par>
                              <p:par>
                                <p:cTn id="54" presetID="42" presetClass="path" presetSubtype="0" accel="50000" decel="50000" fill="hold" grpId="0" nodeType="withEffect">
                                  <p:stCondLst>
                                    <p:cond delay="0"/>
                                  </p:stCondLst>
                                  <p:childTnLst>
                                    <p:animMotion origin="layout" path="M -0.04466 0.00393 L -0.00013 0.00116 " pathEditMode="relative" rAng="0" ptsTypes="AA">
                                      <p:cBhvr>
                                        <p:cTn id="55" dur="1000" fill="hold"/>
                                        <p:tgtEl>
                                          <p:spTgt spid="84"/>
                                        </p:tgtEl>
                                        <p:attrNameLst>
                                          <p:attrName>ppt_x</p:attrName>
                                          <p:attrName>ppt_y</p:attrName>
                                        </p:attrNameLst>
                                      </p:cBhvr>
                                      <p:rCtr x="2227" y="-139"/>
                                    </p:animMotion>
                                  </p:childTnLst>
                                </p:cTn>
                              </p:par>
                              <p:par>
                                <p:cTn id="56" presetID="42" presetClass="path" presetSubtype="0" accel="50000" decel="50000" fill="hold" grpId="0" nodeType="withEffect">
                                  <p:stCondLst>
                                    <p:cond delay="0"/>
                                  </p:stCondLst>
                                  <p:childTnLst>
                                    <p:animMotion origin="layout" path="M 0.0108 -0.0007 L -0.00013 -0.00023 " pathEditMode="relative" rAng="0" ptsTypes="AA">
                                      <p:cBhvr>
                                        <p:cTn id="57" dur="1000" fill="hold"/>
                                        <p:tgtEl>
                                          <p:spTgt spid="85"/>
                                        </p:tgtEl>
                                        <p:attrNameLst>
                                          <p:attrName>ppt_x</p:attrName>
                                          <p:attrName>ppt_y</p:attrName>
                                        </p:attrNameLst>
                                      </p:cBhvr>
                                      <p:rCtr x="-547" y="23"/>
                                    </p:animMotion>
                                  </p:childTnLst>
                                </p:cTn>
                              </p:par>
                              <p:par>
                                <p:cTn id="58" presetID="10" presetClass="entr" presetSubtype="0" fill="hold" grpId="0" nodeType="withEffect">
                                  <p:stCondLst>
                                    <p:cond delay="0"/>
                                  </p:stCondLst>
                                  <p:childTnLst>
                                    <p:set>
                                      <p:cBhvr>
                                        <p:cTn id="59" dur="1" fill="hold">
                                          <p:stCondLst>
                                            <p:cond delay="0"/>
                                          </p:stCondLst>
                                        </p:cTn>
                                        <p:tgtEl>
                                          <p:spTgt spid="87"/>
                                        </p:tgtEl>
                                        <p:attrNameLst>
                                          <p:attrName>style.visibility</p:attrName>
                                        </p:attrNameLst>
                                      </p:cBhvr>
                                      <p:to>
                                        <p:strVal val="visible"/>
                                      </p:to>
                                    </p:set>
                                    <p:animEffect transition="in" filter="fade">
                                      <p:cBhvr>
                                        <p:cTn id="60" dur="500"/>
                                        <p:tgtEl>
                                          <p:spTgt spid="8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fade">
                                      <p:cBhvr>
                                        <p:cTn id="63" dur="500"/>
                                        <p:tgtEl>
                                          <p:spTgt spid="88"/>
                                        </p:tgtEl>
                                      </p:cBhvr>
                                    </p:animEffect>
                                  </p:childTnLst>
                                </p:cTn>
                              </p:par>
                              <p:par>
                                <p:cTn id="64" presetID="42" presetClass="entr" presetSubtype="0" fill="hold"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500"/>
                                        <p:tgtEl>
                                          <p:spTgt spid="7"/>
                                        </p:tgtEl>
                                      </p:cBhvr>
                                    </p:animEffect>
                                    <p:anim calcmode="lin" valueType="num">
                                      <p:cBhvr>
                                        <p:cTn id="67" dur="500" fill="hold"/>
                                        <p:tgtEl>
                                          <p:spTgt spid="7"/>
                                        </p:tgtEl>
                                        <p:attrNameLst>
                                          <p:attrName>ppt_x</p:attrName>
                                        </p:attrNameLst>
                                      </p:cBhvr>
                                      <p:tavLst>
                                        <p:tav tm="0">
                                          <p:val>
                                            <p:strVal val="#ppt_x"/>
                                          </p:val>
                                        </p:tav>
                                        <p:tav tm="100000">
                                          <p:val>
                                            <p:strVal val="#ppt_x"/>
                                          </p:val>
                                        </p:tav>
                                      </p:tavLst>
                                    </p:anim>
                                    <p:anim calcmode="lin" valueType="num">
                                      <p:cBhvr>
                                        <p:cTn id="68" dur="500" fill="hold"/>
                                        <p:tgtEl>
                                          <p:spTgt spid="7"/>
                                        </p:tgtEl>
                                        <p:attrNameLst>
                                          <p:attrName>ppt_y</p:attrName>
                                        </p:attrNameLst>
                                      </p:cBhvr>
                                      <p:tavLst>
                                        <p:tav tm="0">
                                          <p:val>
                                            <p:strVal val="#ppt_y+.1"/>
                                          </p:val>
                                        </p:tav>
                                        <p:tav tm="100000">
                                          <p:val>
                                            <p:strVal val="#ppt_y"/>
                                          </p:val>
                                        </p:tav>
                                      </p:tavLst>
                                    </p:anim>
                                  </p:childTnLst>
                                </p:cTn>
                              </p:par>
                              <p:par>
                                <p:cTn id="69" presetID="10" presetClass="entr" presetSubtype="0" fill="hold"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500"/>
                                        <p:tgtEl>
                                          <p:spTgt spid="7"/>
                                        </p:tgtEl>
                                      </p:cBhvr>
                                    </p:animEffect>
                                  </p:childTnLst>
                                </p:cTn>
                              </p:par>
                              <p:par>
                                <p:cTn id="72" presetID="42" presetClass="entr" presetSubtype="0" fill="hold" grpId="0" nodeType="with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fade">
                                      <p:cBhvr>
                                        <p:cTn id="74" dur="500"/>
                                        <p:tgtEl>
                                          <p:spTgt spid="8"/>
                                        </p:tgtEl>
                                      </p:cBhvr>
                                    </p:animEffect>
                                    <p:anim calcmode="lin" valueType="num">
                                      <p:cBhvr>
                                        <p:cTn id="75" dur="500" fill="hold"/>
                                        <p:tgtEl>
                                          <p:spTgt spid="8"/>
                                        </p:tgtEl>
                                        <p:attrNameLst>
                                          <p:attrName>ppt_x</p:attrName>
                                        </p:attrNameLst>
                                      </p:cBhvr>
                                      <p:tavLst>
                                        <p:tav tm="0">
                                          <p:val>
                                            <p:strVal val="#ppt_x"/>
                                          </p:val>
                                        </p:tav>
                                        <p:tav tm="100000">
                                          <p:val>
                                            <p:strVal val="#ppt_x"/>
                                          </p:val>
                                        </p:tav>
                                      </p:tavLst>
                                    </p:anim>
                                    <p:anim calcmode="lin" valueType="num">
                                      <p:cBhvr>
                                        <p:cTn id="76" dur="500" fill="hold"/>
                                        <p:tgtEl>
                                          <p:spTgt spid="8"/>
                                        </p:tgtEl>
                                        <p:attrNameLst>
                                          <p:attrName>ppt_y</p:attrName>
                                        </p:attrNameLst>
                                      </p:cBhvr>
                                      <p:tavLst>
                                        <p:tav tm="0">
                                          <p:val>
                                            <p:strVal val="#ppt_y+.1"/>
                                          </p:val>
                                        </p:tav>
                                        <p:tav tm="100000">
                                          <p:val>
                                            <p:strVal val="#ppt_y"/>
                                          </p:val>
                                        </p:tav>
                                      </p:tavLst>
                                    </p:anim>
                                  </p:childTnLst>
                                </p:cTn>
                              </p:par>
                              <p:par>
                                <p:cTn id="77" presetID="10" presetClass="entr" presetSubtype="0" fill="hold" grpId="1" nodeType="with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500"/>
                                        <p:tgtEl>
                                          <p:spTgt spid="8"/>
                                        </p:tgtEl>
                                      </p:cBhvr>
                                    </p:animEffect>
                                  </p:childTnLst>
                                </p:cTn>
                              </p:par>
                              <p:par>
                                <p:cTn id="80" presetID="42" presetClass="entr" presetSubtype="0" fill="hold" grpId="0" nodeType="with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500"/>
                                        <p:tgtEl>
                                          <p:spTgt spid="9"/>
                                        </p:tgtEl>
                                      </p:cBhvr>
                                    </p:animEffect>
                                    <p:anim calcmode="lin" valueType="num">
                                      <p:cBhvr>
                                        <p:cTn id="83" dur="500" fill="hold"/>
                                        <p:tgtEl>
                                          <p:spTgt spid="9"/>
                                        </p:tgtEl>
                                        <p:attrNameLst>
                                          <p:attrName>ppt_x</p:attrName>
                                        </p:attrNameLst>
                                      </p:cBhvr>
                                      <p:tavLst>
                                        <p:tav tm="0">
                                          <p:val>
                                            <p:strVal val="#ppt_x"/>
                                          </p:val>
                                        </p:tav>
                                        <p:tav tm="100000">
                                          <p:val>
                                            <p:strVal val="#ppt_x"/>
                                          </p:val>
                                        </p:tav>
                                      </p:tavLst>
                                    </p:anim>
                                    <p:anim calcmode="lin" valueType="num">
                                      <p:cBhvr>
                                        <p:cTn id="84" dur="500" fill="hold"/>
                                        <p:tgtEl>
                                          <p:spTgt spid="9"/>
                                        </p:tgtEl>
                                        <p:attrNameLst>
                                          <p:attrName>ppt_y</p:attrName>
                                        </p:attrNameLst>
                                      </p:cBhvr>
                                      <p:tavLst>
                                        <p:tav tm="0">
                                          <p:val>
                                            <p:strVal val="#ppt_y+.1"/>
                                          </p:val>
                                        </p:tav>
                                        <p:tav tm="100000">
                                          <p:val>
                                            <p:strVal val="#ppt_y"/>
                                          </p:val>
                                        </p:tav>
                                      </p:tavLst>
                                    </p:anim>
                                  </p:childTnLst>
                                </p:cTn>
                              </p:par>
                              <p:par>
                                <p:cTn id="85" presetID="10" presetClass="entr" presetSubtype="0" fill="hold" grpId="1"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childTnLst>
                                </p:cTn>
                              </p:par>
                              <p:par>
                                <p:cTn id="88" presetID="42" presetClass="entr" presetSubtype="0" fill="hold" grpId="0" nodeType="with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fade">
                                      <p:cBhvr>
                                        <p:cTn id="90" dur="500"/>
                                        <p:tgtEl>
                                          <p:spTgt spid="10"/>
                                        </p:tgtEl>
                                      </p:cBhvr>
                                    </p:animEffect>
                                    <p:anim calcmode="lin" valueType="num">
                                      <p:cBhvr>
                                        <p:cTn id="91" dur="500" fill="hold"/>
                                        <p:tgtEl>
                                          <p:spTgt spid="10"/>
                                        </p:tgtEl>
                                        <p:attrNameLst>
                                          <p:attrName>ppt_x</p:attrName>
                                        </p:attrNameLst>
                                      </p:cBhvr>
                                      <p:tavLst>
                                        <p:tav tm="0">
                                          <p:val>
                                            <p:strVal val="#ppt_x"/>
                                          </p:val>
                                        </p:tav>
                                        <p:tav tm="100000">
                                          <p:val>
                                            <p:strVal val="#ppt_x"/>
                                          </p:val>
                                        </p:tav>
                                      </p:tavLst>
                                    </p:anim>
                                    <p:anim calcmode="lin" valueType="num">
                                      <p:cBhvr>
                                        <p:cTn id="92" dur="500" fill="hold"/>
                                        <p:tgtEl>
                                          <p:spTgt spid="10"/>
                                        </p:tgtEl>
                                        <p:attrNameLst>
                                          <p:attrName>ppt_y</p:attrName>
                                        </p:attrNameLst>
                                      </p:cBhvr>
                                      <p:tavLst>
                                        <p:tav tm="0">
                                          <p:val>
                                            <p:strVal val="#ppt_y+.1"/>
                                          </p:val>
                                        </p:tav>
                                        <p:tav tm="100000">
                                          <p:val>
                                            <p:strVal val="#ppt_y"/>
                                          </p:val>
                                        </p:tav>
                                      </p:tavLst>
                                    </p:anim>
                                  </p:childTnLst>
                                </p:cTn>
                              </p:par>
                              <p:par>
                                <p:cTn id="93" presetID="10" presetClass="entr" presetSubtype="0" fill="hold" grpId="1" nodeType="with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fade">
                                      <p:cBhvr>
                                        <p:cTn id="95" dur="500"/>
                                        <p:tgtEl>
                                          <p:spTgt spid="10"/>
                                        </p:tgtEl>
                                      </p:cBhvr>
                                    </p:animEffect>
                                  </p:childTnLst>
                                </p:cTn>
                              </p:par>
                              <p:par>
                                <p:cTn id="96" presetID="42" presetClass="entr" presetSubtype="0" fill="hold" grpId="0" nodeType="withEffect">
                                  <p:stCondLst>
                                    <p:cond delay="0"/>
                                  </p:stCondLst>
                                  <p:childTnLst>
                                    <p:set>
                                      <p:cBhvr>
                                        <p:cTn id="97" dur="1" fill="hold">
                                          <p:stCondLst>
                                            <p:cond delay="0"/>
                                          </p:stCondLst>
                                        </p:cTn>
                                        <p:tgtEl>
                                          <p:spTgt spid="2"/>
                                        </p:tgtEl>
                                        <p:attrNameLst>
                                          <p:attrName>style.visibility</p:attrName>
                                        </p:attrNameLst>
                                      </p:cBhvr>
                                      <p:to>
                                        <p:strVal val="visible"/>
                                      </p:to>
                                    </p:set>
                                    <p:animEffect transition="in" filter="fade">
                                      <p:cBhvr>
                                        <p:cTn id="98" dur="500"/>
                                        <p:tgtEl>
                                          <p:spTgt spid="2"/>
                                        </p:tgtEl>
                                      </p:cBhvr>
                                    </p:animEffect>
                                    <p:anim calcmode="lin" valueType="num">
                                      <p:cBhvr>
                                        <p:cTn id="99" dur="500" fill="hold"/>
                                        <p:tgtEl>
                                          <p:spTgt spid="2"/>
                                        </p:tgtEl>
                                        <p:attrNameLst>
                                          <p:attrName>ppt_x</p:attrName>
                                        </p:attrNameLst>
                                      </p:cBhvr>
                                      <p:tavLst>
                                        <p:tav tm="0">
                                          <p:val>
                                            <p:strVal val="#ppt_x"/>
                                          </p:val>
                                        </p:tav>
                                        <p:tav tm="100000">
                                          <p:val>
                                            <p:strVal val="#ppt_x"/>
                                          </p:val>
                                        </p:tav>
                                      </p:tavLst>
                                    </p:anim>
                                    <p:anim calcmode="lin" valueType="num">
                                      <p:cBhvr>
                                        <p:cTn id="100" dur="500" fill="hold"/>
                                        <p:tgtEl>
                                          <p:spTgt spid="2"/>
                                        </p:tgtEl>
                                        <p:attrNameLst>
                                          <p:attrName>ppt_y</p:attrName>
                                        </p:attrNameLst>
                                      </p:cBhvr>
                                      <p:tavLst>
                                        <p:tav tm="0">
                                          <p:val>
                                            <p:strVal val="#ppt_y+.1"/>
                                          </p:val>
                                        </p:tav>
                                        <p:tav tm="100000">
                                          <p:val>
                                            <p:strVal val="#ppt_y"/>
                                          </p:val>
                                        </p:tav>
                                      </p:tavLst>
                                    </p:anim>
                                  </p:childTnLst>
                                </p:cTn>
                              </p:par>
                              <p:par>
                                <p:cTn id="101" presetID="10" presetClass="entr" presetSubtype="0" fill="hold" grpId="1" nodeType="withEffect">
                                  <p:stCondLst>
                                    <p:cond delay="0"/>
                                  </p:stCondLst>
                                  <p:childTnLst>
                                    <p:set>
                                      <p:cBhvr>
                                        <p:cTn id="102" dur="1" fill="hold">
                                          <p:stCondLst>
                                            <p:cond delay="0"/>
                                          </p:stCondLst>
                                        </p:cTn>
                                        <p:tgtEl>
                                          <p:spTgt spid="2"/>
                                        </p:tgtEl>
                                        <p:attrNameLst>
                                          <p:attrName>style.visibility</p:attrName>
                                        </p:attrNameLst>
                                      </p:cBhvr>
                                      <p:to>
                                        <p:strVal val="visible"/>
                                      </p:to>
                                    </p:set>
                                    <p:animEffect transition="in" filter="fade">
                                      <p:cBhvr>
                                        <p:cTn id="10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75" grpId="0"/>
      <p:bldP spid="75" grpId="1"/>
      <p:bldP spid="76" grpId="0"/>
      <p:bldP spid="76" grpId="1"/>
      <p:bldP spid="84" grpId="0"/>
      <p:bldP spid="84" grpId="1"/>
      <p:bldP spid="85" grpId="0"/>
      <p:bldP spid="85" grpId="1"/>
      <p:bldP spid="87" grpId="0" animBg="1"/>
      <p:bldP spid="88" grpId="0"/>
      <p:bldP spid="8" grpId="0"/>
      <p:bldP spid="8" grpId="1"/>
      <p:bldP spid="9" grpId="0"/>
      <p:bldP spid="9" grpId="1"/>
      <p:bldP spid="10" grpId="0"/>
      <p:bldP spid="10" grpId="1"/>
      <p:bldP spid="2" grpId="0"/>
      <p:bldP spid="2"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25774-B2C0-8A97-4874-7F2F5B34FDD4}"/>
            </a:ext>
          </a:extLst>
        </p:cNvPr>
        <p:cNvGrpSpPr/>
        <p:nvPr/>
      </p:nvGrpSpPr>
      <p:grpSpPr>
        <a:xfrm>
          <a:off x="0" y="0"/>
          <a:ext cx="0" cy="0"/>
          <a:chOff x="0" y="0"/>
          <a:chExt cx="0" cy="0"/>
        </a:xfrm>
      </p:grpSpPr>
      <p:sp>
        <p:nvSpPr>
          <p:cNvPr id="25" name="Retângulo 24">
            <a:extLst>
              <a:ext uri="{FF2B5EF4-FFF2-40B4-BE49-F238E27FC236}">
                <a16:creationId xmlns:a16="http://schemas.microsoft.com/office/drawing/2014/main" id="{8E3E9725-27D0-8B59-7580-9D8552793EC6}"/>
              </a:ext>
            </a:extLst>
          </p:cNvPr>
          <p:cNvSpPr/>
          <p:nvPr/>
        </p:nvSpPr>
        <p:spPr>
          <a:xfrm>
            <a:off x="1002620" y="655480"/>
            <a:ext cx="189000" cy="104255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2700">
              <a:solidFill>
                <a:prstClr val="white"/>
              </a:solidFill>
              <a:latin typeface="Calibri" panose="020F0502020204030204"/>
            </a:endParaRPr>
          </a:p>
        </p:txBody>
      </p:sp>
      <p:sp>
        <p:nvSpPr>
          <p:cNvPr id="75" name="Forma Livre 74">
            <a:extLst>
              <a:ext uri="{FF2B5EF4-FFF2-40B4-BE49-F238E27FC236}">
                <a16:creationId xmlns:a16="http://schemas.microsoft.com/office/drawing/2014/main" id="{72096FFC-B4FE-8A11-18BB-158D26492FAA}"/>
              </a:ext>
            </a:extLst>
          </p:cNvPr>
          <p:cNvSpPr/>
          <p:nvPr/>
        </p:nvSpPr>
        <p:spPr>
          <a:xfrm>
            <a:off x="11587639" y="5735978"/>
            <a:ext cx="2277783" cy="1493057"/>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297</a:t>
            </a:r>
            <a:r>
              <a:rPr lang="pt-BR" sz="2000" b="1" dirty="0">
                <a:latin typeface="Segoe UI Black" panose="020B0A02040204020203" pitchFamily="34" charset="0"/>
                <a:ea typeface="Segoe UI Black" panose="020B0A02040204020203" pitchFamily="34" charset="0"/>
              </a:rPr>
              <a:t> </a:t>
            </a:r>
            <a:r>
              <a:rPr lang="pt-BR" sz="3300" b="1" dirty="0">
                <a:solidFill>
                  <a:schemeClr val="accent3">
                    <a:lumMod val="75000"/>
                  </a:schemeClr>
                </a:solidFill>
                <a:latin typeface="Segoe UI Black" panose="020B0A02040204020203" pitchFamily="34" charset="0"/>
                <a:ea typeface="Segoe UI Black" panose="020B0A02040204020203" pitchFamily="34" charset="0"/>
              </a:rPr>
              <a:t>PESSOAS</a:t>
            </a:r>
            <a:r>
              <a:rPr lang="pt-BR" sz="2400" b="1" dirty="0">
                <a:latin typeface="Segoe UI Black" panose="020B0A02040204020203" pitchFamily="34" charset="0"/>
                <a:ea typeface="Segoe UI Black" panose="020B0A02040204020203" pitchFamily="34" charset="0"/>
              </a:rPr>
              <a:t> beneficiadas</a:t>
            </a:r>
            <a:endParaRPr lang="pt-BR" sz="2400" b="1" dirty="0">
              <a:solidFill>
                <a:schemeClr val="accent4">
                  <a:lumMod val="75000"/>
                </a:schemeClr>
              </a:solidFill>
              <a:latin typeface="Segoe UI Black" panose="020B0A02040204020203" pitchFamily="34" charset="0"/>
              <a:ea typeface="Segoe UI Black" panose="020B0A02040204020203" pitchFamily="34" charset="0"/>
            </a:endParaRPr>
          </a:p>
        </p:txBody>
      </p:sp>
      <p:sp>
        <p:nvSpPr>
          <p:cNvPr id="76" name="Forma Livre 75">
            <a:extLst>
              <a:ext uri="{FF2B5EF4-FFF2-40B4-BE49-F238E27FC236}">
                <a16:creationId xmlns:a16="http://schemas.microsoft.com/office/drawing/2014/main" id="{9293EABF-2670-711A-F1F4-F37F46E745A4}"/>
              </a:ext>
            </a:extLst>
          </p:cNvPr>
          <p:cNvSpPr/>
          <p:nvPr/>
        </p:nvSpPr>
        <p:spPr>
          <a:xfrm>
            <a:off x="11524001" y="4058452"/>
            <a:ext cx="2645540"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66</a:t>
            </a:r>
            <a:r>
              <a:rPr lang="pt-BR" sz="3500" b="1" dirty="0">
                <a:latin typeface="Segoe UI Black" panose="020B0A02040204020203" pitchFamily="34" charset="0"/>
                <a:ea typeface="Segoe UI Black" panose="020B0A02040204020203" pitchFamily="34" charset="0"/>
              </a:rPr>
              <a:t> </a:t>
            </a:r>
            <a:r>
              <a:rPr lang="pt-BR" sz="3300" b="1" dirty="0">
                <a:solidFill>
                  <a:schemeClr val="accent4">
                    <a:lumMod val="75000"/>
                  </a:schemeClr>
                </a:solidFill>
                <a:latin typeface="Segoe UI Black" panose="020B0A02040204020203" pitchFamily="34" charset="0"/>
                <a:ea typeface="Segoe UI Black" panose="020B0A02040204020203" pitchFamily="34" charset="0"/>
              </a:rPr>
              <a:t>FAMÍLIAS</a:t>
            </a:r>
            <a:r>
              <a:rPr lang="pt-BR" sz="2400" b="1" dirty="0">
                <a:solidFill>
                  <a:schemeClr val="tx1"/>
                </a:solidFill>
                <a:latin typeface="Segoe UI Black" panose="020B0A02040204020203" pitchFamily="34" charset="0"/>
                <a:ea typeface="Segoe UI Black" panose="020B0A02040204020203" pitchFamily="34" charset="0"/>
              </a:rPr>
              <a:t> atendidas</a:t>
            </a:r>
          </a:p>
        </p:txBody>
      </p:sp>
      <p:pic>
        <p:nvPicPr>
          <p:cNvPr id="77" name="Picture 2" descr="https://static.vecteezy.com/ti/vetor-gratis/p3/5720392-pais-e-filho-icone-familia-ilustracao-isolado-em-fundo-branco-gratis-vetor.jpg">
            <a:extLst>
              <a:ext uri="{FF2B5EF4-FFF2-40B4-BE49-F238E27FC236}">
                <a16:creationId xmlns:a16="http://schemas.microsoft.com/office/drawing/2014/main" id="{18AFDA54-5837-AD54-7FCA-2CFC11A31B20}"/>
              </a:ext>
            </a:extLst>
          </p:cNvPr>
          <p:cNvPicPr>
            <a:picLocks noChangeAspect="1" noChangeArrowheads="1"/>
          </p:cNvPicPr>
          <p:nvPr/>
        </p:nvPicPr>
        <p:blipFill>
          <a:blip r:embed="rId2" cstate="print">
            <a:biLevel thresh="75000"/>
            <a:extLst>
              <a:ext uri="{BEBA8EAE-BF5A-486C-A8C5-ECC9F3942E4B}">
                <a14:imgProps xmlns:a14="http://schemas.microsoft.com/office/drawing/2010/main">
                  <a14:imgLayer r:embed="rId3">
                    <a14:imgEffect>
                      <a14:backgroundRemoval t="10000" b="90000" l="10000" r="90000">
                        <a14:foregroundMark x1="36302" y1="19583" x2="36302" y2="19583"/>
                        <a14:foregroundMark x1="59635" y1="20990" x2="59635" y2="20990"/>
                        <a14:foregroundMark x1="47969" y1="80104" x2="47969" y2="80104"/>
                      </a14:backgroundRemoval>
                    </a14:imgEffect>
                  </a14:imgLayer>
                </a14:imgProps>
              </a:ext>
              <a:ext uri="{28A0092B-C50C-407E-A947-70E740481C1C}">
                <a14:useLocalDpi xmlns:a14="http://schemas.microsoft.com/office/drawing/2010/main" val="0"/>
              </a:ext>
            </a:extLst>
          </a:blip>
          <a:srcRect/>
          <a:stretch>
            <a:fillRect/>
          </a:stretch>
        </p:blipFill>
        <p:spPr bwMode="auto">
          <a:xfrm>
            <a:off x="10228600" y="8096689"/>
            <a:ext cx="1163750" cy="116375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https://i0.wp.com/imagensemoldes.com.br/wp-content/uploads/2020/05/%C3%8Dcone-Fam%C3%ADlia-PNG.png?fit=800%2C787&amp;ssl=1">
            <a:extLst>
              <a:ext uri="{FF2B5EF4-FFF2-40B4-BE49-F238E27FC236}">
                <a16:creationId xmlns:a16="http://schemas.microsoft.com/office/drawing/2014/main" id="{8D96DFFC-B9E1-8F00-A43E-A5234288C1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63084" y="6195306"/>
            <a:ext cx="1069480" cy="1052101"/>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Agrupar 80">
            <a:extLst>
              <a:ext uri="{FF2B5EF4-FFF2-40B4-BE49-F238E27FC236}">
                <a16:creationId xmlns:a16="http://schemas.microsoft.com/office/drawing/2014/main" id="{9C346A37-6F82-40BB-F72F-02E9702CC3EA}"/>
              </a:ext>
            </a:extLst>
          </p:cNvPr>
          <p:cNvGrpSpPr/>
          <p:nvPr/>
        </p:nvGrpSpPr>
        <p:grpSpPr>
          <a:xfrm>
            <a:off x="12235623" y="2344794"/>
            <a:ext cx="3897793" cy="804379"/>
            <a:chOff x="8312816" y="1241812"/>
            <a:chExt cx="3310131" cy="752707"/>
          </a:xfrm>
          <a:solidFill>
            <a:schemeClr val="accent1">
              <a:lumMod val="50000"/>
            </a:schemeClr>
          </a:solidFill>
        </p:grpSpPr>
        <p:sp>
          <p:nvSpPr>
            <p:cNvPr id="82" name="Retângulo 81">
              <a:extLst>
                <a:ext uri="{FF2B5EF4-FFF2-40B4-BE49-F238E27FC236}">
                  <a16:creationId xmlns:a16="http://schemas.microsoft.com/office/drawing/2014/main" id="{0FBE53C7-3A26-0679-58F7-17C3F533AF78}"/>
                </a:ext>
              </a:extLst>
            </p:cNvPr>
            <p:cNvSpPr/>
            <p:nvPr/>
          </p:nvSpPr>
          <p:spPr>
            <a:xfrm>
              <a:off x="8525184" y="1306253"/>
              <a:ext cx="3097763" cy="6882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a:p>
          </p:txBody>
        </p:sp>
        <p:sp>
          <p:nvSpPr>
            <p:cNvPr id="83" name="Forma Livre 82">
              <a:extLst>
                <a:ext uri="{FF2B5EF4-FFF2-40B4-BE49-F238E27FC236}">
                  <a16:creationId xmlns:a16="http://schemas.microsoft.com/office/drawing/2014/main" id="{C53EE40E-011B-15F0-82F0-CDCA9C9C7288}"/>
                </a:ext>
              </a:extLst>
            </p:cNvPr>
            <p:cNvSpPr/>
            <p:nvPr/>
          </p:nvSpPr>
          <p:spPr>
            <a:xfrm>
              <a:off x="8312816" y="1241812"/>
              <a:ext cx="3310131" cy="586283"/>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3600" b="1" dirty="0">
                  <a:solidFill>
                    <a:schemeClr val="bg1"/>
                  </a:solidFill>
                  <a:latin typeface="Segoe UI Black" panose="020B0A02040204020203" pitchFamily="34" charset="0"/>
                  <a:ea typeface="Segoe UI Black" panose="020B0A02040204020203" pitchFamily="34" charset="0"/>
                </a:rPr>
                <a:t>Resultados</a:t>
              </a:r>
              <a:endParaRPr lang="pt-BR" sz="3600" b="1" kern="1200" dirty="0">
                <a:solidFill>
                  <a:schemeClr val="bg1"/>
                </a:solidFill>
                <a:latin typeface="Segoe UI Black" panose="020B0A02040204020203" pitchFamily="34" charset="0"/>
                <a:ea typeface="Segoe UI Black" panose="020B0A02040204020203" pitchFamily="34" charset="0"/>
              </a:endParaRPr>
            </a:p>
          </p:txBody>
        </p:sp>
      </p:grpSp>
      <p:sp>
        <p:nvSpPr>
          <p:cNvPr id="84" name="CaixaDeTexto 83">
            <a:extLst>
              <a:ext uri="{FF2B5EF4-FFF2-40B4-BE49-F238E27FC236}">
                <a16:creationId xmlns:a16="http://schemas.microsoft.com/office/drawing/2014/main" id="{5256B04B-FC18-1182-C4F9-A7B4661713D4}"/>
              </a:ext>
            </a:extLst>
          </p:cNvPr>
          <p:cNvSpPr txBox="1"/>
          <p:nvPr/>
        </p:nvSpPr>
        <p:spPr>
          <a:xfrm>
            <a:off x="1143000" y="610969"/>
            <a:ext cx="13417112" cy="646331"/>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pt-BR" sz="3600" b="1" dirty="0"/>
              <a:t>Programa de Universalização do Acesso à Energia Elétrica</a:t>
            </a:r>
          </a:p>
        </p:txBody>
      </p:sp>
      <p:sp>
        <p:nvSpPr>
          <p:cNvPr id="85" name="CaixaDeTexto 84">
            <a:extLst>
              <a:ext uri="{FF2B5EF4-FFF2-40B4-BE49-F238E27FC236}">
                <a16:creationId xmlns:a16="http://schemas.microsoft.com/office/drawing/2014/main" id="{BFDD2DCD-F088-1C46-ECEF-7B3831D7E281}"/>
              </a:ext>
            </a:extLst>
          </p:cNvPr>
          <p:cNvSpPr txBox="1"/>
          <p:nvPr/>
        </p:nvSpPr>
        <p:spPr>
          <a:xfrm>
            <a:off x="1143000" y="1104900"/>
            <a:ext cx="13417112" cy="584775"/>
          </a:xfrm>
          <a:prstGeom prst="rect">
            <a:avLst/>
          </a:prstGeom>
          <a:noFill/>
        </p:spPr>
        <p:txBody>
          <a:bodyPr wrap="square" rtlCol="0">
            <a:spAutoFit/>
          </a:bodyPr>
          <a:lstStyle/>
          <a:p>
            <a:pPr>
              <a:defRPr/>
            </a:pPr>
            <a:r>
              <a:rPr lang="pt-BR" sz="3200" dirty="0"/>
              <a:t>Programa </a:t>
            </a:r>
            <a:r>
              <a:rPr lang="pt-BR" sz="3200" b="1" dirty="0">
                <a:effectLst>
                  <a:outerShdw blurRad="38100" dist="38100" dir="2700000" algn="tl">
                    <a:srgbClr val="000000">
                      <a:alpha val="43137"/>
                    </a:srgbClr>
                  </a:outerShdw>
                </a:effectLst>
              </a:rPr>
              <a:t>LUZ PARA TODOS</a:t>
            </a:r>
          </a:p>
        </p:txBody>
      </p:sp>
      <p:sp>
        <p:nvSpPr>
          <p:cNvPr id="87" name="Retângulo 86">
            <a:extLst>
              <a:ext uri="{FF2B5EF4-FFF2-40B4-BE49-F238E27FC236}">
                <a16:creationId xmlns:a16="http://schemas.microsoft.com/office/drawing/2014/main" id="{A291BB4E-0EA4-AFBF-95C2-20AE39134B32}"/>
              </a:ext>
            </a:extLst>
          </p:cNvPr>
          <p:cNvSpPr/>
          <p:nvPr/>
        </p:nvSpPr>
        <p:spPr>
          <a:xfrm>
            <a:off x="-2" y="2171700"/>
            <a:ext cx="9143999" cy="7797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88" name="CaixaDeTexto 87">
            <a:extLst>
              <a:ext uri="{FF2B5EF4-FFF2-40B4-BE49-F238E27FC236}">
                <a16:creationId xmlns:a16="http://schemas.microsoft.com/office/drawing/2014/main" id="{9E5E7709-A9C4-27A2-14AC-7FD8678B2F55}"/>
              </a:ext>
            </a:extLst>
          </p:cNvPr>
          <p:cNvSpPr txBox="1"/>
          <p:nvPr/>
        </p:nvSpPr>
        <p:spPr>
          <a:xfrm>
            <a:off x="0" y="2190311"/>
            <a:ext cx="9144000" cy="769441"/>
          </a:xfrm>
          <a:prstGeom prst="rect">
            <a:avLst/>
          </a:prstGeom>
          <a:noFill/>
        </p:spPr>
        <p:txBody>
          <a:bodyPr wrap="square" rtlCol="0">
            <a:spAutoFit/>
          </a:bodyPr>
          <a:lstStyle/>
          <a:p>
            <a:r>
              <a:rPr lang="pt-BR" sz="4400" b="1" dirty="0">
                <a:solidFill>
                  <a:schemeClr val="bg1"/>
                </a:solidFill>
                <a:latin typeface="Arial Black" panose="020B0A04020102020204" pitchFamily="34" charset="0"/>
                <a:cs typeface="Arial" panose="020B0604020202020204" pitchFamily="34" charset="0"/>
              </a:rPr>
              <a:t>LPT – Município de Anajás</a:t>
            </a:r>
            <a:endParaRPr lang="pt-BR" sz="2800" b="1" dirty="0">
              <a:solidFill>
                <a:srgbClr val="00008B"/>
              </a:solidFill>
              <a:latin typeface="Arial Bold"/>
              <a:cs typeface="Arial" panose="020B0604020202020204" pitchFamily="34" charset="0"/>
            </a:endParaRPr>
          </a:p>
        </p:txBody>
      </p:sp>
      <p:pic>
        <p:nvPicPr>
          <p:cNvPr id="5" name="Gráfico 4" descr="Sala de aula com preenchimento sólido">
            <a:extLst>
              <a:ext uri="{FF2B5EF4-FFF2-40B4-BE49-F238E27FC236}">
                <a16:creationId xmlns:a16="http://schemas.microsoft.com/office/drawing/2014/main" id="{2B2D1049-807F-C18E-B586-0E62FEE4C6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391224" y="4262144"/>
            <a:ext cx="1076549" cy="1076549"/>
          </a:xfrm>
          <a:prstGeom prst="rect">
            <a:avLst/>
          </a:prstGeom>
        </p:spPr>
      </p:pic>
      <p:sp>
        <p:nvSpPr>
          <p:cNvPr id="6" name="Retângulo 5">
            <a:extLst>
              <a:ext uri="{FF2B5EF4-FFF2-40B4-BE49-F238E27FC236}">
                <a16:creationId xmlns:a16="http://schemas.microsoft.com/office/drawing/2014/main" id="{ED30626D-68F5-78C5-88E9-64B0FE18434E}"/>
              </a:ext>
            </a:extLst>
          </p:cNvPr>
          <p:cNvSpPr/>
          <p:nvPr/>
        </p:nvSpPr>
        <p:spPr>
          <a:xfrm>
            <a:off x="14114801" y="3549522"/>
            <a:ext cx="45719" cy="673747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Picture 8" descr="https://cdn-icons-png.flaticon.com/512/1416/1416832.png">
            <a:extLst>
              <a:ext uri="{FF2B5EF4-FFF2-40B4-BE49-F238E27FC236}">
                <a16:creationId xmlns:a16="http://schemas.microsoft.com/office/drawing/2014/main" id="{FAAD740F-7E37-532D-6ACF-889ED5DEC94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10800" y="4262144"/>
            <a:ext cx="1160803" cy="1160803"/>
          </a:xfrm>
          <a:prstGeom prst="rect">
            <a:avLst/>
          </a:prstGeom>
          <a:noFill/>
          <a:extLst>
            <a:ext uri="{909E8E84-426E-40DD-AFC4-6F175D3DCCD1}">
              <a14:hiddenFill xmlns:a14="http://schemas.microsoft.com/office/drawing/2010/main">
                <a:solidFill>
                  <a:srgbClr val="FFFFFF"/>
                </a:solidFill>
              </a14:hiddenFill>
            </a:ext>
          </a:extLst>
        </p:spPr>
      </p:pic>
      <p:sp>
        <p:nvSpPr>
          <p:cNvPr id="8" name="Forma Livre 78">
            <a:extLst>
              <a:ext uri="{FF2B5EF4-FFF2-40B4-BE49-F238E27FC236}">
                <a16:creationId xmlns:a16="http://schemas.microsoft.com/office/drawing/2014/main" id="{411AF60D-E3F5-B608-FCF8-167C2E8137AF}"/>
              </a:ext>
            </a:extLst>
          </p:cNvPr>
          <p:cNvSpPr/>
          <p:nvPr/>
        </p:nvSpPr>
        <p:spPr>
          <a:xfrm>
            <a:off x="11392350" y="7816295"/>
            <a:ext cx="2462668"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spcBef>
                <a:spcPct val="0"/>
              </a:spcBef>
              <a:spcAft>
                <a:spcPct val="35000"/>
              </a:spcAft>
            </a:pPr>
            <a:r>
              <a:rPr lang="pt-BR" sz="4200" b="1" dirty="0">
                <a:latin typeface="Segoe UI Black" panose="020B0A02040204020203" pitchFamily="34" charset="0"/>
                <a:ea typeface="Segoe UI Black" panose="020B0A02040204020203" pitchFamily="34" charset="0"/>
              </a:rPr>
              <a:t> 307 </a:t>
            </a:r>
            <a:r>
              <a:rPr lang="pt-BR" sz="2000" b="1" dirty="0">
                <a:latin typeface="Segoe UI Black" panose="020B0A02040204020203" pitchFamily="34" charset="0"/>
                <a:ea typeface="Segoe UI Black" panose="020B0A02040204020203" pitchFamily="34" charset="0"/>
              </a:rPr>
              <a:t> </a:t>
            </a:r>
            <a:r>
              <a:rPr lang="pt-BR" sz="3300" b="1" dirty="0">
                <a:solidFill>
                  <a:schemeClr val="tx2">
                    <a:lumMod val="60000"/>
                    <a:lumOff val="40000"/>
                  </a:schemeClr>
                </a:solidFill>
                <a:latin typeface="Segoe UI Black" panose="020B0A02040204020203" pitchFamily="34" charset="0"/>
                <a:ea typeface="Segoe UI Black" panose="020B0A02040204020203" pitchFamily="34" charset="0"/>
              </a:rPr>
              <a:t>FAMÍLIAS </a:t>
            </a:r>
            <a:r>
              <a:rPr lang="pt-BR" sz="2400" b="1" dirty="0">
                <a:latin typeface="Segoe UI Black" panose="020B0A02040204020203" pitchFamily="34" charset="0"/>
                <a:ea typeface="Segoe UI Black" panose="020B0A02040204020203" pitchFamily="34" charset="0"/>
              </a:rPr>
              <a:t>a serem Atendidas</a:t>
            </a:r>
          </a:p>
        </p:txBody>
      </p:sp>
      <p:sp>
        <p:nvSpPr>
          <p:cNvPr id="9" name="Forma Livre 75">
            <a:extLst>
              <a:ext uri="{FF2B5EF4-FFF2-40B4-BE49-F238E27FC236}">
                <a16:creationId xmlns:a16="http://schemas.microsoft.com/office/drawing/2014/main" id="{5FA2E600-8D51-5985-25AD-FDF276C8DF6A}"/>
              </a:ext>
            </a:extLst>
          </p:cNvPr>
          <p:cNvSpPr/>
          <p:nvPr/>
        </p:nvSpPr>
        <p:spPr>
          <a:xfrm>
            <a:off x="15428550" y="4078346"/>
            <a:ext cx="2645540"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a:t>
            </a:r>
          </a:p>
          <a:p>
            <a:pPr lvl="0" algn="ctr" defTabSz="1555750">
              <a:lnSpc>
                <a:spcPct val="90000"/>
              </a:lnSpc>
              <a:spcBef>
                <a:spcPct val="0"/>
              </a:spcBef>
              <a:spcAft>
                <a:spcPct val="35000"/>
              </a:spcAft>
            </a:pPr>
            <a:r>
              <a:rPr lang="pt-BR" sz="3300" b="1" dirty="0">
                <a:solidFill>
                  <a:schemeClr val="accent4">
                    <a:lumMod val="75000"/>
                  </a:schemeClr>
                </a:solidFill>
                <a:latin typeface="Segoe UI Black" panose="020B0A02040204020203" pitchFamily="34" charset="0"/>
                <a:ea typeface="Segoe UI Black" panose="020B0A02040204020203" pitchFamily="34" charset="0"/>
              </a:rPr>
              <a:t>ESCOLAS </a:t>
            </a:r>
            <a:r>
              <a:rPr lang="pt-BR" sz="2400" b="1" dirty="0">
                <a:solidFill>
                  <a:schemeClr val="tx1"/>
                </a:solidFill>
                <a:latin typeface="Segoe UI Black" panose="020B0A02040204020203" pitchFamily="34" charset="0"/>
                <a:ea typeface="Segoe UI Black" panose="020B0A02040204020203" pitchFamily="34" charset="0"/>
              </a:rPr>
              <a:t>atendidas</a:t>
            </a:r>
          </a:p>
        </p:txBody>
      </p:sp>
      <p:sp>
        <p:nvSpPr>
          <p:cNvPr id="10" name="Forma Livre 75">
            <a:extLst>
              <a:ext uri="{FF2B5EF4-FFF2-40B4-BE49-F238E27FC236}">
                <a16:creationId xmlns:a16="http://schemas.microsoft.com/office/drawing/2014/main" id="{D4BEAE91-54CC-D923-1580-11DA45321EC5}"/>
              </a:ext>
            </a:extLst>
          </p:cNvPr>
          <p:cNvSpPr/>
          <p:nvPr/>
        </p:nvSpPr>
        <p:spPr>
          <a:xfrm>
            <a:off x="15705508" y="5999284"/>
            <a:ext cx="2274497"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52 </a:t>
            </a:r>
            <a:r>
              <a:rPr lang="pt-BR" sz="3300" b="1" dirty="0">
                <a:solidFill>
                  <a:schemeClr val="accent4">
                    <a:lumMod val="75000"/>
                  </a:schemeClr>
                </a:solidFill>
                <a:latin typeface="Segoe UI Black" panose="020B0A02040204020203" pitchFamily="34" charset="0"/>
                <a:ea typeface="Segoe UI Black" panose="020B0A02040204020203" pitchFamily="34" charset="0"/>
              </a:rPr>
              <a:t>ESCOLAS </a:t>
            </a:r>
            <a:r>
              <a:rPr lang="pt-BR" sz="2400" b="1" dirty="0">
                <a:solidFill>
                  <a:schemeClr val="tx1"/>
                </a:solidFill>
                <a:latin typeface="Segoe UI Black" panose="020B0A02040204020203" pitchFamily="34" charset="0"/>
                <a:ea typeface="Segoe UI Black" panose="020B0A02040204020203" pitchFamily="34" charset="0"/>
              </a:rPr>
              <a:t>a serem atendidas</a:t>
            </a:r>
          </a:p>
        </p:txBody>
      </p:sp>
      <p:pic>
        <p:nvPicPr>
          <p:cNvPr id="13" name="Gráfico 12" descr="Sala de aula estrutura de tópicos">
            <a:extLst>
              <a:ext uri="{FF2B5EF4-FFF2-40B4-BE49-F238E27FC236}">
                <a16:creationId xmlns:a16="http://schemas.microsoft.com/office/drawing/2014/main" id="{9387D110-2A98-2880-82DB-B4178A8EF70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632964" y="6629512"/>
            <a:ext cx="914400" cy="914400"/>
          </a:xfrm>
          <a:prstGeom prst="rect">
            <a:avLst/>
          </a:prstGeom>
        </p:spPr>
      </p:pic>
      <p:sp>
        <p:nvSpPr>
          <p:cNvPr id="184" name="Forma Livre: Forma 183">
            <a:extLst>
              <a:ext uri="{FF2B5EF4-FFF2-40B4-BE49-F238E27FC236}">
                <a16:creationId xmlns:a16="http://schemas.microsoft.com/office/drawing/2014/main" id="{38D1C88D-F6E9-C7BC-9C89-7F475DB8D64F}"/>
              </a:ext>
            </a:extLst>
          </p:cNvPr>
          <p:cNvSpPr/>
          <p:nvPr/>
        </p:nvSpPr>
        <p:spPr>
          <a:xfrm flipV="1">
            <a:off x="1667841" y="3768212"/>
            <a:ext cx="6098091" cy="5413888"/>
          </a:xfrm>
          <a:custGeom>
            <a:avLst/>
            <a:gdLst>
              <a:gd name="connsiteX0" fmla="*/ 172528 w 433336"/>
              <a:gd name="connsiteY0" fmla="*/ 327490 h 392848"/>
              <a:gd name="connsiteX1" fmla="*/ 183389 w 433336"/>
              <a:gd name="connsiteY1" fmla="*/ 323706 h 392848"/>
              <a:gd name="connsiteX2" fmla="*/ 213872 w 433336"/>
              <a:gd name="connsiteY2" fmla="*/ 324050 h 392848"/>
              <a:gd name="connsiteX3" fmla="*/ 230944 w 433336"/>
              <a:gd name="connsiteY3" fmla="*/ 318202 h 392848"/>
              <a:gd name="connsiteX4" fmla="*/ 256860 w 433336"/>
              <a:gd name="connsiteY4" fmla="*/ 303066 h 392848"/>
              <a:gd name="connsiteX5" fmla="*/ 290304 w 433336"/>
              <a:gd name="connsiteY5" fmla="*/ 274514 h 392848"/>
              <a:gd name="connsiteX6" fmla="*/ 309022 w 433336"/>
              <a:gd name="connsiteY6" fmla="*/ 272451 h 392848"/>
              <a:gd name="connsiteX7" fmla="*/ 322801 w 433336"/>
              <a:gd name="connsiteY7" fmla="*/ 276579 h 392848"/>
              <a:gd name="connsiteX8" fmla="*/ 348718 w 433336"/>
              <a:gd name="connsiteY8" fmla="*/ 292059 h 392848"/>
              <a:gd name="connsiteX9" fmla="*/ 359537 w 433336"/>
              <a:gd name="connsiteY9" fmla="*/ 292402 h 392848"/>
              <a:gd name="connsiteX10" fmla="*/ 372989 w 433336"/>
              <a:gd name="connsiteY10" fmla="*/ 280362 h 392848"/>
              <a:gd name="connsiteX11" fmla="*/ 406763 w 433336"/>
              <a:gd name="connsiteY11" fmla="*/ 264539 h 392848"/>
              <a:gd name="connsiteX12" fmla="*/ 426796 w 433336"/>
              <a:gd name="connsiteY12" fmla="*/ 246995 h 392848"/>
              <a:gd name="connsiteX13" fmla="*/ 428071 w 433336"/>
              <a:gd name="connsiteY13" fmla="*/ 246307 h 392848"/>
              <a:gd name="connsiteX14" fmla="*/ 429388 w 433336"/>
              <a:gd name="connsiteY14" fmla="*/ 228075 h 392848"/>
              <a:gd name="connsiteX15" fmla="*/ 422188 w 433336"/>
              <a:gd name="connsiteY15" fmla="*/ 213283 h 392848"/>
              <a:gd name="connsiteX16" fmla="*/ 404129 w 433336"/>
              <a:gd name="connsiteY16" fmla="*/ 160995 h 392848"/>
              <a:gd name="connsiteX17" fmla="*/ 412357 w 433336"/>
              <a:gd name="connsiteY17" fmla="*/ 122123 h 392848"/>
              <a:gd name="connsiteX18" fmla="*/ 408409 w 433336"/>
              <a:gd name="connsiteY18" fmla="*/ 108019 h 392848"/>
              <a:gd name="connsiteX19" fmla="*/ 429058 w 433336"/>
              <a:gd name="connsiteY19" fmla="*/ 99417 h 392848"/>
              <a:gd name="connsiteX20" fmla="*/ 433336 w 433336"/>
              <a:gd name="connsiteY20" fmla="*/ 87381 h 392848"/>
              <a:gd name="connsiteX21" fmla="*/ 419885 w 433336"/>
              <a:gd name="connsiteY21" fmla="*/ 81876 h 392848"/>
              <a:gd name="connsiteX22" fmla="*/ 419227 w 433336"/>
              <a:gd name="connsiteY22" fmla="*/ 63299 h 392848"/>
              <a:gd name="connsiteX23" fmla="*/ 411370 w 433336"/>
              <a:gd name="connsiteY23" fmla="*/ 32685 h 392848"/>
              <a:gd name="connsiteX24" fmla="*/ 396602 w 433336"/>
              <a:gd name="connsiteY24" fmla="*/ 24429 h 392848"/>
              <a:gd name="connsiteX25" fmla="*/ 381176 w 433336"/>
              <a:gd name="connsiteY25" fmla="*/ 2 h 392848"/>
              <a:gd name="connsiteX26" fmla="*/ 347402 w 433336"/>
              <a:gd name="connsiteY26" fmla="*/ 2067 h 392848"/>
              <a:gd name="connsiteX27" fmla="*/ 334279 w 433336"/>
              <a:gd name="connsiteY27" fmla="*/ 14107 h 392848"/>
              <a:gd name="connsiteX28" fmla="*/ 313916 w 433336"/>
              <a:gd name="connsiteY28" fmla="*/ 2412 h 392848"/>
              <a:gd name="connsiteX29" fmla="*/ 290961 w 433336"/>
              <a:gd name="connsiteY29" fmla="*/ 13762 h 392848"/>
              <a:gd name="connsiteX30" fmla="*/ 267349 w 433336"/>
              <a:gd name="connsiteY30" fmla="*/ 43348 h 392848"/>
              <a:gd name="connsiteX31" fmla="*/ 265704 w 433336"/>
              <a:gd name="connsiteY31" fmla="*/ 65706 h 392848"/>
              <a:gd name="connsiteX32" fmla="*/ 253240 w 433336"/>
              <a:gd name="connsiteY32" fmla="*/ 75681 h 392848"/>
              <a:gd name="connsiteX33" fmla="*/ 244723 w 433336"/>
              <a:gd name="connsiteY33" fmla="*/ 70523 h 392848"/>
              <a:gd name="connsiteX34" fmla="*/ 136781 w 433336"/>
              <a:gd name="connsiteY34" fmla="*/ 79466 h 392848"/>
              <a:gd name="connsiteX35" fmla="*/ 115142 w 433336"/>
              <a:gd name="connsiteY35" fmla="*/ 121091 h 392848"/>
              <a:gd name="connsiteX36" fmla="*/ 97413 w 433336"/>
              <a:gd name="connsiteY36" fmla="*/ 120747 h 392848"/>
              <a:gd name="connsiteX37" fmla="*/ 87580 w 433336"/>
              <a:gd name="connsiteY37" fmla="*/ 126251 h 392848"/>
              <a:gd name="connsiteX38" fmla="*/ 60019 w 433336"/>
              <a:gd name="connsiteY38" fmla="*/ 120403 h 392848"/>
              <a:gd name="connsiteX39" fmla="*/ 49529 w 433336"/>
              <a:gd name="connsiteY39" fmla="*/ 121779 h 392848"/>
              <a:gd name="connsiteX40" fmla="*/ 37723 w 433336"/>
              <a:gd name="connsiteY40" fmla="*/ 100108 h 392848"/>
              <a:gd name="connsiteX41" fmla="*/ 22296 w 433336"/>
              <a:gd name="connsiteY41" fmla="*/ 99076 h 392848"/>
              <a:gd name="connsiteX42" fmla="*/ 0 w 433336"/>
              <a:gd name="connsiteY42" fmla="*/ 104921 h 392848"/>
              <a:gd name="connsiteX43" fmla="*/ 1974 w 433336"/>
              <a:gd name="connsiteY43" fmla="*/ 127627 h 392848"/>
              <a:gd name="connsiteX44" fmla="*/ 15755 w 433336"/>
              <a:gd name="connsiteY44" fmla="*/ 122123 h 392848"/>
              <a:gd name="connsiteX45" fmla="*/ 23613 w 433336"/>
              <a:gd name="connsiteY45" fmla="*/ 134507 h 392848"/>
              <a:gd name="connsiteX46" fmla="*/ 20979 w 433336"/>
              <a:gd name="connsiteY46" fmla="*/ 157555 h 392848"/>
              <a:gd name="connsiteX47" fmla="*/ 9831 w 433336"/>
              <a:gd name="connsiteY47" fmla="*/ 165811 h 392848"/>
              <a:gd name="connsiteX48" fmla="*/ 7198 w 433336"/>
              <a:gd name="connsiteY48" fmla="*/ 186107 h 392848"/>
              <a:gd name="connsiteX49" fmla="*/ 18059 w 433336"/>
              <a:gd name="connsiteY49" fmla="*/ 195739 h 392848"/>
              <a:gd name="connsiteX50" fmla="*/ 24600 w 433336"/>
              <a:gd name="connsiteY50" fmla="*/ 212595 h 392848"/>
              <a:gd name="connsiteX51" fmla="*/ 20322 w 433336"/>
              <a:gd name="connsiteY51" fmla="*/ 223603 h 392848"/>
              <a:gd name="connsiteX52" fmla="*/ 26903 w 433336"/>
              <a:gd name="connsiteY52" fmla="*/ 239771 h 392848"/>
              <a:gd name="connsiteX53" fmla="*/ 49529 w 433336"/>
              <a:gd name="connsiteY53" fmla="*/ 232891 h 392848"/>
              <a:gd name="connsiteX54" fmla="*/ 49529 w 433336"/>
              <a:gd name="connsiteY54" fmla="*/ 247683 h 392848"/>
              <a:gd name="connsiteX55" fmla="*/ 57386 w 433336"/>
              <a:gd name="connsiteY55" fmla="*/ 258347 h 392848"/>
              <a:gd name="connsiteX56" fmla="*/ 82026 w 433336"/>
              <a:gd name="connsiteY56" fmla="*/ 260755 h 392848"/>
              <a:gd name="connsiteX57" fmla="*/ 85606 w 433336"/>
              <a:gd name="connsiteY57" fmla="*/ 280706 h 392848"/>
              <a:gd name="connsiteX58" fmla="*/ 83961 w 433336"/>
              <a:gd name="connsiteY58" fmla="*/ 317858 h 392848"/>
              <a:gd name="connsiteX59" fmla="*/ 98070 w 433336"/>
              <a:gd name="connsiteY59" fmla="*/ 327146 h 392848"/>
              <a:gd name="connsiteX60" fmla="*/ 98400 w 433336"/>
              <a:gd name="connsiteY60" fmla="*/ 344690 h 392848"/>
              <a:gd name="connsiteX61" fmla="*/ 104981 w 433336"/>
              <a:gd name="connsiteY61" fmla="*/ 356387 h 392848"/>
              <a:gd name="connsiteX62" fmla="*/ 104652 w 433336"/>
              <a:gd name="connsiteY62" fmla="*/ 374618 h 392848"/>
              <a:gd name="connsiteX63" fmla="*/ 120409 w 433336"/>
              <a:gd name="connsiteY63" fmla="*/ 392850 h 392848"/>
              <a:gd name="connsiteX64" fmla="*/ 172528 w 433336"/>
              <a:gd name="connsiteY64" fmla="*/ 327490 h 39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33336" h="392848">
                <a:moveTo>
                  <a:pt x="172528" y="327490"/>
                </a:moveTo>
                <a:lnTo>
                  <a:pt x="183389" y="323706"/>
                </a:lnTo>
                <a:lnTo>
                  <a:pt x="213872" y="324050"/>
                </a:lnTo>
                <a:lnTo>
                  <a:pt x="230944" y="318202"/>
                </a:lnTo>
                <a:lnTo>
                  <a:pt x="256860" y="303066"/>
                </a:lnTo>
                <a:lnTo>
                  <a:pt x="290304" y="274514"/>
                </a:lnTo>
                <a:lnTo>
                  <a:pt x="309022" y="272451"/>
                </a:lnTo>
                <a:lnTo>
                  <a:pt x="322801" y="276579"/>
                </a:lnTo>
                <a:lnTo>
                  <a:pt x="348718" y="292059"/>
                </a:lnTo>
                <a:lnTo>
                  <a:pt x="359537" y="292402"/>
                </a:lnTo>
                <a:lnTo>
                  <a:pt x="372989" y="280362"/>
                </a:lnTo>
                <a:lnTo>
                  <a:pt x="406763" y="264539"/>
                </a:lnTo>
                <a:lnTo>
                  <a:pt x="426796" y="246995"/>
                </a:lnTo>
                <a:lnTo>
                  <a:pt x="428071" y="246307"/>
                </a:lnTo>
                <a:lnTo>
                  <a:pt x="429388" y="228075"/>
                </a:lnTo>
                <a:lnTo>
                  <a:pt x="422188" y="213283"/>
                </a:lnTo>
                <a:lnTo>
                  <a:pt x="404129" y="160995"/>
                </a:lnTo>
                <a:lnTo>
                  <a:pt x="412357" y="122123"/>
                </a:lnTo>
                <a:lnTo>
                  <a:pt x="408409" y="108019"/>
                </a:lnTo>
                <a:lnTo>
                  <a:pt x="429058" y="99417"/>
                </a:lnTo>
                <a:lnTo>
                  <a:pt x="433336" y="87381"/>
                </a:lnTo>
                <a:lnTo>
                  <a:pt x="419885" y="81876"/>
                </a:lnTo>
                <a:lnTo>
                  <a:pt x="419227" y="63299"/>
                </a:lnTo>
                <a:lnTo>
                  <a:pt x="411370" y="32685"/>
                </a:lnTo>
                <a:lnTo>
                  <a:pt x="396602" y="24429"/>
                </a:lnTo>
                <a:lnTo>
                  <a:pt x="381176" y="2"/>
                </a:lnTo>
                <a:lnTo>
                  <a:pt x="347402" y="2067"/>
                </a:lnTo>
                <a:lnTo>
                  <a:pt x="334279" y="14107"/>
                </a:lnTo>
                <a:lnTo>
                  <a:pt x="313916" y="2412"/>
                </a:lnTo>
                <a:lnTo>
                  <a:pt x="290961" y="13762"/>
                </a:lnTo>
                <a:lnTo>
                  <a:pt x="267349" y="43348"/>
                </a:lnTo>
                <a:lnTo>
                  <a:pt x="265704" y="65706"/>
                </a:lnTo>
                <a:lnTo>
                  <a:pt x="253240" y="75681"/>
                </a:lnTo>
                <a:lnTo>
                  <a:pt x="244723" y="70523"/>
                </a:lnTo>
                <a:lnTo>
                  <a:pt x="136781" y="79466"/>
                </a:lnTo>
                <a:lnTo>
                  <a:pt x="115142" y="121091"/>
                </a:lnTo>
                <a:lnTo>
                  <a:pt x="97413" y="120747"/>
                </a:lnTo>
                <a:lnTo>
                  <a:pt x="87580" y="126251"/>
                </a:lnTo>
                <a:lnTo>
                  <a:pt x="60019" y="120403"/>
                </a:lnTo>
                <a:lnTo>
                  <a:pt x="49529" y="121779"/>
                </a:lnTo>
                <a:lnTo>
                  <a:pt x="37723" y="100108"/>
                </a:lnTo>
                <a:lnTo>
                  <a:pt x="22296" y="99076"/>
                </a:lnTo>
                <a:lnTo>
                  <a:pt x="0" y="104921"/>
                </a:lnTo>
                <a:lnTo>
                  <a:pt x="1974" y="127627"/>
                </a:lnTo>
                <a:lnTo>
                  <a:pt x="15755" y="122123"/>
                </a:lnTo>
                <a:lnTo>
                  <a:pt x="23613" y="134507"/>
                </a:lnTo>
                <a:lnTo>
                  <a:pt x="20979" y="157555"/>
                </a:lnTo>
                <a:lnTo>
                  <a:pt x="9831" y="165811"/>
                </a:lnTo>
                <a:lnTo>
                  <a:pt x="7198" y="186107"/>
                </a:lnTo>
                <a:lnTo>
                  <a:pt x="18059" y="195739"/>
                </a:lnTo>
                <a:lnTo>
                  <a:pt x="24600" y="212595"/>
                </a:lnTo>
                <a:lnTo>
                  <a:pt x="20322" y="223603"/>
                </a:lnTo>
                <a:lnTo>
                  <a:pt x="26903" y="239771"/>
                </a:lnTo>
                <a:lnTo>
                  <a:pt x="49529" y="232891"/>
                </a:lnTo>
                <a:lnTo>
                  <a:pt x="49529" y="247683"/>
                </a:lnTo>
                <a:lnTo>
                  <a:pt x="57386" y="258347"/>
                </a:lnTo>
                <a:lnTo>
                  <a:pt x="82026" y="260755"/>
                </a:lnTo>
                <a:lnTo>
                  <a:pt x="85606" y="280706"/>
                </a:lnTo>
                <a:lnTo>
                  <a:pt x="83961" y="317858"/>
                </a:lnTo>
                <a:lnTo>
                  <a:pt x="98070" y="327146"/>
                </a:lnTo>
                <a:lnTo>
                  <a:pt x="98400" y="344690"/>
                </a:lnTo>
                <a:lnTo>
                  <a:pt x="104981" y="356387"/>
                </a:lnTo>
                <a:lnTo>
                  <a:pt x="104652" y="374618"/>
                </a:lnTo>
                <a:lnTo>
                  <a:pt x="120409" y="392850"/>
                </a:lnTo>
                <a:lnTo>
                  <a:pt x="172528" y="327490"/>
                </a:lnTo>
                <a:close/>
              </a:path>
            </a:pathLst>
          </a:custGeom>
          <a:solidFill>
            <a:srgbClr val="41B6C4"/>
          </a:solidFill>
          <a:ln w="9525" cap="flat">
            <a:solidFill>
              <a:schemeClr val="tx1"/>
            </a:solidFill>
            <a:prstDash val="solid"/>
            <a:miter/>
          </a:ln>
        </p:spPr>
        <p:txBody>
          <a:bodyPr rtlCol="0" anchor="ctr"/>
          <a:lstStyle/>
          <a:p>
            <a:endParaRPr lang="pt-BR"/>
          </a:p>
        </p:txBody>
      </p:sp>
      <p:sp>
        <p:nvSpPr>
          <p:cNvPr id="2" name="CaixaDeTexto 1">
            <a:extLst>
              <a:ext uri="{FF2B5EF4-FFF2-40B4-BE49-F238E27FC236}">
                <a16:creationId xmlns:a16="http://schemas.microsoft.com/office/drawing/2014/main" id="{6BDE9D65-8BC4-9967-2C80-9419DC12BD8C}"/>
              </a:ext>
            </a:extLst>
          </p:cNvPr>
          <p:cNvSpPr txBox="1"/>
          <p:nvPr/>
        </p:nvSpPr>
        <p:spPr>
          <a:xfrm>
            <a:off x="4409878" y="6346115"/>
            <a:ext cx="1609922" cy="369332"/>
          </a:xfrm>
          <a:prstGeom prst="rect">
            <a:avLst/>
          </a:prstGeom>
          <a:noFill/>
        </p:spPr>
        <p:txBody>
          <a:bodyPr wrap="square">
            <a:spAutoFit/>
          </a:bodyPr>
          <a:lstStyle/>
          <a:p>
            <a:r>
              <a:rPr lang="pt-BR" sz="1800" b="1" dirty="0">
                <a:solidFill>
                  <a:schemeClr val="bg1"/>
                </a:solidFill>
                <a:latin typeface="Arial Black" panose="020B0A04020102020204" pitchFamily="34" charset="0"/>
                <a:cs typeface="Arial" panose="020B0604020202020204" pitchFamily="34" charset="0"/>
              </a:rPr>
              <a:t>Anajás</a:t>
            </a:r>
            <a:endParaRPr lang="pt-BR" dirty="0"/>
          </a:p>
        </p:txBody>
      </p:sp>
      <p:sp>
        <p:nvSpPr>
          <p:cNvPr id="3" name="Forma Livre 75">
            <a:extLst>
              <a:ext uri="{FF2B5EF4-FFF2-40B4-BE49-F238E27FC236}">
                <a16:creationId xmlns:a16="http://schemas.microsoft.com/office/drawing/2014/main" id="{E967EA6C-C997-FFF0-9F20-8083123A80BD}"/>
              </a:ext>
            </a:extLst>
          </p:cNvPr>
          <p:cNvSpPr/>
          <p:nvPr/>
        </p:nvSpPr>
        <p:spPr>
          <a:xfrm>
            <a:off x="15018768" y="8460028"/>
            <a:ext cx="3142665"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 </a:t>
            </a:r>
            <a:r>
              <a:rPr lang="pt-BR" sz="2400" b="1" dirty="0">
                <a:solidFill>
                  <a:prstClr val="black"/>
                </a:solidFill>
                <a:latin typeface="Segoe UI Black" panose="020B0A02040204020203" pitchFamily="34" charset="0"/>
                <a:ea typeface="Segoe UI Black" panose="020B0A02040204020203" pitchFamily="34" charset="0"/>
              </a:rPr>
              <a:t>sendo </a:t>
            </a:r>
            <a:r>
              <a:rPr lang="pt-BR" sz="4200" b="1" dirty="0">
                <a:latin typeface="Segoe UI Black" panose="020B0A02040204020203" pitchFamily="34" charset="0"/>
                <a:ea typeface="Segoe UI Black" panose="020B0A02040204020203" pitchFamily="34" charset="0"/>
              </a:rPr>
              <a:t>46 </a:t>
            </a:r>
            <a:r>
              <a:rPr lang="pt-BR" sz="3300" b="1" dirty="0">
                <a:solidFill>
                  <a:schemeClr val="accent4">
                    <a:lumMod val="75000"/>
                  </a:schemeClr>
                </a:solidFill>
                <a:latin typeface="Segoe UI Black" panose="020B0A02040204020203" pitchFamily="34" charset="0"/>
                <a:ea typeface="Segoe UI Black" panose="020B0A02040204020203" pitchFamily="34" charset="0"/>
              </a:rPr>
              <a:t>Até dez/2025*</a:t>
            </a:r>
            <a:endParaRPr lang="pt-BR" sz="2400" b="1" dirty="0">
              <a:solidFill>
                <a:schemeClr val="tx1"/>
              </a:solidFill>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280335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42" presetClass="entr" presetSubtype="0"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fade">
                                      <p:cBhvr>
                                        <p:cTn id="10" dur="500"/>
                                        <p:tgtEl>
                                          <p:spTgt spid="77"/>
                                        </p:tgtEl>
                                      </p:cBhvr>
                                    </p:animEffect>
                                    <p:anim calcmode="lin" valueType="num">
                                      <p:cBhvr>
                                        <p:cTn id="11" dur="500" fill="hold"/>
                                        <p:tgtEl>
                                          <p:spTgt spid="77"/>
                                        </p:tgtEl>
                                        <p:attrNameLst>
                                          <p:attrName>ppt_x</p:attrName>
                                        </p:attrNameLst>
                                      </p:cBhvr>
                                      <p:tavLst>
                                        <p:tav tm="0">
                                          <p:val>
                                            <p:strVal val="#ppt_x"/>
                                          </p:val>
                                        </p:tav>
                                        <p:tav tm="100000">
                                          <p:val>
                                            <p:strVal val="#ppt_x"/>
                                          </p:val>
                                        </p:tav>
                                      </p:tavLst>
                                    </p:anim>
                                    <p:anim calcmode="lin" valueType="num">
                                      <p:cBhvr>
                                        <p:cTn id="12" dur="500" fill="hold"/>
                                        <p:tgtEl>
                                          <p:spTgt spid="7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500"/>
                                        <p:tgtEl>
                                          <p:spTgt spid="78"/>
                                        </p:tgtEl>
                                      </p:cBhvr>
                                    </p:animEffect>
                                    <p:anim calcmode="lin" valueType="num">
                                      <p:cBhvr>
                                        <p:cTn id="16" dur="500" fill="hold"/>
                                        <p:tgtEl>
                                          <p:spTgt spid="78"/>
                                        </p:tgtEl>
                                        <p:attrNameLst>
                                          <p:attrName>ppt_x</p:attrName>
                                        </p:attrNameLst>
                                      </p:cBhvr>
                                      <p:tavLst>
                                        <p:tav tm="0">
                                          <p:val>
                                            <p:strVal val="#ppt_x"/>
                                          </p:val>
                                        </p:tav>
                                        <p:tav tm="100000">
                                          <p:val>
                                            <p:strVal val="#ppt_x"/>
                                          </p:val>
                                        </p:tav>
                                      </p:tavLst>
                                    </p:anim>
                                    <p:anim calcmode="lin" valueType="num">
                                      <p:cBhvr>
                                        <p:cTn id="17" dur="500" fill="hold"/>
                                        <p:tgtEl>
                                          <p:spTgt spid="7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anim calcmode="lin" valueType="num">
                                      <p:cBhvr>
                                        <p:cTn id="21" dur="500" fill="hold"/>
                                        <p:tgtEl>
                                          <p:spTgt spid="76"/>
                                        </p:tgtEl>
                                        <p:attrNameLst>
                                          <p:attrName>ppt_x</p:attrName>
                                        </p:attrNameLst>
                                      </p:cBhvr>
                                      <p:tavLst>
                                        <p:tav tm="0">
                                          <p:val>
                                            <p:strVal val="#ppt_x"/>
                                          </p:val>
                                        </p:tav>
                                        <p:tav tm="100000">
                                          <p:val>
                                            <p:strVal val="#ppt_x"/>
                                          </p:val>
                                        </p:tav>
                                      </p:tavLst>
                                    </p:anim>
                                    <p:anim calcmode="lin" valueType="num">
                                      <p:cBhvr>
                                        <p:cTn id="22" dur="500" fill="hold"/>
                                        <p:tgtEl>
                                          <p:spTgt spid="7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fade">
                                      <p:cBhvr>
                                        <p:cTn id="25" dur="500"/>
                                        <p:tgtEl>
                                          <p:spTgt spid="75"/>
                                        </p:tgtEl>
                                      </p:cBhvr>
                                    </p:animEffect>
                                    <p:anim calcmode="lin" valueType="num">
                                      <p:cBhvr>
                                        <p:cTn id="26" dur="500" fill="hold"/>
                                        <p:tgtEl>
                                          <p:spTgt spid="75"/>
                                        </p:tgtEl>
                                        <p:attrNameLst>
                                          <p:attrName>ppt_x</p:attrName>
                                        </p:attrNameLst>
                                      </p:cBhvr>
                                      <p:tavLst>
                                        <p:tav tm="0">
                                          <p:val>
                                            <p:strVal val="#ppt_x"/>
                                          </p:val>
                                        </p:tav>
                                        <p:tav tm="100000">
                                          <p:val>
                                            <p:strVal val="#ppt_x"/>
                                          </p:val>
                                        </p:tav>
                                      </p:tavLst>
                                    </p:anim>
                                    <p:anim calcmode="lin" valueType="num">
                                      <p:cBhvr>
                                        <p:cTn id="27" dur="500" fill="hold"/>
                                        <p:tgtEl>
                                          <p:spTgt spid="75"/>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1"/>
                                        </p:tgtEl>
                                        <p:attrNameLst>
                                          <p:attrName>style.visibility</p:attrName>
                                        </p:attrNameLst>
                                      </p:cBhvr>
                                      <p:to>
                                        <p:strVal val="visible"/>
                                      </p:to>
                                    </p:set>
                                    <p:animEffect transition="in" filter="fade">
                                      <p:cBhvr>
                                        <p:cTn id="30" dur="500"/>
                                        <p:tgtEl>
                                          <p:spTgt spid="81"/>
                                        </p:tgtEl>
                                      </p:cBhvr>
                                    </p:animEffect>
                                    <p:anim calcmode="lin" valueType="num">
                                      <p:cBhvr>
                                        <p:cTn id="31" dur="500" fill="hold"/>
                                        <p:tgtEl>
                                          <p:spTgt spid="81"/>
                                        </p:tgtEl>
                                        <p:attrNameLst>
                                          <p:attrName>ppt_x</p:attrName>
                                        </p:attrNameLst>
                                      </p:cBhvr>
                                      <p:tavLst>
                                        <p:tav tm="0">
                                          <p:val>
                                            <p:strVal val="#ppt_x"/>
                                          </p:val>
                                        </p:tav>
                                        <p:tav tm="100000">
                                          <p:val>
                                            <p:strVal val="#ppt_x"/>
                                          </p:val>
                                        </p:tav>
                                      </p:tavLst>
                                    </p:anim>
                                    <p:anim calcmode="lin" valueType="num">
                                      <p:cBhvr>
                                        <p:cTn id="32" dur="500" fill="hold"/>
                                        <p:tgtEl>
                                          <p:spTgt spid="81"/>
                                        </p:tgtEl>
                                        <p:attrNameLst>
                                          <p:attrName>ppt_y</p:attrName>
                                        </p:attrNameLst>
                                      </p:cBhvr>
                                      <p:tavLst>
                                        <p:tav tm="0">
                                          <p:val>
                                            <p:strVal val="#ppt_y+.1"/>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77"/>
                                        </p:tgtEl>
                                        <p:attrNameLst>
                                          <p:attrName>style.visibility</p:attrName>
                                        </p:attrNameLst>
                                      </p:cBhvr>
                                      <p:to>
                                        <p:strVal val="visible"/>
                                      </p:to>
                                    </p:set>
                                    <p:animEffect transition="in" filter="fade">
                                      <p:cBhvr>
                                        <p:cTn id="35" dur="500"/>
                                        <p:tgtEl>
                                          <p:spTgt spid="77"/>
                                        </p:tgtEl>
                                      </p:cBhvr>
                                    </p:animEffect>
                                  </p:childTnLst>
                                </p:cTn>
                              </p:par>
                              <p:par>
                                <p:cTn id="36" presetID="10" presetClass="entr" presetSubtype="0" fill="hold" nodeType="withEffect">
                                  <p:stCondLst>
                                    <p:cond delay="0"/>
                                  </p:stCondLst>
                                  <p:childTnLst>
                                    <p:set>
                                      <p:cBhvr>
                                        <p:cTn id="37" dur="1" fill="hold">
                                          <p:stCondLst>
                                            <p:cond delay="0"/>
                                          </p:stCondLst>
                                        </p:cTn>
                                        <p:tgtEl>
                                          <p:spTgt spid="78"/>
                                        </p:tgtEl>
                                        <p:attrNameLst>
                                          <p:attrName>style.visibility</p:attrName>
                                        </p:attrNameLst>
                                      </p:cBhvr>
                                      <p:to>
                                        <p:strVal val="visible"/>
                                      </p:to>
                                    </p:set>
                                    <p:animEffect transition="in" filter="fade">
                                      <p:cBhvr>
                                        <p:cTn id="38" dur="500"/>
                                        <p:tgtEl>
                                          <p:spTgt spid="78"/>
                                        </p:tgtEl>
                                      </p:cBhvr>
                                    </p:animEffect>
                                  </p:childTnLst>
                                </p:cTn>
                              </p:par>
                              <p:par>
                                <p:cTn id="39" presetID="10" presetClass="entr" presetSubtype="0" fill="hold" grpId="1" nodeType="withEffect">
                                  <p:stCondLst>
                                    <p:cond delay="0"/>
                                  </p:stCondLst>
                                  <p:childTnLst>
                                    <p:set>
                                      <p:cBhvr>
                                        <p:cTn id="40" dur="1" fill="hold">
                                          <p:stCondLst>
                                            <p:cond delay="0"/>
                                          </p:stCondLst>
                                        </p:cTn>
                                        <p:tgtEl>
                                          <p:spTgt spid="76"/>
                                        </p:tgtEl>
                                        <p:attrNameLst>
                                          <p:attrName>style.visibility</p:attrName>
                                        </p:attrNameLst>
                                      </p:cBhvr>
                                      <p:to>
                                        <p:strVal val="visible"/>
                                      </p:to>
                                    </p:set>
                                    <p:animEffect transition="in" filter="fade">
                                      <p:cBhvr>
                                        <p:cTn id="41" dur="500"/>
                                        <p:tgtEl>
                                          <p:spTgt spid="76"/>
                                        </p:tgtEl>
                                      </p:cBhvr>
                                    </p:animEffect>
                                  </p:childTnLst>
                                </p:cTn>
                              </p:par>
                              <p:par>
                                <p:cTn id="42" presetID="10" presetClass="entr" presetSubtype="0" fill="hold" grpId="1" nodeType="with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fade">
                                      <p:cBhvr>
                                        <p:cTn id="44" dur="500"/>
                                        <p:tgtEl>
                                          <p:spTgt spid="75"/>
                                        </p:tgtEl>
                                      </p:cBhvr>
                                    </p:animEffect>
                                  </p:childTnLst>
                                </p:cTn>
                              </p:par>
                              <p:par>
                                <p:cTn id="45" presetID="10" presetClass="entr" presetSubtype="0" fill="hold" nodeType="with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fade">
                                      <p:cBhvr>
                                        <p:cTn id="47" dur="500"/>
                                        <p:tgtEl>
                                          <p:spTgt spid="81"/>
                                        </p:tgtEl>
                                      </p:cBhvr>
                                    </p:animEffect>
                                  </p:childTnLst>
                                </p:cTn>
                              </p:par>
                              <p:par>
                                <p:cTn id="48" presetID="10" presetClass="entr" presetSubtype="0" fill="hold" grpId="1" nodeType="withEffect">
                                  <p:stCondLst>
                                    <p:cond delay="0"/>
                                  </p:stCondLst>
                                  <p:childTnLst>
                                    <p:set>
                                      <p:cBhvr>
                                        <p:cTn id="49" dur="1" fill="hold">
                                          <p:stCondLst>
                                            <p:cond delay="0"/>
                                          </p:stCondLst>
                                        </p:cTn>
                                        <p:tgtEl>
                                          <p:spTgt spid="85"/>
                                        </p:tgtEl>
                                        <p:attrNameLst>
                                          <p:attrName>style.visibility</p:attrName>
                                        </p:attrNameLst>
                                      </p:cBhvr>
                                      <p:to>
                                        <p:strVal val="visible"/>
                                      </p:to>
                                    </p:set>
                                    <p:animEffect transition="in" filter="fade">
                                      <p:cBhvr>
                                        <p:cTn id="50" dur="1000"/>
                                        <p:tgtEl>
                                          <p:spTgt spid="85"/>
                                        </p:tgtEl>
                                      </p:cBhvr>
                                    </p:animEffect>
                                  </p:childTnLst>
                                </p:cTn>
                              </p:par>
                              <p:par>
                                <p:cTn id="51" presetID="10" presetClass="entr" presetSubtype="0" fill="hold" grpId="1" nodeType="withEffect">
                                  <p:stCondLst>
                                    <p:cond delay="0"/>
                                  </p:stCondLst>
                                  <p:childTnLst>
                                    <p:set>
                                      <p:cBhvr>
                                        <p:cTn id="52" dur="1" fill="hold">
                                          <p:stCondLst>
                                            <p:cond delay="0"/>
                                          </p:stCondLst>
                                        </p:cTn>
                                        <p:tgtEl>
                                          <p:spTgt spid="84"/>
                                        </p:tgtEl>
                                        <p:attrNameLst>
                                          <p:attrName>style.visibility</p:attrName>
                                        </p:attrNameLst>
                                      </p:cBhvr>
                                      <p:to>
                                        <p:strVal val="visible"/>
                                      </p:to>
                                    </p:set>
                                    <p:animEffect transition="in" filter="fade">
                                      <p:cBhvr>
                                        <p:cTn id="53" dur="1000"/>
                                        <p:tgtEl>
                                          <p:spTgt spid="84"/>
                                        </p:tgtEl>
                                      </p:cBhvr>
                                    </p:animEffect>
                                  </p:childTnLst>
                                </p:cTn>
                              </p:par>
                              <p:par>
                                <p:cTn id="54" presetID="42" presetClass="path" presetSubtype="0" accel="50000" decel="50000" fill="hold" grpId="0" nodeType="withEffect">
                                  <p:stCondLst>
                                    <p:cond delay="0"/>
                                  </p:stCondLst>
                                  <p:childTnLst>
                                    <p:animMotion origin="layout" path="M -0.04466 0.00393 L -0.00013 0.00116 " pathEditMode="relative" rAng="0" ptsTypes="AA">
                                      <p:cBhvr>
                                        <p:cTn id="55" dur="1000" fill="hold"/>
                                        <p:tgtEl>
                                          <p:spTgt spid="84"/>
                                        </p:tgtEl>
                                        <p:attrNameLst>
                                          <p:attrName>ppt_x</p:attrName>
                                          <p:attrName>ppt_y</p:attrName>
                                        </p:attrNameLst>
                                      </p:cBhvr>
                                      <p:rCtr x="2227" y="-139"/>
                                    </p:animMotion>
                                  </p:childTnLst>
                                </p:cTn>
                              </p:par>
                              <p:par>
                                <p:cTn id="56" presetID="42" presetClass="path" presetSubtype="0" accel="50000" decel="50000" fill="hold" grpId="0" nodeType="withEffect">
                                  <p:stCondLst>
                                    <p:cond delay="0"/>
                                  </p:stCondLst>
                                  <p:childTnLst>
                                    <p:animMotion origin="layout" path="M 0.0108 -0.0007 L -0.00013 -0.00023 " pathEditMode="relative" rAng="0" ptsTypes="AA">
                                      <p:cBhvr>
                                        <p:cTn id="57" dur="1000" fill="hold"/>
                                        <p:tgtEl>
                                          <p:spTgt spid="85"/>
                                        </p:tgtEl>
                                        <p:attrNameLst>
                                          <p:attrName>ppt_x</p:attrName>
                                          <p:attrName>ppt_y</p:attrName>
                                        </p:attrNameLst>
                                      </p:cBhvr>
                                      <p:rCtr x="-547" y="23"/>
                                    </p:animMotion>
                                  </p:childTnLst>
                                </p:cTn>
                              </p:par>
                              <p:par>
                                <p:cTn id="58" presetID="10" presetClass="entr" presetSubtype="0" fill="hold" grpId="0" nodeType="withEffect">
                                  <p:stCondLst>
                                    <p:cond delay="0"/>
                                  </p:stCondLst>
                                  <p:childTnLst>
                                    <p:set>
                                      <p:cBhvr>
                                        <p:cTn id="59" dur="1" fill="hold">
                                          <p:stCondLst>
                                            <p:cond delay="0"/>
                                          </p:stCondLst>
                                        </p:cTn>
                                        <p:tgtEl>
                                          <p:spTgt spid="87"/>
                                        </p:tgtEl>
                                        <p:attrNameLst>
                                          <p:attrName>style.visibility</p:attrName>
                                        </p:attrNameLst>
                                      </p:cBhvr>
                                      <p:to>
                                        <p:strVal val="visible"/>
                                      </p:to>
                                    </p:set>
                                    <p:animEffect transition="in" filter="fade">
                                      <p:cBhvr>
                                        <p:cTn id="60" dur="500"/>
                                        <p:tgtEl>
                                          <p:spTgt spid="8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fade">
                                      <p:cBhvr>
                                        <p:cTn id="63" dur="500"/>
                                        <p:tgtEl>
                                          <p:spTgt spid="88"/>
                                        </p:tgtEl>
                                      </p:cBhvr>
                                    </p:animEffect>
                                  </p:childTnLst>
                                </p:cTn>
                              </p:par>
                              <p:par>
                                <p:cTn id="64" presetID="42" presetClass="entr" presetSubtype="0" fill="hold"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500"/>
                                        <p:tgtEl>
                                          <p:spTgt spid="7"/>
                                        </p:tgtEl>
                                      </p:cBhvr>
                                    </p:animEffect>
                                    <p:anim calcmode="lin" valueType="num">
                                      <p:cBhvr>
                                        <p:cTn id="67" dur="500" fill="hold"/>
                                        <p:tgtEl>
                                          <p:spTgt spid="7"/>
                                        </p:tgtEl>
                                        <p:attrNameLst>
                                          <p:attrName>ppt_x</p:attrName>
                                        </p:attrNameLst>
                                      </p:cBhvr>
                                      <p:tavLst>
                                        <p:tav tm="0">
                                          <p:val>
                                            <p:strVal val="#ppt_x"/>
                                          </p:val>
                                        </p:tav>
                                        <p:tav tm="100000">
                                          <p:val>
                                            <p:strVal val="#ppt_x"/>
                                          </p:val>
                                        </p:tav>
                                      </p:tavLst>
                                    </p:anim>
                                    <p:anim calcmode="lin" valueType="num">
                                      <p:cBhvr>
                                        <p:cTn id="68" dur="500" fill="hold"/>
                                        <p:tgtEl>
                                          <p:spTgt spid="7"/>
                                        </p:tgtEl>
                                        <p:attrNameLst>
                                          <p:attrName>ppt_y</p:attrName>
                                        </p:attrNameLst>
                                      </p:cBhvr>
                                      <p:tavLst>
                                        <p:tav tm="0">
                                          <p:val>
                                            <p:strVal val="#ppt_y+.1"/>
                                          </p:val>
                                        </p:tav>
                                        <p:tav tm="100000">
                                          <p:val>
                                            <p:strVal val="#ppt_y"/>
                                          </p:val>
                                        </p:tav>
                                      </p:tavLst>
                                    </p:anim>
                                  </p:childTnLst>
                                </p:cTn>
                              </p:par>
                              <p:par>
                                <p:cTn id="69" presetID="10" presetClass="entr" presetSubtype="0" fill="hold"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500"/>
                                        <p:tgtEl>
                                          <p:spTgt spid="7"/>
                                        </p:tgtEl>
                                      </p:cBhvr>
                                    </p:animEffect>
                                  </p:childTnLst>
                                </p:cTn>
                              </p:par>
                              <p:par>
                                <p:cTn id="72" presetID="42" presetClass="entr" presetSubtype="0" fill="hold" grpId="0" nodeType="with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fade">
                                      <p:cBhvr>
                                        <p:cTn id="74" dur="500"/>
                                        <p:tgtEl>
                                          <p:spTgt spid="8"/>
                                        </p:tgtEl>
                                      </p:cBhvr>
                                    </p:animEffect>
                                    <p:anim calcmode="lin" valueType="num">
                                      <p:cBhvr>
                                        <p:cTn id="75" dur="500" fill="hold"/>
                                        <p:tgtEl>
                                          <p:spTgt spid="8"/>
                                        </p:tgtEl>
                                        <p:attrNameLst>
                                          <p:attrName>ppt_x</p:attrName>
                                        </p:attrNameLst>
                                      </p:cBhvr>
                                      <p:tavLst>
                                        <p:tav tm="0">
                                          <p:val>
                                            <p:strVal val="#ppt_x"/>
                                          </p:val>
                                        </p:tav>
                                        <p:tav tm="100000">
                                          <p:val>
                                            <p:strVal val="#ppt_x"/>
                                          </p:val>
                                        </p:tav>
                                      </p:tavLst>
                                    </p:anim>
                                    <p:anim calcmode="lin" valueType="num">
                                      <p:cBhvr>
                                        <p:cTn id="76" dur="500" fill="hold"/>
                                        <p:tgtEl>
                                          <p:spTgt spid="8"/>
                                        </p:tgtEl>
                                        <p:attrNameLst>
                                          <p:attrName>ppt_y</p:attrName>
                                        </p:attrNameLst>
                                      </p:cBhvr>
                                      <p:tavLst>
                                        <p:tav tm="0">
                                          <p:val>
                                            <p:strVal val="#ppt_y+.1"/>
                                          </p:val>
                                        </p:tav>
                                        <p:tav tm="100000">
                                          <p:val>
                                            <p:strVal val="#ppt_y"/>
                                          </p:val>
                                        </p:tav>
                                      </p:tavLst>
                                    </p:anim>
                                  </p:childTnLst>
                                </p:cTn>
                              </p:par>
                              <p:par>
                                <p:cTn id="77" presetID="10" presetClass="entr" presetSubtype="0" fill="hold" grpId="1" nodeType="with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500"/>
                                        <p:tgtEl>
                                          <p:spTgt spid="8"/>
                                        </p:tgtEl>
                                      </p:cBhvr>
                                    </p:animEffect>
                                  </p:childTnLst>
                                </p:cTn>
                              </p:par>
                              <p:par>
                                <p:cTn id="80" presetID="42" presetClass="entr" presetSubtype="0" fill="hold" grpId="0" nodeType="with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500"/>
                                        <p:tgtEl>
                                          <p:spTgt spid="9"/>
                                        </p:tgtEl>
                                      </p:cBhvr>
                                    </p:animEffect>
                                    <p:anim calcmode="lin" valueType="num">
                                      <p:cBhvr>
                                        <p:cTn id="83" dur="500" fill="hold"/>
                                        <p:tgtEl>
                                          <p:spTgt spid="9"/>
                                        </p:tgtEl>
                                        <p:attrNameLst>
                                          <p:attrName>ppt_x</p:attrName>
                                        </p:attrNameLst>
                                      </p:cBhvr>
                                      <p:tavLst>
                                        <p:tav tm="0">
                                          <p:val>
                                            <p:strVal val="#ppt_x"/>
                                          </p:val>
                                        </p:tav>
                                        <p:tav tm="100000">
                                          <p:val>
                                            <p:strVal val="#ppt_x"/>
                                          </p:val>
                                        </p:tav>
                                      </p:tavLst>
                                    </p:anim>
                                    <p:anim calcmode="lin" valueType="num">
                                      <p:cBhvr>
                                        <p:cTn id="84" dur="500" fill="hold"/>
                                        <p:tgtEl>
                                          <p:spTgt spid="9"/>
                                        </p:tgtEl>
                                        <p:attrNameLst>
                                          <p:attrName>ppt_y</p:attrName>
                                        </p:attrNameLst>
                                      </p:cBhvr>
                                      <p:tavLst>
                                        <p:tav tm="0">
                                          <p:val>
                                            <p:strVal val="#ppt_y+.1"/>
                                          </p:val>
                                        </p:tav>
                                        <p:tav tm="100000">
                                          <p:val>
                                            <p:strVal val="#ppt_y"/>
                                          </p:val>
                                        </p:tav>
                                      </p:tavLst>
                                    </p:anim>
                                  </p:childTnLst>
                                </p:cTn>
                              </p:par>
                              <p:par>
                                <p:cTn id="85" presetID="10" presetClass="entr" presetSubtype="0" fill="hold" grpId="1"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childTnLst>
                                </p:cTn>
                              </p:par>
                              <p:par>
                                <p:cTn id="88" presetID="42" presetClass="entr" presetSubtype="0" fill="hold" grpId="0" nodeType="with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fade">
                                      <p:cBhvr>
                                        <p:cTn id="90" dur="500"/>
                                        <p:tgtEl>
                                          <p:spTgt spid="10"/>
                                        </p:tgtEl>
                                      </p:cBhvr>
                                    </p:animEffect>
                                    <p:anim calcmode="lin" valueType="num">
                                      <p:cBhvr>
                                        <p:cTn id="91" dur="500" fill="hold"/>
                                        <p:tgtEl>
                                          <p:spTgt spid="10"/>
                                        </p:tgtEl>
                                        <p:attrNameLst>
                                          <p:attrName>ppt_x</p:attrName>
                                        </p:attrNameLst>
                                      </p:cBhvr>
                                      <p:tavLst>
                                        <p:tav tm="0">
                                          <p:val>
                                            <p:strVal val="#ppt_x"/>
                                          </p:val>
                                        </p:tav>
                                        <p:tav tm="100000">
                                          <p:val>
                                            <p:strVal val="#ppt_x"/>
                                          </p:val>
                                        </p:tav>
                                      </p:tavLst>
                                    </p:anim>
                                    <p:anim calcmode="lin" valueType="num">
                                      <p:cBhvr>
                                        <p:cTn id="92" dur="500" fill="hold"/>
                                        <p:tgtEl>
                                          <p:spTgt spid="10"/>
                                        </p:tgtEl>
                                        <p:attrNameLst>
                                          <p:attrName>ppt_y</p:attrName>
                                        </p:attrNameLst>
                                      </p:cBhvr>
                                      <p:tavLst>
                                        <p:tav tm="0">
                                          <p:val>
                                            <p:strVal val="#ppt_y+.1"/>
                                          </p:val>
                                        </p:tav>
                                        <p:tav tm="100000">
                                          <p:val>
                                            <p:strVal val="#ppt_y"/>
                                          </p:val>
                                        </p:tav>
                                      </p:tavLst>
                                    </p:anim>
                                  </p:childTnLst>
                                </p:cTn>
                              </p:par>
                              <p:par>
                                <p:cTn id="93" presetID="10" presetClass="entr" presetSubtype="0" fill="hold" grpId="1" nodeType="with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fade">
                                      <p:cBhvr>
                                        <p:cTn id="95" dur="500"/>
                                        <p:tgtEl>
                                          <p:spTgt spid="10"/>
                                        </p:tgtEl>
                                      </p:cBhvr>
                                    </p:animEffect>
                                  </p:childTnLst>
                                </p:cTn>
                              </p:par>
                              <p:par>
                                <p:cTn id="96" presetID="42" presetClass="entr" presetSubtype="0" fill="hold" grpId="0" nodeType="withEffect">
                                  <p:stCondLst>
                                    <p:cond delay="0"/>
                                  </p:stCondLst>
                                  <p:childTnLst>
                                    <p:set>
                                      <p:cBhvr>
                                        <p:cTn id="97" dur="1" fill="hold">
                                          <p:stCondLst>
                                            <p:cond delay="0"/>
                                          </p:stCondLst>
                                        </p:cTn>
                                        <p:tgtEl>
                                          <p:spTgt spid="3"/>
                                        </p:tgtEl>
                                        <p:attrNameLst>
                                          <p:attrName>style.visibility</p:attrName>
                                        </p:attrNameLst>
                                      </p:cBhvr>
                                      <p:to>
                                        <p:strVal val="visible"/>
                                      </p:to>
                                    </p:set>
                                    <p:animEffect transition="in" filter="fade">
                                      <p:cBhvr>
                                        <p:cTn id="98" dur="500"/>
                                        <p:tgtEl>
                                          <p:spTgt spid="3"/>
                                        </p:tgtEl>
                                      </p:cBhvr>
                                    </p:animEffect>
                                    <p:anim calcmode="lin" valueType="num">
                                      <p:cBhvr>
                                        <p:cTn id="99" dur="500" fill="hold"/>
                                        <p:tgtEl>
                                          <p:spTgt spid="3"/>
                                        </p:tgtEl>
                                        <p:attrNameLst>
                                          <p:attrName>ppt_x</p:attrName>
                                        </p:attrNameLst>
                                      </p:cBhvr>
                                      <p:tavLst>
                                        <p:tav tm="0">
                                          <p:val>
                                            <p:strVal val="#ppt_x"/>
                                          </p:val>
                                        </p:tav>
                                        <p:tav tm="100000">
                                          <p:val>
                                            <p:strVal val="#ppt_x"/>
                                          </p:val>
                                        </p:tav>
                                      </p:tavLst>
                                    </p:anim>
                                    <p:anim calcmode="lin" valueType="num">
                                      <p:cBhvr>
                                        <p:cTn id="100" dur="500" fill="hold"/>
                                        <p:tgtEl>
                                          <p:spTgt spid="3"/>
                                        </p:tgtEl>
                                        <p:attrNameLst>
                                          <p:attrName>ppt_y</p:attrName>
                                        </p:attrNameLst>
                                      </p:cBhvr>
                                      <p:tavLst>
                                        <p:tav tm="0">
                                          <p:val>
                                            <p:strVal val="#ppt_y+.1"/>
                                          </p:val>
                                        </p:tav>
                                        <p:tav tm="100000">
                                          <p:val>
                                            <p:strVal val="#ppt_y"/>
                                          </p:val>
                                        </p:tav>
                                      </p:tavLst>
                                    </p:anim>
                                  </p:childTnLst>
                                </p:cTn>
                              </p:par>
                              <p:par>
                                <p:cTn id="101" presetID="10" presetClass="entr" presetSubtype="0" fill="hold" grpId="1" nodeType="withEffect">
                                  <p:stCondLst>
                                    <p:cond delay="0"/>
                                  </p:stCondLst>
                                  <p:childTnLst>
                                    <p:set>
                                      <p:cBhvr>
                                        <p:cTn id="102" dur="1" fill="hold">
                                          <p:stCondLst>
                                            <p:cond delay="0"/>
                                          </p:stCondLst>
                                        </p:cTn>
                                        <p:tgtEl>
                                          <p:spTgt spid="3"/>
                                        </p:tgtEl>
                                        <p:attrNameLst>
                                          <p:attrName>style.visibility</p:attrName>
                                        </p:attrNameLst>
                                      </p:cBhvr>
                                      <p:to>
                                        <p:strVal val="visible"/>
                                      </p:to>
                                    </p:set>
                                    <p:animEffect transition="in" filter="fade">
                                      <p:cBhvr>
                                        <p:cTn id="10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75" grpId="0"/>
      <p:bldP spid="75" grpId="1"/>
      <p:bldP spid="76" grpId="0"/>
      <p:bldP spid="76" grpId="1"/>
      <p:bldP spid="84" grpId="0"/>
      <p:bldP spid="84" grpId="1"/>
      <p:bldP spid="85" grpId="0"/>
      <p:bldP spid="85" grpId="1"/>
      <p:bldP spid="87" grpId="0" animBg="1"/>
      <p:bldP spid="88" grpId="0"/>
      <p:bldP spid="8" grpId="0"/>
      <p:bldP spid="8" grpId="1"/>
      <p:bldP spid="9" grpId="0"/>
      <p:bldP spid="9" grpId="1"/>
      <p:bldP spid="10" grpId="0"/>
      <p:bldP spid="10" grpId="1"/>
      <p:bldP spid="3" grpId="0"/>
      <p:bldP spid="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6B333-6190-16AF-CE3D-FEEF43CEB49D}"/>
            </a:ext>
          </a:extLst>
        </p:cNvPr>
        <p:cNvGrpSpPr/>
        <p:nvPr/>
      </p:nvGrpSpPr>
      <p:grpSpPr>
        <a:xfrm>
          <a:off x="0" y="0"/>
          <a:ext cx="0" cy="0"/>
          <a:chOff x="0" y="0"/>
          <a:chExt cx="0" cy="0"/>
        </a:xfrm>
      </p:grpSpPr>
      <p:pic>
        <p:nvPicPr>
          <p:cNvPr id="6" name="Imagem 5" descr="Torre alta com luz&#10;&#10;Descrição gerada automaticamente com confiança baixa">
            <a:extLst>
              <a:ext uri="{FF2B5EF4-FFF2-40B4-BE49-F238E27FC236}">
                <a16:creationId xmlns:a16="http://schemas.microsoft.com/office/drawing/2014/main" id="{0C089223-498D-4924-30B1-3DB83386CCD5}"/>
              </a:ext>
            </a:extLst>
          </p:cNvPr>
          <p:cNvPicPr>
            <a:picLocks noChangeAspect="1"/>
          </p:cNvPicPr>
          <p:nvPr/>
        </p:nvPicPr>
        <p:blipFill rotWithShape="1">
          <a:blip r:embed="rId2">
            <a:extLst>
              <a:ext uri="{28A0092B-C50C-407E-A947-70E740481C1C}">
                <a14:useLocalDpi xmlns:a14="http://schemas.microsoft.com/office/drawing/2010/main" val="0"/>
              </a:ext>
            </a:extLst>
          </a:blip>
          <a:srcRect t="67019" r="1" b="11144"/>
          <a:stretch/>
        </p:blipFill>
        <p:spPr>
          <a:xfrm>
            <a:off x="30" y="16"/>
            <a:ext cx="18287970" cy="5565905"/>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pic>
        <p:nvPicPr>
          <p:cNvPr id="5" name="Imagem 4">
            <a:extLst>
              <a:ext uri="{FF2B5EF4-FFF2-40B4-BE49-F238E27FC236}">
                <a16:creationId xmlns:a16="http://schemas.microsoft.com/office/drawing/2014/main" id="{02E4E7C9-E3DB-BAB6-D7C9-D36A0D3227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5537346"/>
            <a:ext cx="2057400" cy="4091812"/>
          </a:xfrm>
          <a:prstGeom prst="rect">
            <a:avLst/>
          </a:prstGeom>
        </p:spPr>
      </p:pic>
      <p:sp>
        <p:nvSpPr>
          <p:cNvPr id="7" name="Forma Livre 12">
            <a:extLst>
              <a:ext uri="{FF2B5EF4-FFF2-40B4-BE49-F238E27FC236}">
                <a16:creationId xmlns:a16="http://schemas.microsoft.com/office/drawing/2014/main" id="{A4F8EACC-E3EF-83B2-E9A1-106D38A59BC3}"/>
              </a:ext>
            </a:extLst>
          </p:cNvPr>
          <p:cNvSpPr/>
          <p:nvPr/>
        </p:nvSpPr>
        <p:spPr>
          <a:xfrm>
            <a:off x="5715000" y="6718114"/>
            <a:ext cx="8229600" cy="879425"/>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0025" tIns="200025" rIns="200025" bIns="200025" numCol="1" spcCol="1270" anchor="t" anchorCtr="0">
            <a:noAutofit/>
          </a:bodyPr>
          <a:lstStyle/>
          <a:p>
            <a:pPr algn="ctr" defTabSz="2333625">
              <a:lnSpc>
                <a:spcPct val="90000"/>
              </a:lnSpc>
              <a:spcBef>
                <a:spcPct val="0"/>
              </a:spcBef>
              <a:spcAft>
                <a:spcPct val="35000"/>
              </a:spcAft>
            </a:pPr>
            <a:r>
              <a:rPr lang="pt-BR" sz="5000" b="1" dirty="0">
                <a:latin typeface="Segoe UI Black" panose="020B0A02040204020203" pitchFamily="34" charset="0"/>
                <a:ea typeface="Segoe UI Black" panose="020B0A02040204020203" pitchFamily="34" charset="0"/>
              </a:rPr>
              <a:t> CRIAÇÃO – PROGRAMA LUZ PARA TODOS</a:t>
            </a:r>
          </a:p>
        </p:txBody>
      </p:sp>
      <p:pic>
        <p:nvPicPr>
          <p:cNvPr id="2" name="Picture 2">
            <a:extLst>
              <a:ext uri="{FF2B5EF4-FFF2-40B4-BE49-F238E27FC236}">
                <a16:creationId xmlns:a16="http://schemas.microsoft.com/office/drawing/2014/main" id="{29D2B799-F87C-7C11-C401-08407E5291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11200" y="8867493"/>
            <a:ext cx="3043840" cy="1585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46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09F4E-7804-A858-C50E-FAC60C2BA5DD}"/>
            </a:ext>
          </a:extLst>
        </p:cNvPr>
        <p:cNvGrpSpPr/>
        <p:nvPr/>
      </p:nvGrpSpPr>
      <p:grpSpPr>
        <a:xfrm>
          <a:off x="0" y="0"/>
          <a:ext cx="0" cy="0"/>
          <a:chOff x="0" y="0"/>
          <a:chExt cx="0" cy="0"/>
        </a:xfrm>
      </p:grpSpPr>
      <p:sp>
        <p:nvSpPr>
          <p:cNvPr id="185" name="Forma Livre: Forma 184">
            <a:extLst>
              <a:ext uri="{FF2B5EF4-FFF2-40B4-BE49-F238E27FC236}">
                <a16:creationId xmlns:a16="http://schemas.microsoft.com/office/drawing/2014/main" id="{8A168DB9-9C23-F4FC-706F-CC6DA0A6AB82}"/>
              </a:ext>
            </a:extLst>
          </p:cNvPr>
          <p:cNvSpPr/>
          <p:nvPr/>
        </p:nvSpPr>
        <p:spPr>
          <a:xfrm flipV="1">
            <a:off x="2999947" y="3491816"/>
            <a:ext cx="3355133" cy="6284718"/>
          </a:xfrm>
          <a:custGeom>
            <a:avLst/>
            <a:gdLst>
              <a:gd name="connsiteX0" fmla="*/ 130899 w 297873"/>
              <a:gd name="connsiteY0" fmla="*/ 557971 h 557965"/>
              <a:gd name="connsiteX1" fmla="*/ 149286 w 297873"/>
              <a:gd name="connsiteY1" fmla="*/ 556942 h 557965"/>
              <a:gd name="connsiteX2" fmla="*/ 161423 w 297873"/>
              <a:gd name="connsiteY2" fmla="*/ 547653 h 557965"/>
              <a:gd name="connsiteX3" fmla="*/ 181085 w 297873"/>
              <a:gd name="connsiteY3" fmla="*/ 554190 h 557965"/>
              <a:gd name="connsiteX4" fmla="*/ 190917 w 297873"/>
              <a:gd name="connsiteY4" fmla="*/ 535613 h 557965"/>
              <a:gd name="connsiteX5" fmla="*/ 211938 w 297873"/>
              <a:gd name="connsiteY5" fmla="*/ 515661 h 557965"/>
              <a:gd name="connsiteX6" fmla="*/ 205685 w 297873"/>
              <a:gd name="connsiteY6" fmla="*/ 496742 h 557965"/>
              <a:gd name="connsiteX7" fmla="*/ 204370 w 297873"/>
              <a:gd name="connsiteY7" fmla="*/ 449612 h 557965"/>
              <a:gd name="connsiteX8" fmla="*/ 210622 w 297873"/>
              <a:gd name="connsiteY8" fmla="*/ 435851 h 557965"/>
              <a:gd name="connsiteX9" fmla="*/ 187996 w 297873"/>
              <a:gd name="connsiteY9" fmla="*/ 420717 h 557965"/>
              <a:gd name="connsiteX10" fmla="*/ 190917 w 297873"/>
              <a:gd name="connsiteY10" fmla="*/ 393883 h 557965"/>
              <a:gd name="connsiteX11" fmla="*/ 202435 w 297873"/>
              <a:gd name="connsiteY11" fmla="*/ 378404 h 557965"/>
              <a:gd name="connsiteX12" fmla="*/ 200461 w 297873"/>
              <a:gd name="connsiteY12" fmla="*/ 360172 h 557965"/>
              <a:gd name="connsiteX13" fmla="*/ 191905 w 297873"/>
              <a:gd name="connsiteY13" fmla="*/ 346411 h 557965"/>
              <a:gd name="connsiteX14" fmla="*/ 190300 w 297873"/>
              <a:gd name="connsiteY14" fmla="*/ 309261 h 557965"/>
              <a:gd name="connsiteX15" fmla="*/ 204698 w 297873"/>
              <a:gd name="connsiteY15" fmla="*/ 287590 h 557965"/>
              <a:gd name="connsiteX16" fmla="*/ 213255 w 297873"/>
              <a:gd name="connsiteY16" fmla="*/ 265573 h 557965"/>
              <a:gd name="connsiteX17" fmla="*/ 234893 w 297873"/>
              <a:gd name="connsiteY17" fmla="*/ 269012 h 557965"/>
              <a:gd name="connsiteX18" fmla="*/ 248345 w 297873"/>
              <a:gd name="connsiteY18" fmla="*/ 253532 h 557965"/>
              <a:gd name="connsiteX19" fmla="*/ 245382 w 297873"/>
              <a:gd name="connsiteY19" fmla="*/ 222573 h 557965"/>
              <a:gd name="connsiteX20" fmla="*/ 257519 w 297873"/>
              <a:gd name="connsiteY20" fmla="*/ 202621 h 557965"/>
              <a:gd name="connsiteX21" fmla="*/ 259163 w 297873"/>
              <a:gd name="connsiteY21" fmla="*/ 165812 h 557965"/>
              <a:gd name="connsiteX22" fmla="*/ 270641 w 297873"/>
              <a:gd name="connsiteY22" fmla="*/ 145519 h 557965"/>
              <a:gd name="connsiteX23" fmla="*/ 297215 w 297873"/>
              <a:gd name="connsiteY23" fmla="*/ 125222 h 557965"/>
              <a:gd name="connsiteX24" fmla="*/ 297874 w 297873"/>
              <a:gd name="connsiteY24" fmla="*/ 95295 h 557965"/>
              <a:gd name="connsiteX25" fmla="*/ 277881 w 297873"/>
              <a:gd name="connsiteY25" fmla="*/ 71213 h 557965"/>
              <a:gd name="connsiteX26" fmla="*/ 272615 w 297873"/>
              <a:gd name="connsiteY26" fmla="*/ 50916 h 557965"/>
              <a:gd name="connsiteX27" fmla="*/ 272287 w 297873"/>
              <a:gd name="connsiteY27" fmla="*/ 29245 h 557965"/>
              <a:gd name="connsiteX28" fmla="*/ 263771 w 297873"/>
              <a:gd name="connsiteY28" fmla="*/ 26493 h 557965"/>
              <a:gd name="connsiteX29" fmla="*/ 248015 w 297873"/>
              <a:gd name="connsiteY29" fmla="*/ 8948 h 557965"/>
              <a:gd name="connsiteX30" fmla="*/ 247358 w 297873"/>
              <a:gd name="connsiteY30" fmla="*/ 5 h 557965"/>
              <a:gd name="connsiteX31" fmla="*/ 232590 w 297873"/>
              <a:gd name="connsiteY31" fmla="*/ 14452 h 557965"/>
              <a:gd name="connsiteX32" fmla="*/ 226707 w 297873"/>
              <a:gd name="connsiteY32" fmla="*/ 36127 h 557965"/>
              <a:gd name="connsiteX33" fmla="*/ 200131 w 297873"/>
              <a:gd name="connsiteY33" fmla="*/ 53327 h 557965"/>
              <a:gd name="connsiteX34" fmla="*/ 189642 w 297873"/>
              <a:gd name="connsiteY34" fmla="*/ 69148 h 557965"/>
              <a:gd name="connsiteX35" fmla="*/ 200131 w 297873"/>
              <a:gd name="connsiteY35" fmla="*/ 82567 h 557965"/>
              <a:gd name="connsiteX36" fmla="*/ 187668 w 297873"/>
              <a:gd name="connsiteY36" fmla="*/ 88071 h 557965"/>
              <a:gd name="connsiteX37" fmla="*/ 196841 w 297873"/>
              <a:gd name="connsiteY37" fmla="*/ 113868 h 557965"/>
              <a:gd name="connsiteX38" fmla="*/ 186680 w 297873"/>
              <a:gd name="connsiteY38" fmla="*/ 119372 h 557965"/>
              <a:gd name="connsiteX39" fmla="*/ 177178 w 297873"/>
              <a:gd name="connsiteY39" fmla="*/ 138982 h 557965"/>
              <a:gd name="connsiteX40" fmla="*/ 174215 w 297873"/>
              <a:gd name="connsiteY40" fmla="*/ 197804 h 557965"/>
              <a:gd name="connsiteX41" fmla="*/ 180756 w 297873"/>
              <a:gd name="connsiteY41" fmla="*/ 212597 h 557965"/>
              <a:gd name="connsiteX42" fmla="*/ 150603 w 297873"/>
              <a:gd name="connsiteY42" fmla="*/ 261447 h 557965"/>
              <a:gd name="connsiteX43" fmla="*/ 121725 w 297873"/>
              <a:gd name="connsiteY43" fmla="*/ 270045 h 557965"/>
              <a:gd name="connsiteX44" fmla="*/ 106957 w 297873"/>
              <a:gd name="connsiteY44" fmla="*/ 290342 h 557965"/>
              <a:gd name="connsiteX45" fmla="*/ 91530 w 297873"/>
              <a:gd name="connsiteY45" fmla="*/ 319923 h 557965"/>
              <a:gd name="connsiteX46" fmla="*/ 84661 w 297873"/>
              <a:gd name="connsiteY46" fmla="*/ 341940 h 557965"/>
              <a:gd name="connsiteX47" fmla="*/ 74500 w 297873"/>
              <a:gd name="connsiteY47" fmla="*/ 351915 h 557965"/>
              <a:gd name="connsiteX48" fmla="*/ 65286 w 297873"/>
              <a:gd name="connsiteY48" fmla="*/ 371867 h 557965"/>
              <a:gd name="connsiteX49" fmla="*/ 51175 w 297873"/>
              <a:gd name="connsiteY49" fmla="*/ 387692 h 557965"/>
              <a:gd name="connsiteX50" fmla="*/ 27233 w 297873"/>
              <a:gd name="connsiteY50" fmla="*/ 398701 h 557965"/>
              <a:gd name="connsiteX51" fmla="*/ 21679 w 297873"/>
              <a:gd name="connsiteY51" fmla="*/ 426563 h 557965"/>
              <a:gd name="connsiteX52" fmla="*/ 12465 w 297873"/>
              <a:gd name="connsiteY52" fmla="*/ 451677 h 557965"/>
              <a:gd name="connsiteX53" fmla="*/ 0 w 297873"/>
              <a:gd name="connsiteY53" fmla="*/ 473348 h 557965"/>
              <a:gd name="connsiteX54" fmla="*/ 5596 w 297873"/>
              <a:gd name="connsiteY54" fmla="*/ 484010 h 557965"/>
              <a:gd name="connsiteX55" fmla="*/ 22009 w 297873"/>
              <a:gd name="connsiteY55" fmla="*/ 493990 h 557965"/>
              <a:gd name="connsiteX56" fmla="*/ 36119 w 297873"/>
              <a:gd name="connsiteY56" fmla="*/ 494677 h 557965"/>
              <a:gd name="connsiteX57" fmla="*/ 48254 w 297873"/>
              <a:gd name="connsiteY57" fmla="*/ 506027 h 557965"/>
              <a:gd name="connsiteX58" fmla="*/ 66930 w 297873"/>
              <a:gd name="connsiteY58" fmla="*/ 505686 h 557965"/>
              <a:gd name="connsiteX59" fmla="*/ 116788 w 297873"/>
              <a:gd name="connsiteY59" fmla="*/ 541117 h 557965"/>
              <a:gd name="connsiteX60" fmla="*/ 111894 w 297873"/>
              <a:gd name="connsiteY60" fmla="*/ 557971 h 557965"/>
              <a:gd name="connsiteX61" fmla="*/ 130899 w 297873"/>
              <a:gd name="connsiteY61" fmla="*/ 557971 h 55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97873" h="557965">
                <a:moveTo>
                  <a:pt x="130899" y="557971"/>
                </a:moveTo>
                <a:lnTo>
                  <a:pt x="149286" y="556942"/>
                </a:lnTo>
                <a:lnTo>
                  <a:pt x="161423" y="547653"/>
                </a:lnTo>
                <a:lnTo>
                  <a:pt x="181085" y="554190"/>
                </a:lnTo>
                <a:lnTo>
                  <a:pt x="190917" y="535613"/>
                </a:lnTo>
                <a:lnTo>
                  <a:pt x="211938" y="515661"/>
                </a:lnTo>
                <a:lnTo>
                  <a:pt x="205685" y="496742"/>
                </a:lnTo>
                <a:lnTo>
                  <a:pt x="204370" y="449612"/>
                </a:lnTo>
                <a:lnTo>
                  <a:pt x="210622" y="435851"/>
                </a:lnTo>
                <a:lnTo>
                  <a:pt x="187996" y="420717"/>
                </a:lnTo>
                <a:lnTo>
                  <a:pt x="190917" y="393883"/>
                </a:lnTo>
                <a:lnTo>
                  <a:pt x="202435" y="378404"/>
                </a:lnTo>
                <a:lnTo>
                  <a:pt x="200461" y="360172"/>
                </a:lnTo>
                <a:lnTo>
                  <a:pt x="191905" y="346411"/>
                </a:lnTo>
                <a:lnTo>
                  <a:pt x="190300" y="309261"/>
                </a:lnTo>
                <a:lnTo>
                  <a:pt x="204698" y="287590"/>
                </a:lnTo>
                <a:lnTo>
                  <a:pt x="213255" y="265573"/>
                </a:lnTo>
                <a:lnTo>
                  <a:pt x="234893" y="269012"/>
                </a:lnTo>
                <a:lnTo>
                  <a:pt x="248345" y="253532"/>
                </a:lnTo>
                <a:lnTo>
                  <a:pt x="245382" y="222573"/>
                </a:lnTo>
                <a:lnTo>
                  <a:pt x="257519" y="202621"/>
                </a:lnTo>
                <a:lnTo>
                  <a:pt x="259163" y="165812"/>
                </a:lnTo>
                <a:lnTo>
                  <a:pt x="270641" y="145519"/>
                </a:lnTo>
                <a:lnTo>
                  <a:pt x="297215" y="125222"/>
                </a:lnTo>
                <a:lnTo>
                  <a:pt x="297874" y="95295"/>
                </a:lnTo>
                <a:lnTo>
                  <a:pt x="277881" y="71213"/>
                </a:lnTo>
                <a:lnTo>
                  <a:pt x="272615" y="50916"/>
                </a:lnTo>
                <a:lnTo>
                  <a:pt x="272287" y="29245"/>
                </a:lnTo>
                <a:lnTo>
                  <a:pt x="263771" y="26493"/>
                </a:lnTo>
                <a:lnTo>
                  <a:pt x="248015" y="8948"/>
                </a:lnTo>
                <a:lnTo>
                  <a:pt x="247358" y="5"/>
                </a:lnTo>
                <a:lnTo>
                  <a:pt x="232590" y="14452"/>
                </a:lnTo>
                <a:lnTo>
                  <a:pt x="226707" y="36127"/>
                </a:lnTo>
                <a:lnTo>
                  <a:pt x="200131" y="53327"/>
                </a:lnTo>
                <a:lnTo>
                  <a:pt x="189642" y="69148"/>
                </a:lnTo>
                <a:lnTo>
                  <a:pt x="200131" y="82567"/>
                </a:lnTo>
                <a:lnTo>
                  <a:pt x="187668" y="88071"/>
                </a:lnTo>
                <a:lnTo>
                  <a:pt x="196841" y="113868"/>
                </a:lnTo>
                <a:lnTo>
                  <a:pt x="186680" y="119372"/>
                </a:lnTo>
                <a:lnTo>
                  <a:pt x="177178" y="138982"/>
                </a:lnTo>
                <a:lnTo>
                  <a:pt x="174215" y="197804"/>
                </a:lnTo>
                <a:lnTo>
                  <a:pt x="180756" y="212597"/>
                </a:lnTo>
                <a:lnTo>
                  <a:pt x="150603" y="261447"/>
                </a:lnTo>
                <a:lnTo>
                  <a:pt x="121725" y="270045"/>
                </a:lnTo>
                <a:lnTo>
                  <a:pt x="106957" y="290342"/>
                </a:lnTo>
                <a:lnTo>
                  <a:pt x="91530" y="319923"/>
                </a:lnTo>
                <a:lnTo>
                  <a:pt x="84661" y="341940"/>
                </a:lnTo>
                <a:lnTo>
                  <a:pt x="74500" y="351915"/>
                </a:lnTo>
                <a:lnTo>
                  <a:pt x="65286" y="371867"/>
                </a:lnTo>
                <a:lnTo>
                  <a:pt x="51175" y="387692"/>
                </a:lnTo>
                <a:lnTo>
                  <a:pt x="27233" y="398701"/>
                </a:lnTo>
                <a:lnTo>
                  <a:pt x="21679" y="426563"/>
                </a:lnTo>
                <a:lnTo>
                  <a:pt x="12465" y="451677"/>
                </a:lnTo>
                <a:lnTo>
                  <a:pt x="0" y="473348"/>
                </a:lnTo>
                <a:lnTo>
                  <a:pt x="5596" y="484010"/>
                </a:lnTo>
                <a:lnTo>
                  <a:pt x="22009" y="493990"/>
                </a:lnTo>
                <a:lnTo>
                  <a:pt x="36119" y="494677"/>
                </a:lnTo>
                <a:lnTo>
                  <a:pt x="48254" y="506027"/>
                </a:lnTo>
                <a:lnTo>
                  <a:pt x="66930" y="505686"/>
                </a:lnTo>
                <a:lnTo>
                  <a:pt x="116788" y="541117"/>
                </a:lnTo>
                <a:lnTo>
                  <a:pt x="111894" y="557971"/>
                </a:lnTo>
                <a:lnTo>
                  <a:pt x="130899" y="557971"/>
                </a:lnTo>
                <a:close/>
              </a:path>
            </a:pathLst>
          </a:custGeom>
          <a:solidFill>
            <a:srgbClr val="308BC9"/>
          </a:solidFill>
          <a:ln w="12700" cap="flat">
            <a:solidFill>
              <a:schemeClr val="tx1"/>
            </a:solidFill>
            <a:prstDash val="solid"/>
            <a:miter/>
          </a:ln>
        </p:spPr>
        <p:txBody>
          <a:bodyPr rtlCol="0" anchor="ctr"/>
          <a:lstStyle/>
          <a:p>
            <a:endParaRPr lang="pt-BR" dirty="0"/>
          </a:p>
        </p:txBody>
      </p:sp>
      <p:sp>
        <p:nvSpPr>
          <p:cNvPr id="25" name="Retângulo 24">
            <a:extLst>
              <a:ext uri="{FF2B5EF4-FFF2-40B4-BE49-F238E27FC236}">
                <a16:creationId xmlns:a16="http://schemas.microsoft.com/office/drawing/2014/main" id="{4328894C-C616-4E00-0CCF-B1549261FEA1}"/>
              </a:ext>
            </a:extLst>
          </p:cNvPr>
          <p:cNvSpPr/>
          <p:nvPr/>
        </p:nvSpPr>
        <p:spPr>
          <a:xfrm>
            <a:off x="1002620" y="655480"/>
            <a:ext cx="189000" cy="104255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2700">
              <a:solidFill>
                <a:prstClr val="white"/>
              </a:solidFill>
              <a:latin typeface="Calibri" panose="020F0502020204030204"/>
            </a:endParaRPr>
          </a:p>
        </p:txBody>
      </p:sp>
      <p:sp>
        <p:nvSpPr>
          <p:cNvPr id="75" name="Forma Livre 74">
            <a:extLst>
              <a:ext uri="{FF2B5EF4-FFF2-40B4-BE49-F238E27FC236}">
                <a16:creationId xmlns:a16="http://schemas.microsoft.com/office/drawing/2014/main" id="{511396BA-CCA4-6BDF-2955-6A9DC52C67EE}"/>
              </a:ext>
            </a:extLst>
          </p:cNvPr>
          <p:cNvSpPr/>
          <p:nvPr/>
        </p:nvSpPr>
        <p:spPr>
          <a:xfrm>
            <a:off x="11577235" y="6011984"/>
            <a:ext cx="2277783" cy="1493057"/>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 13.406</a:t>
            </a:r>
            <a:r>
              <a:rPr lang="pt-BR" sz="2000" b="1" dirty="0">
                <a:latin typeface="Segoe UI Black" panose="020B0A02040204020203" pitchFamily="34" charset="0"/>
                <a:ea typeface="Segoe UI Black" panose="020B0A02040204020203" pitchFamily="34" charset="0"/>
              </a:rPr>
              <a:t> </a:t>
            </a:r>
            <a:r>
              <a:rPr lang="pt-BR" sz="3300" b="1" dirty="0">
                <a:solidFill>
                  <a:schemeClr val="accent3">
                    <a:lumMod val="75000"/>
                  </a:schemeClr>
                </a:solidFill>
                <a:latin typeface="Segoe UI Black" panose="020B0A02040204020203" pitchFamily="34" charset="0"/>
                <a:ea typeface="Segoe UI Black" panose="020B0A02040204020203" pitchFamily="34" charset="0"/>
              </a:rPr>
              <a:t>PESSOAS</a:t>
            </a:r>
            <a:r>
              <a:rPr lang="pt-BR" sz="2400" b="1" dirty="0">
                <a:latin typeface="Segoe UI Black" panose="020B0A02040204020203" pitchFamily="34" charset="0"/>
                <a:ea typeface="Segoe UI Black" panose="020B0A02040204020203" pitchFamily="34" charset="0"/>
              </a:rPr>
              <a:t> beneficiadas</a:t>
            </a:r>
            <a:endParaRPr lang="pt-BR" sz="2400" b="1" dirty="0">
              <a:solidFill>
                <a:schemeClr val="accent4">
                  <a:lumMod val="75000"/>
                </a:schemeClr>
              </a:solidFill>
              <a:latin typeface="Segoe UI Black" panose="020B0A02040204020203" pitchFamily="34" charset="0"/>
              <a:ea typeface="Segoe UI Black" panose="020B0A02040204020203" pitchFamily="34" charset="0"/>
            </a:endParaRPr>
          </a:p>
        </p:txBody>
      </p:sp>
      <p:sp>
        <p:nvSpPr>
          <p:cNvPr id="76" name="Forma Livre 75">
            <a:extLst>
              <a:ext uri="{FF2B5EF4-FFF2-40B4-BE49-F238E27FC236}">
                <a16:creationId xmlns:a16="http://schemas.microsoft.com/office/drawing/2014/main" id="{BDCF0279-7CEF-3B26-C24C-BAAAFB716A1E}"/>
              </a:ext>
            </a:extLst>
          </p:cNvPr>
          <p:cNvSpPr/>
          <p:nvPr/>
        </p:nvSpPr>
        <p:spPr>
          <a:xfrm>
            <a:off x="11524001" y="4058452"/>
            <a:ext cx="2645540"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 2.979</a:t>
            </a:r>
            <a:r>
              <a:rPr lang="pt-BR" sz="3500" b="1" dirty="0">
                <a:latin typeface="Segoe UI Black" panose="020B0A02040204020203" pitchFamily="34" charset="0"/>
                <a:ea typeface="Segoe UI Black" panose="020B0A02040204020203" pitchFamily="34" charset="0"/>
              </a:rPr>
              <a:t> </a:t>
            </a:r>
            <a:r>
              <a:rPr lang="pt-BR" sz="3300" b="1" dirty="0">
                <a:solidFill>
                  <a:schemeClr val="accent4">
                    <a:lumMod val="75000"/>
                  </a:schemeClr>
                </a:solidFill>
                <a:latin typeface="Segoe UI Black" panose="020B0A02040204020203" pitchFamily="34" charset="0"/>
                <a:ea typeface="Segoe UI Black" panose="020B0A02040204020203" pitchFamily="34" charset="0"/>
              </a:rPr>
              <a:t>FAMÍLIAS</a:t>
            </a:r>
            <a:r>
              <a:rPr lang="pt-BR" sz="2400" b="1" dirty="0">
                <a:solidFill>
                  <a:schemeClr val="tx1"/>
                </a:solidFill>
                <a:latin typeface="Segoe UI Black" panose="020B0A02040204020203" pitchFamily="34" charset="0"/>
                <a:ea typeface="Segoe UI Black" panose="020B0A02040204020203" pitchFamily="34" charset="0"/>
              </a:rPr>
              <a:t> atendidas</a:t>
            </a:r>
          </a:p>
        </p:txBody>
      </p:sp>
      <p:pic>
        <p:nvPicPr>
          <p:cNvPr id="77" name="Picture 2" descr="https://static.vecteezy.com/ti/vetor-gratis/p3/5720392-pais-e-filho-icone-familia-ilustracao-isolado-em-fundo-branco-gratis-vetor.jpg">
            <a:extLst>
              <a:ext uri="{FF2B5EF4-FFF2-40B4-BE49-F238E27FC236}">
                <a16:creationId xmlns:a16="http://schemas.microsoft.com/office/drawing/2014/main" id="{FE52977C-880B-6682-16CE-C831BD7C6333}"/>
              </a:ext>
            </a:extLst>
          </p:cNvPr>
          <p:cNvPicPr>
            <a:picLocks noChangeAspect="1" noChangeArrowheads="1"/>
          </p:cNvPicPr>
          <p:nvPr/>
        </p:nvPicPr>
        <p:blipFill>
          <a:blip r:embed="rId2" cstate="print">
            <a:biLevel thresh="75000"/>
            <a:extLst>
              <a:ext uri="{BEBA8EAE-BF5A-486C-A8C5-ECC9F3942E4B}">
                <a14:imgProps xmlns:a14="http://schemas.microsoft.com/office/drawing/2010/main">
                  <a14:imgLayer r:embed="rId3">
                    <a14:imgEffect>
                      <a14:backgroundRemoval t="10000" b="90000" l="10000" r="90000">
                        <a14:foregroundMark x1="36302" y1="19583" x2="36302" y2="19583"/>
                        <a14:foregroundMark x1="59635" y1="20990" x2="59635" y2="20990"/>
                        <a14:foregroundMark x1="47969" y1="80104" x2="47969" y2="80104"/>
                      </a14:backgroundRemoval>
                    </a14:imgEffect>
                  </a14:imgLayer>
                </a14:imgProps>
              </a:ext>
              <a:ext uri="{28A0092B-C50C-407E-A947-70E740481C1C}">
                <a14:useLocalDpi xmlns:a14="http://schemas.microsoft.com/office/drawing/2010/main" val="0"/>
              </a:ext>
            </a:extLst>
          </a:blip>
          <a:srcRect/>
          <a:stretch>
            <a:fillRect/>
          </a:stretch>
        </p:blipFill>
        <p:spPr bwMode="auto">
          <a:xfrm>
            <a:off x="10228600" y="8096689"/>
            <a:ext cx="1163750" cy="116375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https://i0.wp.com/imagensemoldes.com.br/wp-content/uploads/2020/05/%C3%8Dcone-Fam%C3%ADlia-PNG.png?fit=800%2C787&amp;ssl=1">
            <a:extLst>
              <a:ext uri="{FF2B5EF4-FFF2-40B4-BE49-F238E27FC236}">
                <a16:creationId xmlns:a16="http://schemas.microsoft.com/office/drawing/2014/main" id="{4B7189A9-9680-576A-B6BB-5F2DB8FC35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63084" y="6195306"/>
            <a:ext cx="1069480" cy="1052101"/>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Agrupar 80">
            <a:extLst>
              <a:ext uri="{FF2B5EF4-FFF2-40B4-BE49-F238E27FC236}">
                <a16:creationId xmlns:a16="http://schemas.microsoft.com/office/drawing/2014/main" id="{C34A47B9-112D-78AF-EFE0-EA3C1D202D6C}"/>
              </a:ext>
            </a:extLst>
          </p:cNvPr>
          <p:cNvGrpSpPr/>
          <p:nvPr/>
        </p:nvGrpSpPr>
        <p:grpSpPr>
          <a:xfrm>
            <a:off x="12235623" y="2344794"/>
            <a:ext cx="3897793" cy="804379"/>
            <a:chOff x="8312816" y="1241812"/>
            <a:chExt cx="3310131" cy="752707"/>
          </a:xfrm>
          <a:solidFill>
            <a:schemeClr val="accent1">
              <a:lumMod val="50000"/>
            </a:schemeClr>
          </a:solidFill>
        </p:grpSpPr>
        <p:sp>
          <p:nvSpPr>
            <p:cNvPr id="82" name="Retângulo 81">
              <a:extLst>
                <a:ext uri="{FF2B5EF4-FFF2-40B4-BE49-F238E27FC236}">
                  <a16:creationId xmlns:a16="http://schemas.microsoft.com/office/drawing/2014/main" id="{8214B474-55FF-C75E-F4EF-E41F9AF74E45}"/>
                </a:ext>
              </a:extLst>
            </p:cNvPr>
            <p:cNvSpPr/>
            <p:nvPr/>
          </p:nvSpPr>
          <p:spPr>
            <a:xfrm>
              <a:off x="8525184" y="1306253"/>
              <a:ext cx="3097763" cy="6882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a:p>
          </p:txBody>
        </p:sp>
        <p:sp>
          <p:nvSpPr>
            <p:cNvPr id="83" name="Forma Livre 82">
              <a:extLst>
                <a:ext uri="{FF2B5EF4-FFF2-40B4-BE49-F238E27FC236}">
                  <a16:creationId xmlns:a16="http://schemas.microsoft.com/office/drawing/2014/main" id="{FB620C4D-70CE-B693-1CED-7E264A27FC13}"/>
                </a:ext>
              </a:extLst>
            </p:cNvPr>
            <p:cNvSpPr/>
            <p:nvPr/>
          </p:nvSpPr>
          <p:spPr>
            <a:xfrm>
              <a:off x="8312816" y="1241812"/>
              <a:ext cx="3310131" cy="586283"/>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3600" b="1" dirty="0">
                  <a:solidFill>
                    <a:schemeClr val="bg1"/>
                  </a:solidFill>
                  <a:latin typeface="Segoe UI Black" panose="020B0A02040204020203" pitchFamily="34" charset="0"/>
                  <a:ea typeface="Segoe UI Black" panose="020B0A02040204020203" pitchFamily="34" charset="0"/>
                </a:rPr>
                <a:t>Resultados</a:t>
              </a:r>
              <a:endParaRPr lang="pt-BR" sz="3600" b="1" kern="1200" dirty="0">
                <a:solidFill>
                  <a:schemeClr val="bg1"/>
                </a:solidFill>
                <a:latin typeface="Segoe UI Black" panose="020B0A02040204020203" pitchFamily="34" charset="0"/>
                <a:ea typeface="Segoe UI Black" panose="020B0A02040204020203" pitchFamily="34" charset="0"/>
              </a:endParaRPr>
            </a:p>
          </p:txBody>
        </p:sp>
      </p:grpSp>
      <p:sp>
        <p:nvSpPr>
          <p:cNvPr id="84" name="CaixaDeTexto 83">
            <a:extLst>
              <a:ext uri="{FF2B5EF4-FFF2-40B4-BE49-F238E27FC236}">
                <a16:creationId xmlns:a16="http://schemas.microsoft.com/office/drawing/2014/main" id="{FB756D14-2B6D-1367-7028-154DFA706E62}"/>
              </a:ext>
            </a:extLst>
          </p:cNvPr>
          <p:cNvSpPr txBox="1"/>
          <p:nvPr/>
        </p:nvSpPr>
        <p:spPr>
          <a:xfrm>
            <a:off x="1143000" y="610969"/>
            <a:ext cx="13417112" cy="646331"/>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pt-BR" sz="3600" b="1" dirty="0"/>
              <a:t>Programa de Universalização do Acesso à Energia Elétrica</a:t>
            </a:r>
          </a:p>
        </p:txBody>
      </p:sp>
      <p:sp>
        <p:nvSpPr>
          <p:cNvPr id="85" name="CaixaDeTexto 84">
            <a:extLst>
              <a:ext uri="{FF2B5EF4-FFF2-40B4-BE49-F238E27FC236}">
                <a16:creationId xmlns:a16="http://schemas.microsoft.com/office/drawing/2014/main" id="{65EAEB45-ED03-A88D-DCD4-E1CA80295671}"/>
              </a:ext>
            </a:extLst>
          </p:cNvPr>
          <p:cNvSpPr txBox="1"/>
          <p:nvPr/>
        </p:nvSpPr>
        <p:spPr>
          <a:xfrm>
            <a:off x="1143000" y="1104900"/>
            <a:ext cx="13417112" cy="584775"/>
          </a:xfrm>
          <a:prstGeom prst="rect">
            <a:avLst/>
          </a:prstGeom>
          <a:noFill/>
        </p:spPr>
        <p:txBody>
          <a:bodyPr wrap="square" rtlCol="0">
            <a:spAutoFit/>
          </a:bodyPr>
          <a:lstStyle/>
          <a:p>
            <a:pPr>
              <a:defRPr/>
            </a:pPr>
            <a:r>
              <a:rPr lang="pt-BR" sz="3200" dirty="0"/>
              <a:t>Programa </a:t>
            </a:r>
            <a:r>
              <a:rPr lang="pt-BR" sz="3200" b="1" dirty="0">
                <a:effectLst>
                  <a:outerShdw blurRad="38100" dist="38100" dir="2700000" algn="tl">
                    <a:srgbClr val="000000">
                      <a:alpha val="43137"/>
                    </a:srgbClr>
                  </a:outerShdw>
                </a:effectLst>
              </a:rPr>
              <a:t>LUZ PARA TODOS</a:t>
            </a:r>
          </a:p>
        </p:txBody>
      </p:sp>
      <p:sp>
        <p:nvSpPr>
          <p:cNvPr id="87" name="Retângulo 86">
            <a:extLst>
              <a:ext uri="{FF2B5EF4-FFF2-40B4-BE49-F238E27FC236}">
                <a16:creationId xmlns:a16="http://schemas.microsoft.com/office/drawing/2014/main" id="{7B306BB6-9A0D-C639-D14A-11676DC214DA}"/>
              </a:ext>
            </a:extLst>
          </p:cNvPr>
          <p:cNvSpPr/>
          <p:nvPr/>
        </p:nvSpPr>
        <p:spPr>
          <a:xfrm>
            <a:off x="-2" y="2171700"/>
            <a:ext cx="9143999" cy="7797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88" name="CaixaDeTexto 87">
            <a:extLst>
              <a:ext uri="{FF2B5EF4-FFF2-40B4-BE49-F238E27FC236}">
                <a16:creationId xmlns:a16="http://schemas.microsoft.com/office/drawing/2014/main" id="{AAEC9C14-71F7-16CE-CB6E-0BE0C407C5F6}"/>
              </a:ext>
            </a:extLst>
          </p:cNvPr>
          <p:cNvSpPr txBox="1"/>
          <p:nvPr/>
        </p:nvSpPr>
        <p:spPr>
          <a:xfrm>
            <a:off x="0" y="2190311"/>
            <a:ext cx="9144000" cy="769441"/>
          </a:xfrm>
          <a:prstGeom prst="rect">
            <a:avLst/>
          </a:prstGeom>
          <a:noFill/>
        </p:spPr>
        <p:txBody>
          <a:bodyPr wrap="square" rtlCol="0">
            <a:spAutoFit/>
          </a:bodyPr>
          <a:lstStyle/>
          <a:p>
            <a:r>
              <a:rPr lang="pt-BR" sz="4400" b="1" dirty="0">
                <a:solidFill>
                  <a:schemeClr val="bg1"/>
                </a:solidFill>
                <a:latin typeface="Arial Black" panose="020B0A04020102020204" pitchFamily="34" charset="0"/>
                <a:cs typeface="Arial" panose="020B0604020202020204" pitchFamily="34" charset="0"/>
              </a:rPr>
              <a:t>LPT – Município de Bagre</a:t>
            </a:r>
            <a:endParaRPr lang="pt-BR" sz="2800" b="1" dirty="0">
              <a:solidFill>
                <a:srgbClr val="00008B"/>
              </a:solidFill>
              <a:latin typeface="Arial Bold"/>
              <a:cs typeface="Arial" panose="020B0604020202020204" pitchFamily="34" charset="0"/>
            </a:endParaRPr>
          </a:p>
        </p:txBody>
      </p:sp>
      <p:pic>
        <p:nvPicPr>
          <p:cNvPr id="5" name="Gráfico 4" descr="Sala de aula com preenchimento sólido">
            <a:extLst>
              <a:ext uri="{FF2B5EF4-FFF2-40B4-BE49-F238E27FC236}">
                <a16:creationId xmlns:a16="http://schemas.microsoft.com/office/drawing/2014/main" id="{A6250606-ACC0-1994-9E78-D0833D1CE5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391224" y="4262144"/>
            <a:ext cx="1076549" cy="1076549"/>
          </a:xfrm>
          <a:prstGeom prst="rect">
            <a:avLst/>
          </a:prstGeom>
        </p:spPr>
      </p:pic>
      <p:sp>
        <p:nvSpPr>
          <p:cNvPr id="6" name="Retângulo 5">
            <a:extLst>
              <a:ext uri="{FF2B5EF4-FFF2-40B4-BE49-F238E27FC236}">
                <a16:creationId xmlns:a16="http://schemas.microsoft.com/office/drawing/2014/main" id="{AE159D77-5993-58DE-AE9D-4A4257641B02}"/>
              </a:ext>
            </a:extLst>
          </p:cNvPr>
          <p:cNvSpPr/>
          <p:nvPr/>
        </p:nvSpPr>
        <p:spPr>
          <a:xfrm>
            <a:off x="14114801" y="3549522"/>
            <a:ext cx="45719" cy="673747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Picture 8" descr="https://cdn-icons-png.flaticon.com/512/1416/1416832.png">
            <a:extLst>
              <a:ext uri="{FF2B5EF4-FFF2-40B4-BE49-F238E27FC236}">
                <a16:creationId xmlns:a16="http://schemas.microsoft.com/office/drawing/2014/main" id="{6517E526-1967-A7D7-D0BA-E6780BAA1A3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10800" y="4262144"/>
            <a:ext cx="1160803" cy="1160803"/>
          </a:xfrm>
          <a:prstGeom prst="rect">
            <a:avLst/>
          </a:prstGeom>
          <a:noFill/>
          <a:extLst>
            <a:ext uri="{909E8E84-426E-40DD-AFC4-6F175D3DCCD1}">
              <a14:hiddenFill xmlns:a14="http://schemas.microsoft.com/office/drawing/2010/main">
                <a:solidFill>
                  <a:srgbClr val="FFFFFF"/>
                </a:solidFill>
              </a14:hiddenFill>
            </a:ext>
          </a:extLst>
        </p:spPr>
      </p:pic>
      <p:sp>
        <p:nvSpPr>
          <p:cNvPr id="8" name="Forma Livre 78">
            <a:extLst>
              <a:ext uri="{FF2B5EF4-FFF2-40B4-BE49-F238E27FC236}">
                <a16:creationId xmlns:a16="http://schemas.microsoft.com/office/drawing/2014/main" id="{EACB9DCE-B3BF-DEB4-1696-7671302060C1}"/>
              </a:ext>
            </a:extLst>
          </p:cNvPr>
          <p:cNvSpPr/>
          <p:nvPr/>
        </p:nvSpPr>
        <p:spPr>
          <a:xfrm>
            <a:off x="11392350" y="7816295"/>
            <a:ext cx="2462668"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spcBef>
                <a:spcPct val="0"/>
              </a:spcBef>
              <a:spcAft>
                <a:spcPct val="35000"/>
              </a:spcAft>
            </a:pPr>
            <a:r>
              <a:rPr lang="pt-BR" sz="4200" b="1" dirty="0">
                <a:latin typeface="Segoe UI Black" panose="020B0A02040204020203" pitchFamily="34" charset="0"/>
                <a:ea typeface="Segoe UI Black" panose="020B0A02040204020203" pitchFamily="34" charset="0"/>
              </a:rPr>
              <a:t>  790</a:t>
            </a:r>
            <a:r>
              <a:rPr lang="pt-BR" sz="2000" b="1" dirty="0">
                <a:latin typeface="Segoe UI Black" panose="020B0A02040204020203" pitchFamily="34" charset="0"/>
                <a:ea typeface="Segoe UI Black" panose="020B0A02040204020203" pitchFamily="34" charset="0"/>
              </a:rPr>
              <a:t> </a:t>
            </a:r>
            <a:r>
              <a:rPr lang="pt-BR" sz="3300" b="1" dirty="0">
                <a:solidFill>
                  <a:schemeClr val="tx2">
                    <a:lumMod val="60000"/>
                    <a:lumOff val="40000"/>
                  </a:schemeClr>
                </a:solidFill>
                <a:latin typeface="Segoe UI Black" panose="020B0A02040204020203" pitchFamily="34" charset="0"/>
                <a:ea typeface="Segoe UI Black" panose="020B0A02040204020203" pitchFamily="34" charset="0"/>
              </a:rPr>
              <a:t>FAMÍLIAS </a:t>
            </a:r>
            <a:r>
              <a:rPr lang="pt-BR" sz="2400" b="1" dirty="0">
                <a:latin typeface="Segoe UI Black" panose="020B0A02040204020203" pitchFamily="34" charset="0"/>
                <a:ea typeface="Segoe UI Black" panose="020B0A02040204020203" pitchFamily="34" charset="0"/>
              </a:rPr>
              <a:t>a serem atendidas</a:t>
            </a:r>
          </a:p>
        </p:txBody>
      </p:sp>
      <p:sp>
        <p:nvSpPr>
          <p:cNvPr id="9" name="Forma Livre 75">
            <a:extLst>
              <a:ext uri="{FF2B5EF4-FFF2-40B4-BE49-F238E27FC236}">
                <a16:creationId xmlns:a16="http://schemas.microsoft.com/office/drawing/2014/main" id="{FF9E5293-D9D3-AC06-392E-8CF8B99A122A}"/>
              </a:ext>
            </a:extLst>
          </p:cNvPr>
          <p:cNvSpPr/>
          <p:nvPr/>
        </p:nvSpPr>
        <p:spPr>
          <a:xfrm>
            <a:off x="15555116" y="4035653"/>
            <a:ext cx="2645540"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15 </a:t>
            </a:r>
            <a:r>
              <a:rPr lang="pt-BR" sz="3300" b="1" dirty="0">
                <a:solidFill>
                  <a:schemeClr val="accent4">
                    <a:lumMod val="75000"/>
                  </a:schemeClr>
                </a:solidFill>
                <a:latin typeface="Segoe UI Black" panose="020B0A02040204020203" pitchFamily="34" charset="0"/>
                <a:ea typeface="Segoe UI Black" panose="020B0A02040204020203" pitchFamily="34" charset="0"/>
              </a:rPr>
              <a:t>ESCOLAS </a:t>
            </a:r>
            <a:r>
              <a:rPr lang="pt-BR" sz="2400" b="1" dirty="0">
                <a:solidFill>
                  <a:schemeClr val="tx1"/>
                </a:solidFill>
                <a:latin typeface="Segoe UI Black" panose="020B0A02040204020203" pitchFamily="34" charset="0"/>
                <a:ea typeface="Segoe UI Black" panose="020B0A02040204020203" pitchFamily="34" charset="0"/>
              </a:rPr>
              <a:t>atendidas</a:t>
            </a:r>
          </a:p>
        </p:txBody>
      </p:sp>
      <p:sp>
        <p:nvSpPr>
          <p:cNvPr id="10" name="Forma Livre 75">
            <a:extLst>
              <a:ext uri="{FF2B5EF4-FFF2-40B4-BE49-F238E27FC236}">
                <a16:creationId xmlns:a16="http://schemas.microsoft.com/office/drawing/2014/main" id="{86C3EEEF-FFEF-4B0B-CAE0-85E3EBC6C1C8}"/>
              </a:ext>
            </a:extLst>
          </p:cNvPr>
          <p:cNvSpPr/>
          <p:nvPr/>
        </p:nvSpPr>
        <p:spPr>
          <a:xfrm>
            <a:off x="15684524" y="5999284"/>
            <a:ext cx="2295482"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4 </a:t>
            </a:r>
            <a:r>
              <a:rPr lang="pt-BR" sz="3300" b="1" dirty="0">
                <a:solidFill>
                  <a:schemeClr val="accent4">
                    <a:lumMod val="75000"/>
                  </a:schemeClr>
                </a:solidFill>
                <a:latin typeface="Segoe UI Black" panose="020B0A02040204020203" pitchFamily="34" charset="0"/>
                <a:ea typeface="Segoe UI Black" panose="020B0A02040204020203" pitchFamily="34" charset="0"/>
              </a:rPr>
              <a:t>ESCOLAS </a:t>
            </a:r>
            <a:r>
              <a:rPr lang="pt-BR" sz="2400" b="1" dirty="0">
                <a:solidFill>
                  <a:schemeClr val="tx1"/>
                </a:solidFill>
                <a:latin typeface="Segoe UI Black" panose="020B0A02040204020203" pitchFamily="34" charset="0"/>
                <a:ea typeface="Segoe UI Black" panose="020B0A02040204020203" pitchFamily="34" charset="0"/>
              </a:rPr>
              <a:t>a serem atendidas até </a:t>
            </a:r>
            <a:r>
              <a:rPr lang="pt-BR" sz="2400" b="1" dirty="0" err="1">
                <a:solidFill>
                  <a:schemeClr val="accent4">
                    <a:lumMod val="75000"/>
                  </a:schemeClr>
                </a:solidFill>
                <a:latin typeface="Segoe UI Black" panose="020B0A02040204020203" pitchFamily="34" charset="0"/>
                <a:ea typeface="Segoe UI Black" panose="020B0A02040204020203" pitchFamily="34" charset="0"/>
              </a:rPr>
              <a:t>jun</a:t>
            </a:r>
            <a:r>
              <a:rPr lang="pt-BR" sz="2400" b="1" dirty="0">
                <a:solidFill>
                  <a:schemeClr val="accent4">
                    <a:lumMod val="75000"/>
                  </a:schemeClr>
                </a:solidFill>
                <a:latin typeface="Segoe UI Black" panose="020B0A02040204020203" pitchFamily="34" charset="0"/>
                <a:ea typeface="Segoe UI Black" panose="020B0A02040204020203" pitchFamily="34" charset="0"/>
              </a:rPr>
              <a:t>/2025**</a:t>
            </a:r>
            <a:endParaRPr lang="pt-BR" sz="2400" b="1" dirty="0">
              <a:solidFill>
                <a:schemeClr val="tx1"/>
              </a:solidFill>
              <a:latin typeface="Segoe UI Black" panose="020B0A02040204020203" pitchFamily="34" charset="0"/>
              <a:ea typeface="Segoe UI Black" panose="020B0A02040204020203" pitchFamily="34" charset="0"/>
            </a:endParaRPr>
          </a:p>
        </p:txBody>
      </p:sp>
      <p:pic>
        <p:nvPicPr>
          <p:cNvPr id="13" name="Gráfico 12" descr="Sala de aula estrutura de tópicos">
            <a:extLst>
              <a:ext uri="{FF2B5EF4-FFF2-40B4-BE49-F238E27FC236}">
                <a16:creationId xmlns:a16="http://schemas.microsoft.com/office/drawing/2014/main" id="{50BF0CB2-83DD-923C-D646-35568A0E0F1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632964" y="6629512"/>
            <a:ext cx="914400" cy="914400"/>
          </a:xfrm>
          <a:prstGeom prst="rect">
            <a:avLst/>
          </a:prstGeom>
        </p:spPr>
      </p:pic>
      <p:sp>
        <p:nvSpPr>
          <p:cNvPr id="2" name="CaixaDeTexto 1">
            <a:extLst>
              <a:ext uri="{FF2B5EF4-FFF2-40B4-BE49-F238E27FC236}">
                <a16:creationId xmlns:a16="http://schemas.microsoft.com/office/drawing/2014/main" id="{BEF77132-6999-E39C-560D-80DF41082B24}"/>
              </a:ext>
            </a:extLst>
          </p:cNvPr>
          <p:cNvSpPr txBox="1"/>
          <p:nvPr/>
        </p:nvSpPr>
        <p:spPr>
          <a:xfrm>
            <a:off x="3767036" y="4994761"/>
            <a:ext cx="1609922" cy="369332"/>
          </a:xfrm>
          <a:prstGeom prst="rect">
            <a:avLst/>
          </a:prstGeom>
          <a:noFill/>
        </p:spPr>
        <p:txBody>
          <a:bodyPr wrap="square">
            <a:spAutoFit/>
          </a:bodyPr>
          <a:lstStyle/>
          <a:p>
            <a:r>
              <a:rPr lang="pt-BR" sz="1800" b="1" dirty="0">
                <a:solidFill>
                  <a:schemeClr val="bg1"/>
                </a:solidFill>
                <a:latin typeface="Arial Black" panose="020B0A04020102020204" pitchFamily="34" charset="0"/>
                <a:cs typeface="Arial" panose="020B0604020202020204" pitchFamily="34" charset="0"/>
              </a:rPr>
              <a:t>Bagre</a:t>
            </a:r>
            <a:endParaRPr lang="pt-BR" dirty="0"/>
          </a:p>
        </p:txBody>
      </p:sp>
    </p:spTree>
    <p:extLst>
      <p:ext uri="{BB962C8B-B14F-4D97-AF65-F5344CB8AC3E}">
        <p14:creationId xmlns:p14="http://schemas.microsoft.com/office/powerpoint/2010/main" val="124324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42" presetClass="entr" presetSubtype="0"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fade">
                                      <p:cBhvr>
                                        <p:cTn id="10" dur="500"/>
                                        <p:tgtEl>
                                          <p:spTgt spid="77"/>
                                        </p:tgtEl>
                                      </p:cBhvr>
                                    </p:animEffect>
                                    <p:anim calcmode="lin" valueType="num">
                                      <p:cBhvr>
                                        <p:cTn id="11" dur="500" fill="hold"/>
                                        <p:tgtEl>
                                          <p:spTgt spid="77"/>
                                        </p:tgtEl>
                                        <p:attrNameLst>
                                          <p:attrName>ppt_x</p:attrName>
                                        </p:attrNameLst>
                                      </p:cBhvr>
                                      <p:tavLst>
                                        <p:tav tm="0">
                                          <p:val>
                                            <p:strVal val="#ppt_x"/>
                                          </p:val>
                                        </p:tav>
                                        <p:tav tm="100000">
                                          <p:val>
                                            <p:strVal val="#ppt_x"/>
                                          </p:val>
                                        </p:tav>
                                      </p:tavLst>
                                    </p:anim>
                                    <p:anim calcmode="lin" valueType="num">
                                      <p:cBhvr>
                                        <p:cTn id="12" dur="500" fill="hold"/>
                                        <p:tgtEl>
                                          <p:spTgt spid="7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500"/>
                                        <p:tgtEl>
                                          <p:spTgt spid="78"/>
                                        </p:tgtEl>
                                      </p:cBhvr>
                                    </p:animEffect>
                                    <p:anim calcmode="lin" valueType="num">
                                      <p:cBhvr>
                                        <p:cTn id="16" dur="500" fill="hold"/>
                                        <p:tgtEl>
                                          <p:spTgt spid="78"/>
                                        </p:tgtEl>
                                        <p:attrNameLst>
                                          <p:attrName>ppt_x</p:attrName>
                                        </p:attrNameLst>
                                      </p:cBhvr>
                                      <p:tavLst>
                                        <p:tav tm="0">
                                          <p:val>
                                            <p:strVal val="#ppt_x"/>
                                          </p:val>
                                        </p:tav>
                                        <p:tav tm="100000">
                                          <p:val>
                                            <p:strVal val="#ppt_x"/>
                                          </p:val>
                                        </p:tav>
                                      </p:tavLst>
                                    </p:anim>
                                    <p:anim calcmode="lin" valueType="num">
                                      <p:cBhvr>
                                        <p:cTn id="17" dur="500" fill="hold"/>
                                        <p:tgtEl>
                                          <p:spTgt spid="7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anim calcmode="lin" valueType="num">
                                      <p:cBhvr>
                                        <p:cTn id="21" dur="500" fill="hold"/>
                                        <p:tgtEl>
                                          <p:spTgt spid="76"/>
                                        </p:tgtEl>
                                        <p:attrNameLst>
                                          <p:attrName>ppt_x</p:attrName>
                                        </p:attrNameLst>
                                      </p:cBhvr>
                                      <p:tavLst>
                                        <p:tav tm="0">
                                          <p:val>
                                            <p:strVal val="#ppt_x"/>
                                          </p:val>
                                        </p:tav>
                                        <p:tav tm="100000">
                                          <p:val>
                                            <p:strVal val="#ppt_x"/>
                                          </p:val>
                                        </p:tav>
                                      </p:tavLst>
                                    </p:anim>
                                    <p:anim calcmode="lin" valueType="num">
                                      <p:cBhvr>
                                        <p:cTn id="22" dur="500" fill="hold"/>
                                        <p:tgtEl>
                                          <p:spTgt spid="7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fade">
                                      <p:cBhvr>
                                        <p:cTn id="25" dur="500"/>
                                        <p:tgtEl>
                                          <p:spTgt spid="75"/>
                                        </p:tgtEl>
                                      </p:cBhvr>
                                    </p:animEffect>
                                    <p:anim calcmode="lin" valueType="num">
                                      <p:cBhvr>
                                        <p:cTn id="26" dur="500" fill="hold"/>
                                        <p:tgtEl>
                                          <p:spTgt spid="75"/>
                                        </p:tgtEl>
                                        <p:attrNameLst>
                                          <p:attrName>ppt_x</p:attrName>
                                        </p:attrNameLst>
                                      </p:cBhvr>
                                      <p:tavLst>
                                        <p:tav tm="0">
                                          <p:val>
                                            <p:strVal val="#ppt_x"/>
                                          </p:val>
                                        </p:tav>
                                        <p:tav tm="100000">
                                          <p:val>
                                            <p:strVal val="#ppt_x"/>
                                          </p:val>
                                        </p:tav>
                                      </p:tavLst>
                                    </p:anim>
                                    <p:anim calcmode="lin" valueType="num">
                                      <p:cBhvr>
                                        <p:cTn id="27" dur="500" fill="hold"/>
                                        <p:tgtEl>
                                          <p:spTgt spid="75"/>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1"/>
                                        </p:tgtEl>
                                        <p:attrNameLst>
                                          <p:attrName>style.visibility</p:attrName>
                                        </p:attrNameLst>
                                      </p:cBhvr>
                                      <p:to>
                                        <p:strVal val="visible"/>
                                      </p:to>
                                    </p:set>
                                    <p:animEffect transition="in" filter="fade">
                                      <p:cBhvr>
                                        <p:cTn id="30" dur="500"/>
                                        <p:tgtEl>
                                          <p:spTgt spid="81"/>
                                        </p:tgtEl>
                                      </p:cBhvr>
                                    </p:animEffect>
                                    <p:anim calcmode="lin" valueType="num">
                                      <p:cBhvr>
                                        <p:cTn id="31" dur="500" fill="hold"/>
                                        <p:tgtEl>
                                          <p:spTgt spid="81"/>
                                        </p:tgtEl>
                                        <p:attrNameLst>
                                          <p:attrName>ppt_x</p:attrName>
                                        </p:attrNameLst>
                                      </p:cBhvr>
                                      <p:tavLst>
                                        <p:tav tm="0">
                                          <p:val>
                                            <p:strVal val="#ppt_x"/>
                                          </p:val>
                                        </p:tav>
                                        <p:tav tm="100000">
                                          <p:val>
                                            <p:strVal val="#ppt_x"/>
                                          </p:val>
                                        </p:tav>
                                      </p:tavLst>
                                    </p:anim>
                                    <p:anim calcmode="lin" valueType="num">
                                      <p:cBhvr>
                                        <p:cTn id="32" dur="500" fill="hold"/>
                                        <p:tgtEl>
                                          <p:spTgt spid="81"/>
                                        </p:tgtEl>
                                        <p:attrNameLst>
                                          <p:attrName>ppt_y</p:attrName>
                                        </p:attrNameLst>
                                      </p:cBhvr>
                                      <p:tavLst>
                                        <p:tav tm="0">
                                          <p:val>
                                            <p:strVal val="#ppt_y+.1"/>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77"/>
                                        </p:tgtEl>
                                        <p:attrNameLst>
                                          <p:attrName>style.visibility</p:attrName>
                                        </p:attrNameLst>
                                      </p:cBhvr>
                                      <p:to>
                                        <p:strVal val="visible"/>
                                      </p:to>
                                    </p:set>
                                    <p:animEffect transition="in" filter="fade">
                                      <p:cBhvr>
                                        <p:cTn id="35" dur="500"/>
                                        <p:tgtEl>
                                          <p:spTgt spid="77"/>
                                        </p:tgtEl>
                                      </p:cBhvr>
                                    </p:animEffect>
                                  </p:childTnLst>
                                </p:cTn>
                              </p:par>
                              <p:par>
                                <p:cTn id="36" presetID="10" presetClass="entr" presetSubtype="0" fill="hold" nodeType="withEffect">
                                  <p:stCondLst>
                                    <p:cond delay="0"/>
                                  </p:stCondLst>
                                  <p:childTnLst>
                                    <p:set>
                                      <p:cBhvr>
                                        <p:cTn id="37" dur="1" fill="hold">
                                          <p:stCondLst>
                                            <p:cond delay="0"/>
                                          </p:stCondLst>
                                        </p:cTn>
                                        <p:tgtEl>
                                          <p:spTgt spid="78"/>
                                        </p:tgtEl>
                                        <p:attrNameLst>
                                          <p:attrName>style.visibility</p:attrName>
                                        </p:attrNameLst>
                                      </p:cBhvr>
                                      <p:to>
                                        <p:strVal val="visible"/>
                                      </p:to>
                                    </p:set>
                                    <p:animEffect transition="in" filter="fade">
                                      <p:cBhvr>
                                        <p:cTn id="38" dur="500"/>
                                        <p:tgtEl>
                                          <p:spTgt spid="78"/>
                                        </p:tgtEl>
                                      </p:cBhvr>
                                    </p:animEffect>
                                  </p:childTnLst>
                                </p:cTn>
                              </p:par>
                              <p:par>
                                <p:cTn id="39" presetID="10" presetClass="entr" presetSubtype="0" fill="hold" grpId="1" nodeType="withEffect">
                                  <p:stCondLst>
                                    <p:cond delay="0"/>
                                  </p:stCondLst>
                                  <p:childTnLst>
                                    <p:set>
                                      <p:cBhvr>
                                        <p:cTn id="40" dur="1" fill="hold">
                                          <p:stCondLst>
                                            <p:cond delay="0"/>
                                          </p:stCondLst>
                                        </p:cTn>
                                        <p:tgtEl>
                                          <p:spTgt spid="76"/>
                                        </p:tgtEl>
                                        <p:attrNameLst>
                                          <p:attrName>style.visibility</p:attrName>
                                        </p:attrNameLst>
                                      </p:cBhvr>
                                      <p:to>
                                        <p:strVal val="visible"/>
                                      </p:to>
                                    </p:set>
                                    <p:animEffect transition="in" filter="fade">
                                      <p:cBhvr>
                                        <p:cTn id="41" dur="500"/>
                                        <p:tgtEl>
                                          <p:spTgt spid="76"/>
                                        </p:tgtEl>
                                      </p:cBhvr>
                                    </p:animEffect>
                                  </p:childTnLst>
                                </p:cTn>
                              </p:par>
                              <p:par>
                                <p:cTn id="42" presetID="10" presetClass="entr" presetSubtype="0" fill="hold" grpId="1" nodeType="with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fade">
                                      <p:cBhvr>
                                        <p:cTn id="44" dur="500"/>
                                        <p:tgtEl>
                                          <p:spTgt spid="75"/>
                                        </p:tgtEl>
                                      </p:cBhvr>
                                    </p:animEffect>
                                  </p:childTnLst>
                                </p:cTn>
                              </p:par>
                              <p:par>
                                <p:cTn id="45" presetID="10" presetClass="entr" presetSubtype="0" fill="hold" nodeType="with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fade">
                                      <p:cBhvr>
                                        <p:cTn id="47" dur="500"/>
                                        <p:tgtEl>
                                          <p:spTgt spid="81"/>
                                        </p:tgtEl>
                                      </p:cBhvr>
                                    </p:animEffect>
                                  </p:childTnLst>
                                </p:cTn>
                              </p:par>
                              <p:par>
                                <p:cTn id="48" presetID="10" presetClass="entr" presetSubtype="0" fill="hold" grpId="1" nodeType="withEffect">
                                  <p:stCondLst>
                                    <p:cond delay="0"/>
                                  </p:stCondLst>
                                  <p:childTnLst>
                                    <p:set>
                                      <p:cBhvr>
                                        <p:cTn id="49" dur="1" fill="hold">
                                          <p:stCondLst>
                                            <p:cond delay="0"/>
                                          </p:stCondLst>
                                        </p:cTn>
                                        <p:tgtEl>
                                          <p:spTgt spid="85"/>
                                        </p:tgtEl>
                                        <p:attrNameLst>
                                          <p:attrName>style.visibility</p:attrName>
                                        </p:attrNameLst>
                                      </p:cBhvr>
                                      <p:to>
                                        <p:strVal val="visible"/>
                                      </p:to>
                                    </p:set>
                                    <p:animEffect transition="in" filter="fade">
                                      <p:cBhvr>
                                        <p:cTn id="50" dur="1000"/>
                                        <p:tgtEl>
                                          <p:spTgt spid="85"/>
                                        </p:tgtEl>
                                      </p:cBhvr>
                                    </p:animEffect>
                                  </p:childTnLst>
                                </p:cTn>
                              </p:par>
                              <p:par>
                                <p:cTn id="51" presetID="10" presetClass="entr" presetSubtype="0" fill="hold" grpId="1" nodeType="withEffect">
                                  <p:stCondLst>
                                    <p:cond delay="0"/>
                                  </p:stCondLst>
                                  <p:childTnLst>
                                    <p:set>
                                      <p:cBhvr>
                                        <p:cTn id="52" dur="1" fill="hold">
                                          <p:stCondLst>
                                            <p:cond delay="0"/>
                                          </p:stCondLst>
                                        </p:cTn>
                                        <p:tgtEl>
                                          <p:spTgt spid="84"/>
                                        </p:tgtEl>
                                        <p:attrNameLst>
                                          <p:attrName>style.visibility</p:attrName>
                                        </p:attrNameLst>
                                      </p:cBhvr>
                                      <p:to>
                                        <p:strVal val="visible"/>
                                      </p:to>
                                    </p:set>
                                    <p:animEffect transition="in" filter="fade">
                                      <p:cBhvr>
                                        <p:cTn id="53" dur="1000"/>
                                        <p:tgtEl>
                                          <p:spTgt spid="84"/>
                                        </p:tgtEl>
                                      </p:cBhvr>
                                    </p:animEffect>
                                  </p:childTnLst>
                                </p:cTn>
                              </p:par>
                              <p:par>
                                <p:cTn id="54" presetID="42" presetClass="path" presetSubtype="0" accel="50000" decel="50000" fill="hold" grpId="0" nodeType="withEffect">
                                  <p:stCondLst>
                                    <p:cond delay="0"/>
                                  </p:stCondLst>
                                  <p:childTnLst>
                                    <p:animMotion origin="layout" path="M -0.04466 0.00393 L -0.00013 0.00116 " pathEditMode="relative" rAng="0" ptsTypes="AA">
                                      <p:cBhvr>
                                        <p:cTn id="55" dur="1000" fill="hold"/>
                                        <p:tgtEl>
                                          <p:spTgt spid="84"/>
                                        </p:tgtEl>
                                        <p:attrNameLst>
                                          <p:attrName>ppt_x</p:attrName>
                                          <p:attrName>ppt_y</p:attrName>
                                        </p:attrNameLst>
                                      </p:cBhvr>
                                      <p:rCtr x="2227" y="-139"/>
                                    </p:animMotion>
                                  </p:childTnLst>
                                </p:cTn>
                              </p:par>
                              <p:par>
                                <p:cTn id="56" presetID="42" presetClass="path" presetSubtype="0" accel="50000" decel="50000" fill="hold" grpId="0" nodeType="withEffect">
                                  <p:stCondLst>
                                    <p:cond delay="0"/>
                                  </p:stCondLst>
                                  <p:childTnLst>
                                    <p:animMotion origin="layout" path="M 0.0108 -0.0007 L -0.00013 -0.00023 " pathEditMode="relative" rAng="0" ptsTypes="AA">
                                      <p:cBhvr>
                                        <p:cTn id="57" dur="1000" fill="hold"/>
                                        <p:tgtEl>
                                          <p:spTgt spid="85"/>
                                        </p:tgtEl>
                                        <p:attrNameLst>
                                          <p:attrName>ppt_x</p:attrName>
                                          <p:attrName>ppt_y</p:attrName>
                                        </p:attrNameLst>
                                      </p:cBhvr>
                                      <p:rCtr x="-547" y="23"/>
                                    </p:animMotion>
                                  </p:childTnLst>
                                </p:cTn>
                              </p:par>
                              <p:par>
                                <p:cTn id="58" presetID="10" presetClass="entr" presetSubtype="0" fill="hold" grpId="0" nodeType="withEffect">
                                  <p:stCondLst>
                                    <p:cond delay="0"/>
                                  </p:stCondLst>
                                  <p:childTnLst>
                                    <p:set>
                                      <p:cBhvr>
                                        <p:cTn id="59" dur="1" fill="hold">
                                          <p:stCondLst>
                                            <p:cond delay="0"/>
                                          </p:stCondLst>
                                        </p:cTn>
                                        <p:tgtEl>
                                          <p:spTgt spid="87"/>
                                        </p:tgtEl>
                                        <p:attrNameLst>
                                          <p:attrName>style.visibility</p:attrName>
                                        </p:attrNameLst>
                                      </p:cBhvr>
                                      <p:to>
                                        <p:strVal val="visible"/>
                                      </p:to>
                                    </p:set>
                                    <p:animEffect transition="in" filter="fade">
                                      <p:cBhvr>
                                        <p:cTn id="60" dur="500"/>
                                        <p:tgtEl>
                                          <p:spTgt spid="8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fade">
                                      <p:cBhvr>
                                        <p:cTn id="63" dur="500"/>
                                        <p:tgtEl>
                                          <p:spTgt spid="88"/>
                                        </p:tgtEl>
                                      </p:cBhvr>
                                    </p:animEffect>
                                  </p:childTnLst>
                                </p:cTn>
                              </p:par>
                              <p:par>
                                <p:cTn id="64" presetID="42" presetClass="entr" presetSubtype="0" fill="hold"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500"/>
                                        <p:tgtEl>
                                          <p:spTgt spid="7"/>
                                        </p:tgtEl>
                                      </p:cBhvr>
                                    </p:animEffect>
                                    <p:anim calcmode="lin" valueType="num">
                                      <p:cBhvr>
                                        <p:cTn id="67" dur="500" fill="hold"/>
                                        <p:tgtEl>
                                          <p:spTgt spid="7"/>
                                        </p:tgtEl>
                                        <p:attrNameLst>
                                          <p:attrName>ppt_x</p:attrName>
                                        </p:attrNameLst>
                                      </p:cBhvr>
                                      <p:tavLst>
                                        <p:tav tm="0">
                                          <p:val>
                                            <p:strVal val="#ppt_x"/>
                                          </p:val>
                                        </p:tav>
                                        <p:tav tm="100000">
                                          <p:val>
                                            <p:strVal val="#ppt_x"/>
                                          </p:val>
                                        </p:tav>
                                      </p:tavLst>
                                    </p:anim>
                                    <p:anim calcmode="lin" valueType="num">
                                      <p:cBhvr>
                                        <p:cTn id="68" dur="500" fill="hold"/>
                                        <p:tgtEl>
                                          <p:spTgt spid="7"/>
                                        </p:tgtEl>
                                        <p:attrNameLst>
                                          <p:attrName>ppt_y</p:attrName>
                                        </p:attrNameLst>
                                      </p:cBhvr>
                                      <p:tavLst>
                                        <p:tav tm="0">
                                          <p:val>
                                            <p:strVal val="#ppt_y+.1"/>
                                          </p:val>
                                        </p:tav>
                                        <p:tav tm="100000">
                                          <p:val>
                                            <p:strVal val="#ppt_y"/>
                                          </p:val>
                                        </p:tav>
                                      </p:tavLst>
                                    </p:anim>
                                  </p:childTnLst>
                                </p:cTn>
                              </p:par>
                              <p:par>
                                <p:cTn id="69" presetID="10" presetClass="entr" presetSubtype="0" fill="hold"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500"/>
                                        <p:tgtEl>
                                          <p:spTgt spid="7"/>
                                        </p:tgtEl>
                                      </p:cBhvr>
                                    </p:animEffect>
                                  </p:childTnLst>
                                </p:cTn>
                              </p:par>
                              <p:par>
                                <p:cTn id="72" presetID="42" presetClass="entr" presetSubtype="0" fill="hold" grpId="0" nodeType="with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fade">
                                      <p:cBhvr>
                                        <p:cTn id="74" dur="500"/>
                                        <p:tgtEl>
                                          <p:spTgt spid="8"/>
                                        </p:tgtEl>
                                      </p:cBhvr>
                                    </p:animEffect>
                                    <p:anim calcmode="lin" valueType="num">
                                      <p:cBhvr>
                                        <p:cTn id="75" dur="500" fill="hold"/>
                                        <p:tgtEl>
                                          <p:spTgt spid="8"/>
                                        </p:tgtEl>
                                        <p:attrNameLst>
                                          <p:attrName>ppt_x</p:attrName>
                                        </p:attrNameLst>
                                      </p:cBhvr>
                                      <p:tavLst>
                                        <p:tav tm="0">
                                          <p:val>
                                            <p:strVal val="#ppt_x"/>
                                          </p:val>
                                        </p:tav>
                                        <p:tav tm="100000">
                                          <p:val>
                                            <p:strVal val="#ppt_x"/>
                                          </p:val>
                                        </p:tav>
                                      </p:tavLst>
                                    </p:anim>
                                    <p:anim calcmode="lin" valueType="num">
                                      <p:cBhvr>
                                        <p:cTn id="76" dur="500" fill="hold"/>
                                        <p:tgtEl>
                                          <p:spTgt spid="8"/>
                                        </p:tgtEl>
                                        <p:attrNameLst>
                                          <p:attrName>ppt_y</p:attrName>
                                        </p:attrNameLst>
                                      </p:cBhvr>
                                      <p:tavLst>
                                        <p:tav tm="0">
                                          <p:val>
                                            <p:strVal val="#ppt_y+.1"/>
                                          </p:val>
                                        </p:tav>
                                        <p:tav tm="100000">
                                          <p:val>
                                            <p:strVal val="#ppt_y"/>
                                          </p:val>
                                        </p:tav>
                                      </p:tavLst>
                                    </p:anim>
                                  </p:childTnLst>
                                </p:cTn>
                              </p:par>
                              <p:par>
                                <p:cTn id="77" presetID="10" presetClass="entr" presetSubtype="0" fill="hold" grpId="1" nodeType="with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500"/>
                                        <p:tgtEl>
                                          <p:spTgt spid="8"/>
                                        </p:tgtEl>
                                      </p:cBhvr>
                                    </p:animEffect>
                                  </p:childTnLst>
                                </p:cTn>
                              </p:par>
                              <p:par>
                                <p:cTn id="80" presetID="42" presetClass="entr" presetSubtype="0" fill="hold" grpId="0" nodeType="with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500"/>
                                        <p:tgtEl>
                                          <p:spTgt spid="9"/>
                                        </p:tgtEl>
                                      </p:cBhvr>
                                    </p:animEffect>
                                    <p:anim calcmode="lin" valueType="num">
                                      <p:cBhvr>
                                        <p:cTn id="83" dur="500" fill="hold"/>
                                        <p:tgtEl>
                                          <p:spTgt spid="9"/>
                                        </p:tgtEl>
                                        <p:attrNameLst>
                                          <p:attrName>ppt_x</p:attrName>
                                        </p:attrNameLst>
                                      </p:cBhvr>
                                      <p:tavLst>
                                        <p:tav tm="0">
                                          <p:val>
                                            <p:strVal val="#ppt_x"/>
                                          </p:val>
                                        </p:tav>
                                        <p:tav tm="100000">
                                          <p:val>
                                            <p:strVal val="#ppt_x"/>
                                          </p:val>
                                        </p:tav>
                                      </p:tavLst>
                                    </p:anim>
                                    <p:anim calcmode="lin" valueType="num">
                                      <p:cBhvr>
                                        <p:cTn id="84" dur="500" fill="hold"/>
                                        <p:tgtEl>
                                          <p:spTgt spid="9"/>
                                        </p:tgtEl>
                                        <p:attrNameLst>
                                          <p:attrName>ppt_y</p:attrName>
                                        </p:attrNameLst>
                                      </p:cBhvr>
                                      <p:tavLst>
                                        <p:tav tm="0">
                                          <p:val>
                                            <p:strVal val="#ppt_y+.1"/>
                                          </p:val>
                                        </p:tav>
                                        <p:tav tm="100000">
                                          <p:val>
                                            <p:strVal val="#ppt_y"/>
                                          </p:val>
                                        </p:tav>
                                      </p:tavLst>
                                    </p:anim>
                                  </p:childTnLst>
                                </p:cTn>
                              </p:par>
                              <p:par>
                                <p:cTn id="85" presetID="10" presetClass="entr" presetSubtype="0" fill="hold" grpId="1"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childTnLst>
                                </p:cTn>
                              </p:par>
                              <p:par>
                                <p:cTn id="88" presetID="42" presetClass="entr" presetSubtype="0" fill="hold" grpId="0" nodeType="with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fade">
                                      <p:cBhvr>
                                        <p:cTn id="90" dur="500"/>
                                        <p:tgtEl>
                                          <p:spTgt spid="10"/>
                                        </p:tgtEl>
                                      </p:cBhvr>
                                    </p:animEffect>
                                    <p:anim calcmode="lin" valueType="num">
                                      <p:cBhvr>
                                        <p:cTn id="91" dur="500" fill="hold"/>
                                        <p:tgtEl>
                                          <p:spTgt spid="10"/>
                                        </p:tgtEl>
                                        <p:attrNameLst>
                                          <p:attrName>ppt_x</p:attrName>
                                        </p:attrNameLst>
                                      </p:cBhvr>
                                      <p:tavLst>
                                        <p:tav tm="0">
                                          <p:val>
                                            <p:strVal val="#ppt_x"/>
                                          </p:val>
                                        </p:tav>
                                        <p:tav tm="100000">
                                          <p:val>
                                            <p:strVal val="#ppt_x"/>
                                          </p:val>
                                        </p:tav>
                                      </p:tavLst>
                                    </p:anim>
                                    <p:anim calcmode="lin" valueType="num">
                                      <p:cBhvr>
                                        <p:cTn id="92" dur="500" fill="hold"/>
                                        <p:tgtEl>
                                          <p:spTgt spid="10"/>
                                        </p:tgtEl>
                                        <p:attrNameLst>
                                          <p:attrName>ppt_y</p:attrName>
                                        </p:attrNameLst>
                                      </p:cBhvr>
                                      <p:tavLst>
                                        <p:tav tm="0">
                                          <p:val>
                                            <p:strVal val="#ppt_y+.1"/>
                                          </p:val>
                                        </p:tav>
                                        <p:tav tm="100000">
                                          <p:val>
                                            <p:strVal val="#ppt_y"/>
                                          </p:val>
                                        </p:tav>
                                      </p:tavLst>
                                    </p:anim>
                                  </p:childTnLst>
                                </p:cTn>
                              </p:par>
                              <p:par>
                                <p:cTn id="93" presetID="10" presetClass="entr" presetSubtype="0" fill="hold" grpId="1" nodeType="with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fade">
                                      <p:cBhvr>
                                        <p:cTn id="9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75" grpId="0"/>
      <p:bldP spid="75" grpId="1"/>
      <p:bldP spid="76" grpId="0"/>
      <p:bldP spid="76" grpId="1"/>
      <p:bldP spid="84" grpId="0"/>
      <p:bldP spid="84" grpId="1"/>
      <p:bldP spid="85" grpId="0"/>
      <p:bldP spid="85" grpId="1"/>
      <p:bldP spid="87" grpId="0" animBg="1"/>
      <p:bldP spid="88" grpId="0"/>
      <p:bldP spid="8" grpId="0"/>
      <p:bldP spid="8" grpId="1"/>
      <p:bldP spid="9" grpId="0"/>
      <p:bldP spid="9" grpId="1"/>
      <p:bldP spid="10" grpId="0"/>
      <p:bldP spid="10"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46AD3-2E57-7A03-EC1A-AD366CEAE5B5}"/>
            </a:ext>
          </a:extLst>
        </p:cNvPr>
        <p:cNvGrpSpPr/>
        <p:nvPr/>
      </p:nvGrpSpPr>
      <p:grpSpPr>
        <a:xfrm>
          <a:off x="0" y="0"/>
          <a:ext cx="0" cy="0"/>
          <a:chOff x="0" y="0"/>
          <a:chExt cx="0" cy="0"/>
        </a:xfrm>
      </p:grpSpPr>
      <p:sp>
        <p:nvSpPr>
          <p:cNvPr id="186" name="Forma Livre: Forma 185">
            <a:extLst>
              <a:ext uri="{FF2B5EF4-FFF2-40B4-BE49-F238E27FC236}">
                <a16:creationId xmlns:a16="http://schemas.microsoft.com/office/drawing/2014/main" id="{5668B8A3-D315-2D1A-EF40-0B61FE3E199D}"/>
              </a:ext>
            </a:extLst>
          </p:cNvPr>
          <p:cNvSpPr/>
          <p:nvPr/>
        </p:nvSpPr>
        <p:spPr>
          <a:xfrm flipV="1">
            <a:off x="2262486" y="3928879"/>
            <a:ext cx="5203109" cy="5253221"/>
          </a:xfrm>
          <a:custGeom>
            <a:avLst/>
            <a:gdLst>
              <a:gd name="connsiteX0" fmla="*/ 304414 w 529474"/>
              <a:gd name="connsiteY0" fmla="*/ 445480 h 534573"/>
              <a:gd name="connsiteX1" fmla="*/ 308692 w 529474"/>
              <a:gd name="connsiteY1" fmla="*/ 434472 h 534573"/>
              <a:gd name="connsiteX2" fmla="*/ 302152 w 529474"/>
              <a:gd name="connsiteY2" fmla="*/ 417616 h 534573"/>
              <a:gd name="connsiteX3" fmla="*/ 291291 w 529474"/>
              <a:gd name="connsiteY3" fmla="*/ 407984 h 534573"/>
              <a:gd name="connsiteX4" fmla="*/ 293924 w 529474"/>
              <a:gd name="connsiteY4" fmla="*/ 387688 h 534573"/>
              <a:gd name="connsiteX5" fmla="*/ 305072 w 529474"/>
              <a:gd name="connsiteY5" fmla="*/ 379432 h 534573"/>
              <a:gd name="connsiteX6" fmla="*/ 307705 w 529474"/>
              <a:gd name="connsiteY6" fmla="*/ 356384 h 534573"/>
              <a:gd name="connsiteX7" fmla="*/ 299848 w 529474"/>
              <a:gd name="connsiteY7" fmla="*/ 344000 h 534573"/>
              <a:gd name="connsiteX8" fmla="*/ 286067 w 529474"/>
              <a:gd name="connsiteY8" fmla="*/ 349504 h 534573"/>
              <a:gd name="connsiteX9" fmla="*/ 284093 w 529474"/>
              <a:gd name="connsiteY9" fmla="*/ 326799 h 534573"/>
              <a:gd name="connsiteX10" fmla="*/ 306389 w 529474"/>
              <a:gd name="connsiteY10" fmla="*/ 320953 h 534573"/>
              <a:gd name="connsiteX11" fmla="*/ 321816 w 529474"/>
              <a:gd name="connsiteY11" fmla="*/ 321986 h 534573"/>
              <a:gd name="connsiteX12" fmla="*/ 333621 w 529474"/>
              <a:gd name="connsiteY12" fmla="*/ 343656 h 534573"/>
              <a:gd name="connsiteX13" fmla="*/ 344112 w 529474"/>
              <a:gd name="connsiteY13" fmla="*/ 342280 h 534573"/>
              <a:gd name="connsiteX14" fmla="*/ 371673 w 529474"/>
              <a:gd name="connsiteY14" fmla="*/ 348128 h 534573"/>
              <a:gd name="connsiteX15" fmla="*/ 381505 w 529474"/>
              <a:gd name="connsiteY15" fmla="*/ 342624 h 534573"/>
              <a:gd name="connsiteX16" fmla="*/ 399235 w 529474"/>
              <a:gd name="connsiteY16" fmla="*/ 342968 h 534573"/>
              <a:gd name="connsiteX17" fmla="*/ 420873 w 529474"/>
              <a:gd name="connsiteY17" fmla="*/ 301343 h 534573"/>
              <a:gd name="connsiteX18" fmla="*/ 528816 w 529474"/>
              <a:gd name="connsiteY18" fmla="*/ 292400 h 534573"/>
              <a:gd name="connsiteX19" fmla="*/ 529475 w 529474"/>
              <a:gd name="connsiteY19" fmla="*/ 284489 h 534573"/>
              <a:gd name="connsiteX20" fmla="*/ 513061 w 529474"/>
              <a:gd name="connsiteY20" fmla="*/ 275888 h 534573"/>
              <a:gd name="connsiteX21" fmla="*/ 505533 w 529474"/>
              <a:gd name="connsiteY21" fmla="*/ 258001 h 534573"/>
              <a:gd name="connsiteX22" fmla="*/ 507466 w 529474"/>
              <a:gd name="connsiteY22" fmla="*/ 209497 h 534573"/>
              <a:gd name="connsiteX23" fmla="*/ 511086 w 529474"/>
              <a:gd name="connsiteY23" fmla="*/ 208123 h 534573"/>
              <a:gd name="connsiteX24" fmla="*/ 494385 w 529474"/>
              <a:gd name="connsiteY24" fmla="*/ 180602 h 534573"/>
              <a:gd name="connsiteX25" fmla="*/ 476983 w 529474"/>
              <a:gd name="connsiteY25" fmla="*/ 193330 h 534573"/>
              <a:gd name="connsiteX26" fmla="*/ 459254 w 529474"/>
              <a:gd name="connsiteY26" fmla="*/ 189891 h 534573"/>
              <a:gd name="connsiteX27" fmla="*/ 446460 w 529474"/>
              <a:gd name="connsiteY27" fmla="*/ 199866 h 534573"/>
              <a:gd name="connsiteX28" fmla="*/ 415649 w 529474"/>
              <a:gd name="connsiteY28" fmla="*/ 192297 h 534573"/>
              <a:gd name="connsiteX29" fmla="*/ 398905 w 529474"/>
              <a:gd name="connsiteY29" fmla="*/ 183695 h 534573"/>
              <a:gd name="connsiteX30" fmla="*/ 399894 w 529474"/>
              <a:gd name="connsiteY30" fmla="*/ 173720 h 534573"/>
              <a:gd name="connsiteX31" fmla="*/ 383150 w 529474"/>
              <a:gd name="connsiteY31" fmla="*/ 166496 h 534573"/>
              <a:gd name="connsiteX32" fmla="*/ 380846 w 529474"/>
              <a:gd name="connsiteY32" fmla="*/ 113178 h 534573"/>
              <a:gd name="connsiteX33" fmla="*/ 334608 w 529474"/>
              <a:gd name="connsiteY33" fmla="*/ 86690 h 534573"/>
              <a:gd name="connsiteX34" fmla="*/ 363815 w 529474"/>
              <a:gd name="connsiteY34" fmla="*/ 74304 h 534573"/>
              <a:gd name="connsiteX35" fmla="*/ 376939 w 529474"/>
              <a:gd name="connsiteY35" fmla="*/ 56418 h 534573"/>
              <a:gd name="connsiteX36" fmla="*/ 374965 w 529474"/>
              <a:gd name="connsiteY36" fmla="*/ 37499 h 534573"/>
              <a:gd name="connsiteX37" fmla="*/ 396274 w 529474"/>
              <a:gd name="connsiteY37" fmla="*/ 344 h 534573"/>
              <a:gd name="connsiteX38" fmla="*/ 377268 w 529474"/>
              <a:gd name="connsiteY38" fmla="*/ 344 h 534573"/>
              <a:gd name="connsiteX39" fmla="*/ 361512 w 529474"/>
              <a:gd name="connsiteY39" fmla="*/ 2 h 534573"/>
              <a:gd name="connsiteX40" fmla="*/ 304744 w 529474"/>
              <a:gd name="connsiteY40" fmla="*/ 13417 h 534573"/>
              <a:gd name="connsiteX41" fmla="*/ 293924 w 529474"/>
              <a:gd name="connsiteY41" fmla="*/ 23738 h 534573"/>
              <a:gd name="connsiteX42" fmla="*/ 281459 w 529474"/>
              <a:gd name="connsiteY42" fmla="*/ 24425 h 534573"/>
              <a:gd name="connsiteX43" fmla="*/ 264717 w 529474"/>
              <a:gd name="connsiteY43" fmla="*/ 35434 h 534573"/>
              <a:gd name="connsiteX44" fmla="*/ 252910 w 529474"/>
              <a:gd name="connsiteY44" fmla="*/ 57792 h 534573"/>
              <a:gd name="connsiteX45" fmla="*/ 222099 w 529474"/>
              <a:gd name="connsiteY45" fmla="*/ 85658 h 534573"/>
              <a:gd name="connsiteX46" fmla="*/ 199803 w 529474"/>
              <a:gd name="connsiteY46" fmla="*/ 101825 h 534573"/>
              <a:gd name="connsiteX47" fmla="*/ 191904 w 529474"/>
              <a:gd name="connsiteY47" fmla="*/ 124528 h 534573"/>
              <a:gd name="connsiteX48" fmla="*/ 172571 w 529474"/>
              <a:gd name="connsiteY48" fmla="*/ 154114 h 534573"/>
              <a:gd name="connsiteX49" fmla="*/ 155169 w 529474"/>
              <a:gd name="connsiteY49" fmla="*/ 157207 h 534573"/>
              <a:gd name="connsiteX50" fmla="*/ 140401 w 529474"/>
              <a:gd name="connsiteY50" fmla="*/ 148264 h 534573"/>
              <a:gd name="connsiteX51" fmla="*/ 131886 w 529474"/>
              <a:gd name="connsiteY51" fmla="*/ 168561 h 534573"/>
              <a:gd name="connsiteX52" fmla="*/ 154512 w 529474"/>
              <a:gd name="connsiteY52" fmla="*/ 209497 h 534573"/>
              <a:gd name="connsiteX53" fmla="*/ 169608 w 529474"/>
              <a:gd name="connsiteY53" fmla="*/ 219127 h 534573"/>
              <a:gd name="connsiteX54" fmla="*/ 165330 w 529474"/>
              <a:gd name="connsiteY54" fmla="*/ 248367 h 534573"/>
              <a:gd name="connsiteX55" fmla="*/ 115142 w 529474"/>
              <a:gd name="connsiteY55" fmla="*/ 282770 h 534573"/>
              <a:gd name="connsiteX56" fmla="*/ 87909 w 529474"/>
              <a:gd name="connsiteY56" fmla="*/ 284144 h 534573"/>
              <a:gd name="connsiteX57" fmla="*/ 61665 w 529474"/>
              <a:gd name="connsiteY57" fmla="*/ 269696 h 534573"/>
              <a:gd name="connsiteX58" fmla="*/ 34473 w 529474"/>
              <a:gd name="connsiteY58" fmla="*/ 261440 h 534573"/>
              <a:gd name="connsiteX59" fmla="*/ 21022 w 529474"/>
              <a:gd name="connsiteY59" fmla="*/ 269696 h 534573"/>
              <a:gd name="connsiteX60" fmla="*/ 10820 w 529474"/>
              <a:gd name="connsiteY60" fmla="*/ 283457 h 534573"/>
              <a:gd name="connsiteX61" fmla="*/ 0 w 529474"/>
              <a:gd name="connsiteY61" fmla="*/ 287583 h 534573"/>
              <a:gd name="connsiteX62" fmla="*/ 10161 w 529474"/>
              <a:gd name="connsiteY62" fmla="*/ 315449 h 534573"/>
              <a:gd name="connsiteX63" fmla="*/ 18718 w 529474"/>
              <a:gd name="connsiteY63" fmla="*/ 355696 h 534573"/>
              <a:gd name="connsiteX64" fmla="*/ 19705 w 529474"/>
              <a:gd name="connsiteY64" fmla="*/ 374616 h 534573"/>
              <a:gd name="connsiteX65" fmla="*/ 10161 w 529474"/>
              <a:gd name="connsiteY65" fmla="*/ 423808 h 534573"/>
              <a:gd name="connsiteX66" fmla="*/ 13124 w 529474"/>
              <a:gd name="connsiteY66" fmla="*/ 444448 h 534573"/>
              <a:gd name="connsiteX67" fmla="*/ 27562 w 529474"/>
              <a:gd name="connsiteY67" fmla="*/ 462336 h 534573"/>
              <a:gd name="connsiteX68" fmla="*/ 50517 w 529474"/>
              <a:gd name="connsiteY68" fmla="*/ 470936 h 534573"/>
              <a:gd name="connsiteX69" fmla="*/ 70880 w 529474"/>
              <a:gd name="connsiteY69" fmla="*/ 474376 h 534573"/>
              <a:gd name="connsiteX70" fmla="*/ 84661 w 529474"/>
              <a:gd name="connsiteY70" fmla="*/ 483664 h 534573"/>
              <a:gd name="connsiteX71" fmla="*/ 106628 w 529474"/>
              <a:gd name="connsiteY71" fmla="*/ 507056 h 534573"/>
              <a:gd name="connsiteX72" fmla="*/ 185693 w 529474"/>
              <a:gd name="connsiteY72" fmla="*/ 534576 h 534573"/>
              <a:gd name="connsiteX73" fmla="*/ 208318 w 529474"/>
              <a:gd name="connsiteY73" fmla="*/ 513936 h 534573"/>
              <a:gd name="connsiteX74" fmla="*/ 219137 w 529474"/>
              <a:gd name="connsiteY74" fmla="*/ 487104 h 534573"/>
              <a:gd name="connsiteX75" fmla="*/ 243738 w 529474"/>
              <a:gd name="connsiteY75" fmla="*/ 478504 h 534573"/>
              <a:gd name="connsiteX76" fmla="*/ 251636 w 529474"/>
              <a:gd name="connsiteY76" fmla="*/ 467496 h 534573"/>
              <a:gd name="connsiteX77" fmla="*/ 277839 w 529474"/>
              <a:gd name="connsiteY77" fmla="*/ 466464 h 534573"/>
              <a:gd name="connsiteX78" fmla="*/ 304414 w 529474"/>
              <a:gd name="connsiteY78" fmla="*/ 44548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29474" h="534573">
                <a:moveTo>
                  <a:pt x="304414" y="445480"/>
                </a:moveTo>
                <a:lnTo>
                  <a:pt x="308692" y="434472"/>
                </a:lnTo>
                <a:lnTo>
                  <a:pt x="302152" y="417616"/>
                </a:lnTo>
                <a:lnTo>
                  <a:pt x="291291" y="407984"/>
                </a:lnTo>
                <a:lnTo>
                  <a:pt x="293924" y="387688"/>
                </a:lnTo>
                <a:lnTo>
                  <a:pt x="305072" y="379432"/>
                </a:lnTo>
                <a:lnTo>
                  <a:pt x="307705" y="356384"/>
                </a:lnTo>
                <a:lnTo>
                  <a:pt x="299848" y="344000"/>
                </a:lnTo>
                <a:lnTo>
                  <a:pt x="286067" y="349504"/>
                </a:lnTo>
                <a:lnTo>
                  <a:pt x="284093" y="326799"/>
                </a:lnTo>
                <a:lnTo>
                  <a:pt x="306389" y="320953"/>
                </a:lnTo>
                <a:lnTo>
                  <a:pt x="321816" y="321986"/>
                </a:lnTo>
                <a:lnTo>
                  <a:pt x="333621" y="343656"/>
                </a:lnTo>
                <a:lnTo>
                  <a:pt x="344112" y="342280"/>
                </a:lnTo>
                <a:lnTo>
                  <a:pt x="371673" y="348128"/>
                </a:lnTo>
                <a:lnTo>
                  <a:pt x="381505" y="342624"/>
                </a:lnTo>
                <a:lnTo>
                  <a:pt x="399235" y="342968"/>
                </a:lnTo>
                <a:lnTo>
                  <a:pt x="420873" y="301343"/>
                </a:lnTo>
                <a:lnTo>
                  <a:pt x="528816" y="292400"/>
                </a:lnTo>
                <a:lnTo>
                  <a:pt x="529475" y="284489"/>
                </a:lnTo>
                <a:lnTo>
                  <a:pt x="513061" y="275888"/>
                </a:lnTo>
                <a:lnTo>
                  <a:pt x="505533" y="258001"/>
                </a:lnTo>
                <a:lnTo>
                  <a:pt x="507466" y="209497"/>
                </a:lnTo>
                <a:lnTo>
                  <a:pt x="511086" y="208123"/>
                </a:lnTo>
                <a:lnTo>
                  <a:pt x="494385" y="180602"/>
                </a:lnTo>
                <a:lnTo>
                  <a:pt x="476983" y="193330"/>
                </a:lnTo>
                <a:lnTo>
                  <a:pt x="459254" y="189891"/>
                </a:lnTo>
                <a:lnTo>
                  <a:pt x="446460" y="199866"/>
                </a:lnTo>
                <a:lnTo>
                  <a:pt x="415649" y="192297"/>
                </a:lnTo>
                <a:lnTo>
                  <a:pt x="398905" y="183695"/>
                </a:lnTo>
                <a:lnTo>
                  <a:pt x="399894" y="173720"/>
                </a:lnTo>
                <a:lnTo>
                  <a:pt x="383150" y="166496"/>
                </a:lnTo>
                <a:lnTo>
                  <a:pt x="380846" y="113178"/>
                </a:lnTo>
                <a:lnTo>
                  <a:pt x="334608" y="86690"/>
                </a:lnTo>
                <a:lnTo>
                  <a:pt x="363815" y="74304"/>
                </a:lnTo>
                <a:lnTo>
                  <a:pt x="376939" y="56418"/>
                </a:lnTo>
                <a:lnTo>
                  <a:pt x="374965" y="37499"/>
                </a:lnTo>
                <a:lnTo>
                  <a:pt x="396274" y="344"/>
                </a:lnTo>
                <a:lnTo>
                  <a:pt x="377268" y="344"/>
                </a:lnTo>
                <a:lnTo>
                  <a:pt x="361512" y="2"/>
                </a:lnTo>
                <a:lnTo>
                  <a:pt x="304744" y="13417"/>
                </a:lnTo>
                <a:lnTo>
                  <a:pt x="293924" y="23738"/>
                </a:lnTo>
                <a:lnTo>
                  <a:pt x="281459" y="24425"/>
                </a:lnTo>
                <a:lnTo>
                  <a:pt x="264717" y="35434"/>
                </a:lnTo>
                <a:lnTo>
                  <a:pt x="252910" y="57792"/>
                </a:lnTo>
                <a:lnTo>
                  <a:pt x="222099" y="85658"/>
                </a:lnTo>
                <a:lnTo>
                  <a:pt x="199803" y="101825"/>
                </a:lnTo>
                <a:lnTo>
                  <a:pt x="191904" y="124528"/>
                </a:lnTo>
                <a:lnTo>
                  <a:pt x="172571" y="154114"/>
                </a:lnTo>
                <a:lnTo>
                  <a:pt x="155169" y="157207"/>
                </a:lnTo>
                <a:lnTo>
                  <a:pt x="140401" y="148264"/>
                </a:lnTo>
                <a:lnTo>
                  <a:pt x="131886" y="168561"/>
                </a:lnTo>
                <a:lnTo>
                  <a:pt x="154512" y="209497"/>
                </a:lnTo>
                <a:lnTo>
                  <a:pt x="169608" y="219127"/>
                </a:lnTo>
                <a:lnTo>
                  <a:pt x="165330" y="248367"/>
                </a:lnTo>
                <a:lnTo>
                  <a:pt x="115142" y="282770"/>
                </a:lnTo>
                <a:lnTo>
                  <a:pt x="87909" y="284144"/>
                </a:lnTo>
                <a:lnTo>
                  <a:pt x="61665" y="269696"/>
                </a:lnTo>
                <a:lnTo>
                  <a:pt x="34473" y="261440"/>
                </a:lnTo>
                <a:lnTo>
                  <a:pt x="21022" y="269696"/>
                </a:lnTo>
                <a:lnTo>
                  <a:pt x="10820" y="283457"/>
                </a:lnTo>
                <a:lnTo>
                  <a:pt x="0" y="287583"/>
                </a:lnTo>
                <a:lnTo>
                  <a:pt x="10161" y="315449"/>
                </a:lnTo>
                <a:lnTo>
                  <a:pt x="18718" y="355696"/>
                </a:lnTo>
                <a:lnTo>
                  <a:pt x="19705" y="374616"/>
                </a:lnTo>
                <a:lnTo>
                  <a:pt x="10161" y="423808"/>
                </a:lnTo>
                <a:lnTo>
                  <a:pt x="13124" y="444448"/>
                </a:lnTo>
                <a:lnTo>
                  <a:pt x="27562" y="462336"/>
                </a:lnTo>
                <a:lnTo>
                  <a:pt x="50517" y="470936"/>
                </a:lnTo>
                <a:lnTo>
                  <a:pt x="70880" y="474376"/>
                </a:lnTo>
                <a:lnTo>
                  <a:pt x="84661" y="483664"/>
                </a:lnTo>
                <a:lnTo>
                  <a:pt x="106628" y="507056"/>
                </a:lnTo>
                <a:lnTo>
                  <a:pt x="185693" y="534576"/>
                </a:lnTo>
                <a:lnTo>
                  <a:pt x="208318" y="513936"/>
                </a:lnTo>
                <a:lnTo>
                  <a:pt x="219137" y="487104"/>
                </a:lnTo>
                <a:lnTo>
                  <a:pt x="243738" y="478504"/>
                </a:lnTo>
                <a:lnTo>
                  <a:pt x="251636" y="467496"/>
                </a:lnTo>
                <a:lnTo>
                  <a:pt x="277839" y="466464"/>
                </a:lnTo>
                <a:lnTo>
                  <a:pt x="304414" y="445480"/>
                </a:lnTo>
                <a:close/>
              </a:path>
            </a:pathLst>
          </a:custGeom>
          <a:solidFill>
            <a:srgbClr val="1B779B"/>
          </a:solidFill>
          <a:ln w="12700" cap="flat">
            <a:solidFill>
              <a:schemeClr val="tx1"/>
            </a:solidFill>
            <a:prstDash val="solid"/>
            <a:miter/>
          </a:ln>
        </p:spPr>
        <p:txBody>
          <a:bodyPr rtlCol="0" anchor="ctr"/>
          <a:lstStyle/>
          <a:p>
            <a:endParaRPr lang="pt-BR"/>
          </a:p>
        </p:txBody>
      </p:sp>
      <p:sp>
        <p:nvSpPr>
          <p:cNvPr id="25" name="Retângulo 24">
            <a:extLst>
              <a:ext uri="{FF2B5EF4-FFF2-40B4-BE49-F238E27FC236}">
                <a16:creationId xmlns:a16="http://schemas.microsoft.com/office/drawing/2014/main" id="{BCDD2060-8FE3-8E65-530C-612A5A333816}"/>
              </a:ext>
            </a:extLst>
          </p:cNvPr>
          <p:cNvSpPr/>
          <p:nvPr/>
        </p:nvSpPr>
        <p:spPr>
          <a:xfrm>
            <a:off x="1002620" y="655480"/>
            <a:ext cx="189000" cy="104255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2700">
              <a:solidFill>
                <a:prstClr val="white"/>
              </a:solidFill>
              <a:latin typeface="Calibri" panose="020F0502020204030204"/>
            </a:endParaRPr>
          </a:p>
        </p:txBody>
      </p:sp>
      <p:sp>
        <p:nvSpPr>
          <p:cNvPr id="75" name="Forma Livre 74">
            <a:extLst>
              <a:ext uri="{FF2B5EF4-FFF2-40B4-BE49-F238E27FC236}">
                <a16:creationId xmlns:a16="http://schemas.microsoft.com/office/drawing/2014/main" id="{BE022B71-1855-2D47-539E-5A4A6135B2BA}"/>
              </a:ext>
            </a:extLst>
          </p:cNvPr>
          <p:cNvSpPr/>
          <p:nvPr/>
        </p:nvSpPr>
        <p:spPr>
          <a:xfrm>
            <a:off x="11577235" y="6011984"/>
            <a:ext cx="2277783" cy="1493057"/>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56.187 </a:t>
            </a:r>
            <a:r>
              <a:rPr lang="pt-BR" sz="3300" b="1" dirty="0">
                <a:solidFill>
                  <a:schemeClr val="accent3">
                    <a:lumMod val="75000"/>
                  </a:schemeClr>
                </a:solidFill>
                <a:latin typeface="Segoe UI Black" panose="020B0A02040204020203" pitchFamily="34" charset="0"/>
                <a:ea typeface="Segoe UI Black" panose="020B0A02040204020203" pitchFamily="34" charset="0"/>
              </a:rPr>
              <a:t>PESSOAS</a:t>
            </a:r>
            <a:r>
              <a:rPr lang="pt-BR" sz="2400" b="1" dirty="0">
                <a:latin typeface="Segoe UI Black" panose="020B0A02040204020203" pitchFamily="34" charset="0"/>
                <a:ea typeface="Segoe UI Black" panose="020B0A02040204020203" pitchFamily="34" charset="0"/>
              </a:rPr>
              <a:t> beneficiadas</a:t>
            </a:r>
            <a:endParaRPr lang="pt-BR" sz="2400" b="1" dirty="0">
              <a:solidFill>
                <a:schemeClr val="accent4">
                  <a:lumMod val="75000"/>
                </a:schemeClr>
              </a:solidFill>
              <a:latin typeface="Segoe UI Black" panose="020B0A02040204020203" pitchFamily="34" charset="0"/>
              <a:ea typeface="Segoe UI Black" panose="020B0A02040204020203" pitchFamily="34" charset="0"/>
            </a:endParaRPr>
          </a:p>
        </p:txBody>
      </p:sp>
      <p:sp>
        <p:nvSpPr>
          <p:cNvPr id="76" name="Forma Livre 75">
            <a:extLst>
              <a:ext uri="{FF2B5EF4-FFF2-40B4-BE49-F238E27FC236}">
                <a16:creationId xmlns:a16="http://schemas.microsoft.com/office/drawing/2014/main" id="{BDD35DEF-0AB7-17E7-ABE9-C7EF86ABAF34}"/>
              </a:ext>
            </a:extLst>
          </p:cNvPr>
          <p:cNvSpPr/>
          <p:nvPr/>
        </p:nvSpPr>
        <p:spPr>
          <a:xfrm>
            <a:off x="11353800" y="4058452"/>
            <a:ext cx="2645540"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  12.486</a:t>
            </a:r>
            <a:r>
              <a:rPr lang="pt-BR" sz="3500" b="1" dirty="0">
                <a:latin typeface="Segoe UI Black" panose="020B0A02040204020203" pitchFamily="34" charset="0"/>
                <a:ea typeface="Segoe UI Black" panose="020B0A02040204020203" pitchFamily="34" charset="0"/>
              </a:rPr>
              <a:t> </a:t>
            </a:r>
            <a:r>
              <a:rPr lang="pt-BR" sz="3300" b="1" dirty="0">
                <a:solidFill>
                  <a:schemeClr val="accent4">
                    <a:lumMod val="75000"/>
                  </a:schemeClr>
                </a:solidFill>
                <a:latin typeface="Segoe UI Black" panose="020B0A02040204020203" pitchFamily="34" charset="0"/>
                <a:ea typeface="Segoe UI Black" panose="020B0A02040204020203" pitchFamily="34" charset="0"/>
              </a:rPr>
              <a:t>FAMÍLIAS</a:t>
            </a:r>
            <a:r>
              <a:rPr lang="pt-BR" sz="2400" b="1" dirty="0">
                <a:solidFill>
                  <a:schemeClr val="tx1"/>
                </a:solidFill>
                <a:latin typeface="Segoe UI Black" panose="020B0A02040204020203" pitchFamily="34" charset="0"/>
                <a:ea typeface="Segoe UI Black" panose="020B0A02040204020203" pitchFamily="34" charset="0"/>
              </a:rPr>
              <a:t> atendidas</a:t>
            </a:r>
          </a:p>
        </p:txBody>
      </p:sp>
      <p:pic>
        <p:nvPicPr>
          <p:cNvPr id="77" name="Picture 2" descr="https://static.vecteezy.com/ti/vetor-gratis/p3/5720392-pais-e-filho-icone-familia-ilustracao-isolado-em-fundo-branco-gratis-vetor.jpg">
            <a:extLst>
              <a:ext uri="{FF2B5EF4-FFF2-40B4-BE49-F238E27FC236}">
                <a16:creationId xmlns:a16="http://schemas.microsoft.com/office/drawing/2014/main" id="{275C1425-5815-E537-B054-71015CB2157E}"/>
              </a:ext>
            </a:extLst>
          </p:cNvPr>
          <p:cNvPicPr>
            <a:picLocks noChangeAspect="1" noChangeArrowheads="1"/>
          </p:cNvPicPr>
          <p:nvPr/>
        </p:nvPicPr>
        <p:blipFill>
          <a:blip r:embed="rId2" cstate="print">
            <a:biLevel thresh="75000"/>
            <a:extLst>
              <a:ext uri="{BEBA8EAE-BF5A-486C-A8C5-ECC9F3942E4B}">
                <a14:imgProps xmlns:a14="http://schemas.microsoft.com/office/drawing/2010/main">
                  <a14:imgLayer r:embed="rId3">
                    <a14:imgEffect>
                      <a14:backgroundRemoval t="10000" b="90000" l="10000" r="90000">
                        <a14:foregroundMark x1="36302" y1="19583" x2="36302" y2="19583"/>
                        <a14:foregroundMark x1="59635" y1="20990" x2="59635" y2="20990"/>
                        <a14:foregroundMark x1="47969" y1="80104" x2="47969" y2="80104"/>
                      </a14:backgroundRemoval>
                    </a14:imgEffect>
                  </a14:imgLayer>
                </a14:imgProps>
              </a:ext>
              <a:ext uri="{28A0092B-C50C-407E-A947-70E740481C1C}">
                <a14:useLocalDpi xmlns:a14="http://schemas.microsoft.com/office/drawing/2010/main" val="0"/>
              </a:ext>
            </a:extLst>
          </a:blip>
          <a:srcRect/>
          <a:stretch>
            <a:fillRect/>
          </a:stretch>
        </p:blipFill>
        <p:spPr bwMode="auto">
          <a:xfrm>
            <a:off x="10228600" y="8096689"/>
            <a:ext cx="1163750" cy="116375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https://i0.wp.com/imagensemoldes.com.br/wp-content/uploads/2020/05/%C3%8Dcone-Fam%C3%ADlia-PNG.png?fit=800%2C787&amp;ssl=1">
            <a:extLst>
              <a:ext uri="{FF2B5EF4-FFF2-40B4-BE49-F238E27FC236}">
                <a16:creationId xmlns:a16="http://schemas.microsoft.com/office/drawing/2014/main" id="{7A02117E-021E-5E33-C85B-59F6E08F15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63084" y="6195306"/>
            <a:ext cx="1069480" cy="1052101"/>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Agrupar 80">
            <a:extLst>
              <a:ext uri="{FF2B5EF4-FFF2-40B4-BE49-F238E27FC236}">
                <a16:creationId xmlns:a16="http://schemas.microsoft.com/office/drawing/2014/main" id="{865F7CFF-1BDD-F9DC-1F7E-338644534507}"/>
              </a:ext>
            </a:extLst>
          </p:cNvPr>
          <p:cNvGrpSpPr/>
          <p:nvPr/>
        </p:nvGrpSpPr>
        <p:grpSpPr>
          <a:xfrm>
            <a:off x="12235623" y="2344794"/>
            <a:ext cx="3897793" cy="804379"/>
            <a:chOff x="8312816" y="1241812"/>
            <a:chExt cx="3310131" cy="752707"/>
          </a:xfrm>
          <a:solidFill>
            <a:schemeClr val="accent1">
              <a:lumMod val="50000"/>
            </a:schemeClr>
          </a:solidFill>
        </p:grpSpPr>
        <p:sp>
          <p:nvSpPr>
            <p:cNvPr id="82" name="Retângulo 81">
              <a:extLst>
                <a:ext uri="{FF2B5EF4-FFF2-40B4-BE49-F238E27FC236}">
                  <a16:creationId xmlns:a16="http://schemas.microsoft.com/office/drawing/2014/main" id="{7AA73BEB-C5B2-6AAB-E0B1-487190CDAC18}"/>
                </a:ext>
              </a:extLst>
            </p:cNvPr>
            <p:cNvSpPr/>
            <p:nvPr/>
          </p:nvSpPr>
          <p:spPr>
            <a:xfrm>
              <a:off x="8525184" y="1306253"/>
              <a:ext cx="3097763" cy="6882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a:p>
          </p:txBody>
        </p:sp>
        <p:sp>
          <p:nvSpPr>
            <p:cNvPr id="83" name="Forma Livre 82">
              <a:extLst>
                <a:ext uri="{FF2B5EF4-FFF2-40B4-BE49-F238E27FC236}">
                  <a16:creationId xmlns:a16="http://schemas.microsoft.com/office/drawing/2014/main" id="{9132C0FA-5829-FA3C-42DC-803E1EDEDF6D}"/>
                </a:ext>
              </a:extLst>
            </p:cNvPr>
            <p:cNvSpPr/>
            <p:nvPr/>
          </p:nvSpPr>
          <p:spPr>
            <a:xfrm>
              <a:off x="8312816" y="1241812"/>
              <a:ext cx="3310131" cy="586283"/>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3600" b="1" dirty="0">
                  <a:solidFill>
                    <a:schemeClr val="bg1"/>
                  </a:solidFill>
                  <a:latin typeface="Segoe UI Black" panose="020B0A02040204020203" pitchFamily="34" charset="0"/>
                  <a:ea typeface="Segoe UI Black" panose="020B0A02040204020203" pitchFamily="34" charset="0"/>
                </a:rPr>
                <a:t>Resultados</a:t>
              </a:r>
              <a:endParaRPr lang="pt-BR" sz="3600" b="1" kern="1200" dirty="0">
                <a:solidFill>
                  <a:schemeClr val="bg1"/>
                </a:solidFill>
                <a:latin typeface="Segoe UI Black" panose="020B0A02040204020203" pitchFamily="34" charset="0"/>
                <a:ea typeface="Segoe UI Black" panose="020B0A02040204020203" pitchFamily="34" charset="0"/>
              </a:endParaRPr>
            </a:p>
          </p:txBody>
        </p:sp>
      </p:grpSp>
      <p:sp>
        <p:nvSpPr>
          <p:cNvPr id="84" name="CaixaDeTexto 83">
            <a:extLst>
              <a:ext uri="{FF2B5EF4-FFF2-40B4-BE49-F238E27FC236}">
                <a16:creationId xmlns:a16="http://schemas.microsoft.com/office/drawing/2014/main" id="{9F0F08A8-1A01-4ECA-92A1-1ED1132BB2EA}"/>
              </a:ext>
            </a:extLst>
          </p:cNvPr>
          <p:cNvSpPr txBox="1"/>
          <p:nvPr/>
        </p:nvSpPr>
        <p:spPr>
          <a:xfrm>
            <a:off x="1143000" y="610969"/>
            <a:ext cx="13417112" cy="646331"/>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pt-BR" sz="3600" b="1" dirty="0"/>
              <a:t>Programa de Universalização do Acesso à Energia Elétrica</a:t>
            </a:r>
          </a:p>
        </p:txBody>
      </p:sp>
      <p:sp>
        <p:nvSpPr>
          <p:cNvPr id="85" name="CaixaDeTexto 84">
            <a:extLst>
              <a:ext uri="{FF2B5EF4-FFF2-40B4-BE49-F238E27FC236}">
                <a16:creationId xmlns:a16="http://schemas.microsoft.com/office/drawing/2014/main" id="{6D740DBF-7BBB-ACBD-5CA0-F9EF99A82EC6}"/>
              </a:ext>
            </a:extLst>
          </p:cNvPr>
          <p:cNvSpPr txBox="1"/>
          <p:nvPr/>
        </p:nvSpPr>
        <p:spPr>
          <a:xfrm>
            <a:off x="1143000" y="1104900"/>
            <a:ext cx="13417112" cy="584775"/>
          </a:xfrm>
          <a:prstGeom prst="rect">
            <a:avLst/>
          </a:prstGeom>
          <a:noFill/>
        </p:spPr>
        <p:txBody>
          <a:bodyPr wrap="square" rtlCol="0">
            <a:spAutoFit/>
          </a:bodyPr>
          <a:lstStyle/>
          <a:p>
            <a:pPr>
              <a:defRPr/>
            </a:pPr>
            <a:r>
              <a:rPr lang="pt-BR" sz="3200" dirty="0"/>
              <a:t>Programa </a:t>
            </a:r>
            <a:r>
              <a:rPr lang="pt-BR" sz="3200" b="1" dirty="0">
                <a:effectLst>
                  <a:outerShdw blurRad="38100" dist="38100" dir="2700000" algn="tl">
                    <a:srgbClr val="000000">
                      <a:alpha val="43137"/>
                    </a:srgbClr>
                  </a:outerShdw>
                </a:effectLst>
              </a:rPr>
              <a:t>LUZ PARA TODOS</a:t>
            </a:r>
          </a:p>
        </p:txBody>
      </p:sp>
      <p:sp>
        <p:nvSpPr>
          <p:cNvPr id="87" name="Retângulo 86">
            <a:extLst>
              <a:ext uri="{FF2B5EF4-FFF2-40B4-BE49-F238E27FC236}">
                <a16:creationId xmlns:a16="http://schemas.microsoft.com/office/drawing/2014/main" id="{97203C86-2252-5CAF-D02D-A873F7237190}"/>
              </a:ext>
            </a:extLst>
          </p:cNvPr>
          <p:cNvSpPr/>
          <p:nvPr/>
        </p:nvSpPr>
        <p:spPr>
          <a:xfrm>
            <a:off x="-2" y="2171700"/>
            <a:ext cx="9143999" cy="7797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88" name="CaixaDeTexto 87">
            <a:extLst>
              <a:ext uri="{FF2B5EF4-FFF2-40B4-BE49-F238E27FC236}">
                <a16:creationId xmlns:a16="http://schemas.microsoft.com/office/drawing/2014/main" id="{2F824AE5-7EEC-8C22-A12F-038387747C8C}"/>
              </a:ext>
            </a:extLst>
          </p:cNvPr>
          <p:cNvSpPr txBox="1"/>
          <p:nvPr/>
        </p:nvSpPr>
        <p:spPr>
          <a:xfrm>
            <a:off x="0" y="2190311"/>
            <a:ext cx="9144000" cy="769441"/>
          </a:xfrm>
          <a:prstGeom prst="rect">
            <a:avLst/>
          </a:prstGeom>
          <a:noFill/>
        </p:spPr>
        <p:txBody>
          <a:bodyPr wrap="square" rtlCol="0">
            <a:spAutoFit/>
          </a:bodyPr>
          <a:lstStyle/>
          <a:p>
            <a:r>
              <a:rPr lang="pt-BR" sz="4400" b="1" dirty="0">
                <a:solidFill>
                  <a:schemeClr val="bg1"/>
                </a:solidFill>
                <a:latin typeface="Arial Black" panose="020B0A04020102020204" pitchFamily="34" charset="0"/>
                <a:cs typeface="Arial" panose="020B0604020202020204" pitchFamily="34" charset="0"/>
              </a:rPr>
              <a:t>LPT – Município de Breves</a:t>
            </a:r>
            <a:endParaRPr lang="pt-BR" sz="2800" b="1" dirty="0">
              <a:solidFill>
                <a:srgbClr val="00008B"/>
              </a:solidFill>
              <a:latin typeface="Arial Bold"/>
              <a:cs typeface="Arial" panose="020B0604020202020204" pitchFamily="34" charset="0"/>
            </a:endParaRPr>
          </a:p>
        </p:txBody>
      </p:sp>
      <p:pic>
        <p:nvPicPr>
          <p:cNvPr id="5" name="Gráfico 4" descr="Sala de aula com preenchimento sólido">
            <a:extLst>
              <a:ext uri="{FF2B5EF4-FFF2-40B4-BE49-F238E27FC236}">
                <a16:creationId xmlns:a16="http://schemas.microsoft.com/office/drawing/2014/main" id="{EFE03012-836E-C3B0-8B41-8765907F5A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391224" y="4262144"/>
            <a:ext cx="1076549" cy="1076549"/>
          </a:xfrm>
          <a:prstGeom prst="rect">
            <a:avLst/>
          </a:prstGeom>
        </p:spPr>
      </p:pic>
      <p:sp>
        <p:nvSpPr>
          <p:cNvPr id="6" name="Retângulo 5">
            <a:extLst>
              <a:ext uri="{FF2B5EF4-FFF2-40B4-BE49-F238E27FC236}">
                <a16:creationId xmlns:a16="http://schemas.microsoft.com/office/drawing/2014/main" id="{B3AB8F87-C383-635A-A06D-72F4F452BDF6}"/>
              </a:ext>
            </a:extLst>
          </p:cNvPr>
          <p:cNvSpPr/>
          <p:nvPr/>
        </p:nvSpPr>
        <p:spPr>
          <a:xfrm>
            <a:off x="14114801" y="3549522"/>
            <a:ext cx="45719" cy="673747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Picture 8" descr="https://cdn-icons-png.flaticon.com/512/1416/1416832.png">
            <a:extLst>
              <a:ext uri="{FF2B5EF4-FFF2-40B4-BE49-F238E27FC236}">
                <a16:creationId xmlns:a16="http://schemas.microsoft.com/office/drawing/2014/main" id="{064E4EDD-8D27-C516-0E73-5FEA30E005C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10800" y="4262144"/>
            <a:ext cx="1160803" cy="1160803"/>
          </a:xfrm>
          <a:prstGeom prst="rect">
            <a:avLst/>
          </a:prstGeom>
          <a:noFill/>
          <a:extLst>
            <a:ext uri="{909E8E84-426E-40DD-AFC4-6F175D3DCCD1}">
              <a14:hiddenFill xmlns:a14="http://schemas.microsoft.com/office/drawing/2010/main">
                <a:solidFill>
                  <a:srgbClr val="FFFFFF"/>
                </a:solidFill>
              </a14:hiddenFill>
            </a:ext>
          </a:extLst>
        </p:spPr>
      </p:pic>
      <p:sp>
        <p:nvSpPr>
          <p:cNvPr id="8" name="Forma Livre 78">
            <a:extLst>
              <a:ext uri="{FF2B5EF4-FFF2-40B4-BE49-F238E27FC236}">
                <a16:creationId xmlns:a16="http://schemas.microsoft.com/office/drawing/2014/main" id="{0CF490AC-3324-C5C6-ACD1-A92D7EBC9F7C}"/>
              </a:ext>
            </a:extLst>
          </p:cNvPr>
          <p:cNvSpPr/>
          <p:nvPr/>
        </p:nvSpPr>
        <p:spPr>
          <a:xfrm>
            <a:off x="11613467" y="7816295"/>
            <a:ext cx="2462668"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spcBef>
                <a:spcPct val="0"/>
              </a:spcBef>
              <a:spcAft>
                <a:spcPct val="35000"/>
              </a:spcAft>
            </a:pPr>
            <a:r>
              <a:rPr lang="pt-BR" sz="4200" b="1" dirty="0">
                <a:latin typeface="Segoe UI Black" panose="020B0A02040204020203" pitchFamily="34" charset="0"/>
                <a:ea typeface="Segoe UI Black" panose="020B0A02040204020203" pitchFamily="34" charset="0"/>
              </a:rPr>
              <a:t>5.950</a:t>
            </a:r>
            <a:r>
              <a:rPr lang="pt-BR" sz="2000" b="1" dirty="0">
                <a:latin typeface="Segoe UI Black" panose="020B0A02040204020203" pitchFamily="34" charset="0"/>
                <a:ea typeface="Segoe UI Black" panose="020B0A02040204020203" pitchFamily="34" charset="0"/>
              </a:rPr>
              <a:t> </a:t>
            </a:r>
            <a:r>
              <a:rPr lang="pt-BR" sz="3300" b="1" dirty="0">
                <a:solidFill>
                  <a:schemeClr val="tx2">
                    <a:lumMod val="60000"/>
                    <a:lumOff val="40000"/>
                  </a:schemeClr>
                </a:solidFill>
                <a:latin typeface="Segoe UI Black" panose="020B0A02040204020203" pitchFamily="34" charset="0"/>
                <a:ea typeface="Segoe UI Black" panose="020B0A02040204020203" pitchFamily="34" charset="0"/>
              </a:rPr>
              <a:t>FAMÍLIAS </a:t>
            </a:r>
            <a:r>
              <a:rPr lang="pt-BR" sz="2400" b="1" dirty="0">
                <a:latin typeface="Segoe UI Black" panose="020B0A02040204020203" pitchFamily="34" charset="0"/>
                <a:ea typeface="Segoe UI Black" panose="020B0A02040204020203" pitchFamily="34" charset="0"/>
              </a:rPr>
              <a:t>a serem atendidas</a:t>
            </a:r>
          </a:p>
        </p:txBody>
      </p:sp>
      <p:sp>
        <p:nvSpPr>
          <p:cNvPr id="9" name="Forma Livre 75">
            <a:extLst>
              <a:ext uri="{FF2B5EF4-FFF2-40B4-BE49-F238E27FC236}">
                <a16:creationId xmlns:a16="http://schemas.microsoft.com/office/drawing/2014/main" id="{D488BD22-EF48-9270-87AC-943C174E999B}"/>
              </a:ext>
            </a:extLst>
          </p:cNvPr>
          <p:cNvSpPr/>
          <p:nvPr/>
        </p:nvSpPr>
        <p:spPr>
          <a:xfrm>
            <a:off x="15428550" y="4078346"/>
            <a:ext cx="2645540"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 113 </a:t>
            </a:r>
            <a:r>
              <a:rPr lang="pt-BR" sz="3300" b="1" dirty="0">
                <a:solidFill>
                  <a:schemeClr val="accent4">
                    <a:lumMod val="75000"/>
                  </a:schemeClr>
                </a:solidFill>
                <a:latin typeface="Segoe UI Black" panose="020B0A02040204020203" pitchFamily="34" charset="0"/>
                <a:ea typeface="Segoe UI Black" panose="020B0A02040204020203" pitchFamily="34" charset="0"/>
              </a:rPr>
              <a:t>ESCOLAS </a:t>
            </a:r>
            <a:r>
              <a:rPr lang="pt-BR" sz="2400" b="1" dirty="0">
                <a:solidFill>
                  <a:schemeClr val="tx1"/>
                </a:solidFill>
                <a:latin typeface="Segoe UI Black" panose="020B0A02040204020203" pitchFamily="34" charset="0"/>
                <a:ea typeface="Segoe UI Black" panose="020B0A02040204020203" pitchFamily="34" charset="0"/>
              </a:rPr>
              <a:t>atendidas</a:t>
            </a:r>
          </a:p>
        </p:txBody>
      </p:sp>
      <p:sp>
        <p:nvSpPr>
          <p:cNvPr id="10" name="Forma Livre 75">
            <a:extLst>
              <a:ext uri="{FF2B5EF4-FFF2-40B4-BE49-F238E27FC236}">
                <a16:creationId xmlns:a16="http://schemas.microsoft.com/office/drawing/2014/main" id="{F910DA1A-C521-F3A7-FE70-C02B772D8750}"/>
              </a:ext>
            </a:extLst>
          </p:cNvPr>
          <p:cNvSpPr/>
          <p:nvPr/>
        </p:nvSpPr>
        <p:spPr>
          <a:xfrm>
            <a:off x="15705508" y="5999284"/>
            <a:ext cx="2274497"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76 </a:t>
            </a:r>
            <a:r>
              <a:rPr lang="pt-BR" sz="3300" b="1" dirty="0">
                <a:solidFill>
                  <a:schemeClr val="accent4">
                    <a:lumMod val="75000"/>
                  </a:schemeClr>
                </a:solidFill>
                <a:latin typeface="Segoe UI Black" panose="020B0A02040204020203" pitchFamily="34" charset="0"/>
                <a:ea typeface="Segoe UI Black" panose="020B0A02040204020203" pitchFamily="34" charset="0"/>
              </a:rPr>
              <a:t>ESCOLAS </a:t>
            </a:r>
            <a:r>
              <a:rPr lang="pt-BR" sz="2400" b="1" dirty="0">
                <a:solidFill>
                  <a:schemeClr val="tx1"/>
                </a:solidFill>
                <a:latin typeface="Segoe UI Black" panose="020B0A02040204020203" pitchFamily="34" charset="0"/>
                <a:ea typeface="Segoe UI Black" panose="020B0A02040204020203" pitchFamily="34" charset="0"/>
              </a:rPr>
              <a:t>a serem atendidas</a:t>
            </a:r>
          </a:p>
        </p:txBody>
      </p:sp>
      <p:pic>
        <p:nvPicPr>
          <p:cNvPr id="13" name="Gráfico 12" descr="Sala de aula estrutura de tópicos">
            <a:extLst>
              <a:ext uri="{FF2B5EF4-FFF2-40B4-BE49-F238E27FC236}">
                <a16:creationId xmlns:a16="http://schemas.microsoft.com/office/drawing/2014/main" id="{5F69E6F1-5CCB-D0B0-2D06-87CF88A3796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632964" y="6629512"/>
            <a:ext cx="914400" cy="914400"/>
          </a:xfrm>
          <a:prstGeom prst="rect">
            <a:avLst/>
          </a:prstGeom>
        </p:spPr>
      </p:pic>
      <p:sp>
        <p:nvSpPr>
          <p:cNvPr id="2" name="CaixaDeTexto 1">
            <a:extLst>
              <a:ext uri="{FF2B5EF4-FFF2-40B4-BE49-F238E27FC236}">
                <a16:creationId xmlns:a16="http://schemas.microsoft.com/office/drawing/2014/main" id="{4251D0F5-0213-4FFF-2123-AE2BEE7719EA}"/>
              </a:ext>
            </a:extLst>
          </p:cNvPr>
          <p:cNvSpPr txBox="1"/>
          <p:nvPr/>
        </p:nvSpPr>
        <p:spPr>
          <a:xfrm>
            <a:off x="4059079" y="6186157"/>
            <a:ext cx="1609922" cy="369332"/>
          </a:xfrm>
          <a:prstGeom prst="rect">
            <a:avLst/>
          </a:prstGeom>
          <a:noFill/>
        </p:spPr>
        <p:txBody>
          <a:bodyPr wrap="square">
            <a:spAutoFit/>
          </a:bodyPr>
          <a:lstStyle/>
          <a:p>
            <a:r>
              <a:rPr lang="pt-BR" sz="1800" b="1" dirty="0">
                <a:solidFill>
                  <a:schemeClr val="bg1"/>
                </a:solidFill>
                <a:latin typeface="Arial Black" panose="020B0A04020102020204" pitchFamily="34" charset="0"/>
                <a:cs typeface="Arial" panose="020B0604020202020204" pitchFamily="34" charset="0"/>
              </a:rPr>
              <a:t>Breves</a:t>
            </a:r>
            <a:endParaRPr lang="pt-BR" dirty="0"/>
          </a:p>
        </p:txBody>
      </p:sp>
      <p:sp>
        <p:nvSpPr>
          <p:cNvPr id="3" name="Forma Livre 75">
            <a:extLst>
              <a:ext uri="{FF2B5EF4-FFF2-40B4-BE49-F238E27FC236}">
                <a16:creationId xmlns:a16="http://schemas.microsoft.com/office/drawing/2014/main" id="{A8041740-E085-6537-354F-0A35FA02C88E}"/>
              </a:ext>
            </a:extLst>
          </p:cNvPr>
          <p:cNvSpPr/>
          <p:nvPr/>
        </p:nvSpPr>
        <p:spPr>
          <a:xfrm>
            <a:off x="14931425" y="8267700"/>
            <a:ext cx="3142665"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 </a:t>
            </a:r>
            <a:r>
              <a:rPr lang="pt-BR" sz="2400" b="1" dirty="0">
                <a:solidFill>
                  <a:prstClr val="black"/>
                </a:solidFill>
                <a:latin typeface="Segoe UI Black" panose="020B0A02040204020203" pitchFamily="34" charset="0"/>
                <a:ea typeface="Segoe UI Black" panose="020B0A02040204020203" pitchFamily="34" charset="0"/>
              </a:rPr>
              <a:t>sendo </a:t>
            </a:r>
            <a:r>
              <a:rPr lang="pt-BR" sz="4200" b="1" dirty="0">
                <a:latin typeface="Segoe UI Black" panose="020B0A02040204020203" pitchFamily="34" charset="0"/>
                <a:ea typeface="Segoe UI Black" panose="020B0A02040204020203" pitchFamily="34" charset="0"/>
              </a:rPr>
              <a:t>70 </a:t>
            </a:r>
            <a:r>
              <a:rPr lang="pt-BR" sz="3300" b="1" dirty="0">
                <a:solidFill>
                  <a:schemeClr val="accent4">
                    <a:lumMod val="75000"/>
                  </a:schemeClr>
                </a:solidFill>
                <a:latin typeface="Segoe UI Black" panose="020B0A02040204020203" pitchFamily="34" charset="0"/>
                <a:ea typeface="Segoe UI Black" panose="020B0A02040204020203" pitchFamily="34" charset="0"/>
              </a:rPr>
              <a:t>até </a:t>
            </a:r>
            <a:r>
              <a:rPr lang="pt-BR" sz="3300" b="1" dirty="0" err="1">
                <a:solidFill>
                  <a:schemeClr val="accent4">
                    <a:lumMod val="75000"/>
                  </a:schemeClr>
                </a:solidFill>
                <a:latin typeface="Segoe UI Black" panose="020B0A02040204020203" pitchFamily="34" charset="0"/>
                <a:ea typeface="Segoe UI Black" panose="020B0A02040204020203" pitchFamily="34" charset="0"/>
              </a:rPr>
              <a:t>jun</a:t>
            </a:r>
            <a:r>
              <a:rPr lang="pt-BR" sz="3300" b="1" dirty="0">
                <a:solidFill>
                  <a:schemeClr val="accent4">
                    <a:lumMod val="75000"/>
                  </a:schemeClr>
                </a:solidFill>
                <a:latin typeface="Segoe UI Black" panose="020B0A02040204020203" pitchFamily="34" charset="0"/>
                <a:ea typeface="Segoe UI Black" panose="020B0A02040204020203" pitchFamily="34" charset="0"/>
              </a:rPr>
              <a:t>/2025*</a:t>
            </a:r>
            <a:endParaRPr lang="pt-BR" sz="2400" b="1" dirty="0">
              <a:solidFill>
                <a:schemeClr val="tx1"/>
              </a:solidFill>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369355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42" presetClass="entr" presetSubtype="0"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fade">
                                      <p:cBhvr>
                                        <p:cTn id="10" dur="500"/>
                                        <p:tgtEl>
                                          <p:spTgt spid="77"/>
                                        </p:tgtEl>
                                      </p:cBhvr>
                                    </p:animEffect>
                                    <p:anim calcmode="lin" valueType="num">
                                      <p:cBhvr>
                                        <p:cTn id="11" dur="500" fill="hold"/>
                                        <p:tgtEl>
                                          <p:spTgt spid="77"/>
                                        </p:tgtEl>
                                        <p:attrNameLst>
                                          <p:attrName>ppt_x</p:attrName>
                                        </p:attrNameLst>
                                      </p:cBhvr>
                                      <p:tavLst>
                                        <p:tav tm="0">
                                          <p:val>
                                            <p:strVal val="#ppt_x"/>
                                          </p:val>
                                        </p:tav>
                                        <p:tav tm="100000">
                                          <p:val>
                                            <p:strVal val="#ppt_x"/>
                                          </p:val>
                                        </p:tav>
                                      </p:tavLst>
                                    </p:anim>
                                    <p:anim calcmode="lin" valueType="num">
                                      <p:cBhvr>
                                        <p:cTn id="12" dur="500" fill="hold"/>
                                        <p:tgtEl>
                                          <p:spTgt spid="7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500"/>
                                        <p:tgtEl>
                                          <p:spTgt spid="78"/>
                                        </p:tgtEl>
                                      </p:cBhvr>
                                    </p:animEffect>
                                    <p:anim calcmode="lin" valueType="num">
                                      <p:cBhvr>
                                        <p:cTn id="16" dur="500" fill="hold"/>
                                        <p:tgtEl>
                                          <p:spTgt spid="78"/>
                                        </p:tgtEl>
                                        <p:attrNameLst>
                                          <p:attrName>ppt_x</p:attrName>
                                        </p:attrNameLst>
                                      </p:cBhvr>
                                      <p:tavLst>
                                        <p:tav tm="0">
                                          <p:val>
                                            <p:strVal val="#ppt_x"/>
                                          </p:val>
                                        </p:tav>
                                        <p:tav tm="100000">
                                          <p:val>
                                            <p:strVal val="#ppt_x"/>
                                          </p:val>
                                        </p:tav>
                                      </p:tavLst>
                                    </p:anim>
                                    <p:anim calcmode="lin" valueType="num">
                                      <p:cBhvr>
                                        <p:cTn id="17" dur="500" fill="hold"/>
                                        <p:tgtEl>
                                          <p:spTgt spid="7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anim calcmode="lin" valueType="num">
                                      <p:cBhvr>
                                        <p:cTn id="21" dur="500" fill="hold"/>
                                        <p:tgtEl>
                                          <p:spTgt spid="76"/>
                                        </p:tgtEl>
                                        <p:attrNameLst>
                                          <p:attrName>ppt_x</p:attrName>
                                        </p:attrNameLst>
                                      </p:cBhvr>
                                      <p:tavLst>
                                        <p:tav tm="0">
                                          <p:val>
                                            <p:strVal val="#ppt_x"/>
                                          </p:val>
                                        </p:tav>
                                        <p:tav tm="100000">
                                          <p:val>
                                            <p:strVal val="#ppt_x"/>
                                          </p:val>
                                        </p:tav>
                                      </p:tavLst>
                                    </p:anim>
                                    <p:anim calcmode="lin" valueType="num">
                                      <p:cBhvr>
                                        <p:cTn id="22" dur="500" fill="hold"/>
                                        <p:tgtEl>
                                          <p:spTgt spid="7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fade">
                                      <p:cBhvr>
                                        <p:cTn id="25" dur="500"/>
                                        <p:tgtEl>
                                          <p:spTgt spid="75"/>
                                        </p:tgtEl>
                                      </p:cBhvr>
                                    </p:animEffect>
                                    <p:anim calcmode="lin" valueType="num">
                                      <p:cBhvr>
                                        <p:cTn id="26" dur="500" fill="hold"/>
                                        <p:tgtEl>
                                          <p:spTgt spid="75"/>
                                        </p:tgtEl>
                                        <p:attrNameLst>
                                          <p:attrName>ppt_x</p:attrName>
                                        </p:attrNameLst>
                                      </p:cBhvr>
                                      <p:tavLst>
                                        <p:tav tm="0">
                                          <p:val>
                                            <p:strVal val="#ppt_x"/>
                                          </p:val>
                                        </p:tav>
                                        <p:tav tm="100000">
                                          <p:val>
                                            <p:strVal val="#ppt_x"/>
                                          </p:val>
                                        </p:tav>
                                      </p:tavLst>
                                    </p:anim>
                                    <p:anim calcmode="lin" valueType="num">
                                      <p:cBhvr>
                                        <p:cTn id="27" dur="500" fill="hold"/>
                                        <p:tgtEl>
                                          <p:spTgt spid="75"/>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1"/>
                                        </p:tgtEl>
                                        <p:attrNameLst>
                                          <p:attrName>style.visibility</p:attrName>
                                        </p:attrNameLst>
                                      </p:cBhvr>
                                      <p:to>
                                        <p:strVal val="visible"/>
                                      </p:to>
                                    </p:set>
                                    <p:animEffect transition="in" filter="fade">
                                      <p:cBhvr>
                                        <p:cTn id="30" dur="500"/>
                                        <p:tgtEl>
                                          <p:spTgt spid="81"/>
                                        </p:tgtEl>
                                      </p:cBhvr>
                                    </p:animEffect>
                                    <p:anim calcmode="lin" valueType="num">
                                      <p:cBhvr>
                                        <p:cTn id="31" dur="500" fill="hold"/>
                                        <p:tgtEl>
                                          <p:spTgt spid="81"/>
                                        </p:tgtEl>
                                        <p:attrNameLst>
                                          <p:attrName>ppt_x</p:attrName>
                                        </p:attrNameLst>
                                      </p:cBhvr>
                                      <p:tavLst>
                                        <p:tav tm="0">
                                          <p:val>
                                            <p:strVal val="#ppt_x"/>
                                          </p:val>
                                        </p:tav>
                                        <p:tav tm="100000">
                                          <p:val>
                                            <p:strVal val="#ppt_x"/>
                                          </p:val>
                                        </p:tav>
                                      </p:tavLst>
                                    </p:anim>
                                    <p:anim calcmode="lin" valueType="num">
                                      <p:cBhvr>
                                        <p:cTn id="32" dur="500" fill="hold"/>
                                        <p:tgtEl>
                                          <p:spTgt spid="81"/>
                                        </p:tgtEl>
                                        <p:attrNameLst>
                                          <p:attrName>ppt_y</p:attrName>
                                        </p:attrNameLst>
                                      </p:cBhvr>
                                      <p:tavLst>
                                        <p:tav tm="0">
                                          <p:val>
                                            <p:strVal val="#ppt_y+.1"/>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77"/>
                                        </p:tgtEl>
                                        <p:attrNameLst>
                                          <p:attrName>style.visibility</p:attrName>
                                        </p:attrNameLst>
                                      </p:cBhvr>
                                      <p:to>
                                        <p:strVal val="visible"/>
                                      </p:to>
                                    </p:set>
                                    <p:animEffect transition="in" filter="fade">
                                      <p:cBhvr>
                                        <p:cTn id="35" dur="500"/>
                                        <p:tgtEl>
                                          <p:spTgt spid="77"/>
                                        </p:tgtEl>
                                      </p:cBhvr>
                                    </p:animEffect>
                                  </p:childTnLst>
                                </p:cTn>
                              </p:par>
                              <p:par>
                                <p:cTn id="36" presetID="10" presetClass="entr" presetSubtype="0" fill="hold" nodeType="withEffect">
                                  <p:stCondLst>
                                    <p:cond delay="0"/>
                                  </p:stCondLst>
                                  <p:childTnLst>
                                    <p:set>
                                      <p:cBhvr>
                                        <p:cTn id="37" dur="1" fill="hold">
                                          <p:stCondLst>
                                            <p:cond delay="0"/>
                                          </p:stCondLst>
                                        </p:cTn>
                                        <p:tgtEl>
                                          <p:spTgt spid="78"/>
                                        </p:tgtEl>
                                        <p:attrNameLst>
                                          <p:attrName>style.visibility</p:attrName>
                                        </p:attrNameLst>
                                      </p:cBhvr>
                                      <p:to>
                                        <p:strVal val="visible"/>
                                      </p:to>
                                    </p:set>
                                    <p:animEffect transition="in" filter="fade">
                                      <p:cBhvr>
                                        <p:cTn id="38" dur="500"/>
                                        <p:tgtEl>
                                          <p:spTgt spid="78"/>
                                        </p:tgtEl>
                                      </p:cBhvr>
                                    </p:animEffect>
                                  </p:childTnLst>
                                </p:cTn>
                              </p:par>
                              <p:par>
                                <p:cTn id="39" presetID="10" presetClass="entr" presetSubtype="0" fill="hold" grpId="1" nodeType="withEffect">
                                  <p:stCondLst>
                                    <p:cond delay="0"/>
                                  </p:stCondLst>
                                  <p:childTnLst>
                                    <p:set>
                                      <p:cBhvr>
                                        <p:cTn id="40" dur="1" fill="hold">
                                          <p:stCondLst>
                                            <p:cond delay="0"/>
                                          </p:stCondLst>
                                        </p:cTn>
                                        <p:tgtEl>
                                          <p:spTgt spid="76"/>
                                        </p:tgtEl>
                                        <p:attrNameLst>
                                          <p:attrName>style.visibility</p:attrName>
                                        </p:attrNameLst>
                                      </p:cBhvr>
                                      <p:to>
                                        <p:strVal val="visible"/>
                                      </p:to>
                                    </p:set>
                                    <p:animEffect transition="in" filter="fade">
                                      <p:cBhvr>
                                        <p:cTn id="41" dur="500"/>
                                        <p:tgtEl>
                                          <p:spTgt spid="76"/>
                                        </p:tgtEl>
                                      </p:cBhvr>
                                    </p:animEffect>
                                  </p:childTnLst>
                                </p:cTn>
                              </p:par>
                              <p:par>
                                <p:cTn id="42" presetID="10" presetClass="entr" presetSubtype="0" fill="hold" grpId="1" nodeType="with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fade">
                                      <p:cBhvr>
                                        <p:cTn id="44" dur="500"/>
                                        <p:tgtEl>
                                          <p:spTgt spid="75"/>
                                        </p:tgtEl>
                                      </p:cBhvr>
                                    </p:animEffect>
                                  </p:childTnLst>
                                </p:cTn>
                              </p:par>
                              <p:par>
                                <p:cTn id="45" presetID="10" presetClass="entr" presetSubtype="0" fill="hold" nodeType="with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fade">
                                      <p:cBhvr>
                                        <p:cTn id="47" dur="500"/>
                                        <p:tgtEl>
                                          <p:spTgt spid="81"/>
                                        </p:tgtEl>
                                      </p:cBhvr>
                                    </p:animEffect>
                                  </p:childTnLst>
                                </p:cTn>
                              </p:par>
                              <p:par>
                                <p:cTn id="48" presetID="10" presetClass="entr" presetSubtype="0" fill="hold" grpId="1" nodeType="withEffect">
                                  <p:stCondLst>
                                    <p:cond delay="0"/>
                                  </p:stCondLst>
                                  <p:childTnLst>
                                    <p:set>
                                      <p:cBhvr>
                                        <p:cTn id="49" dur="1" fill="hold">
                                          <p:stCondLst>
                                            <p:cond delay="0"/>
                                          </p:stCondLst>
                                        </p:cTn>
                                        <p:tgtEl>
                                          <p:spTgt spid="85"/>
                                        </p:tgtEl>
                                        <p:attrNameLst>
                                          <p:attrName>style.visibility</p:attrName>
                                        </p:attrNameLst>
                                      </p:cBhvr>
                                      <p:to>
                                        <p:strVal val="visible"/>
                                      </p:to>
                                    </p:set>
                                    <p:animEffect transition="in" filter="fade">
                                      <p:cBhvr>
                                        <p:cTn id="50" dur="1000"/>
                                        <p:tgtEl>
                                          <p:spTgt spid="85"/>
                                        </p:tgtEl>
                                      </p:cBhvr>
                                    </p:animEffect>
                                  </p:childTnLst>
                                </p:cTn>
                              </p:par>
                              <p:par>
                                <p:cTn id="51" presetID="10" presetClass="entr" presetSubtype="0" fill="hold" grpId="1" nodeType="withEffect">
                                  <p:stCondLst>
                                    <p:cond delay="0"/>
                                  </p:stCondLst>
                                  <p:childTnLst>
                                    <p:set>
                                      <p:cBhvr>
                                        <p:cTn id="52" dur="1" fill="hold">
                                          <p:stCondLst>
                                            <p:cond delay="0"/>
                                          </p:stCondLst>
                                        </p:cTn>
                                        <p:tgtEl>
                                          <p:spTgt spid="84"/>
                                        </p:tgtEl>
                                        <p:attrNameLst>
                                          <p:attrName>style.visibility</p:attrName>
                                        </p:attrNameLst>
                                      </p:cBhvr>
                                      <p:to>
                                        <p:strVal val="visible"/>
                                      </p:to>
                                    </p:set>
                                    <p:animEffect transition="in" filter="fade">
                                      <p:cBhvr>
                                        <p:cTn id="53" dur="1000"/>
                                        <p:tgtEl>
                                          <p:spTgt spid="84"/>
                                        </p:tgtEl>
                                      </p:cBhvr>
                                    </p:animEffect>
                                  </p:childTnLst>
                                </p:cTn>
                              </p:par>
                              <p:par>
                                <p:cTn id="54" presetID="42" presetClass="path" presetSubtype="0" accel="50000" decel="50000" fill="hold" grpId="0" nodeType="withEffect">
                                  <p:stCondLst>
                                    <p:cond delay="0"/>
                                  </p:stCondLst>
                                  <p:childTnLst>
                                    <p:animMotion origin="layout" path="M -0.04466 0.00393 L -0.00013 0.00116 " pathEditMode="relative" rAng="0" ptsTypes="AA">
                                      <p:cBhvr>
                                        <p:cTn id="55" dur="1000" fill="hold"/>
                                        <p:tgtEl>
                                          <p:spTgt spid="84"/>
                                        </p:tgtEl>
                                        <p:attrNameLst>
                                          <p:attrName>ppt_x</p:attrName>
                                          <p:attrName>ppt_y</p:attrName>
                                        </p:attrNameLst>
                                      </p:cBhvr>
                                      <p:rCtr x="2227" y="-139"/>
                                    </p:animMotion>
                                  </p:childTnLst>
                                </p:cTn>
                              </p:par>
                              <p:par>
                                <p:cTn id="56" presetID="42" presetClass="path" presetSubtype="0" accel="50000" decel="50000" fill="hold" grpId="0" nodeType="withEffect">
                                  <p:stCondLst>
                                    <p:cond delay="0"/>
                                  </p:stCondLst>
                                  <p:childTnLst>
                                    <p:animMotion origin="layout" path="M 0.0108 -0.0007 L -0.00013 -0.00023 " pathEditMode="relative" rAng="0" ptsTypes="AA">
                                      <p:cBhvr>
                                        <p:cTn id="57" dur="1000" fill="hold"/>
                                        <p:tgtEl>
                                          <p:spTgt spid="85"/>
                                        </p:tgtEl>
                                        <p:attrNameLst>
                                          <p:attrName>ppt_x</p:attrName>
                                          <p:attrName>ppt_y</p:attrName>
                                        </p:attrNameLst>
                                      </p:cBhvr>
                                      <p:rCtr x="-547" y="23"/>
                                    </p:animMotion>
                                  </p:childTnLst>
                                </p:cTn>
                              </p:par>
                              <p:par>
                                <p:cTn id="58" presetID="10" presetClass="entr" presetSubtype="0" fill="hold" grpId="0" nodeType="withEffect">
                                  <p:stCondLst>
                                    <p:cond delay="0"/>
                                  </p:stCondLst>
                                  <p:childTnLst>
                                    <p:set>
                                      <p:cBhvr>
                                        <p:cTn id="59" dur="1" fill="hold">
                                          <p:stCondLst>
                                            <p:cond delay="0"/>
                                          </p:stCondLst>
                                        </p:cTn>
                                        <p:tgtEl>
                                          <p:spTgt spid="87"/>
                                        </p:tgtEl>
                                        <p:attrNameLst>
                                          <p:attrName>style.visibility</p:attrName>
                                        </p:attrNameLst>
                                      </p:cBhvr>
                                      <p:to>
                                        <p:strVal val="visible"/>
                                      </p:to>
                                    </p:set>
                                    <p:animEffect transition="in" filter="fade">
                                      <p:cBhvr>
                                        <p:cTn id="60" dur="500"/>
                                        <p:tgtEl>
                                          <p:spTgt spid="8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fade">
                                      <p:cBhvr>
                                        <p:cTn id="63" dur="500"/>
                                        <p:tgtEl>
                                          <p:spTgt spid="88"/>
                                        </p:tgtEl>
                                      </p:cBhvr>
                                    </p:animEffect>
                                  </p:childTnLst>
                                </p:cTn>
                              </p:par>
                              <p:par>
                                <p:cTn id="64" presetID="42" presetClass="entr" presetSubtype="0" fill="hold"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500"/>
                                        <p:tgtEl>
                                          <p:spTgt spid="7"/>
                                        </p:tgtEl>
                                      </p:cBhvr>
                                    </p:animEffect>
                                    <p:anim calcmode="lin" valueType="num">
                                      <p:cBhvr>
                                        <p:cTn id="67" dur="500" fill="hold"/>
                                        <p:tgtEl>
                                          <p:spTgt spid="7"/>
                                        </p:tgtEl>
                                        <p:attrNameLst>
                                          <p:attrName>ppt_x</p:attrName>
                                        </p:attrNameLst>
                                      </p:cBhvr>
                                      <p:tavLst>
                                        <p:tav tm="0">
                                          <p:val>
                                            <p:strVal val="#ppt_x"/>
                                          </p:val>
                                        </p:tav>
                                        <p:tav tm="100000">
                                          <p:val>
                                            <p:strVal val="#ppt_x"/>
                                          </p:val>
                                        </p:tav>
                                      </p:tavLst>
                                    </p:anim>
                                    <p:anim calcmode="lin" valueType="num">
                                      <p:cBhvr>
                                        <p:cTn id="68" dur="500" fill="hold"/>
                                        <p:tgtEl>
                                          <p:spTgt spid="7"/>
                                        </p:tgtEl>
                                        <p:attrNameLst>
                                          <p:attrName>ppt_y</p:attrName>
                                        </p:attrNameLst>
                                      </p:cBhvr>
                                      <p:tavLst>
                                        <p:tav tm="0">
                                          <p:val>
                                            <p:strVal val="#ppt_y+.1"/>
                                          </p:val>
                                        </p:tav>
                                        <p:tav tm="100000">
                                          <p:val>
                                            <p:strVal val="#ppt_y"/>
                                          </p:val>
                                        </p:tav>
                                      </p:tavLst>
                                    </p:anim>
                                  </p:childTnLst>
                                </p:cTn>
                              </p:par>
                              <p:par>
                                <p:cTn id="69" presetID="10" presetClass="entr" presetSubtype="0" fill="hold"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500"/>
                                        <p:tgtEl>
                                          <p:spTgt spid="7"/>
                                        </p:tgtEl>
                                      </p:cBhvr>
                                    </p:animEffect>
                                  </p:childTnLst>
                                </p:cTn>
                              </p:par>
                              <p:par>
                                <p:cTn id="72" presetID="42" presetClass="entr" presetSubtype="0" fill="hold" grpId="0" nodeType="with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fade">
                                      <p:cBhvr>
                                        <p:cTn id="74" dur="500"/>
                                        <p:tgtEl>
                                          <p:spTgt spid="8"/>
                                        </p:tgtEl>
                                      </p:cBhvr>
                                    </p:animEffect>
                                    <p:anim calcmode="lin" valueType="num">
                                      <p:cBhvr>
                                        <p:cTn id="75" dur="500" fill="hold"/>
                                        <p:tgtEl>
                                          <p:spTgt spid="8"/>
                                        </p:tgtEl>
                                        <p:attrNameLst>
                                          <p:attrName>ppt_x</p:attrName>
                                        </p:attrNameLst>
                                      </p:cBhvr>
                                      <p:tavLst>
                                        <p:tav tm="0">
                                          <p:val>
                                            <p:strVal val="#ppt_x"/>
                                          </p:val>
                                        </p:tav>
                                        <p:tav tm="100000">
                                          <p:val>
                                            <p:strVal val="#ppt_x"/>
                                          </p:val>
                                        </p:tav>
                                      </p:tavLst>
                                    </p:anim>
                                    <p:anim calcmode="lin" valueType="num">
                                      <p:cBhvr>
                                        <p:cTn id="76" dur="500" fill="hold"/>
                                        <p:tgtEl>
                                          <p:spTgt spid="8"/>
                                        </p:tgtEl>
                                        <p:attrNameLst>
                                          <p:attrName>ppt_y</p:attrName>
                                        </p:attrNameLst>
                                      </p:cBhvr>
                                      <p:tavLst>
                                        <p:tav tm="0">
                                          <p:val>
                                            <p:strVal val="#ppt_y+.1"/>
                                          </p:val>
                                        </p:tav>
                                        <p:tav tm="100000">
                                          <p:val>
                                            <p:strVal val="#ppt_y"/>
                                          </p:val>
                                        </p:tav>
                                      </p:tavLst>
                                    </p:anim>
                                  </p:childTnLst>
                                </p:cTn>
                              </p:par>
                              <p:par>
                                <p:cTn id="77" presetID="10" presetClass="entr" presetSubtype="0" fill="hold" grpId="1" nodeType="with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500"/>
                                        <p:tgtEl>
                                          <p:spTgt spid="8"/>
                                        </p:tgtEl>
                                      </p:cBhvr>
                                    </p:animEffect>
                                  </p:childTnLst>
                                </p:cTn>
                              </p:par>
                              <p:par>
                                <p:cTn id="80" presetID="42" presetClass="entr" presetSubtype="0" fill="hold" grpId="0" nodeType="with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500"/>
                                        <p:tgtEl>
                                          <p:spTgt spid="9"/>
                                        </p:tgtEl>
                                      </p:cBhvr>
                                    </p:animEffect>
                                    <p:anim calcmode="lin" valueType="num">
                                      <p:cBhvr>
                                        <p:cTn id="83" dur="500" fill="hold"/>
                                        <p:tgtEl>
                                          <p:spTgt spid="9"/>
                                        </p:tgtEl>
                                        <p:attrNameLst>
                                          <p:attrName>ppt_x</p:attrName>
                                        </p:attrNameLst>
                                      </p:cBhvr>
                                      <p:tavLst>
                                        <p:tav tm="0">
                                          <p:val>
                                            <p:strVal val="#ppt_x"/>
                                          </p:val>
                                        </p:tav>
                                        <p:tav tm="100000">
                                          <p:val>
                                            <p:strVal val="#ppt_x"/>
                                          </p:val>
                                        </p:tav>
                                      </p:tavLst>
                                    </p:anim>
                                    <p:anim calcmode="lin" valueType="num">
                                      <p:cBhvr>
                                        <p:cTn id="84" dur="500" fill="hold"/>
                                        <p:tgtEl>
                                          <p:spTgt spid="9"/>
                                        </p:tgtEl>
                                        <p:attrNameLst>
                                          <p:attrName>ppt_y</p:attrName>
                                        </p:attrNameLst>
                                      </p:cBhvr>
                                      <p:tavLst>
                                        <p:tav tm="0">
                                          <p:val>
                                            <p:strVal val="#ppt_y+.1"/>
                                          </p:val>
                                        </p:tav>
                                        <p:tav tm="100000">
                                          <p:val>
                                            <p:strVal val="#ppt_y"/>
                                          </p:val>
                                        </p:tav>
                                      </p:tavLst>
                                    </p:anim>
                                  </p:childTnLst>
                                </p:cTn>
                              </p:par>
                              <p:par>
                                <p:cTn id="85" presetID="10" presetClass="entr" presetSubtype="0" fill="hold" grpId="1"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childTnLst>
                                </p:cTn>
                              </p:par>
                              <p:par>
                                <p:cTn id="88" presetID="42" presetClass="entr" presetSubtype="0" fill="hold" grpId="0" nodeType="with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fade">
                                      <p:cBhvr>
                                        <p:cTn id="90" dur="500"/>
                                        <p:tgtEl>
                                          <p:spTgt spid="10"/>
                                        </p:tgtEl>
                                      </p:cBhvr>
                                    </p:animEffect>
                                    <p:anim calcmode="lin" valueType="num">
                                      <p:cBhvr>
                                        <p:cTn id="91" dur="500" fill="hold"/>
                                        <p:tgtEl>
                                          <p:spTgt spid="10"/>
                                        </p:tgtEl>
                                        <p:attrNameLst>
                                          <p:attrName>ppt_x</p:attrName>
                                        </p:attrNameLst>
                                      </p:cBhvr>
                                      <p:tavLst>
                                        <p:tav tm="0">
                                          <p:val>
                                            <p:strVal val="#ppt_x"/>
                                          </p:val>
                                        </p:tav>
                                        <p:tav tm="100000">
                                          <p:val>
                                            <p:strVal val="#ppt_x"/>
                                          </p:val>
                                        </p:tav>
                                      </p:tavLst>
                                    </p:anim>
                                    <p:anim calcmode="lin" valueType="num">
                                      <p:cBhvr>
                                        <p:cTn id="92" dur="500" fill="hold"/>
                                        <p:tgtEl>
                                          <p:spTgt spid="10"/>
                                        </p:tgtEl>
                                        <p:attrNameLst>
                                          <p:attrName>ppt_y</p:attrName>
                                        </p:attrNameLst>
                                      </p:cBhvr>
                                      <p:tavLst>
                                        <p:tav tm="0">
                                          <p:val>
                                            <p:strVal val="#ppt_y+.1"/>
                                          </p:val>
                                        </p:tav>
                                        <p:tav tm="100000">
                                          <p:val>
                                            <p:strVal val="#ppt_y"/>
                                          </p:val>
                                        </p:tav>
                                      </p:tavLst>
                                    </p:anim>
                                  </p:childTnLst>
                                </p:cTn>
                              </p:par>
                              <p:par>
                                <p:cTn id="93" presetID="10" presetClass="entr" presetSubtype="0" fill="hold" grpId="1" nodeType="with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fade">
                                      <p:cBhvr>
                                        <p:cTn id="95" dur="500"/>
                                        <p:tgtEl>
                                          <p:spTgt spid="10"/>
                                        </p:tgtEl>
                                      </p:cBhvr>
                                    </p:animEffect>
                                  </p:childTnLst>
                                </p:cTn>
                              </p:par>
                              <p:par>
                                <p:cTn id="96" presetID="42" presetClass="entr" presetSubtype="0" fill="hold" grpId="0" nodeType="withEffect">
                                  <p:stCondLst>
                                    <p:cond delay="0"/>
                                  </p:stCondLst>
                                  <p:childTnLst>
                                    <p:set>
                                      <p:cBhvr>
                                        <p:cTn id="97" dur="1" fill="hold">
                                          <p:stCondLst>
                                            <p:cond delay="0"/>
                                          </p:stCondLst>
                                        </p:cTn>
                                        <p:tgtEl>
                                          <p:spTgt spid="3"/>
                                        </p:tgtEl>
                                        <p:attrNameLst>
                                          <p:attrName>style.visibility</p:attrName>
                                        </p:attrNameLst>
                                      </p:cBhvr>
                                      <p:to>
                                        <p:strVal val="visible"/>
                                      </p:to>
                                    </p:set>
                                    <p:animEffect transition="in" filter="fade">
                                      <p:cBhvr>
                                        <p:cTn id="98" dur="500"/>
                                        <p:tgtEl>
                                          <p:spTgt spid="3"/>
                                        </p:tgtEl>
                                      </p:cBhvr>
                                    </p:animEffect>
                                    <p:anim calcmode="lin" valueType="num">
                                      <p:cBhvr>
                                        <p:cTn id="99" dur="500" fill="hold"/>
                                        <p:tgtEl>
                                          <p:spTgt spid="3"/>
                                        </p:tgtEl>
                                        <p:attrNameLst>
                                          <p:attrName>ppt_x</p:attrName>
                                        </p:attrNameLst>
                                      </p:cBhvr>
                                      <p:tavLst>
                                        <p:tav tm="0">
                                          <p:val>
                                            <p:strVal val="#ppt_x"/>
                                          </p:val>
                                        </p:tav>
                                        <p:tav tm="100000">
                                          <p:val>
                                            <p:strVal val="#ppt_x"/>
                                          </p:val>
                                        </p:tav>
                                      </p:tavLst>
                                    </p:anim>
                                    <p:anim calcmode="lin" valueType="num">
                                      <p:cBhvr>
                                        <p:cTn id="100" dur="500" fill="hold"/>
                                        <p:tgtEl>
                                          <p:spTgt spid="3"/>
                                        </p:tgtEl>
                                        <p:attrNameLst>
                                          <p:attrName>ppt_y</p:attrName>
                                        </p:attrNameLst>
                                      </p:cBhvr>
                                      <p:tavLst>
                                        <p:tav tm="0">
                                          <p:val>
                                            <p:strVal val="#ppt_y+.1"/>
                                          </p:val>
                                        </p:tav>
                                        <p:tav tm="100000">
                                          <p:val>
                                            <p:strVal val="#ppt_y"/>
                                          </p:val>
                                        </p:tav>
                                      </p:tavLst>
                                    </p:anim>
                                  </p:childTnLst>
                                </p:cTn>
                              </p:par>
                              <p:par>
                                <p:cTn id="101" presetID="10" presetClass="entr" presetSubtype="0" fill="hold" grpId="1" nodeType="withEffect">
                                  <p:stCondLst>
                                    <p:cond delay="0"/>
                                  </p:stCondLst>
                                  <p:childTnLst>
                                    <p:set>
                                      <p:cBhvr>
                                        <p:cTn id="102" dur="1" fill="hold">
                                          <p:stCondLst>
                                            <p:cond delay="0"/>
                                          </p:stCondLst>
                                        </p:cTn>
                                        <p:tgtEl>
                                          <p:spTgt spid="3"/>
                                        </p:tgtEl>
                                        <p:attrNameLst>
                                          <p:attrName>style.visibility</p:attrName>
                                        </p:attrNameLst>
                                      </p:cBhvr>
                                      <p:to>
                                        <p:strVal val="visible"/>
                                      </p:to>
                                    </p:set>
                                    <p:animEffect transition="in" filter="fade">
                                      <p:cBhvr>
                                        <p:cTn id="10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75" grpId="0"/>
      <p:bldP spid="75" grpId="1"/>
      <p:bldP spid="76" grpId="0"/>
      <p:bldP spid="76" grpId="1"/>
      <p:bldP spid="84" grpId="0"/>
      <p:bldP spid="84" grpId="1"/>
      <p:bldP spid="85" grpId="0"/>
      <p:bldP spid="85" grpId="1"/>
      <p:bldP spid="87" grpId="0" animBg="1"/>
      <p:bldP spid="88" grpId="0"/>
      <p:bldP spid="8" grpId="0"/>
      <p:bldP spid="8" grpId="1"/>
      <p:bldP spid="9" grpId="0"/>
      <p:bldP spid="9" grpId="1"/>
      <p:bldP spid="10" grpId="0"/>
      <p:bldP spid="10" grpId="1"/>
      <p:bldP spid="3" grpId="0"/>
      <p:bldP spid="3"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AD419-F3BD-0085-D6AC-42CA36EE10FE}"/>
            </a:ext>
          </a:extLst>
        </p:cNvPr>
        <p:cNvGrpSpPr/>
        <p:nvPr/>
      </p:nvGrpSpPr>
      <p:grpSpPr>
        <a:xfrm>
          <a:off x="0" y="0"/>
          <a:ext cx="0" cy="0"/>
          <a:chOff x="0" y="0"/>
          <a:chExt cx="0" cy="0"/>
        </a:xfrm>
      </p:grpSpPr>
      <p:sp>
        <p:nvSpPr>
          <p:cNvPr id="187" name="Forma Livre: Forma 186">
            <a:extLst>
              <a:ext uri="{FF2B5EF4-FFF2-40B4-BE49-F238E27FC236}">
                <a16:creationId xmlns:a16="http://schemas.microsoft.com/office/drawing/2014/main" id="{256B274D-2A5B-9754-EAE9-D0149E3E5F47}"/>
              </a:ext>
            </a:extLst>
          </p:cNvPr>
          <p:cNvSpPr/>
          <p:nvPr/>
        </p:nvSpPr>
        <p:spPr>
          <a:xfrm flipV="1">
            <a:off x="2820227" y="3720582"/>
            <a:ext cx="5404053" cy="5566485"/>
          </a:xfrm>
          <a:custGeom>
            <a:avLst/>
            <a:gdLst>
              <a:gd name="connsiteX0" fmla="*/ 82685 w 316260"/>
              <a:gd name="connsiteY0" fmla="*/ 315793 h 325766"/>
              <a:gd name="connsiteX1" fmla="*/ 86306 w 316260"/>
              <a:gd name="connsiteY1" fmla="*/ 293089 h 325766"/>
              <a:gd name="connsiteX2" fmla="*/ 101072 w 316260"/>
              <a:gd name="connsiteY2" fmla="*/ 230825 h 325766"/>
              <a:gd name="connsiteX3" fmla="*/ 185363 w 316260"/>
              <a:gd name="connsiteY3" fmla="*/ 189889 h 325766"/>
              <a:gd name="connsiteX4" fmla="*/ 212596 w 316260"/>
              <a:gd name="connsiteY4" fmla="*/ 137601 h 325766"/>
              <a:gd name="connsiteX5" fmla="*/ 234233 w 316260"/>
              <a:gd name="connsiteY5" fmla="*/ 130377 h 325766"/>
              <a:gd name="connsiteX6" fmla="*/ 237525 w 316260"/>
              <a:gd name="connsiteY6" fmla="*/ 115929 h 325766"/>
              <a:gd name="connsiteX7" fmla="*/ 279197 w 316260"/>
              <a:gd name="connsiteY7" fmla="*/ 98729 h 325766"/>
              <a:gd name="connsiteX8" fmla="*/ 306389 w 316260"/>
              <a:gd name="connsiteY8" fmla="*/ 99761 h 325766"/>
              <a:gd name="connsiteX9" fmla="*/ 315931 w 316260"/>
              <a:gd name="connsiteY9" fmla="*/ 96321 h 325766"/>
              <a:gd name="connsiteX10" fmla="*/ 316261 w 316260"/>
              <a:gd name="connsiteY10" fmla="*/ 94945 h 325766"/>
              <a:gd name="connsiteX11" fmla="*/ 303796 w 316260"/>
              <a:gd name="connsiteY11" fmla="*/ 79807 h 325766"/>
              <a:gd name="connsiteX12" fmla="*/ 247027 w 316260"/>
              <a:gd name="connsiteY12" fmla="*/ 16855 h 325766"/>
              <a:gd name="connsiteX13" fmla="*/ 219794 w 316260"/>
              <a:gd name="connsiteY13" fmla="*/ 15827 h 325766"/>
              <a:gd name="connsiteX14" fmla="*/ 190300 w 316260"/>
              <a:gd name="connsiteY14" fmla="*/ 10323 h 325766"/>
              <a:gd name="connsiteX15" fmla="*/ 166975 w 316260"/>
              <a:gd name="connsiteY15" fmla="*/ 2 h 325766"/>
              <a:gd name="connsiteX16" fmla="*/ 141058 w 316260"/>
              <a:gd name="connsiteY16" fmla="*/ 5160 h 325766"/>
              <a:gd name="connsiteX17" fmla="*/ 119090 w 316260"/>
              <a:gd name="connsiteY17" fmla="*/ 29929 h 325766"/>
              <a:gd name="connsiteX18" fmla="*/ 120737 w 316260"/>
              <a:gd name="connsiteY18" fmla="*/ 50913 h 325766"/>
              <a:gd name="connsiteX19" fmla="*/ 115142 w 316260"/>
              <a:gd name="connsiteY19" fmla="*/ 71210 h 325766"/>
              <a:gd name="connsiteX20" fmla="*/ 99098 w 316260"/>
              <a:gd name="connsiteY20" fmla="*/ 73616 h 325766"/>
              <a:gd name="connsiteX21" fmla="*/ 101072 w 316260"/>
              <a:gd name="connsiteY21" fmla="*/ 95633 h 325766"/>
              <a:gd name="connsiteX22" fmla="*/ 73182 w 316260"/>
              <a:gd name="connsiteY22" fmla="*/ 104577 h 325766"/>
              <a:gd name="connsiteX23" fmla="*/ 64954 w 316260"/>
              <a:gd name="connsiteY23" fmla="*/ 128313 h 325766"/>
              <a:gd name="connsiteX24" fmla="*/ 50516 w 316260"/>
              <a:gd name="connsiteY24" fmla="*/ 132785 h 325766"/>
              <a:gd name="connsiteX25" fmla="*/ 26574 w 316260"/>
              <a:gd name="connsiteY25" fmla="*/ 153081 h 325766"/>
              <a:gd name="connsiteX26" fmla="*/ 23653 w 316260"/>
              <a:gd name="connsiteY26" fmla="*/ 162025 h 325766"/>
              <a:gd name="connsiteX27" fmla="*/ 7239 w 316260"/>
              <a:gd name="connsiteY27" fmla="*/ 161681 h 325766"/>
              <a:gd name="connsiteX28" fmla="*/ 6581 w 316260"/>
              <a:gd name="connsiteY28" fmla="*/ 194361 h 325766"/>
              <a:gd name="connsiteX29" fmla="*/ 22337 w 316260"/>
              <a:gd name="connsiteY29" fmla="*/ 208809 h 325766"/>
              <a:gd name="connsiteX30" fmla="*/ 28877 w 316260"/>
              <a:gd name="connsiteY30" fmla="*/ 229793 h 325766"/>
              <a:gd name="connsiteX31" fmla="*/ 24600 w 316260"/>
              <a:gd name="connsiteY31" fmla="*/ 248369 h 325766"/>
              <a:gd name="connsiteX32" fmla="*/ 9872 w 316260"/>
              <a:gd name="connsiteY32" fmla="*/ 259377 h 325766"/>
              <a:gd name="connsiteX33" fmla="*/ 0 w 316260"/>
              <a:gd name="connsiteY33" fmla="*/ 289305 h 325766"/>
              <a:gd name="connsiteX34" fmla="*/ 14768 w 316260"/>
              <a:gd name="connsiteY34" fmla="*/ 303753 h 325766"/>
              <a:gd name="connsiteX35" fmla="*/ 25916 w 316260"/>
              <a:gd name="connsiteY35" fmla="*/ 297905 h 325766"/>
              <a:gd name="connsiteX36" fmla="*/ 41671 w 316260"/>
              <a:gd name="connsiteY36" fmla="*/ 316480 h 325766"/>
              <a:gd name="connsiteX37" fmla="*/ 61377 w 316260"/>
              <a:gd name="connsiteY37" fmla="*/ 312352 h 325766"/>
              <a:gd name="connsiteX38" fmla="*/ 77089 w 316260"/>
              <a:gd name="connsiteY38" fmla="*/ 325768 h 325766"/>
              <a:gd name="connsiteX39" fmla="*/ 82685 w 316260"/>
              <a:gd name="connsiteY39" fmla="*/ 315793 h 325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6260" h="325766">
                <a:moveTo>
                  <a:pt x="82685" y="315793"/>
                </a:moveTo>
                <a:lnTo>
                  <a:pt x="86306" y="293089"/>
                </a:lnTo>
                <a:lnTo>
                  <a:pt x="101072" y="230825"/>
                </a:lnTo>
                <a:lnTo>
                  <a:pt x="185363" y="189889"/>
                </a:lnTo>
                <a:lnTo>
                  <a:pt x="212596" y="137601"/>
                </a:lnTo>
                <a:lnTo>
                  <a:pt x="234233" y="130377"/>
                </a:lnTo>
                <a:lnTo>
                  <a:pt x="237525" y="115929"/>
                </a:lnTo>
                <a:lnTo>
                  <a:pt x="279197" y="98729"/>
                </a:lnTo>
                <a:lnTo>
                  <a:pt x="306389" y="99761"/>
                </a:lnTo>
                <a:lnTo>
                  <a:pt x="315931" y="96321"/>
                </a:lnTo>
                <a:lnTo>
                  <a:pt x="316261" y="94945"/>
                </a:lnTo>
                <a:lnTo>
                  <a:pt x="303796" y="79807"/>
                </a:lnTo>
                <a:lnTo>
                  <a:pt x="247027" y="16855"/>
                </a:lnTo>
                <a:lnTo>
                  <a:pt x="219794" y="15827"/>
                </a:lnTo>
                <a:lnTo>
                  <a:pt x="190300" y="10323"/>
                </a:lnTo>
                <a:lnTo>
                  <a:pt x="166975" y="2"/>
                </a:lnTo>
                <a:lnTo>
                  <a:pt x="141058" y="5160"/>
                </a:lnTo>
                <a:lnTo>
                  <a:pt x="119090" y="29929"/>
                </a:lnTo>
                <a:lnTo>
                  <a:pt x="120737" y="50913"/>
                </a:lnTo>
                <a:lnTo>
                  <a:pt x="115142" y="71210"/>
                </a:lnTo>
                <a:lnTo>
                  <a:pt x="99098" y="73616"/>
                </a:lnTo>
                <a:lnTo>
                  <a:pt x="101072" y="95633"/>
                </a:lnTo>
                <a:lnTo>
                  <a:pt x="73182" y="104577"/>
                </a:lnTo>
                <a:lnTo>
                  <a:pt x="64954" y="128313"/>
                </a:lnTo>
                <a:lnTo>
                  <a:pt x="50516" y="132785"/>
                </a:lnTo>
                <a:lnTo>
                  <a:pt x="26574" y="153081"/>
                </a:lnTo>
                <a:lnTo>
                  <a:pt x="23653" y="162025"/>
                </a:lnTo>
                <a:lnTo>
                  <a:pt x="7239" y="161681"/>
                </a:lnTo>
                <a:lnTo>
                  <a:pt x="6581" y="194361"/>
                </a:lnTo>
                <a:lnTo>
                  <a:pt x="22337" y="208809"/>
                </a:lnTo>
                <a:lnTo>
                  <a:pt x="28877" y="229793"/>
                </a:lnTo>
                <a:lnTo>
                  <a:pt x="24600" y="248369"/>
                </a:lnTo>
                <a:lnTo>
                  <a:pt x="9872" y="259377"/>
                </a:lnTo>
                <a:lnTo>
                  <a:pt x="0" y="289305"/>
                </a:lnTo>
                <a:lnTo>
                  <a:pt x="14768" y="303753"/>
                </a:lnTo>
                <a:lnTo>
                  <a:pt x="25916" y="297905"/>
                </a:lnTo>
                <a:lnTo>
                  <a:pt x="41671" y="316480"/>
                </a:lnTo>
                <a:lnTo>
                  <a:pt x="61377" y="312352"/>
                </a:lnTo>
                <a:lnTo>
                  <a:pt x="77089" y="325768"/>
                </a:lnTo>
                <a:lnTo>
                  <a:pt x="82685" y="315793"/>
                </a:lnTo>
                <a:close/>
              </a:path>
            </a:pathLst>
          </a:custGeom>
          <a:solidFill>
            <a:srgbClr val="41B6C4"/>
          </a:solidFill>
          <a:ln w="12700" cap="flat">
            <a:solidFill>
              <a:schemeClr val="tx1"/>
            </a:solidFill>
            <a:prstDash val="solid"/>
            <a:miter/>
          </a:ln>
        </p:spPr>
        <p:txBody>
          <a:bodyPr rtlCol="0" anchor="ctr"/>
          <a:lstStyle/>
          <a:p>
            <a:endParaRPr lang="pt-BR"/>
          </a:p>
        </p:txBody>
      </p:sp>
      <p:sp>
        <p:nvSpPr>
          <p:cNvPr id="25" name="Retângulo 24">
            <a:extLst>
              <a:ext uri="{FF2B5EF4-FFF2-40B4-BE49-F238E27FC236}">
                <a16:creationId xmlns:a16="http://schemas.microsoft.com/office/drawing/2014/main" id="{6761D357-472F-5EA5-08DF-183607B90DC2}"/>
              </a:ext>
            </a:extLst>
          </p:cNvPr>
          <p:cNvSpPr/>
          <p:nvPr/>
        </p:nvSpPr>
        <p:spPr>
          <a:xfrm>
            <a:off x="1002620" y="655480"/>
            <a:ext cx="189000" cy="104255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2700">
              <a:solidFill>
                <a:prstClr val="white"/>
              </a:solidFill>
              <a:latin typeface="Calibri" panose="020F0502020204030204"/>
            </a:endParaRPr>
          </a:p>
        </p:txBody>
      </p:sp>
      <p:sp>
        <p:nvSpPr>
          <p:cNvPr id="75" name="Forma Livre 74">
            <a:extLst>
              <a:ext uri="{FF2B5EF4-FFF2-40B4-BE49-F238E27FC236}">
                <a16:creationId xmlns:a16="http://schemas.microsoft.com/office/drawing/2014/main" id="{EC90BE0E-1E49-5BA5-40B3-95F9AC74BE7B}"/>
              </a:ext>
            </a:extLst>
          </p:cNvPr>
          <p:cNvSpPr/>
          <p:nvPr/>
        </p:nvSpPr>
        <p:spPr>
          <a:xfrm>
            <a:off x="11577235" y="6011984"/>
            <a:ext cx="2277783" cy="1493057"/>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14.571</a:t>
            </a:r>
            <a:r>
              <a:rPr lang="pt-BR" sz="2000" b="1" dirty="0">
                <a:latin typeface="Segoe UI Black" panose="020B0A02040204020203" pitchFamily="34" charset="0"/>
                <a:ea typeface="Segoe UI Black" panose="020B0A02040204020203" pitchFamily="34" charset="0"/>
              </a:rPr>
              <a:t> </a:t>
            </a:r>
            <a:r>
              <a:rPr lang="pt-BR" sz="3300" b="1" dirty="0">
                <a:solidFill>
                  <a:schemeClr val="accent3">
                    <a:lumMod val="75000"/>
                  </a:schemeClr>
                </a:solidFill>
                <a:latin typeface="Segoe UI Black" panose="020B0A02040204020203" pitchFamily="34" charset="0"/>
                <a:ea typeface="Segoe UI Black" panose="020B0A02040204020203" pitchFamily="34" charset="0"/>
              </a:rPr>
              <a:t>PESSOAS</a:t>
            </a:r>
            <a:r>
              <a:rPr lang="pt-BR" sz="2400" b="1" dirty="0">
                <a:latin typeface="Segoe UI Black" panose="020B0A02040204020203" pitchFamily="34" charset="0"/>
                <a:ea typeface="Segoe UI Black" panose="020B0A02040204020203" pitchFamily="34" charset="0"/>
              </a:rPr>
              <a:t> beneficiadas</a:t>
            </a:r>
            <a:endParaRPr lang="pt-BR" sz="2400" b="1" dirty="0">
              <a:solidFill>
                <a:schemeClr val="accent4">
                  <a:lumMod val="75000"/>
                </a:schemeClr>
              </a:solidFill>
              <a:latin typeface="Segoe UI Black" panose="020B0A02040204020203" pitchFamily="34" charset="0"/>
              <a:ea typeface="Segoe UI Black" panose="020B0A02040204020203" pitchFamily="34" charset="0"/>
            </a:endParaRPr>
          </a:p>
        </p:txBody>
      </p:sp>
      <p:sp>
        <p:nvSpPr>
          <p:cNvPr id="76" name="Forma Livre 75">
            <a:extLst>
              <a:ext uri="{FF2B5EF4-FFF2-40B4-BE49-F238E27FC236}">
                <a16:creationId xmlns:a16="http://schemas.microsoft.com/office/drawing/2014/main" id="{F442BDA2-6291-ACF6-1E00-A04DB903409A}"/>
              </a:ext>
            </a:extLst>
          </p:cNvPr>
          <p:cNvSpPr/>
          <p:nvPr/>
        </p:nvSpPr>
        <p:spPr>
          <a:xfrm>
            <a:off x="11353800" y="4058452"/>
            <a:ext cx="2645540"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3.238</a:t>
            </a:r>
            <a:r>
              <a:rPr lang="pt-BR" sz="3500" b="1" dirty="0">
                <a:latin typeface="Segoe UI Black" panose="020B0A02040204020203" pitchFamily="34" charset="0"/>
                <a:ea typeface="Segoe UI Black" panose="020B0A02040204020203" pitchFamily="34" charset="0"/>
              </a:rPr>
              <a:t> </a:t>
            </a:r>
            <a:r>
              <a:rPr lang="pt-BR" sz="3300" b="1" dirty="0">
                <a:solidFill>
                  <a:schemeClr val="accent4">
                    <a:lumMod val="75000"/>
                  </a:schemeClr>
                </a:solidFill>
                <a:latin typeface="Segoe UI Black" panose="020B0A02040204020203" pitchFamily="34" charset="0"/>
                <a:ea typeface="Segoe UI Black" panose="020B0A02040204020203" pitchFamily="34" charset="0"/>
              </a:rPr>
              <a:t>FAMÍLIAS</a:t>
            </a:r>
            <a:r>
              <a:rPr lang="pt-BR" sz="2400" b="1" dirty="0">
                <a:solidFill>
                  <a:schemeClr val="tx1"/>
                </a:solidFill>
                <a:latin typeface="Segoe UI Black" panose="020B0A02040204020203" pitchFamily="34" charset="0"/>
                <a:ea typeface="Segoe UI Black" panose="020B0A02040204020203" pitchFamily="34" charset="0"/>
              </a:rPr>
              <a:t> atendidas</a:t>
            </a:r>
          </a:p>
        </p:txBody>
      </p:sp>
      <p:pic>
        <p:nvPicPr>
          <p:cNvPr id="77" name="Picture 2" descr="https://static.vecteezy.com/ti/vetor-gratis/p3/5720392-pais-e-filho-icone-familia-ilustracao-isolado-em-fundo-branco-gratis-vetor.jpg">
            <a:extLst>
              <a:ext uri="{FF2B5EF4-FFF2-40B4-BE49-F238E27FC236}">
                <a16:creationId xmlns:a16="http://schemas.microsoft.com/office/drawing/2014/main" id="{56F27058-71FE-1772-D460-C5C78B1F35EE}"/>
              </a:ext>
            </a:extLst>
          </p:cNvPr>
          <p:cNvPicPr>
            <a:picLocks noChangeAspect="1" noChangeArrowheads="1"/>
          </p:cNvPicPr>
          <p:nvPr/>
        </p:nvPicPr>
        <p:blipFill>
          <a:blip r:embed="rId2" cstate="print">
            <a:biLevel thresh="75000"/>
            <a:extLst>
              <a:ext uri="{BEBA8EAE-BF5A-486C-A8C5-ECC9F3942E4B}">
                <a14:imgProps xmlns:a14="http://schemas.microsoft.com/office/drawing/2010/main">
                  <a14:imgLayer r:embed="rId3">
                    <a14:imgEffect>
                      <a14:backgroundRemoval t="10000" b="90000" l="10000" r="90000">
                        <a14:foregroundMark x1="36302" y1="19583" x2="36302" y2="19583"/>
                        <a14:foregroundMark x1="59635" y1="20990" x2="59635" y2="20990"/>
                        <a14:foregroundMark x1="47969" y1="80104" x2="47969" y2="80104"/>
                      </a14:backgroundRemoval>
                    </a14:imgEffect>
                  </a14:imgLayer>
                </a14:imgProps>
              </a:ext>
              <a:ext uri="{28A0092B-C50C-407E-A947-70E740481C1C}">
                <a14:useLocalDpi xmlns:a14="http://schemas.microsoft.com/office/drawing/2010/main" val="0"/>
              </a:ext>
            </a:extLst>
          </a:blip>
          <a:srcRect/>
          <a:stretch>
            <a:fillRect/>
          </a:stretch>
        </p:blipFill>
        <p:spPr bwMode="auto">
          <a:xfrm>
            <a:off x="10228600" y="8096689"/>
            <a:ext cx="1163750" cy="116375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https://i0.wp.com/imagensemoldes.com.br/wp-content/uploads/2020/05/%C3%8Dcone-Fam%C3%ADlia-PNG.png?fit=800%2C787&amp;ssl=1">
            <a:extLst>
              <a:ext uri="{FF2B5EF4-FFF2-40B4-BE49-F238E27FC236}">
                <a16:creationId xmlns:a16="http://schemas.microsoft.com/office/drawing/2014/main" id="{614F8017-5172-AAA2-15E1-E6839110999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63084" y="6195306"/>
            <a:ext cx="1069480" cy="1052101"/>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Agrupar 80">
            <a:extLst>
              <a:ext uri="{FF2B5EF4-FFF2-40B4-BE49-F238E27FC236}">
                <a16:creationId xmlns:a16="http://schemas.microsoft.com/office/drawing/2014/main" id="{B2DD235C-1D74-41A0-4455-1B981C93A865}"/>
              </a:ext>
            </a:extLst>
          </p:cNvPr>
          <p:cNvGrpSpPr/>
          <p:nvPr/>
        </p:nvGrpSpPr>
        <p:grpSpPr>
          <a:xfrm>
            <a:off x="12235623" y="2344794"/>
            <a:ext cx="3897793" cy="804379"/>
            <a:chOff x="8312816" y="1241812"/>
            <a:chExt cx="3310131" cy="752707"/>
          </a:xfrm>
          <a:solidFill>
            <a:schemeClr val="accent1">
              <a:lumMod val="50000"/>
            </a:schemeClr>
          </a:solidFill>
        </p:grpSpPr>
        <p:sp>
          <p:nvSpPr>
            <p:cNvPr id="82" name="Retângulo 81">
              <a:extLst>
                <a:ext uri="{FF2B5EF4-FFF2-40B4-BE49-F238E27FC236}">
                  <a16:creationId xmlns:a16="http://schemas.microsoft.com/office/drawing/2014/main" id="{AE4D00C4-F6C1-EC0A-7D06-F5A89515EE4B}"/>
                </a:ext>
              </a:extLst>
            </p:cNvPr>
            <p:cNvSpPr/>
            <p:nvPr/>
          </p:nvSpPr>
          <p:spPr>
            <a:xfrm>
              <a:off x="8525184" y="1306253"/>
              <a:ext cx="3097763" cy="6882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a:p>
          </p:txBody>
        </p:sp>
        <p:sp>
          <p:nvSpPr>
            <p:cNvPr id="83" name="Forma Livre 82">
              <a:extLst>
                <a:ext uri="{FF2B5EF4-FFF2-40B4-BE49-F238E27FC236}">
                  <a16:creationId xmlns:a16="http://schemas.microsoft.com/office/drawing/2014/main" id="{26A55C31-9D3F-85CC-F812-18E85BFCB820}"/>
                </a:ext>
              </a:extLst>
            </p:cNvPr>
            <p:cNvSpPr/>
            <p:nvPr/>
          </p:nvSpPr>
          <p:spPr>
            <a:xfrm>
              <a:off x="8312816" y="1241812"/>
              <a:ext cx="3310131" cy="586283"/>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3600" b="1" dirty="0">
                  <a:solidFill>
                    <a:schemeClr val="bg1"/>
                  </a:solidFill>
                  <a:latin typeface="Segoe UI Black" panose="020B0A02040204020203" pitchFamily="34" charset="0"/>
                  <a:ea typeface="Segoe UI Black" panose="020B0A02040204020203" pitchFamily="34" charset="0"/>
                </a:rPr>
                <a:t>Resultados</a:t>
              </a:r>
              <a:endParaRPr lang="pt-BR" sz="3600" b="1" kern="1200" dirty="0">
                <a:solidFill>
                  <a:schemeClr val="bg1"/>
                </a:solidFill>
                <a:latin typeface="Segoe UI Black" panose="020B0A02040204020203" pitchFamily="34" charset="0"/>
                <a:ea typeface="Segoe UI Black" panose="020B0A02040204020203" pitchFamily="34" charset="0"/>
              </a:endParaRPr>
            </a:p>
          </p:txBody>
        </p:sp>
      </p:grpSp>
      <p:sp>
        <p:nvSpPr>
          <p:cNvPr id="84" name="CaixaDeTexto 83">
            <a:extLst>
              <a:ext uri="{FF2B5EF4-FFF2-40B4-BE49-F238E27FC236}">
                <a16:creationId xmlns:a16="http://schemas.microsoft.com/office/drawing/2014/main" id="{4535C455-7341-4F67-DDAF-DF1F4B8A42F7}"/>
              </a:ext>
            </a:extLst>
          </p:cNvPr>
          <p:cNvSpPr txBox="1"/>
          <p:nvPr/>
        </p:nvSpPr>
        <p:spPr>
          <a:xfrm>
            <a:off x="1143000" y="610969"/>
            <a:ext cx="13417112" cy="646331"/>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pt-BR" sz="3600" b="1" dirty="0"/>
              <a:t>Programa de Universalização do Acesso à Energia Elétrica</a:t>
            </a:r>
          </a:p>
        </p:txBody>
      </p:sp>
      <p:sp>
        <p:nvSpPr>
          <p:cNvPr id="85" name="CaixaDeTexto 84">
            <a:extLst>
              <a:ext uri="{FF2B5EF4-FFF2-40B4-BE49-F238E27FC236}">
                <a16:creationId xmlns:a16="http://schemas.microsoft.com/office/drawing/2014/main" id="{F321151C-DF85-796C-6985-FB3FBC0829EA}"/>
              </a:ext>
            </a:extLst>
          </p:cNvPr>
          <p:cNvSpPr txBox="1"/>
          <p:nvPr/>
        </p:nvSpPr>
        <p:spPr>
          <a:xfrm>
            <a:off x="1143000" y="1104900"/>
            <a:ext cx="13417112" cy="584775"/>
          </a:xfrm>
          <a:prstGeom prst="rect">
            <a:avLst/>
          </a:prstGeom>
          <a:noFill/>
        </p:spPr>
        <p:txBody>
          <a:bodyPr wrap="square" rtlCol="0">
            <a:spAutoFit/>
          </a:bodyPr>
          <a:lstStyle/>
          <a:p>
            <a:pPr>
              <a:defRPr/>
            </a:pPr>
            <a:r>
              <a:rPr lang="pt-BR" sz="3200" dirty="0"/>
              <a:t>Programa </a:t>
            </a:r>
            <a:r>
              <a:rPr lang="pt-BR" sz="3200" b="1" dirty="0">
                <a:effectLst>
                  <a:outerShdw blurRad="38100" dist="38100" dir="2700000" algn="tl">
                    <a:srgbClr val="000000">
                      <a:alpha val="43137"/>
                    </a:srgbClr>
                  </a:outerShdw>
                </a:effectLst>
              </a:rPr>
              <a:t>LUZ PARA TODOS</a:t>
            </a:r>
          </a:p>
        </p:txBody>
      </p:sp>
      <p:sp>
        <p:nvSpPr>
          <p:cNvPr id="87" name="Retângulo 86">
            <a:extLst>
              <a:ext uri="{FF2B5EF4-FFF2-40B4-BE49-F238E27FC236}">
                <a16:creationId xmlns:a16="http://schemas.microsoft.com/office/drawing/2014/main" id="{8E51717D-977D-9F59-C530-E8BA826846C1}"/>
              </a:ext>
            </a:extLst>
          </p:cNvPr>
          <p:cNvSpPr/>
          <p:nvPr/>
        </p:nvSpPr>
        <p:spPr>
          <a:xfrm>
            <a:off x="-1" y="2171700"/>
            <a:ext cx="11811001" cy="7797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88" name="CaixaDeTexto 87">
            <a:extLst>
              <a:ext uri="{FF2B5EF4-FFF2-40B4-BE49-F238E27FC236}">
                <a16:creationId xmlns:a16="http://schemas.microsoft.com/office/drawing/2014/main" id="{2A2C25F4-3162-68F9-8DD2-4FC6C61A6580}"/>
              </a:ext>
            </a:extLst>
          </p:cNvPr>
          <p:cNvSpPr txBox="1"/>
          <p:nvPr/>
        </p:nvSpPr>
        <p:spPr>
          <a:xfrm>
            <a:off x="-40214" y="2170632"/>
            <a:ext cx="12275837" cy="769441"/>
          </a:xfrm>
          <a:prstGeom prst="rect">
            <a:avLst/>
          </a:prstGeom>
          <a:noFill/>
        </p:spPr>
        <p:txBody>
          <a:bodyPr wrap="square" rtlCol="0">
            <a:spAutoFit/>
          </a:bodyPr>
          <a:lstStyle/>
          <a:p>
            <a:r>
              <a:rPr lang="pt-BR" sz="4400" b="1" dirty="0">
                <a:solidFill>
                  <a:schemeClr val="bg1"/>
                </a:solidFill>
                <a:latin typeface="Arial Black" panose="020B0A04020102020204" pitchFamily="34" charset="0"/>
                <a:cs typeface="Arial" panose="020B0604020202020204" pitchFamily="34" charset="0"/>
              </a:rPr>
              <a:t>LPT – Município de Cachoeira do Arari</a:t>
            </a:r>
            <a:endParaRPr lang="pt-BR" sz="2800" b="1" dirty="0">
              <a:solidFill>
                <a:srgbClr val="00008B"/>
              </a:solidFill>
              <a:latin typeface="Arial Bold"/>
              <a:cs typeface="Arial" panose="020B0604020202020204" pitchFamily="34" charset="0"/>
            </a:endParaRPr>
          </a:p>
        </p:txBody>
      </p:sp>
      <p:pic>
        <p:nvPicPr>
          <p:cNvPr id="5" name="Gráfico 4" descr="Sala de aula com preenchimento sólido">
            <a:extLst>
              <a:ext uri="{FF2B5EF4-FFF2-40B4-BE49-F238E27FC236}">
                <a16:creationId xmlns:a16="http://schemas.microsoft.com/office/drawing/2014/main" id="{0A6B98A1-4E2D-C7EB-E736-720D3BBF9B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391224" y="4262144"/>
            <a:ext cx="1076549" cy="1076549"/>
          </a:xfrm>
          <a:prstGeom prst="rect">
            <a:avLst/>
          </a:prstGeom>
        </p:spPr>
      </p:pic>
      <p:sp>
        <p:nvSpPr>
          <p:cNvPr id="6" name="Retângulo 5">
            <a:extLst>
              <a:ext uri="{FF2B5EF4-FFF2-40B4-BE49-F238E27FC236}">
                <a16:creationId xmlns:a16="http://schemas.microsoft.com/office/drawing/2014/main" id="{7E90BB51-496E-E90D-782F-38E70296849A}"/>
              </a:ext>
            </a:extLst>
          </p:cNvPr>
          <p:cNvSpPr/>
          <p:nvPr/>
        </p:nvSpPr>
        <p:spPr>
          <a:xfrm>
            <a:off x="14114801" y="3549522"/>
            <a:ext cx="45719" cy="673747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Picture 8" descr="https://cdn-icons-png.flaticon.com/512/1416/1416832.png">
            <a:extLst>
              <a:ext uri="{FF2B5EF4-FFF2-40B4-BE49-F238E27FC236}">
                <a16:creationId xmlns:a16="http://schemas.microsoft.com/office/drawing/2014/main" id="{0A62C2AC-256E-84F0-6DCA-6B97733F676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10800" y="4262144"/>
            <a:ext cx="1160803" cy="1160803"/>
          </a:xfrm>
          <a:prstGeom prst="rect">
            <a:avLst/>
          </a:prstGeom>
          <a:noFill/>
          <a:extLst>
            <a:ext uri="{909E8E84-426E-40DD-AFC4-6F175D3DCCD1}">
              <a14:hiddenFill xmlns:a14="http://schemas.microsoft.com/office/drawing/2010/main">
                <a:solidFill>
                  <a:srgbClr val="FFFFFF"/>
                </a:solidFill>
              </a14:hiddenFill>
            </a:ext>
          </a:extLst>
        </p:spPr>
      </p:pic>
      <p:sp>
        <p:nvSpPr>
          <p:cNvPr id="8" name="Forma Livre 78">
            <a:extLst>
              <a:ext uri="{FF2B5EF4-FFF2-40B4-BE49-F238E27FC236}">
                <a16:creationId xmlns:a16="http://schemas.microsoft.com/office/drawing/2014/main" id="{5F3E24E3-4A82-F625-59D8-4D7F770227A0}"/>
              </a:ext>
            </a:extLst>
          </p:cNvPr>
          <p:cNvSpPr/>
          <p:nvPr/>
        </p:nvSpPr>
        <p:spPr>
          <a:xfrm>
            <a:off x="11613467" y="7816295"/>
            <a:ext cx="2462668"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spcBef>
                <a:spcPct val="0"/>
              </a:spcBef>
              <a:spcAft>
                <a:spcPct val="35000"/>
              </a:spcAft>
            </a:pPr>
            <a:r>
              <a:rPr lang="pt-BR" sz="4200" b="1" dirty="0">
                <a:latin typeface="Segoe UI Black" panose="020B0A02040204020203" pitchFamily="34" charset="0"/>
                <a:ea typeface="Segoe UI Black" panose="020B0A02040204020203" pitchFamily="34" charset="0"/>
              </a:rPr>
              <a:t>26</a:t>
            </a:r>
            <a:r>
              <a:rPr lang="pt-BR" sz="2000" b="1" dirty="0">
                <a:latin typeface="Segoe UI Black" panose="020B0A02040204020203" pitchFamily="34" charset="0"/>
                <a:ea typeface="Segoe UI Black" panose="020B0A02040204020203" pitchFamily="34" charset="0"/>
              </a:rPr>
              <a:t> </a:t>
            </a:r>
            <a:r>
              <a:rPr lang="pt-BR" sz="3300" b="1" dirty="0">
                <a:solidFill>
                  <a:schemeClr val="tx2">
                    <a:lumMod val="60000"/>
                    <a:lumOff val="40000"/>
                  </a:schemeClr>
                </a:solidFill>
                <a:latin typeface="Segoe UI Black" panose="020B0A02040204020203" pitchFamily="34" charset="0"/>
                <a:ea typeface="Segoe UI Black" panose="020B0A02040204020203" pitchFamily="34" charset="0"/>
              </a:rPr>
              <a:t>FAMÍLIAS </a:t>
            </a:r>
            <a:r>
              <a:rPr lang="pt-BR" sz="2400" b="1" dirty="0">
                <a:latin typeface="Segoe UI Black" panose="020B0A02040204020203" pitchFamily="34" charset="0"/>
                <a:ea typeface="Segoe UI Black" panose="020B0A02040204020203" pitchFamily="34" charset="0"/>
              </a:rPr>
              <a:t>a serem Atendidas</a:t>
            </a:r>
          </a:p>
        </p:txBody>
      </p:sp>
      <p:sp>
        <p:nvSpPr>
          <p:cNvPr id="9" name="Forma Livre 75">
            <a:extLst>
              <a:ext uri="{FF2B5EF4-FFF2-40B4-BE49-F238E27FC236}">
                <a16:creationId xmlns:a16="http://schemas.microsoft.com/office/drawing/2014/main" id="{1B05D23A-C254-113C-B8DA-9DDAA10765FC}"/>
              </a:ext>
            </a:extLst>
          </p:cNvPr>
          <p:cNvSpPr/>
          <p:nvPr/>
        </p:nvSpPr>
        <p:spPr>
          <a:xfrm>
            <a:off x="15428550" y="4078346"/>
            <a:ext cx="2645540"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 -</a:t>
            </a:r>
          </a:p>
          <a:p>
            <a:pPr lvl="0" algn="ctr" defTabSz="1555750">
              <a:lnSpc>
                <a:spcPct val="90000"/>
              </a:lnSpc>
              <a:spcBef>
                <a:spcPct val="0"/>
              </a:spcBef>
              <a:spcAft>
                <a:spcPct val="35000"/>
              </a:spcAft>
            </a:pPr>
            <a:r>
              <a:rPr lang="pt-BR" sz="3300" b="1" dirty="0">
                <a:solidFill>
                  <a:schemeClr val="accent4">
                    <a:lumMod val="75000"/>
                  </a:schemeClr>
                </a:solidFill>
                <a:latin typeface="Segoe UI Black" panose="020B0A02040204020203" pitchFamily="34" charset="0"/>
                <a:ea typeface="Segoe UI Black" panose="020B0A02040204020203" pitchFamily="34" charset="0"/>
              </a:rPr>
              <a:t>ESCOLAS </a:t>
            </a:r>
            <a:r>
              <a:rPr lang="pt-BR" sz="2400" b="1" dirty="0">
                <a:solidFill>
                  <a:schemeClr val="tx1"/>
                </a:solidFill>
                <a:latin typeface="Segoe UI Black" panose="020B0A02040204020203" pitchFamily="34" charset="0"/>
                <a:ea typeface="Segoe UI Black" panose="020B0A02040204020203" pitchFamily="34" charset="0"/>
              </a:rPr>
              <a:t>atendidas</a:t>
            </a:r>
          </a:p>
        </p:txBody>
      </p:sp>
      <p:sp>
        <p:nvSpPr>
          <p:cNvPr id="10" name="Forma Livre 75">
            <a:extLst>
              <a:ext uri="{FF2B5EF4-FFF2-40B4-BE49-F238E27FC236}">
                <a16:creationId xmlns:a16="http://schemas.microsoft.com/office/drawing/2014/main" id="{A6FE4FBA-0469-8E57-DCE5-4764E7C8E25D}"/>
              </a:ext>
            </a:extLst>
          </p:cNvPr>
          <p:cNvSpPr/>
          <p:nvPr/>
        </p:nvSpPr>
        <p:spPr>
          <a:xfrm>
            <a:off x="15705508" y="5999284"/>
            <a:ext cx="2274497"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3 </a:t>
            </a:r>
            <a:r>
              <a:rPr lang="pt-BR" sz="3300" b="1" dirty="0">
                <a:solidFill>
                  <a:schemeClr val="accent4">
                    <a:lumMod val="75000"/>
                  </a:schemeClr>
                </a:solidFill>
                <a:latin typeface="Segoe UI Black" panose="020B0A02040204020203" pitchFamily="34" charset="0"/>
                <a:ea typeface="Segoe UI Black" panose="020B0A02040204020203" pitchFamily="34" charset="0"/>
              </a:rPr>
              <a:t>ESCOLAS </a:t>
            </a:r>
            <a:r>
              <a:rPr lang="pt-BR" sz="2400" b="1" dirty="0">
                <a:solidFill>
                  <a:schemeClr val="tx1"/>
                </a:solidFill>
                <a:latin typeface="Segoe UI Black" panose="020B0A02040204020203" pitchFamily="34" charset="0"/>
                <a:ea typeface="Segoe UI Black" panose="020B0A02040204020203" pitchFamily="34" charset="0"/>
              </a:rPr>
              <a:t>a serem atendidas até </a:t>
            </a:r>
            <a:r>
              <a:rPr lang="pt-BR" sz="2400" b="1" dirty="0" err="1">
                <a:solidFill>
                  <a:schemeClr val="accent4">
                    <a:lumMod val="75000"/>
                  </a:schemeClr>
                </a:solidFill>
                <a:latin typeface="Segoe UI Black" panose="020B0A02040204020203" pitchFamily="34" charset="0"/>
                <a:ea typeface="Segoe UI Black" panose="020B0A02040204020203" pitchFamily="34" charset="0"/>
              </a:rPr>
              <a:t>Jun</a:t>
            </a:r>
            <a:r>
              <a:rPr lang="pt-BR" sz="2400" b="1" dirty="0">
                <a:solidFill>
                  <a:schemeClr val="accent4">
                    <a:lumMod val="75000"/>
                  </a:schemeClr>
                </a:solidFill>
                <a:latin typeface="Segoe UI Black" panose="020B0A02040204020203" pitchFamily="34" charset="0"/>
                <a:ea typeface="Segoe UI Black" panose="020B0A02040204020203" pitchFamily="34" charset="0"/>
              </a:rPr>
              <a:t>/25*</a:t>
            </a:r>
          </a:p>
        </p:txBody>
      </p:sp>
      <p:pic>
        <p:nvPicPr>
          <p:cNvPr id="13" name="Gráfico 12" descr="Sala de aula estrutura de tópicos">
            <a:extLst>
              <a:ext uri="{FF2B5EF4-FFF2-40B4-BE49-F238E27FC236}">
                <a16:creationId xmlns:a16="http://schemas.microsoft.com/office/drawing/2014/main" id="{D2E97D4F-21C8-7E61-C369-285E305D43F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632964" y="6629512"/>
            <a:ext cx="914400" cy="914400"/>
          </a:xfrm>
          <a:prstGeom prst="rect">
            <a:avLst/>
          </a:prstGeom>
        </p:spPr>
      </p:pic>
      <p:sp>
        <p:nvSpPr>
          <p:cNvPr id="2" name="CaixaDeTexto 1">
            <a:extLst>
              <a:ext uri="{FF2B5EF4-FFF2-40B4-BE49-F238E27FC236}">
                <a16:creationId xmlns:a16="http://schemas.microsoft.com/office/drawing/2014/main" id="{78112E64-2ACD-CEFC-4830-7C771186F8FC}"/>
              </a:ext>
            </a:extLst>
          </p:cNvPr>
          <p:cNvSpPr txBox="1"/>
          <p:nvPr/>
        </p:nvSpPr>
        <p:spPr>
          <a:xfrm>
            <a:off x="3462021" y="6389180"/>
            <a:ext cx="3332321" cy="369332"/>
          </a:xfrm>
          <a:prstGeom prst="rect">
            <a:avLst/>
          </a:prstGeom>
          <a:noFill/>
        </p:spPr>
        <p:txBody>
          <a:bodyPr wrap="square">
            <a:spAutoFit/>
          </a:bodyPr>
          <a:lstStyle/>
          <a:p>
            <a:r>
              <a:rPr lang="pt-BR" sz="1800" b="1" dirty="0">
                <a:solidFill>
                  <a:schemeClr val="bg1"/>
                </a:solidFill>
                <a:latin typeface="Arial Black" panose="020B0A04020102020204" pitchFamily="34" charset="0"/>
                <a:cs typeface="Arial" panose="020B0604020202020204" pitchFamily="34" charset="0"/>
              </a:rPr>
              <a:t>Cachoeira do Arari</a:t>
            </a:r>
            <a:endParaRPr lang="pt-BR" dirty="0"/>
          </a:p>
        </p:txBody>
      </p:sp>
    </p:spTree>
    <p:extLst>
      <p:ext uri="{BB962C8B-B14F-4D97-AF65-F5344CB8AC3E}">
        <p14:creationId xmlns:p14="http://schemas.microsoft.com/office/powerpoint/2010/main" val="223414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42" presetClass="entr" presetSubtype="0"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fade">
                                      <p:cBhvr>
                                        <p:cTn id="10" dur="500"/>
                                        <p:tgtEl>
                                          <p:spTgt spid="77"/>
                                        </p:tgtEl>
                                      </p:cBhvr>
                                    </p:animEffect>
                                    <p:anim calcmode="lin" valueType="num">
                                      <p:cBhvr>
                                        <p:cTn id="11" dur="500" fill="hold"/>
                                        <p:tgtEl>
                                          <p:spTgt spid="77"/>
                                        </p:tgtEl>
                                        <p:attrNameLst>
                                          <p:attrName>ppt_x</p:attrName>
                                        </p:attrNameLst>
                                      </p:cBhvr>
                                      <p:tavLst>
                                        <p:tav tm="0">
                                          <p:val>
                                            <p:strVal val="#ppt_x"/>
                                          </p:val>
                                        </p:tav>
                                        <p:tav tm="100000">
                                          <p:val>
                                            <p:strVal val="#ppt_x"/>
                                          </p:val>
                                        </p:tav>
                                      </p:tavLst>
                                    </p:anim>
                                    <p:anim calcmode="lin" valueType="num">
                                      <p:cBhvr>
                                        <p:cTn id="12" dur="500" fill="hold"/>
                                        <p:tgtEl>
                                          <p:spTgt spid="7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500"/>
                                        <p:tgtEl>
                                          <p:spTgt spid="78"/>
                                        </p:tgtEl>
                                      </p:cBhvr>
                                    </p:animEffect>
                                    <p:anim calcmode="lin" valueType="num">
                                      <p:cBhvr>
                                        <p:cTn id="16" dur="500" fill="hold"/>
                                        <p:tgtEl>
                                          <p:spTgt spid="78"/>
                                        </p:tgtEl>
                                        <p:attrNameLst>
                                          <p:attrName>ppt_x</p:attrName>
                                        </p:attrNameLst>
                                      </p:cBhvr>
                                      <p:tavLst>
                                        <p:tav tm="0">
                                          <p:val>
                                            <p:strVal val="#ppt_x"/>
                                          </p:val>
                                        </p:tav>
                                        <p:tav tm="100000">
                                          <p:val>
                                            <p:strVal val="#ppt_x"/>
                                          </p:val>
                                        </p:tav>
                                      </p:tavLst>
                                    </p:anim>
                                    <p:anim calcmode="lin" valueType="num">
                                      <p:cBhvr>
                                        <p:cTn id="17" dur="500" fill="hold"/>
                                        <p:tgtEl>
                                          <p:spTgt spid="7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anim calcmode="lin" valueType="num">
                                      <p:cBhvr>
                                        <p:cTn id="21" dur="500" fill="hold"/>
                                        <p:tgtEl>
                                          <p:spTgt spid="76"/>
                                        </p:tgtEl>
                                        <p:attrNameLst>
                                          <p:attrName>ppt_x</p:attrName>
                                        </p:attrNameLst>
                                      </p:cBhvr>
                                      <p:tavLst>
                                        <p:tav tm="0">
                                          <p:val>
                                            <p:strVal val="#ppt_x"/>
                                          </p:val>
                                        </p:tav>
                                        <p:tav tm="100000">
                                          <p:val>
                                            <p:strVal val="#ppt_x"/>
                                          </p:val>
                                        </p:tav>
                                      </p:tavLst>
                                    </p:anim>
                                    <p:anim calcmode="lin" valueType="num">
                                      <p:cBhvr>
                                        <p:cTn id="22" dur="500" fill="hold"/>
                                        <p:tgtEl>
                                          <p:spTgt spid="7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fade">
                                      <p:cBhvr>
                                        <p:cTn id="25" dur="500"/>
                                        <p:tgtEl>
                                          <p:spTgt spid="75"/>
                                        </p:tgtEl>
                                      </p:cBhvr>
                                    </p:animEffect>
                                    <p:anim calcmode="lin" valueType="num">
                                      <p:cBhvr>
                                        <p:cTn id="26" dur="500" fill="hold"/>
                                        <p:tgtEl>
                                          <p:spTgt spid="75"/>
                                        </p:tgtEl>
                                        <p:attrNameLst>
                                          <p:attrName>ppt_x</p:attrName>
                                        </p:attrNameLst>
                                      </p:cBhvr>
                                      <p:tavLst>
                                        <p:tav tm="0">
                                          <p:val>
                                            <p:strVal val="#ppt_x"/>
                                          </p:val>
                                        </p:tav>
                                        <p:tav tm="100000">
                                          <p:val>
                                            <p:strVal val="#ppt_x"/>
                                          </p:val>
                                        </p:tav>
                                      </p:tavLst>
                                    </p:anim>
                                    <p:anim calcmode="lin" valueType="num">
                                      <p:cBhvr>
                                        <p:cTn id="27" dur="500" fill="hold"/>
                                        <p:tgtEl>
                                          <p:spTgt spid="75"/>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1"/>
                                        </p:tgtEl>
                                        <p:attrNameLst>
                                          <p:attrName>style.visibility</p:attrName>
                                        </p:attrNameLst>
                                      </p:cBhvr>
                                      <p:to>
                                        <p:strVal val="visible"/>
                                      </p:to>
                                    </p:set>
                                    <p:animEffect transition="in" filter="fade">
                                      <p:cBhvr>
                                        <p:cTn id="30" dur="500"/>
                                        <p:tgtEl>
                                          <p:spTgt spid="81"/>
                                        </p:tgtEl>
                                      </p:cBhvr>
                                    </p:animEffect>
                                    <p:anim calcmode="lin" valueType="num">
                                      <p:cBhvr>
                                        <p:cTn id="31" dur="500" fill="hold"/>
                                        <p:tgtEl>
                                          <p:spTgt spid="81"/>
                                        </p:tgtEl>
                                        <p:attrNameLst>
                                          <p:attrName>ppt_x</p:attrName>
                                        </p:attrNameLst>
                                      </p:cBhvr>
                                      <p:tavLst>
                                        <p:tav tm="0">
                                          <p:val>
                                            <p:strVal val="#ppt_x"/>
                                          </p:val>
                                        </p:tav>
                                        <p:tav tm="100000">
                                          <p:val>
                                            <p:strVal val="#ppt_x"/>
                                          </p:val>
                                        </p:tav>
                                      </p:tavLst>
                                    </p:anim>
                                    <p:anim calcmode="lin" valueType="num">
                                      <p:cBhvr>
                                        <p:cTn id="32" dur="500" fill="hold"/>
                                        <p:tgtEl>
                                          <p:spTgt spid="81"/>
                                        </p:tgtEl>
                                        <p:attrNameLst>
                                          <p:attrName>ppt_y</p:attrName>
                                        </p:attrNameLst>
                                      </p:cBhvr>
                                      <p:tavLst>
                                        <p:tav tm="0">
                                          <p:val>
                                            <p:strVal val="#ppt_y+.1"/>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77"/>
                                        </p:tgtEl>
                                        <p:attrNameLst>
                                          <p:attrName>style.visibility</p:attrName>
                                        </p:attrNameLst>
                                      </p:cBhvr>
                                      <p:to>
                                        <p:strVal val="visible"/>
                                      </p:to>
                                    </p:set>
                                    <p:animEffect transition="in" filter="fade">
                                      <p:cBhvr>
                                        <p:cTn id="35" dur="500"/>
                                        <p:tgtEl>
                                          <p:spTgt spid="77"/>
                                        </p:tgtEl>
                                      </p:cBhvr>
                                    </p:animEffect>
                                  </p:childTnLst>
                                </p:cTn>
                              </p:par>
                              <p:par>
                                <p:cTn id="36" presetID="10" presetClass="entr" presetSubtype="0" fill="hold" nodeType="withEffect">
                                  <p:stCondLst>
                                    <p:cond delay="0"/>
                                  </p:stCondLst>
                                  <p:childTnLst>
                                    <p:set>
                                      <p:cBhvr>
                                        <p:cTn id="37" dur="1" fill="hold">
                                          <p:stCondLst>
                                            <p:cond delay="0"/>
                                          </p:stCondLst>
                                        </p:cTn>
                                        <p:tgtEl>
                                          <p:spTgt spid="78"/>
                                        </p:tgtEl>
                                        <p:attrNameLst>
                                          <p:attrName>style.visibility</p:attrName>
                                        </p:attrNameLst>
                                      </p:cBhvr>
                                      <p:to>
                                        <p:strVal val="visible"/>
                                      </p:to>
                                    </p:set>
                                    <p:animEffect transition="in" filter="fade">
                                      <p:cBhvr>
                                        <p:cTn id="38" dur="500"/>
                                        <p:tgtEl>
                                          <p:spTgt spid="78"/>
                                        </p:tgtEl>
                                      </p:cBhvr>
                                    </p:animEffect>
                                  </p:childTnLst>
                                </p:cTn>
                              </p:par>
                              <p:par>
                                <p:cTn id="39" presetID="10" presetClass="entr" presetSubtype="0" fill="hold" grpId="1" nodeType="withEffect">
                                  <p:stCondLst>
                                    <p:cond delay="0"/>
                                  </p:stCondLst>
                                  <p:childTnLst>
                                    <p:set>
                                      <p:cBhvr>
                                        <p:cTn id="40" dur="1" fill="hold">
                                          <p:stCondLst>
                                            <p:cond delay="0"/>
                                          </p:stCondLst>
                                        </p:cTn>
                                        <p:tgtEl>
                                          <p:spTgt spid="76"/>
                                        </p:tgtEl>
                                        <p:attrNameLst>
                                          <p:attrName>style.visibility</p:attrName>
                                        </p:attrNameLst>
                                      </p:cBhvr>
                                      <p:to>
                                        <p:strVal val="visible"/>
                                      </p:to>
                                    </p:set>
                                    <p:animEffect transition="in" filter="fade">
                                      <p:cBhvr>
                                        <p:cTn id="41" dur="500"/>
                                        <p:tgtEl>
                                          <p:spTgt spid="76"/>
                                        </p:tgtEl>
                                      </p:cBhvr>
                                    </p:animEffect>
                                  </p:childTnLst>
                                </p:cTn>
                              </p:par>
                              <p:par>
                                <p:cTn id="42" presetID="10" presetClass="entr" presetSubtype="0" fill="hold" grpId="1" nodeType="with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fade">
                                      <p:cBhvr>
                                        <p:cTn id="44" dur="500"/>
                                        <p:tgtEl>
                                          <p:spTgt spid="75"/>
                                        </p:tgtEl>
                                      </p:cBhvr>
                                    </p:animEffect>
                                  </p:childTnLst>
                                </p:cTn>
                              </p:par>
                              <p:par>
                                <p:cTn id="45" presetID="10" presetClass="entr" presetSubtype="0" fill="hold" nodeType="with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fade">
                                      <p:cBhvr>
                                        <p:cTn id="47" dur="500"/>
                                        <p:tgtEl>
                                          <p:spTgt spid="81"/>
                                        </p:tgtEl>
                                      </p:cBhvr>
                                    </p:animEffect>
                                  </p:childTnLst>
                                </p:cTn>
                              </p:par>
                              <p:par>
                                <p:cTn id="48" presetID="10" presetClass="entr" presetSubtype="0" fill="hold" grpId="1" nodeType="withEffect">
                                  <p:stCondLst>
                                    <p:cond delay="0"/>
                                  </p:stCondLst>
                                  <p:childTnLst>
                                    <p:set>
                                      <p:cBhvr>
                                        <p:cTn id="49" dur="1" fill="hold">
                                          <p:stCondLst>
                                            <p:cond delay="0"/>
                                          </p:stCondLst>
                                        </p:cTn>
                                        <p:tgtEl>
                                          <p:spTgt spid="85"/>
                                        </p:tgtEl>
                                        <p:attrNameLst>
                                          <p:attrName>style.visibility</p:attrName>
                                        </p:attrNameLst>
                                      </p:cBhvr>
                                      <p:to>
                                        <p:strVal val="visible"/>
                                      </p:to>
                                    </p:set>
                                    <p:animEffect transition="in" filter="fade">
                                      <p:cBhvr>
                                        <p:cTn id="50" dur="1000"/>
                                        <p:tgtEl>
                                          <p:spTgt spid="85"/>
                                        </p:tgtEl>
                                      </p:cBhvr>
                                    </p:animEffect>
                                  </p:childTnLst>
                                </p:cTn>
                              </p:par>
                              <p:par>
                                <p:cTn id="51" presetID="10" presetClass="entr" presetSubtype="0" fill="hold" grpId="1" nodeType="withEffect">
                                  <p:stCondLst>
                                    <p:cond delay="0"/>
                                  </p:stCondLst>
                                  <p:childTnLst>
                                    <p:set>
                                      <p:cBhvr>
                                        <p:cTn id="52" dur="1" fill="hold">
                                          <p:stCondLst>
                                            <p:cond delay="0"/>
                                          </p:stCondLst>
                                        </p:cTn>
                                        <p:tgtEl>
                                          <p:spTgt spid="84"/>
                                        </p:tgtEl>
                                        <p:attrNameLst>
                                          <p:attrName>style.visibility</p:attrName>
                                        </p:attrNameLst>
                                      </p:cBhvr>
                                      <p:to>
                                        <p:strVal val="visible"/>
                                      </p:to>
                                    </p:set>
                                    <p:animEffect transition="in" filter="fade">
                                      <p:cBhvr>
                                        <p:cTn id="53" dur="1000"/>
                                        <p:tgtEl>
                                          <p:spTgt spid="84"/>
                                        </p:tgtEl>
                                      </p:cBhvr>
                                    </p:animEffect>
                                  </p:childTnLst>
                                </p:cTn>
                              </p:par>
                              <p:par>
                                <p:cTn id="54" presetID="42" presetClass="path" presetSubtype="0" accel="50000" decel="50000" fill="hold" grpId="0" nodeType="withEffect">
                                  <p:stCondLst>
                                    <p:cond delay="0"/>
                                  </p:stCondLst>
                                  <p:childTnLst>
                                    <p:animMotion origin="layout" path="M -0.04466 0.00393 L -0.00013 0.00116 " pathEditMode="relative" rAng="0" ptsTypes="AA">
                                      <p:cBhvr>
                                        <p:cTn id="55" dur="1000" fill="hold"/>
                                        <p:tgtEl>
                                          <p:spTgt spid="84"/>
                                        </p:tgtEl>
                                        <p:attrNameLst>
                                          <p:attrName>ppt_x</p:attrName>
                                          <p:attrName>ppt_y</p:attrName>
                                        </p:attrNameLst>
                                      </p:cBhvr>
                                      <p:rCtr x="2227" y="-139"/>
                                    </p:animMotion>
                                  </p:childTnLst>
                                </p:cTn>
                              </p:par>
                              <p:par>
                                <p:cTn id="56" presetID="42" presetClass="path" presetSubtype="0" accel="50000" decel="50000" fill="hold" grpId="0" nodeType="withEffect">
                                  <p:stCondLst>
                                    <p:cond delay="0"/>
                                  </p:stCondLst>
                                  <p:childTnLst>
                                    <p:animMotion origin="layout" path="M 0.0108 -0.0007 L -0.00013 -0.00023 " pathEditMode="relative" rAng="0" ptsTypes="AA">
                                      <p:cBhvr>
                                        <p:cTn id="57" dur="1000" fill="hold"/>
                                        <p:tgtEl>
                                          <p:spTgt spid="85"/>
                                        </p:tgtEl>
                                        <p:attrNameLst>
                                          <p:attrName>ppt_x</p:attrName>
                                          <p:attrName>ppt_y</p:attrName>
                                        </p:attrNameLst>
                                      </p:cBhvr>
                                      <p:rCtr x="-547" y="23"/>
                                    </p:animMotion>
                                  </p:childTnLst>
                                </p:cTn>
                              </p:par>
                              <p:par>
                                <p:cTn id="58" presetID="10" presetClass="entr" presetSubtype="0" fill="hold" grpId="0" nodeType="withEffect">
                                  <p:stCondLst>
                                    <p:cond delay="0"/>
                                  </p:stCondLst>
                                  <p:childTnLst>
                                    <p:set>
                                      <p:cBhvr>
                                        <p:cTn id="59" dur="1" fill="hold">
                                          <p:stCondLst>
                                            <p:cond delay="0"/>
                                          </p:stCondLst>
                                        </p:cTn>
                                        <p:tgtEl>
                                          <p:spTgt spid="87"/>
                                        </p:tgtEl>
                                        <p:attrNameLst>
                                          <p:attrName>style.visibility</p:attrName>
                                        </p:attrNameLst>
                                      </p:cBhvr>
                                      <p:to>
                                        <p:strVal val="visible"/>
                                      </p:to>
                                    </p:set>
                                    <p:animEffect transition="in" filter="fade">
                                      <p:cBhvr>
                                        <p:cTn id="60" dur="500"/>
                                        <p:tgtEl>
                                          <p:spTgt spid="8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fade">
                                      <p:cBhvr>
                                        <p:cTn id="63" dur="500"/>
                                        <p:tgtEl>
                                          <p:spTgt spid="88"/>
                                        </p:tgtEl>
                                      </p:cBhvr>
                                    </p:animEffect>
                                  </p:childTnLst>
                                </p:cTn>
                              </p:par>
                              <p:par>
                                <p:cTn id="64" presetID="42" presetClass="entr" presetSubtype="0" fill="hold"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500"/>
                                        <p:tgtEl>
                                          <p:spTgt spid="7"/>
                                        </p:tgtEl>
                                      </p:cBhvr>
                                    </p:animEffect>
                                    <p:anim calcmode="lin" valueType="num">
                                      <p:cBhvr>
                                        <p:cTn id="67" dur="500" fill="hold"/>
                                        <p:tgtEl>
                                          <p:spTgt spid="7"/>
                                        </p:tgtEl>
                                        <p:attrNameLst>
                                          <p:attrName>ppt_x</p:attrName>
                                        </p:attrNameLst>
                                      </p:cBhvr>
                                      <p:tavLst>
                                        <p:tav tm="0">
                                          <p:val>
                                            <p:strVal val="#ppt_x"/>
                                          </p:val>
                                        </p:tav>
                                        <p:tav tm="100000">
                                          <p:val>
                                            <p:strVal val="#ppt_x"/>
                                          </p:val>
                                        </p:tav>
                                      </p:tavLst>
                                    </p:anim>
                                    <p:anim calcmode="lin" valueType="num">
                                      <p:cBhvr>
                                        <p:cTn id="68" dur="500" fill="hold"/>
                                        <p:tgtEl>
                                          <p:spTgt spid="7"/>
                                        </p:tgtEl>
                                        <p:attrNameLst>
                                          <p:attrName>ppt_y</p:attrName>
                                        </p:attrNameLst>
                                      </p:cBhvr>
                                      <p:tavLst>
                                        <p:tav tm="0">
                                          <p:val>
                                            <p:strVal val="#ppt_y+.1"/>
                                          </p:val>
                                        </p:tav>
                                        <p:tav tm="100000">
                                          <p:val>
                                            <p:strVal val="#ppt_y"/>
                                          </p:val>
                                        </p:tav>
                                      </p:tavLst>
                                    </p:anim>
                                  </p:childTnLst>
                                </p:cTn>
                              </p:par>
                              <p:par>
                                <p:cTn id="69" presetID="10" presetClass="entr" presetSubtype="0" fill="hold"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500"/>
                                        <p:tgtEl>
                                          <p:spTgt spid="7"/>
                                        </p:tgtEl>
                                      </p:cBhvr>
                                    </p:animEffect>
                                  </p:childTnLst>
                                </p:cTn>
                              </p:par>
                              <p:par>
                                <p:cTn id="72" presetID="42" presetClass="entr" presetSubtype="0" fill="hold" grpId="0" nodeType="with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fade">
                                      <p:cBhvr>
                                        <p:cTn id="74" dur="500"/>
                                        <p:tgtEl>
                                          <p:spTgt spid="8"/>
                                        </p:tgtEl>
                                      </p:cBhvr>
                                    </p:animEffect>
                                    <p:anim calcmode="lin" valueType="num">
                                      <p:cBhvr>
                                        <p:cTn id="75" dur="500" fill="hold"/>
                                        <p:tgtEl>
                                          <p:spTgt spid="8"/>
                                        </p:tgtEl>
                                        <p:attrNameLst>
                                          <p:attrName>ppt_x</p:attrName>
                                        </p:attrNameLst>
                                      </p:cBhvr>
                                      <p:tavLst>
                                        <p:tav tm="0">
                                          <p:val>
                                            <p:strVal val="#ppt_x"/>
                                          </p:val>
                                        </p:tav>
                                        <p:tav tm="100000">
                                          <p:val>
                                            <p:strVal val="#ppt_x"/>
                                          </p:val>
                                        </p:tav>
                                      </p:tavLst>
                                    </p:anim>
                                    <p:anim calcmode="lin" valueType="num">
                                      <p:cBhvr>
                                        <p:cTn id="76" dur="500" fill="hold"/>
                                        <p:tgtEl>
                                          <p:spTgt spid="8"/>
                                        </p:tgtEl>
                                        <p:attrNameLst>
                                          <p:attrName>ppt_y</p:attrName>
                                        </p:attrNameLst>
                                      </p:cBhvr>
                                      <p:tavLst>
                                        <p:tav tm="0">
                                          <p:val>
                                            <p:strVal val="#ppt_y+.1"/>
                                          </p:val>
                                        </p:tav>
                                        <p:tav tm="100000">
                                          <p:val>
                                            <p:strVal val="#ppt_y"/>
                                          </p:val>
                                        </p:tav>
                                      </p:tavLst>
                                    </p:anim>
                                  </p:childTnLst>
                                </p:cTn>
                              </p:par>
                              <p:par>
                                <p:cTn id="77" presetID="10" presetClass="entr" presetSubtype="0" fill="hold" grpId="1" nodeType="with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500"/>
                                        <p:tgtEl>
                                          <p:spTgt spid="8"/>
                                        </p:tgtEl>
                                      </p:cBhvr>
                                    </p:animEffect>
                                  </p:childTnLst>
                                </p:cTn>
                              </p:par>
                              <p:par>
                                <p:cTn id="80" presetID="42" presetClass="entr" presetSubtype="0" fill="hold" grpId="0" nodeType="with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500"/>
                                        <p:tgtEl>
                                          <p:spTgt spid="9"/>
                                        </p:tgtEl>
                                      </p:cBhvr>
                                    </p:animEffect>
                                    <p:anim calcmode="lin" valueType="num">
                                      <p:cBhvr>
                                        <p:cTn id="83" dur="500" fill="hold"/>
                                        <p:tgtEl>
                                          <p:spTgt spid="9"/>
                                        </p:tgtEl>
                                        <p:attrNameLst>
                                          <p:attrName>ppt_x</p:attrName>
                                        </p:attrNameLst>
                                      </p:cBhvr>
                                      <p:tavLst>
                                        <p:tav tm="0">
                                          <p:val>
                                            <p:strVal val="#ppt_x"/>
                                          </p:val>
                                        </p:tav>
                                        <p:tav tm="100000">
                                          <p:val>
                                            <p:strVal val="#ppt_x"/>
                                          </p:val>
                                        </p:tav>
                                      </p:tavLst>
                                    </p:anim>
                                    <p:anim calcmode="lin" valueType="num">
                                      <p:cBhvr>
                                        <p:cTn id="84" dur="500" fill="hold"/>
                                        <p:tgtEl>
                                          <p:spTgt spid="9"/>
                                        </p:tgtEl>
                                        <p:attrNameLst>
                                          <p:attrName>ppt_y</p:attrName>
                                        </p:attrNameLst>
                                      </p:cBhvr>
                                      <p:tavLst>
                                        <p:tav tm="0">
                                          <p:val>
                                            <p:strVal val="#ppt_y+.1"/>
                                          </p:val>
                                        </p:tav>
                                        <p:tav tm="100000">
                                          <p:val>
                                            <p:strVal val="#ppt_y"/>
                                          </p:val>
                                        </p:tav>
                                      </p:tavLst>
                                    </p:anim>
                                  </p:childTnLst>
                                </p:cTn>
                              </p:par>
                              <p:par>
                                <p:cTn id="85" presetID="10" presetClass="entr" presetSubtype="0" fill="hold" grpId="1"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childTnLst>
                                </p:cTn>
                              </p:par>
                              <p:par>
                                <p:cTn id="88" presetID="42" presetClass="entr" presetSubtype="0" fill="hold" grpId="0" nodeType="with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fade">
                                      <p:cBhvr>
                                        <p:cTn id="90" dur="500"/>
                                        <p:tgtEl>
                                          <p:spTgt spid="10"/>
                                        </p:tgtEl>
                                      </p:cBhvr>
                                    </p:animEffect>
                                    <p:anim calcmode="lin" valueType="num">
                                      <p:cBhvr>
                                        <p:cTn id="91" dur="500" fill="hold"/>
                                        <p:tgtEl>
                                          <p:spTgt spid="10"/>
                                        </p:tgtEl>
                                        <p:attrNameLst>
                                          <p:attrName>ppt_x</p:attrName>
                                        </p:attrNameLst>
                                      </p:cBhvr>
                                      <p:tavLst>
                                        <p:tav tm="0">
                                          <p:val>
                                            <p:strVal val="#ppt_x"/>
                                          </p:val>
                                        </p:tav>
                                        <p:tav tm="100000">
                                          <p:val>
                                            <p:strVal val="#ppt_x"/>
                                          </p:val>
                                        </p:tav>
                                      </p:tavLst>
                                    </p:anim>
                                    <p:anim calcmode="lin" valueType="num">
                                      <p:cBhvr>
                                        <p:cTn id="92" dur="500" fill="hold"/>
                                        <p:tgtEl>
                                          <p:spTgt spid="10"/>
                                        </p:tgtEl>
                                        <p:attrNameLst>
                                          <p:attrName>ppt_y</p:attrName>
                                        </p:attrNameLst>
                                      </p:cBhvr>
                                      <p:tavLst>
                                        <p:tav tm="0">
                                          <p:val>
                                            <p:strVal val="#ppt_y+.1"/>
                                          </p:val>
                                        </p:tav>
                                        <p:tav tm="100000">
                                          <p:val>
                                            <p:strVal val="#ppt_y"/>
                                          </p:val>
                                        </p:tav>
                                      </p:tavLst>
                                    </p:anim>
                                  </p:childTnLst>
                                </p:cTn>
                              </p:par>
                              <p:par>
                                <p:cTn id="93" presetID="10" presetClass="entr" presetSubtype="0" fill="hold" grpId="1" nodeType="with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fade">
                                      <p:cBhvr>
                                        <p:cTn id="9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75" grpId="0"/>
      <p:bldP spid="75" grpId="1"/>
      <p:bldP spid="76" grpId="0"/>
      <p:bldP spid="76" grpId="1"/>
      <p:bldP spid="84" grpId="0"/>
      <p:bldP spid="84" grpId="1"/>
      <p:bldP spid="85" grpId="0"/>
      <p:bldP spid="85" grpId="1"/>
      <p:bldP spid="87" grpId="0" animBg="1"/>
      <p:bldP spid="88" grpId="0"/>
      <p:bldP spid="8" grpId="0"/>
      <p:bldP spid="8" grpId="1"/>
      <p:bldP spid="9" grpId="0"/>
      <p:bldP spid="9" grpId="1"/>
      <p:bldP spid="10" grpId="0"/>
      <p:bldP spid="10"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2136A-3630-D7AF-14F9-147022F14A63}"/>
            </a:ext>
          </a:extLst>
        </p:cNvPr>
        <p:cNvGrpSpPr/>
        <p:nvPr/>
      </p:nvGrpSpPr>
      <p:grpSpPr>
        <a:xfrm>
          <a:off x="0" y="0"/>
          <a:ext cx="0" cy="0"/>
          <a:chOff x="0" y="0"/>
          <a:chExt cx="0" cy="0"/>
        </a:xfrm>
      </p:grpSpPr>
      <p:sp>
        <p:nvSpPr>
          <p:cNvPr id="188" name="Forma Livre: Forma 187">
            <a:extLst>
              <a:ext uri="{FF2B5EF4-FFF2-40B4-BE49-F238E27FC236}">
                <a16:creationId xmlns:a16="http://schemas.microsoft.com/office/drawing/2014/main" id="{BBCE7A5A-B989-185B-31A3-15C29EC83313}"/>
              </a:ext>
            </a:extLst>
          </p:cNvPr>
          <p:cNvSpPr/>
          <p:nvPr/>
        </p:nvSpPr>
        <p:spPr>
          <a:xfrm flipV="1">
            <a:off x="1012758" y="3549522"/>
            <a:ext cx="7223877" cy="5854763"/>
          </a:xfrm>
          <a:custGeom>
            <a:avLst/>
            <a:gdLst>
              <a:gd name="connsiteX0" fmla="*/ 691841 w 691840"/>
              <a:gd name="connsiteY0" fmla="*/ 179911 h 560718"/>
              <a:gd name="connsiteX1" fmla="*/ 689867 w 691840"/>
              <a:gd name="connsiteY1" fmla="*/ 154455 h 560718"/>
              <a:gd name="connsiteX2" fmla="*/ 655436 w 691840"/>
              <a:gd name="connsiteY2" fmla="*/ 91160 h 560718"/>
              <a:gd name="connsiteX3" fmla="*/ 649840 w 691840"/>
              <a:gd name="connsiteY3" fmla="*/ 101136 h 560718"/>
              <a:gd name="connsiteX4" fmla="*/ 634127 w 691840"/>
              <a:gd name="connsiteY4" fmla="*/ 87720 h 560718"/>
              <a:gd name="connsiteX5" fmla="*/ 614422 w 691840"/>
              <a:gd name="connsiteY5" fmla="*/ 91848 h 560718"/>
              <a:gd name="connsiteX6" fmla="*/ 598666 w 691840"/>
              <a:gd name="connsiteY6" fmla="*/ 73272 h 560718"/>
              <a:gd name="connsiteX7" fmla="*/ 587518 w 691840"/>
              <a:gd name="connsiteY7" fmla="*/ 79120 h 560718"/>
              <a:gd name="connsiteX8" fmla="*/ 572750 w 691840"/>
              <a:gd name="connsiteY8" fmla="*/ 64672 h 560718"/>
              <a:gd name="connsiteX9" fmla="*/ 568184 w 691840"/>
              <a:gd name="connsiteY9" fmla="*/ 75336 h 560718"/>
              <a:gd name="connsiteX10" fmla="*/ 547821 w 691840"/>
              <a:gd name="connsiteY10" fmla="*/ 88064 h 560718"/>
              <a:gd name="connsiteX11" fmla="*/ 532107 w 691840"/>
              <a:gd name="connsiteY11" fmla="*/ 122120 h 560718"/>
              <a:gd name="connsiteX12" fmla="*/ 519971 w 691840"/>
              <a:gd name="connsiteY12" fmla="*/ 135536 h 560718"/>
              <a:gd name="connsiteX13" fmla="*/ 496317 w 691840"/>
              <a:gd name="connsiteY13" fmla="*/ 119024 h 560718"/>
              <a:gd name="connsiteX14" fmla="*/ 486156 w 691840"/>
              <a:gd name="connsiteY14" fmla="*/ 67768 h 560718"/>
              <a:gd name="connsiteX15" fmla="*/ 473363 w 691840"/>
              <a:gd name="connsiteY15" fmla="*/ 56760 h 560718"/>
              <a:gd name="connsiteX16" fmla="*/ 473363 w 691840"/>
              <a:gd name="connsiteY16" fmla="*/ 32336 h 560718"/>
              <a:gd name="connsiteX17" fmla="*/ 456990 w 691840"/>
              <a:gd name="connsiteY17" fmla="*/ 0 h 560718"/>
              <a:gd name="connsiteX18" fmla="*/ 436957 w 691840"/>
              <a:gd name="connsiteY18" fmla="*/ 17544 h 560718"/>
              <a:gd name="connsiteX19" fmla="*/ 403183 w 691840"/>
              <a:gd name="connsiteY19" fmla="*/ 33368 h 560718"/>
              <a:gd name="connsiteX20" fmla="*/ 389731 w 691840"/>
              <a:gd name="connsiteY20" fmla="*/ 45408 h 560718"/>
              <a:gd name="connsiteX21" fmla="*/ 378911 w 691840"/>
              <a:gd name="connsiteY21" fmla="*/ 45064 h 560718"/>
              <a:gd name="connsiteX22" fmla="*/ 352995 w 691840"/>
              <a:gd name="connsiteY22" fmla="*/ 29584 h 560718"/>
              <a:gd name="connsiteX23" fmla="*/ 339216 w 691840"/>
              <a:gd name="connsiteY23" fmla="*/ 25456 h 560718"/>
              <a:gd name="connsiteX24" fmla="*/ 320498 w 691840"/>
              <a:gd name="connsiteY24" fmla="*/ 27520 h 560718"/>
              <a:gd name="connsiteX25" fmla="*/ 287054 w 691840"/>
              <a:gd name="connsiteY25" fmla="*/ 56072 h 560718"/>
              <a:gd name="connsiteX26" fmla="*/ 261138 w 691840"/>
              <a:gd name="connsiteY26" fmla="*/ 71208 h 560718"/>
              <a:gd name="connsiteX27" fmla="*/ 244066 w 691840"/>
              <a:gd name="connsiteY27" fmla="*/ 77056 h 560718"/>
              <a:gd name="connsiteX28" fmla="*/ 213583 w 691840"/>
              <a:gd name="connsiteY28" fmla="*/ 76712 h 560718"/>
              <a:gd name="connsiteX29" fmla="*/ 202722 w 691840"/>
              <a:gd name="connsiteY29" fmla="*/ 80496 h 560718"/>
              <a:gd name="connsiteX30" fmla="*/ 166316 w 691840"/>
              <a:gd name="connsiteY30" fmla="*/ 186448 h 560718"/>
              <a:gd name="connsiteX31" fmla="*/ 124027 w 691840"/>
              <a:gd name="connsiteY31" fmla="*/ 232543 h 560718"/>
              <a:gd name="connsiteX32" fmla="*/ 124027 w 691840"/>
              <a:gd name="connsiteY32" fmla="*/ 246303 h 560718"/>
              <a:gd name="connsiteX33" fmla="*/ 110246 w 691840"/>
              <a:gd name="connsiteY33" fmla="*/ 269007 h 560718"/>
              <a:gd name="connsiteX34" fmla="*/ 90541 w 691840"/>
              <a:gd name="connsiteY34" fmla="*/ 284831 h 560718"/>
              <a:gd name="connsiteX35" fmla="*/ 68904 w 691840"/>
              <a:gd name="connsiteY35" fmla="*/ 335743 h 560718"/>
              <a:gd name="connsiteX36" fmla="*/ 53149 w 691840"/>
              <a:gd name="connsiteY36" fmla="*/ 347439 h 560718"/>
              <a:gd name="connsiteX37" fmla="*/ 31840 w 691840"/>
              <a:gd name="connsiteY37" fmla="*/ 351911 h 560718"/>
              <a:gd name="connsiteX38" fmla="*/ 0 w 691840"/>
              <a:gd name="connsiteY38" fmla="*/ 377023 h 560718"/>
              <a:gd name="connsiteX39" fmla="*/ 19376 w 691840"/>
              <a:gd name="connsiteY39" fmla="*/ 402823 h 560718"/>
              <a:gd name="connsiteX40" fmla="*/ 31181 w 691840"/>
              <a:gd name="connsiteY40" fmla="*/ 427591 h 560718"/>
              <a:gd name="connsiteX41" fmla="*/ 39368 w 691840"/>
              <a:gd name="connsiteY41" fmla="*/ 453391 h 560718"/>
              <a:gd name="connsiteX42" fmla="*/ 50845 w 691840"/>
              <a:gd name="connsiteY42" fmla="*/ 472311 h 560718"/>
              <a:gd name="connsiteX43" fmla="*/ 54464 w 691840"/>
              <a:gd name="connsiteY43" fmla="*/ 492607 h 560718"/>
              <a:gd name="connsiteX44" fmla="*/ 67258 w 691840"/>
              <a:gd name="connsiteY44" fmla="*/ 521158 h 560718"/>
              <a:gd name="connsiteX45" fmla="*/ 78078 w 691840"/>
              <a:gd name="connsiteY45" fmla="*/ 530791 h 560718"/>
              <a:gd name="connsiteX46" fmla="*/ 111563 w 691840"/>
              <a:gd name="connsiteY46" fmla="*/ 551775 h 560718"/>
              <a:gd name="connsiteX47" fmla="*/ 153851 w 691840"/>
              <a:gd name="connsiteY47" fmla="*/ 560719 h 560718"/>
              <a:gd name="connsiteX48" fmla="*/ 159117 w 691840"/>
              <a:gd name="connsiteY48" fmla="*/ 544207 h 560718"/>
              <a:gd name="connsiteX49" fmla="*/ 191904 w 691840"/>
              <a:gd name="connsiteY49" fmla="*/ 529414 h 560718"/>
              <a:gd name="connsiteX50" fmla="*/ 203709 w 691840"/>
              <a:gd name="connsiteY50" fmla="*/ 537326 h 560718"/>
              <a:gd name="connsiteX51" fmla="*/ 216833 w 691840"/>
              <a:gd name="connsiteY51" fmla="*/ 535950 h 560718"/>
              <a:gd name="connsiteX52" fmla="*/ 231601 w 691840"/>
              <a:gd name="connsiteY52" fmla="*/ 521847 h 560718"/>
              <a:gd name="connsiteX53" fmla="*/ 235221 w 691840"/>
              <a:gd name="connsiteY53" fmla="*/ 508087 h 560718"/>
              <a:gd name="connsiteX54" fmla="*/ 231929 w 691840"/>
              <a:gd name="connsiteY54" fmla="*/ 493982 h 560718"/>
              <a:gd name="connsiteX55" fmla="*/ 214900 w 691840"/>
              <a:gd name="connsiteY55" fmla="*/ 465087 h 560718"/>
              <a:gd name="connsiteX56" fmla="*/ 175860 w 691840"/>
              <a:gd name="connsiteY56" fmla="*/ 437911 h 560718"/>
              <a:gd name="connsiteX57" fmla="*/ 177793 w 691840"/>
              <a:gd name="connsiteY57" fmla="*/ 414519 h 560718"/>
              <a:gd name="connsiteX58" fmla="*/ 192561 w 691840"/>
              <a:gd name="connsiteY58" fmla="*/ 410391 h 560718"/>
              <a:gd name="connsiteX59" fmla="*/ 206342 w 691840"/>
              <a:gd name="connsiteY59" fmla="*/ 416239 h 560718"/>
              <a:gd name="connsiteX60" fmla="*/ 249660 w 691840"/>
              <a:gd name="connsiteY60" fmla="*/ 413487 h 560718"/>
              <a:gd name="connsiteX61" fmla="*/ 254884 w 691840"/>
              <a:gd name="connsiteY61" fmla="*/ 422775 h 560718"/>
              <a:gd name="connsiteX62" fmla="*/ 278867 w 691840"/>
              <a:gd name="connsiteY62" fmla="*/ 421399 h 560718"/>
              <a:gd name="connsiteX63" fmla="*/ 292278 w 691840"/>
              <a:gd name="connsiteY63" fmla="*/ 406951 h 560718"/>
              <a:gd name="connsiteX64" fmla="*/ 317536 w 691840"/>
              <a:gd name="connsiteY64" fmla="*/ 420711 h 560718"/>
              <a:gd name="connsiteX65" fmla="*/ 325762 w 691840"/>
              <a:gd name="connsiteY65" fmla="*/ 411079 h 560718"/>
              <a:gd name="connsiteX66" fmla="*/ 338227 w 691840"/>
              <a:gd name="connsiteY66" fmla="*/ 414863 h 560718"/>
              <a:gd name="connsiteX67" fmla="*/ 359865 w 691840"/>
              <a:gd name="connsiteY67" fmla="*/ 429655 h 560718"/>
              <a:gd name="connsiteX68" fmla="*/ 386111 w 691840"/>
              <a:gd name="connsiteY68" fmla="*/ 436191 h 560718"/>
              <a:gd name="connsiteX69" fmla="*/ 403841 w 691840"/>
              <a:gd name="connsiteY69" fmla="*/ 435503 h 560718"/>
              <a:gd name="connsiteX70" fmla="*/ 418938 w 691840"/>
              <a:gd name="connsiteY70" fmla="*/ 446511 h 560718"/>
              <a:gd name="connsiteX71" fmla="*/ 432679 w 691840"/>
              <a:gd name="connsiteY71" fmla="*/ 434815 h 560718"/>
              <a:gd name="connsiteX72" fmla="*/ 451066 w 691840"/>
              <a:gd name="connsiteY72" fmla="*/ 427247 h 560718"/>
              <a:gd name="connsiteX73" fmla="*/ 457319 w 691840"/>
              <a:gd name="connsiteY73" fmla="*/ 411767 h 560718"/>
              <a:gd name="connsiteX74" fmla="*/ 438603 w 691840"/>
              <a:gd name="connsiteY74" fmla="*/ 393191 h 560718"/>
              <a:gd name="connsiteX75" fmla="*/ 417951 w 691840"/>
              <a:gd name="connsiteY75" fmla="*/ 386311 h 560718"/>
              <a:gd name="connsiteX76" fmla="*/ 397589 w 691840"/>
              <a:gd name="connsiteY76" fmla="*/ 373583 h 560718"/>
              <a:gd name="connsiteX77" fmla="*/ 393022 w 691840"/>
              <a:gd name="connsiteY77" fmla="*/ 363607 h 560718"/>
              <a:gd name="connsiteX78" fmla="*/ 373317 w 691840"/>
              <a:gd name="connsiteY78" fmla="*/ 347783 h 560718"/>
              <a:gd name="connsiteX79" fmla="*/ 370356 w 691840"/>
              <a:gd name="connsiteY79" fmla="*/ 336431 h 560718"/>
              <a:gd name="connsiteX80" fmla="*/ 384465 w 691840"/>
              <a:gd name="connsiteY80" fmla="*/ 314071 h 560718"/>
              <a:gd name="connsiteX81" fmla="*/ 398246 w 691840"/>
              <a:gd name="connsiteY81" fmla="*/ 305127 h 560718"/>
              <a:gd name="connsiteX82" fmla="*/ 418609 w 691840"/>
              <a:gd name="connsiteY82" fmla="*/ 311319 h 560718"/>
              <a:gd name="connsiteX83" fmla="*/ 461227 w 691840"/>
              <a:gd name="connsiteY83" fmla="*/ 307879 h 560718"/>
              <a:gd name="connsiteX84" fmla="*/ 495042 w 691840"/>
              <a:gd name="connsiteY84" fmla="*/ 299967 h 560718"/>
              <a:gd name="connsiteX85" fmla="*/ 506190 w 691840"/>
              <a:gd name="connsiteY85" fmla="*/ 289991 h 560718"/>
              <a:gd name="connsiteX86" fmla="*/ 510427 w 691840"/>
              <a:gd name="connsiteY86" fmla="*/ 263847 h 560718"/>
              <a:gd name="connsiteX87" fmla="*/ 480602 w 691840"/>
              <a:gd name="connsiteY87" fmla="*/ 238047 h 560718"/>
              <a:gd name="connsiteX88" fmla="*/ 477641 w 691840"/>
              <a:gd name="connsiteY88" fmla="*/ 222223 h 560718"/>
              <a:gd name="connsiteX89" fmla="*/ 484511 w 691840"/>
              <a:gd name="connsiteY89" fmla="*/ 205023 h 560718"/>
              <a:gd name="connsiteX90" fmla="*/ 502570 w 691840"/>
              <a:gd name="connsiteY90" fmla="*/ 195736 h 560718"/>
              <a:gd name="connsiteX91" fmla="*/ 522892 w 691840"/>
              <a:gd name="connsiteY91" fmla="*/ 209495 h 560718"/>
              <a:gd name="connsiteX92" fmla="*/ 553086 w 691840"/>
              <a:gd name="connsiteY92" fmla="*/ 208463 h 560718"/>
              <a:gd name="connsiteX93" fmla="*/ 577357 w 691840"/>
              <a:gd name="connsiteY93" fmla="*/ 220159 h 560718"/>
              <a:gd name="connsiteX94" fmla="*/ 601957 w 691840"/>
              <a:gd name="connsiteY94" fmla="*/ 205023 h 560718"/>
              <a:gd name="connsiteX95" fmla="*/ 651156 w 691840"/>
              <a:gd name="connsiteY95" fmla="*/ 208463 h 560718"/>
              <a:gd name="connsiteX96" fmla="*/ 659384 w 691840"/>
              <a:gd name="connsiteY96" fmla="*/ 197799 h 560718"/>
              <a:gd name="connsiteX97" fmla="*/ 682996 w 691840"/>
              <a:gd name="connsiteY97" fmla="*/ 181631 h 560718"/>
              <a:gd name="connsiteX98" fmla="*/ 691841 w 691840"/>
              <a:gd name="connsiteY98" fmla="*/ 179911 h 560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91840" h="560718">
                <a:moveTo>
                  <a:pt x="691841" y="179911"/>
                </a:moveTo>
                <a:lnTo>
                  <a:pt x="689867" y="154455"/>
                </a:lnTo>
                <a:lnTo>
                  <a:pt x="655436" y="91160"/>
                </a:lnTo>
                <a:lnTo>
                  <a:pt x="649840" y="101136"/>
                </a:lnTo>
                <a:lnTo>
                  <a:pt x="634127" y="87720"/>
                </a:lnTo>
                <a:lnTo>
                  <a:pt x="614422" y="91848"/>
                </a:lnTo>
                <a:lnTo>
                  <a:pt x="598666" y="73272"/>
                </a:lnTo>
                <a:lnTo>
                  <a:pt x="587518" y="79120"/>
                </a:lnTo>
                <a:lnTo>
                  <a:pt x="572750" y="64672"/>
                </a:lnTo>
                <a:lnTo>
                  <a:pt x="568184" y="75336"/>
                </a:lnTo>
                <a:lnTo>
                  <a:pt x="547821" y="88064"/>
                </a:lnTo>
                <a:lnTo>
                  <a:pt x="532107" y="122120"/>
                </a:lnTo>
                <a:lnTo>
                  <a:pt x="519971" y="135536"/>
                </a:lnTo>
                <a:lnTo>
                  <a:pt x="496317" y="119024"/>
                </a:lnTo>
                <a:lnTo>
                  <a:pt x="486156" y="67768"/>
                </a:lnTo>
                <a:lnTo>
                  <a:pt x="473363" y="56760"/>
                </a:lnTo>
                <a:lnTo>
                  <a:pt x="473363" y="32336"/>
                </a:lnTo>
                <a:lnTo>
                  <a:pt x="456990" y="0"/>
                </a:lnTo>
                <a:lnTo>
                  <a:pt x="436957" y="17544"/>
                </a:lnTo>
                <a:lnTo>
                  <a:pt x="403183" y="33368"/>
                </a:lnTo>
                <a:lnTo>
                  <a:pt x="389731" y="45408"/>
                </a:lnTo>
                <a:lnTo>
                  <a:pt x="378911" y="45064"/>
                </a:lnTo>
                <a:lnTo>
                  <a:pt x="352995" y="29584"/>
                </a:lnTo>
                <a:lnTo>
                  <a:pt x="339216" y="25456"/>
                </a:lnTo>
                <a:lnTo>
                  <a:pt x="320498" y="27520"/>
                </a:lnTo>
                <a:lnTo>
                  <a:pt x="287054" y="56072"/>
                </a:lnTo>
                <a:lnTo>
                  <a:pt x="261138" y="71208"/>
                </a:lnTo>
                <a:lnTo>
                  <a:pt x="244066" y="77056"/>
                </a:lnTo>
                <a:lnTo>
                  <a:pt x="213583" y="76712"/>
                </a:lnTo>
                <a:lnTo>
                  <a:pt x="202722" y="80496"/>
                </a:lnTo>
                <a:lnTo>
                  <a:pt x="166316" y="186448"/>
                </a:lnTo>
                <a:lnTo>
                  <a:pt x="124027" y="232543"/>
                </a:lnTo>
                <a:lnTo>
                  <a:pt x="124027" y="246303"/>
                </a:lnTo>
                <a:lnTo>
                  <a:pt x="110246" y="269007"/>
                </a:lnTo>
                <a:lnTo>
                  <a:pt x="90541" y="284831"/>
                </a:lnTo>
                <a:lnTo>
                  <a:pt x="68904" y="335743"/>
                </a:lnTo>
                <a:lnTo>
                  <a:pt x="53149" y="347439"/>
                </a:lnTo>
                <a:lnTo>
                  <a:pt x="31840" y="351911"/>
                </a:lnTo>
                <a:lnTo>
                  <a:pt x="0" y="377023"/>
                </a:lnTo>
                <a:lnTo>
                  <a:pt x="19376" y="402823"/>
                </a:lnTo>
                <a:lnTo>
                  <a:pt x="31181" y="427591"/>
                </a:lnTo>
                <a:lnTo>
                  <a:pt x="39368" y="453391"/>
                </a:lnTo>
                <a:lnTo>
                  <a:pt x="50845" y="472311"/>
                </a:lnTo>
                <a:lnTo>
                  <a:pt x="54464" y="492607"/>
                </a:lnTo>
                <a:lnTo>
                  <a:pt x="67258" y="521158"/>
                </a:lnTo>
                <a:lnTo>
                  <a:pt x="78078" y="530791"/>
                </a:lnTo>
                <a:lnTo>
                  <a:pt x="111563" y="551775"/>
                </a:lnTo>
                <a:lnTo>
                  <a:pt x="153851" y="560719"/>
                </a:lnTo>
                <a:lnTo>
                  <a:pt x="159117" y="544207"/>
                </a:lnTo>
                <a:lnTo>
                  <a:pt x="191904" y="529414"/>
                </a:lnTo>
                <a:lnTo>
                  <a:pt x="203709" y="537326"/>
                </a:lnTo>
                <a:lnTo>
                  <a:pt x="216833" y="535950"/>
                </a:lnTo>
                <a:lnTo>
                  <a:pt x="231601" y="521847"/>
                </a:lnTo>
                <a:lnTo>
                  <a:pt x="235221" y="508087"/>
                </a:lnTo>
                <a:lnTo>
                  <a:pt x="231929" y="493982"/>
                </a:lnTo>
                <a:lnTo>
                  <a:pt x="214900" y="465087"/>
                </a:lnTo>
                <a:lnTo>
                  <a:pt x="175860" y="437911"/>
                </a:lnTo>
                <a:lnTo>
                  <a:pt x="177793" y="414519"/>
                </a:lnTo>
                <a:lnTo>
                  <a:pt x="192561" y="410391"/>
                </a:lnTo>
                <a:lnTo>
                  <a:pt x="206342" y="416239"/>
                </a:lnTo>
                <a:lnTo>
                  <a:pt x="249660" y="413487"/>
                </a:lnTo>
                <a:lnTo>
                  <a:pt x="254884" y="422775"/>
                </a:lnTo>
                <a:lnTo>
                  <a:pt x="278867" y="421399"/>
                </a:lnTo>
                <a:lnTo>
                  <a:pt x="292278" y="406951"/>
                </a:lnTo>
                <a:lnTo>
                  <a:pt x="317536" y="420711"/>
                </a:lnTo>
                <a:lnTo>
                  <a:pt x="325762" y="411079"/>
                </a:lnTo>
                <a:lnTo>
                  <a:pt x="338227" y="414863"/>
                </a:lnTo>
                <a:lnTo>
                  <a:pt x="359865" y="429655"/>
                </a:lnTo>
                <a:lnTo>
                  <a:pt x="386111" y="436191"/>
                </a:lnTo>
                <a:lnTo>
                  <a:pt x="403841" y="435503"/>
                </a:lnTo>
                <a:lnTo>
                  <a:pt x="418938" y="446511"/>
                </a:lnTo>
                <a:lnTo>
                  <a:pt x="432679" y="434815"/>
                </a:lnTo>
                <a:lnTo>
                  <a:pt x="451066" y="427247"/>
                </a:lnTo>
                <a:lnTo>
                  <a:pt x="457319" y="411767"/>
                </a:lnTo>
                <a:lnTo>
                  <a:pt x="438603" y="393191"/>
                </a:lnTo>
                <a:lnTo>
                  <a:pt x="417951" y="386311"/>
                </a:lnTo>
                <a:lnTo>
                  <a:pt x="397589" y="373583"/>
                </a:lnTo>
                <a:lnTo>
                  <a:pt x="393022" y="363607"/>
                </a:lnTo>
                <a:lnTo>
                  <a:pt x="373317" y="347783"/>
                </a:lnTo>
                <a:lnTo>
                  <a:pt x="370356" y="336431"/>
                </a:lnTo>
                <a:lnTo>
                  <a:pt x="384465" y="314071"/>
                </a:lnTo>
                <a:lnTo>
                  <a:pt x="398246" y="305127"/>
                </a:lnTo>
                <a:lnTo>
                  <a:pt x="418609" y="311319"/>
                </a:lnTo>
                <a:lnTo>
                  <a:pt x="461227" y="307879"/>
                </a:lnTo>
                <a:lnTo>
                  <a:pt x="495042" y="299967"/>
                </a:lnTo>
                <a:lnTo>
                  <a:pt x="506190" y="289991"/>
                </a:lnTo>
                <a:lnTo>
                  <a:pt x="510427" y="263847"/>
                </a:lnTo>
                <a:lnTo>
                  <a:pt x="480602" y="238047"/>
                </a:lnTo>
                <a:lnTo>
                  <a:pt x="477641" y="222223"/>
                </a:lnTo>
                <a:lnTo>
                  <a:pt x="484511" y="205023"/>
                </a:lnTo>
                <a:lnTo>
                  <a:pt x="502570" y="195736"/>
                </a:lnTo>
                <a:lnTo>
                  <a:pt x="522892" y="209495"/>
                </a:lnTo>
                <a:lnTo>
                  <a:pt x="553086" y="208463"/>
                </a:lnTo>
                <a:lnTo>
                  <a:pt x="577357" y="220159"/>
                </a:lnTo>
                <a:lnTo>
                  <a:pt x="601957" y="205023"/>
                </a:lnTo>
                <a:lnTo>
                  <a:pt x="651156" y="208463"/>
                </a:lnTo>
                <a:lnTo>
                  <a:pt x="659384" y="197799"/>
                </a:lnTo>
                <a:lnTo>
                  <a:pt x="682996" y="181631"/>
                </a:lnTo>
                <a:lnTo>
                  <a:pt x="691841" y="179911"/>
                </a:lnTo>
                <a:close/>
              </a:path>
            </a:pathLst>
          </a:custGeom>
          <a:solidFill>
            <a:srgbClr val="41B6C4"/>
          </a:solidFill>
          <a:ln w="12700" cap="flat">
            <a:solidFill>
              <a:schemeClr val="tx1"/>
            </a:solidFill>
            <a:prstDash val="solid"/>
            <a:miter/>
          </a:ln>
        </p:spPr>
        <p:txBody>
          <a:bodyPr rtlCol="0" anchor="ctr"/>
          <a:lstStyle/>
          <a:p>
            <a:endParaRPr lang="pt-BR"/>
          </a:p>
        </p:txBody>
      </p:sp>
      <p:sp>
        <p:nvSpPr>
          <p:cNvPr id="25" name="Retângulo 24">
            <a:extLst>
              <a:ext uri="{FF2B5EF4-FFF2-40B4-BE49-F238E27FC236}">
                <a16:creationId xmlns:a16="http://schemas.microsoft.com/office/drawing/2014/main" id="{9EC02DBF-F441-CED7-0F06-FCC9217904D9}"/>
              </a:ext>
            </a:extLst>
          </p:cNvPr>
          <p:cNvSpPr/>
          <p:nvPr/>
        </p:nvSpPr>
        <p:spPr>
          <a:xfrm>
            <a:off x="1002620" y="655480"/>
            <a:ext cx="189000" cy="104255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2700">
              <a:solidFill>
                <a:prstClr val="white"/>
              </a:solidFill>
              <a:latin typeface="Calibri" panose="020F0502020204030204"/>
            </a:endParaRPr>
          </a:p>
        </p:txBody>
      </p:sp>
      <p:sp>
        <p:nvSpPr>
          <p:cNvPr id="75" name="Forma Livre 74">
            <a:extLst>
              <a:ext uri="{FF2B5EF4-FFF2-40B4-BE49-F238E27FC236}">
                <a16:creationId xmlns:a16="http://schemas.microsoft.com/office/drawing/2014/main" id="{2D1786E0-9A1E-59B9-0BAD-7E4FCA72D802}"/>
              </a:ext>
            </a:extLst>
          </p:cNvPr>
          <p:cNvSpPr/>
          <p:nvPr/>
        </p:nvSpPr>
        <p:spPr>
          <a:xfrm>
            <a:off x="11577235" y="6011984"/>
            <a:ext cx="2277783" cy="1493057"/>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 -</a:t>
            </a:r>
            <a:r>
              <a:rPr lang="pt-BR" sz="2000" b="1" dirty="0">
                <a:latin typeface="Segoe UI Black" panose="020B0A02040204020203" pitchFamily="34" charset="0"/>
                <a:ea typeface="Segoe UI Black" panose="020B0A02040204020203" pitchFamily="34" charset="0"/>
              </a:rPr>
              <a:t> </a:t>
            </a:r>
            <a:r>
              <a:rPr lang="pt-BR" sz="3300" b="1" dirty="0">
                <a:solidFill>
                  <a:schemeClr val="accent3">
                    <a:lumMod val="75000"/>
                  </a:schemeClr>
                </a:solidFill>
                <a:latin typeface="Segoe UI Black" panose="020B0A02040204020203" pitchFamily="34" charset="0"/>
                <a:ea typeface="Segoe UI Black" panose="020B0A02040204020203" pitchFamily="34" charset="0"/>
              </a:rPr>
              <a:t>PESSOAS</a:t>
            </a:r>
            <a:r>
              <a:rPr lang="pt-BR" sz="2400" b="1" dirty="0">
                <a:latin typeface="Segoe UI Black" panose="020B0A02040204020203" pitchFamily="34" charset="0"/>
                <a:ea typeface="Segoe UI Black" panose="020B0A02040204020203" pitchFamily="34" charset="0"/>
              </a:rPr>
              <a:t> beneficiadas</a:t>
            </a:r>
            <a:endParaRPr lang="pt-BR" sz="2400" b="1" dirty="0">
              <a:solidFill>
                <a:schemeClr val="accent4">
                  <a:lumMod val="75000"/>
                </a:schemeClr>
              </a:solidFill>
              <a:latin typeface="Segoe UI Black" panose="020B0A02040204020203" pitchFamily="34" charset="0"/>
              <a:ea typeface="Segoe UI Black" panose="020B0A02040204020203" pitchFamily="34" charset="0"/>
            </a:endParaRPr>
          </a:p>
        </p:txBody>
      </p:sp>
      <p:sp>
        <p:nvSpPr>
          <p:cNvPr id="76" name="Forma Livre 75">
            <a:extLst>
              <a:ext uri="{FF2B5EF4-FFF2-40B4-BE49-F238E27FC236}">
                <a16:creationId xmlns:a16="http://schemas.microsoft.com/office/drawing/2014/main" id="{D36A4421-A8AA-B3BB-7FDB-BD23EFE61196}"/>
              </a:ext>
            </a:extLst>
          </p:cNvPr>
          <p:cNvSpPr/>
          <p:nvPr/>
        </p:nvSpPr>
        <p:spPr>
          <a:xfrm>
            <a:off x="11353800" y="4058452"/>
            <a:ext cx="2645540"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  -</a:t>
            </a:r>
            <a:r>
              <a:rPr lang="pt-BR" sz="3500" b="1" dirty="0">
                <a:latin typeface="Segoe UI Black" panose="020B0A02040204020203" pitchFamily="34" charset="0"/>
                <a:ea typeface="Segoe UI Black" panose="020B0A02040204020203" pitchFamily="34" charset="0"/>
              </a:rPr>
              <a:t> </a:t>
            </a:r>
            <a:r>
              <a:rPr lang="pt-BR" sz="3300" b="1" dirty="0">
                <a:solidFill>
                  <a:schemeClr val="accent4">
                    <a:lumMod val="75000"/>
                  </a:schemeClr>
                </a:solidFill>
                <a:latin typeface="Segoe UI Black" panose="020B0A02040204020203" pitchFamily="34" charset="0"/>
                <a:ea typeface="Segoe UI Black" panose="020B0A02040204020203" pitchFamily="34" charset="0"/>
              </a:rPr>
              <a:t>FAMÍLIAS</a:t>
            </a:r>
            <a:r>
              <a:rPr lang="pt-BR" sz="2400" b="1" dirty="0">
                <a:solidFill>
                  <a:schemeClr val="tx1"/>
                </a:solidFill>
                <a:latin typeface="Segoe UI Black" panose="020B0A02040204020203" pitchFamily="34" charset="0"/>
                <a:ea typeface="Segoe UI Black" panose="020B0A02040204020203" pitchFamily="34" charset="0"/>
              </a:rPr>
              <a:t> atendidas</a:t>
            </a:r>
          </a:p>
        </p:txBody>
      </p:sp>
      <p:pic>
        <p:nvPicPr>
          <p:cNvPr id="77" name="Picture 2" descr="https://static.vecteezy.com/ti/vetor-gratis/p3/5720392-pais-e-filho-icone-familia-ilustracao-isolado-em-fundo-branco-gratis-vetor.jpg">
            <a:extLst>
              <a:ext uri="{FF2B5EF4-FFF2-40B4-BE49-F238E27FC236}">
                <a16:creationId xmlns:a16="http://schemas.microsoft.com/office/drawing/2014/main" id="{A27F81CB-1D74-0688-D095-08CD7DCDCEA3}"/>
              </a:ext>
            </a:extLst>
          </p:cNvPr>
          <p:cNvPicPr>
            <a:picLocks noChangeAspect="1" noChangeArrowheads="1"/>
          </p:cNvPicPr>
          <p:nvPr/>
        </p:nvPicPr>
        <p:blipFill>
          <a:blip r:embed="rId2" cstate="print">
            <a:biLevel thresh="75000"/>
            <a:extLst>
              <a:ext uri="{BEBA8EAE-BF5A-486C-A8C5-ECC9F3942E4B}">
                <a14:imgProps xmlns:a14="http://schemas.microsoft.com/office/drawing/2010/main">
                  <a14:imgLayer r:embed="rId3">
                    <a14:imgEffect>
                      <a14:backgroundRemoval t="10000" b="90000" l="10000" r="90000">
                        <a14:foregroundMark x1="36302" y1="19583" x2="36302" y2="19583"/>
                        <a14:foregroundMark x1="59635" y1="20990" x2="59635" y2="20990"/>
                        <a14:foregroundMark x1="47969" y1="80104" x2="47969" y2="80104"/>
                      </a14:backgroundRemoval>
                    </a14:imgEffect>
                  </a14:imgLayer>
                </a14:imgProps>
              </a:ext>
              <a:ext uri="{28A0092B-C50C-407E-A947-70E740481C1C}">
                <a14:useLocalDpi xmlns:a14="http://schemas.microsoft.com/office/drawing/2010/main" val="0"/>
              </a:ext>
            </a:extLst>
          </a:blip>
          <a:srcRect/>
          <a:stretch>
            <a:fillRect/>
          </a:stretch>
        </p:blipFill>
        <p:spPr bwMode="auto">
          <a:xfrm>
            <a:off x="10228600" y="8096689"/>
            <a:ext cx="1163750" cy="116375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https://i0.wp.com/imagensemoldes.com.br/wp-content/uploads/2020/05/%C3%8Dcone-Fam%C3%ADlia-PNG.png?fit=800%2C787&amp;ssl=1">
            <a:extLst>
              <a:ext uri="{FF2B5EF4-FFF2-40B4-BE49-F238E27FC236}">
                <a16:creationId xmlns:a16="http://schemas.microsoft.com/office/drawing/2014/main" id="{A98B6A12-BDC6-91B1-60DD-17A49214952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63084" y="6195306"/>
            <a:ext cx="1069480" cy="1052101"/>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Agrupar 80">
            <a:extLst>
              <a:ext uri="{FF2B5EF4-FFF2-40B4-BE49-F238E27FC236}">
                <a16:creationId xmlns:a16="http://schemas.microsoft.com/office/drawing/2014/main" id="{9FA7AB73-80FD-3C8B-E67A-8B52BE54CFFC}"/>
              </a:ext>
            </a:extLst>
          </p:cNvPr>
          <p:cNvGrpSpPr/>
          <p:nvPr/>
        </p:nvGrpSpPr>
        <p:grpSpPr>
          <a:xfrm>
            <a:off x="12235623" y="2344794"/>
            <a:ext cx="3897793" cy="804379"/>
            <a:chOff x="8312816" y="1241812"/>
            <a:chExt cx="3310131" cy="752707"/>
          </a:xfrm>
          <a:solidFill>
            <a:schemeClr val="accent1">
              <a:lumMod val="50000"/>
            </a:schemeClr>
          </a:solidFill>
        </p:grpSpPr>
        <p:sp>
          <p:nvSpPr>
            <p:cNvPr id="82" name="Retângulo 81">
              <a:extLst>
                <a:ext uri="{FF2B5EF4-FFF2-40B4-BE49-F238E27FC236}">
                  <a16:creationId xmlns:a16="http://schemas.microsoft.com/office/drawing/2014/main" id="{F3E6E13A-CCC5-514A-0272-54C8A5AC349F}"/>
                </a:ext>
              </a:extLst>
            </p:cNvPr>
            <p:cNvSpPr/>
            <p:nvPr/>
          </p:nvSpPr>
          <p:spPr>
            <a:xfrm>
              <a:off x="8525184" y="1306253"/>
              <a:ext cx="3097763" cy="6882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a:p>
          </p:txBody>
        </p:sp>
        <p:sp>
          <p:nvSpPr>
            <p:cNvPr id="83" name="Forma Livre 82">
              <a:extLst>
                <a:ext uri="{FF2B5EF4-FFF2-40B4-BE49-F238E27FC236}">
                  <a16:creationId xmlns:a16="http://schemas.microsoft.com/office/drawing/2014/main" id="{A943FCC0-AF00-EB1A-DE5C-CB97B1F81BB5}"/>
                </a:ext>
              </a:extLst>
            </p:cNvPr>
            <p:cNvSpPr/>
            <p:nvPr/>
          </p:nvSpPr>
          <p:spPr>
            <a:xfrm>
              <a:off x="8312816" y="1241812"/>
              <a:ext cx="3310131" cy="586283"/>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3600" b="1" dirty="0">
                  <a:solidFill>
                    <a:schemeClr val="bg1"/>
                  </a:solidFill>
                  <a:latin typeface="Segoe UI Black" panose="020B0A02040204020203" pitchFamily="34" charset="0"/>
                  <a:ea typeface="Segoe UI Black" panose="020B0A02040204020203" pitchFamily="34" charset="0"/>
                </a:rPr>
                <a:t>Resultados</a:t>
              </a:r>
              <a:endParaRPr lang="pt-BR" sz="3600" b="1" kern="1200" dirty="0">
                <a:solidFill>
                  <a:schemeClr val="bg1"/>
                </a:solidFill>
                <a:latin typeface="Segoe UI Black" panose="020B0A02040204020203" pitchFamily="34" charset="0"/>
                <a:ea typeface="Segoe UI Black" panose="020B0A02040204020203" pitchFamily="34" charset="0"/>
              </a:endParaRPr>
            </a:p>
          </p:txBody>
        </p:sp>
      </p:grpSp>
      <p:sp>
        <p:nvSpPr>
          <p:cNvPr id="84" name="CaixaDeTexto 83">
            <a:extLst>
              <a:ext uri="{FF2B5EF4-FFF2-40B4-BE49-F238E27FC236}">
                <a16:creationId xmlns:a16="http://schemas.microsoft.com/office/drawing/2014/main" id="{EE7ADCA7-B359-BB57-6235-4E6EA85DB11B}"/>
              </a:ext>
            </a:extLst>
          </p:cNvPr>
          <p:cNvSpPr txBox="1"/>
          <p:nvPr/>
        </p:nvSpPr>
        <p:spPr>
          <a:xfrm>
            <a:off x="1143000" y="610969"/>
            <a:ext cx="13417112" cy="646331"/>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pt-BR" sz="3600" b="1" dirty="0"/>
              <a:t>Programa de Universalização do Acesso à Energia Elétrica</a:t>
            </a:r>
          </a:p>
        </p:txBody>
      </p:sp>
      <p:sp>
        <p:nvSpPr>
          <p:cNvPr id="85" name="CaixaDeTexto 84">
            <a:extLst>
              <a:ext uri="{FF2B5EF4-FFF2-40B4-BE49-F238E27FC236}">
                <a16:creationId xmlns:a16="http://schemas.microsoft.com/office/drawing/2014/main" id="{37447C51-60CB-80B8-6C15-4189B8DB8E06}"/>
              </a:ext>
            </a:extLst>
          </p:cNvPr>
          <p:cNvSpPr txBox="1"/>
          <p:nvPr/>
        </p:nvSpPr>
        <p:spPr>
          <a:xfrm>
            <a:off x="1143000" y="1104900"/>
            <a:ext cx="13417112" cy="584775"/>
          </a:xfrm>
          <a:prstGeom prst="rect">
            <a:avLst/>
          </a:prstGeom>
          <a:noFill/>
        </p:spPr>
        <p:txBody>
          <a:bodyPr wrap="square" rtlCol="0">
            <a:spAutoFit/>
          </a:bodyPr>
          <a:lstStyle/>
          <a:p>
            <a:pPr>
              <a:defRPr/>
            </a:pPr>
            <a:r>
              <a:rPr lang="pt-BR" sz="3200" dirty="0"/>
              <a:t>Programa </a:t>
            </a:r>
            <a:r>
              <a:rPr lang="pt-BR" sz="3200" b="1" dirty="0">
                <a:effectLst>
                  <a:outerShdw blurRad="38100" dist="38100" dir="2700000" algn="tl">
                    <a:srgbClr val="000000">
                      <a:alpha val="43137"/>
                    </a:srgbClr>
                  </a:outerShdw>
                </a:effectLst>
              </a:rPr>
              <a:t>LUZ PARA TODOS</a:t>
            </a:r>
          </a:p>
        </p:txBody>
      </p:sp>
      <p:sp>
        <p:nvSpPr>
          <p:cNvPr id="87" name="Retângulo 86">
            <a:extLst>
              <a:ext uri="{FF2B5EF4-FFF2-40B4-BE49-F238E27FC236}">
                <a16:creationId xmlns:a16="http://schemas.microsoft.com/office/drawing/2014/main" id="{483633F0-F739-2A10-7FEA-6B0F20F85464}"/>
              </a:ext>
            </a:extLst>
          </p:cNvPr>
          <p:cNvSpPr/>
          <p:nvPr/>
        </p:nvSpPr>
        <p:spPr>
          <a:xfrm>
            <a:off x="-2" y="2171700"/>
            <a:ext cx="9143999" cy="7797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88" name="CaixaDeTexto 87">
            <a:extLst>
              <a:ext uri="{FF2B5EF4-FFF2-40B4-BE49-F238E27FC236}">
                <a16:creationId xmlns:a16="http://schemas.microsoft.com/office/drawing/2014/main" id="{8B3FA3C6-48F6-ABCA-7FCC-C9EE2911BB9A}"/>
              </a:ext>
            </a:extLst>
          </p:cNvPr>
          <p:cNvSpPr txBox="1"/>
          <p:nvPr/>
        </p:nvSpPr>
        <p:spPr>
          <a:xfrm>
            <a:off x="0" y="2190311"/>
            <a:ext cx="9144000" cy="769441"/>
          </a:xfrm>
          <a:prstGeom prst="rect">
            <a:avLst/>
          </a:prstGeom>
          <a:noFill/>
        </p:spPr>
        <p:txBody>
          <a:bodyPr wrap="square" rtlCol="0">
            <a:spAutoFit/>
          </a:bodyPr>
          <a:lstStyle/>
          <a:p>
            <a:r>
              <a:rPr lang="pt-BR" sz="4400" b="1" dirty="0">
                <a:solidFill>
                  <a:schemeClr val="bg1"/>
                </a:solidFill>
                <a:latin typeface="Arial Black" panose="020B0A04020102020204" pitchFamily="34" charset="0"/>
                <a:cs typeface="Arial" panose="020B0604020202020204" pitchFamily="34" charset="0"/>
              </a:rPr>
              <a:t>LPT – Município de Chaves</a:t>
            </a:r>
            <a:endParaRPr lang="pt-BR" sz="2800" b="1" dirty="0">
              <a:solidFill>
                <a:srgbClr val="00008B"/>
              </a:solidFill>
              <a:latin typeface="Arial Bold"/>
              <a:cs typeface="Arial" panose="020B0604020202020204" pitchFamily="34" charset="0"/>
            </a:endParaRPr>
          </a:p>
        </p:txBody>
      </p:sp>
      <p:pic>
        <p:nvPicPr>
          <p:cNvPr id="5" name="Gráfico 4" descr="Sala de aula com preenchimento sólido">
            <a:extLst>
              <a:ext uri="{FF2B5EF4-FFF2-40B4-BE49-F238E27FC236}">
                <a16:creationId xmlns:a16="http://schemas.microsoft.com/office/drawing/2014/main" id="{0147691E-34D6-C8C0-9A13-BED162E5C4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391224" y="4262144"/>
            <a:ext cx="1076549" cy="1076549"/>
          </a:xfrm>
          <a:prstGeom prst="rect">
            <a:avLst/>
          </a:prstGeom>
        </p:spPr>
      </p:pic>
      <p:sp>
        <p:nvSpPr>
          <p:cNvPr id="6" name="Retângulo 5">
            <a:extLst>
              <a:ext uri="{FF2B5EF4-FFF2-40B4-BE49-F238E27FC236}">
                <a16:creationId xmlns:a16="http://schemas.microsoft.com/office/drawing/2014/main" id="{ECC997F0-D044-7203-88CC-95A8ADB4D2B6}"/>
              </a:ext>
            </a:extLst>
          </p:cNvPr>
          <p:cNvSpPr/>
          <p:nvPr/>
        </p:nvSpPr>
        <p:spPr>
          <a:xfrm>
            <a:off x="14114801" y="3549522"/>
            <a:ext cx="45719" cy="673747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Picture 8" descr="https://cdn-icons-png.flaticon.com/512/1416/1416832.png">
            <a:extLst>
              <a:ext uri="{FF2B5EF4-FFF2-40B4-BE49-F238E27FC236}">
                <a16:creationId xmlns:a16="http://schemas.microsoft.com/office/drawing/2014/main" id="{972D13DC-7FBA-04AC-7F2A-1ACE483B5D3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10800" y="4262144"/>
            <a:ext cx="1160803" cy="1160803"/>
          </a:xfrm>
          <a:prstGeom prst="rect">
            <a:avLst/>
          </a:prstGeom>
          <a:noFill/>
          <a:extLst>
            <a:ext uri="{909E8E84-426E-40DD-AFC4-6F175D3DCCD1}">
              <a14:hiddenFill xmlns:a14="http://schemas.microsoft.com/office/drawing/2010/main">
                <a:solidFill>
                  <a:srgbClr val="FFFFFF"/>
                </a:solidFill>
              </a14:hiddenFill>
            </a:ext>
          </a:extLst>
        </p:spPr>
      </p:pic>
      <p:sp>
        <p:nvSpPr>
          <p:cNvPr id="8" name="Forma Livre 78">
            <a:extLst>
              <a:ext uri="{FF2B5EF4-FFF2-40B4-BE49-F238E27FC236}">
                <a16:creationId xmlns:a16="http://schemas.microsoft.com/office/drawing/2014/main" id="{83610D6B-C82B-CC70-6089-5F9B5C8EBC56}"/>
              </a:ext>
            </a:extLst>
          </p:cNvPr>
          <p:cNvSpPr/>
          <p:nvPr/>
        </p:nvSpPr>
        <p:spPr>
          <a:xfrm>
            <a:off x="11613467" y="7816295"/>
            <a:ext cx="2462668"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spcBef>
                <a:spcPct val="0"/>
              </a:spcBef>
              <a:spcAft>
                <a:spcPct val="35000"/>
              </a:spcAft>
            </a:pPr>
            <a:r>
              <a:rPr lang="pt-BR" sz="4200" b="1" dirty="0">
                <a:latin typeface="Segoe UI Black" panose="020B0A02040204020203" pitchFamily="34" charset="0"/>
                <a:ea typeface="Segoe UI Black" panose="020B0A02040204020203" pitchFamily="34" charset="0"/>
              </a:rPr>
              <a:t>154</a:t>
            </a:r>
            <a:r>
              <a:rPr lang="pt-BR" sz="2000" b="1" dirty="0">
                <a:latin typeface="Segoe UI Black" panose="020B0A02040204020203" pitchFamily="34" charset="0"/>
                <a:ea typeface="Segoe UI Black" panose="020B0A02040204020203" pitchFamily="34" charset="0"/>
              </a:rPr>
              <a:t> </a:t>
            </a:r>
            <a:r>
              <a:rPr lang="pt-BR" sz="3300" b="1" dirty="0">
                <a:solidFill>
                  <a:schemeClr val="tx2">
                    <a:lumMod val="60000"/>
                    <a:lumOff val="40000"/>
                  </a:schemeClr>
                </a:solidFill>
                <a:latin typeface="Segoe UI Black" panose="020B0A02040204020203" pitchFamily="34" charset="0"/>
                <a:ea typeface="Segoe UI Black" panose="020B0A02040204020203" pitchFamily="34" charset="0"/>
              </a:rPr>
              <a:t>FAMÍLIAS </a:t>
            </a:r>
            <a:r>
              <a:rPr lang="pt-BR" sz="2400" b="1" dirty="0">
                <a:latin typeface="Segoe UI Black" panose="020B0A02040204020203" pitchFamily="34" charset="0"/>
                <a:ea typeface="Segoe UI Black" panose="020B0A02040204020203" pitchFamily="34" charset="0"/>
              </a:rPr>
              <a:t>a serem atendidas</a:t>
            </a:r>
          </a:p>
        </p:txBody>
      </p:sp>
      <p:sp>
        <p:nvSpPr>
          <p:cNvPr id="9" name="Forma Livre 75">
            <a:extLst>
              <a:ext uri="{FF2B5EF4-FFF2-40B4-BE49-F238E27FC236}">
                <a16:creationId xmlns:a16="http://schemas.microsoft.com/office/drawing/2014/main" id="{988C95BE-E00A-4710-C0D3-F040C18BBBF8}"/>
              </a:ext>
            </a:extLst>
          </p:cNvPr>
          <p:cNvSpPr/>
          <p:nvPr/>
        </p:nvSpPr>
        <p:spPr>
          <a:xfrm>
            <a:off x="15428550" y="4078346"/>
            <a:ext cx="2645540"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 -</a:t>
            </a:r>
          </a:p>
          <a:p>
            <a:pPr lvl="0" algn="ctr" defTabSz="1555750">
              <a:lnSpc>
                <a:spcPct val="90000"/>
              </a:lnSpc>
              <a:spcBef>
                <a:spcPct val="0"/>
              </a:spcBef>
              <a:spcAft>
                <a:spcPct val="35000"/>
              </a:spcAft>
            </a:pPr>
            <a:r>
              <a:rPr lang="pt-BR" sz="3300" b="1" dirty="0">
                <a:solidFill>
                  <a:schemeClr val="accent4">
                    <a:lumMod val="75000"/>
                  </a:schemeClr>
                </a:solidFill>
                <a:latin typeface="Segoe UI Black" panose="020B0A02040204020203" pitchFamily="34" charset="0"/>
                <a:ea typeface="Segoe UI Black" panose="020B0A02040204020203" pitchFamily="34" charset="0"/>
              </a:rPr>
              <a:t>ESCOLAS </a:t>
            </a:r>
            <a:r>
              <a:rPr lang="pt-BR" sz="2400" b="1" dirty="0">
                <a:solidFill>
                  <a:schemeClr val="tx1"/>
                </a:solidFill>
                <a:latin typeface="Segoe UI Black" panose="020B0A02040204020203" pitchFamily="34" charset="0"/>
                <a:ea typeface="Segoe UI Black" panose="020B0A02040204020203" pitchFamily="34" charset="0"/>
              </a:rPr>
              <a:t>atendidas</a:t>
            </a:r>
          </a:p>
        </p:txBody>
      </p:sp>
      <p:sp>
        <p:nvSpPr>
          <p:cNvPr id="10" name="Forma Livre 75">
            <a:extLst>
              <a:ext uri="{FF2B5EF4-FFF2-40B4-BE49-F238E27FC236}">
                <a16:creationId xmlns:a16="http://schemas.microsoft.com/office/drawing/2014/main" id="{8C123037-26E4-F479-244D-270FA547A464}"/>
              </a:ext>
            </a:extLst>
          </p:cNvPr>
          <p:cNvSpPr/>
          <p:nvPr/>
        </p:nvSpPr>
        <p:spPr>
          <a:xfrm>
            <a:off x="15705508" y="5999284"/>
            <a:ext cx="2274497"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89 </a:t>
            </a:r>
            <a:r>
              <a:rPr lang="pt-BR" sz="3300" b="1" dirty="0">
                <a:solidFill>
                  <a:schemeClr val="accent4">
                    <a:lumMod val="75000"/>
                  </a:schemeClr>
                </a:solidFill>
                <a:latin typeface="Segoe UI Black" panose="020B0A02040204020203" pitchFamily="34" charset="0"/>
                <a:ea typeface="Segoe UI Black" panose="020B0A02040204020203" pitchFamily="34" charset="0"/>
              </a:rPr>
              <a:t>ESCOLAS </a:t>
            </a:r>
            <a:r>
              <a:rPr lang="pt-BR" sz="2400" b="1" dirty="0">
                <a:solidFill>
                  <a:schemeClr val="tx1"/>
                </a:solidFill>
                <a:latin typeface="Segoe UI Black" panose="020B0A02040204020203" pitchFamily="34" charset="0"/>
                <a:ea typeface="Segoe UI Black" panose="020B0A02040204020203" pitchFamily="34" charset="0"/>
              </a:rPr>
              <a:t>a serem atendidas</a:t>
            </a:r>
          </a:p>
        </p:txBody>
      </p:sp>
      <p:pic>
        <p:nvPicPr>
          <p:cNvPr id="13" name="Gráfico 12" descr="Sala de aula estrutura de tópicos">
            <a:extLst>
              <a:ext uri="{FF2B5EF4-FFF2-40B4-BE49-F238E27FC236}">
                <a16:creationId xmlns:a16="http://schemas.microsoft.com/office/drawing/2014/main" id="{7A140216-7DAC-9E55-1E72-6F58DF02B41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632964" y="6629512"/>
            <a:ext cx="914400" cy="914400"/>
          </a:xfrm>
          <a:prstGeom prst="rect">
            <a:avLst/>
          </a:prstGeom>
        </p:spPr>
      </p:pic>
      <p:sp>
        <p:nvSpPr>
          <p:cNvPr id="2" name="CaixaDeTexto 1">
            <a:extLst>
              <a:ext uri="{FF2B5EF4-FFF2-40B4-BE49-F238E27FC236}">
                <a16:creationId xmlns:a16="http://schemas.microsoft.com/office/drawing/2014/main" id="{03A4EACD-C7AE-DC4A-DED9-BF295ABCB164}"/>
              </a:ext>
            </a:extLst>
          </p:cNvPr>
          <p:cNvSpPr txBox="1"/>
          <p:nvPr/>
        </p:nvSpPr>
        <p:spPr>
          <a:xfrm>
            <a:off x="3322519" y="6292237"/>
            <a:ext cx="1609922" cy="369332"/>
          </a:xfrm>
          <a:prstGeom prst="rect">
            <a:avLst/>
          </a:prstGeom>
          <a:noFill/>
        </p:spPr>
        <p:txBody>
          <a:bodyPr wrap="square">
            <a:spAutoFit/>
          </a:bodyPr>
          <a:lstStyle/>
          <a:p>
            <a:r>
              <a:rPr lang="pt-BR" sz="1800" b="1" dirty="0">
                <a:solidFill>
                  <a:schemeClr val="bg1"/>
                </a:solidFill>
                <a:latin typeface="Arial Black" panose="020B0A04020102020204" pitchFamily="34" charset="0"/>
                <a:cs typeface="Arial" panose="020B0604020202020204" pitchFamily="34" charset="0"/>
              </a:rPr>
              <a:t>Chaves</a:t>
            </a:r>
            <a:endParaRPr lang="pt-BR" dirty="0"/>
          </a:p>
        </p:txBody>
      </p:sp>
      <p:sp>
        <p:nvSpPr>
          <p:cNvPr id="3" name="Forma Livre 75">
            <a:extLst>
              <a:ext uri="{FF2B5EF4-FFF2-40B4-BE49-F238E27FC236}">
                <a16:creationId xmlns:a16="http://schemas.microsoft.com/office/drawing/2014/main" id="{46B86A4D-4D2C-B7F1-F96B-E34F1033756D}"/>
              </a:ext>
            </a:extLst>
          </p:cNvPr>
          <p:cNvSpPr/>
          <p:nvPr/>
        </p:nvSpPr>
        <p:spPr>
          <a:xfrm>
            <a:off x="14931425" y="8267700"/>
            <a:ext cx="3142665"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 </a:t>
            </a:r>
            <a:r>
              <a:rPr lang="pt-BR" sz="2400" b="1" dirty="0">
                <a:solidFill>
                  <a:prstClr val="black"/>
                </a:solidFill>
                <a:latin typeface="Segoe UI Black" panose="020B0A02040204020203" pitchFamily="34" charset="0"/>
                <a:ea typeface="Segoe UI Black" panose="020B0A02040204020203" pitchFamily="34" charset="0"/>
              </a:rPr>
              <a:t>sendo </a:t>
            </a:r>
            <a:r>
              <a:rPr lang="pt-BR" sz="4200" b="1" dirty="0">
                <a:latin typeface="Segoe UI Black" panose="020B0A02040204020203" pitchFamily="34" charset="0"/>
                <a:ea typeface="Segoe UI Black" panose="020B0A02040204020203" pitchFamily="34" charset="0"/>
              </a:rPr>
              <a:t>43 </a:t>
            </a:r>
            <a:r>
              <a:rPr lang="pt-BR" sz="3300" b="1" dirty="0">
                <a:solidFill>
                  <a:schemeClr val="accent4">
                    <a:lumMod val="75000"/>
                  </a:schemeClr>
                </a:solidFill>
                <a:latin typeface="Segoe UI Black" panose="020B0A02040204020203" pitchFamily="34" charset="0"/>
                <a:ea typeface="Segoe UI Black" panose="020B0A02040204020203" pitchFamily="34" charset="0"/>
              </a:rPr>
              <a:t>até dez/2025*</a:t>
            </a:r>
            <a:endParaRPr lang="pt-BR" sz="2400" b="1" dirty="0">
              <a:solidFill>
                <a:schemeClr val="tx1"/>
              </a:solidFill>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131347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42" presetClass="entr" presetSubtype="0"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fade">
                                      <p:cBhvr>
                                        <p:cTn id="10" dur="500"/>
                                        <p:tgtEl>
                                          <p:spTgt spid="77"/>
                                        </p:tgtEl>
                                      </p:cBhvr>
                                    </p:animEffect>
                                    <p:anim calcmode="lin" valueType="num">
                                      <p:cBhvr>
                                        <p:cTn id="11" dur="500" fill="hold"/>
                                        <p:tgtEl>
                                          <p:spTgt spid="77"/>
                                        </p:tgtEl>
                                        <p:attrNameLst>
                                          <p:attrName>ppt_x</p:attrName>
                                        </p:attrNameLst>
                                      </p:cBhvr>
                                      <p:tavLst>
                                        <p:tav tm="0">
                                          <p:val>
                                            <p:strVal val="#ppt_x"/>
                                          </p:val>
                                        </p:tav>
                                        <p:tav tm="100000">
                                          <p:val>
                                            <p:strVal val="#ppt_x"/>
                                          </p:val>
                                        </p:tav>
                                      </p:tavLst>
                                    </p:anim>
                                    <p:anim calcmode="lin" valueType="num">
                                      <p:cBhvr>
                                        <p:cTn id="12" dur="500" fill="hold"/>
                                        <p:tgtEl>
                                          <p:spTgt spid="7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500"/>
                                        <p:tgtEl>
                                          <p:spTgt spid="78"/>
                                        </p:tgtEl>
                                      </p:cBhvr>
                                    </p:animEffect>
                                    <p:anim calcmode="lin" valueType="num">
                                      <p:cBhvr>
                                        <p:cTn id="16" dur="500" fill="hold"/>
                                        <p:tgtEl>
                                          <p:spTgt spid="78"/>
                                        </p:tgtEl>
                                        <p:attrNameLst>
                                          <p:attrName>ppt_x</p:attrName>
                                        </p:attrNameLst>
                                      </p:cBhvr>
                                      <p:tavLst>
                                        <p:tav tm="0">
                                          <p:val>
                                            <p:strVal val="#ppt_x"/>
                                          </p:val>
                                        </p:tav>
                                        <p:tav tm="100000">
                                          <p:val>
                                            <p:strVal val="#ppt_x"/>
                                          </p:val>
                                        </p:tav>
                                      </p:tavLst>
                                    </p:anim>
                                    <p:anim calcmode="lin" valueType="num">
                                      <p:cBhvr>
                                        <p:cTn id="17" dur="500" fill="hold"/>
                                        <p:tgtEl>
                                          <p:spTgt spid="7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anim calcmode="lin" valueType="num">
                                      <p:cBhvr>
                                        <p:cTn id="21" dur="500" fill="hold"/>
                                        <p:tgtEl>
                                          <p:spTgt spid="76"/>
                                        </p:tgtEl>
                                        <p:attrNameLst>
                                          <p:attrName>ppt_x</p:attrName>
                                        </p:attrNameLst>
                                      </p:cBhvr>
                                      <p:tavLst>
                                        <p:tav tm="0">
                                          <p:val>
                                            <p:strVal val="#ppt_x"/>
                                          </p:val>
                                        </p:tav>
                                        <p:tav tm="100000">
                                          <p:val>
                                            <p:strVal val="#ppt_x"/>
                                          </p:val>
                                        </p:tav>
                                      </p:tavLst>
                                    </p:anim>
                                    <p:anim calcmode="lin" valueType="num">
                                      <p:cBhvr>
                                        <p:cTn id="22" dur="500" fill="hold"/>
                                        <p:tgtEl>
                                          <p:spTgt spid="7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fade">
                                      <p:cBhvr>
                                        <p:cTn id="25" dur="500"/>
                                        <p:tgtEl>
                                          <p:spTgt spid="75"/>
                                        </p:tgtEl>
                                      </p:cBhvr>
                                    </p:animEffect>
                                    <p:anim calcmode="lin" valueType="num">
                                      <p:cBhvr>
                                        <p:cTn id="26" dur="500" fill="hold"/>
                                        <p:tgtEl>
                                          <p:spTgt spid="75"/>
                                        </p:tgtEl>
                                        <p:attrNameLst>
                                          <p:attrName>ppt_x</p:attrName>
                                        </p:attrNameLst>
                                      </p:cBhvr>
                                      <p:tavLst>
                                        <p:tav tm="0">
                                          <p:val>
                                            <p:strVal val="#ppt_x"/>
                                          </p:val>
                                        </p:tav>
                                        <p:tav tm="100000">
                                          <p:val>
                                            <p:strVal val="#ppt_x"/>
                                          </p:val>
                                        </p:tav>
                                      </p:tavLst>
                                    </p:anim>
                                    <p:anim calcmode="lin" valueType="num">
                                      <p:cBhvr>
                                        <p:cTn id="27" dur="500" fill="hold"/>
                                        <p:tgtEl>
                                          <p:spTgt spid="75"/>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1"/>
                                        </p:tgtEl>
                                        <p:attrNameLst>
                                          <p:attrName>style.visibility</p:attrName>
                                        </p:attrNameLst>
                                      </p:cBhvr>
                                      <p:to>
                                        <p:strVal val="visible"/>
                                      </p:to>
                                    </p:set>
                                    <p:animEffect transition="in" filter="fade">
                                      <p:cBhvr>
                                        <p:cTn id="30" dur="500"/>
                                        <p:tgtEl>
                                          <p:spTgt spid="81"/>
                                        </p:tgtEl>
                                      </p:cBhvr>
                                    </p:animEffect>
                                    <p:anim calcmode="lin" valueType="num">
                                      <p:cBhvr>
                                        <p:cTn id="31" dur="500" fill="hold"/>
                                        <p:tgtEl>
                                          <p:spTgt spid="81"/>
                                        </p:tgtEl>
                                        <p:attrNameLst>
                                          <p:attrName>ppt_x</p:attrName>
                                        </p:attrNameLst>
                                      </p:cBhvr>
                                      <p:tavLst>
                                        <p:tav tm="0">
                                          <p:val>
                                            <p:strVal val="#ppt_x"/>
                                          </p:val>
                                        </p:tav>
                                        <p:tav tm="100000">
                                          <p:val>
                                            <p:strVal val="#ppt_x"/>
                                          </p:val>
                                        </p:tav>
                                      </p:tavLst>
                                    </p:anim>
                                    <p:anim calcmode="lin" valueType="num">
                                      <p:cBhvr>
                                        <p:cTn id="32" dur="500" fill="hold"/>
                                        <p:tgtEl>
                                          <p:spTgt spid="81"/>
                                        </p:tgtEl>
                                        <p:attrNameLst>
                                          <p:attrName>ppt_y</p:attrName>
                                        </p:attrNameLst>
                                      </p:cBhvr>
                                      <p:tavLst>
                                        <p:tav tm="0">
                                          <p:val>
                                            <p:strVal val="#ppt_y+.1"/>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77"/>
                                        </p:tgtEl>
                                        <p:attrNameLst>
                                          <p:attrName>style.visibility</p:attrName>
                                        </p:attrNameLst>
                                      </p:cBhvr>
                                      <p:to>
                                        <p:strVal val="visible"/>
                                      </p:to>
                                    </p:set>
                                    <p:animEffect transition="in" filter="fade">
                                      <p:cBhvr>
                                        <p:cTn id="35" dur="500"/>
                                        <p:tgtEl>
                                          <p:spTgt spid="77"/>
                                        </p:tgtEl>
                                      </p:cBhvr>
                                    </p:animEffect>
                                  </p:childTnLst>
                                </p:cTn>
                              </p:par>
                              <p:par>
                                <p:cTn id="36" presetID="10" presetClass="entr" presetSubtype="0" fill="hold" nodeType="withEffect">
                                  <p:stCondLst>
                                    <p:cond delay="0"/>
                                  </p:stCondLst>
                                  <p:childTnLst>
                                    <p:set>
                                      <p:cBhvr>
                                        <p:cTn id="37" dur="1" fill="hold">
                                          <p:stCondLst>
                                            <p:cond delay="0"/>
                                          </p:stCondLst>
                                        </p:cTn>
                                        <p:tgtEl>
                                          <p:spTgt spid="78"/>
                                        </p:tgtEl>
                                        <p:attrNameLst>
                                          <p:attrName>style.visibility</p:attrName>
                                        </p:attrNameLst>
                                      </p:cBhvr>
                                      <p:to>
                                        <p:strVal val="visible"/>
                                      </p:to>
                                    </p:set>
                                    <p:animEffect transition="in" filter="fade">
                                      <p:cBhvr>
                                        <p:cTn id="38" dur="500"/>
                                        <p:tgtEl>
                                          <p:spTgt spid="78"/>
                                        </p:tgtEl>
                                      </p:cBhvr>
                                    </p:animEffect>
                                  </p:childTnLst>
                                </p:cTn>
                              </p:par>
                              <p:par>
                                <p:cTn id="39" presetID="10" presetClass="entr" presetSubtype="0" fill="hold" grpId="1" nodeType="withEffect">
                                  <p:stCondLst>
                                    <p:cond delay="0"/>
                                  </p:stCondLst>
                                  <p:childTnLst>
                                    <p:set>
                                      <p:cBhvr>
                                        <p:cTn id="40" dur="1" fill="hold">
                                          <p:stCondLst>
                                            <p:cond delay="0"/>
                                          </p:stCondLst>
                                        </p:cTn>
                                        <p:tgtEl>
                                          <p:spTgt spid="76"/>
                                        </p:tgtEl>
                                        <p:attrNameLst>
                                          <p:attrName>style.visibility</p:attrName>
                                        </p:attrNameLst>
                                      </p:cBhvr>
                                      <p:to>
                                        <p:strVal val="visible"/>
                                      </p:to>
                                    </p:set>
                                    <p:animEffect transition="in" filter="fade">
                                      <p:cBhvr>
                                        <p:cTn id="41" dur="500"/>
                                        <p:tgtEl>
                                          <p:spTgt spid="76"/>
                                        </p:tgtEl>
                                      </p:cBhvr>
                                    </p:animEffect>
                                  </p:childTnLst>
                                </p:cTn>
                              </p:par>
                              <p:par>
                                <p:cTn id="42" presetID="10" presetClass="entr" presetSubtype="0" fill="hold" grpId="1" nodeType="with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fade">
                                      <p:cBhvr>
                                        <p:cTn id="44" dur="500"/>
                                        <p:tgtEl>
                                          <p:spTgt spid="75"/>
                                        </p:tgtEl>
                                      </p:cBhvr>
                                    </p:animEffect>
                                  </p:childTnLst>
                                </p:cTn>
                              </p:par>
                              <p:par>
                                <p:cTn id="45" presetID="10" presetClass="entr" presetSubtype="0" fill="hold" nodeType="with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fade">
                                      <p:cBhvr>
                                        <p:cTn id="47" dur="500"/>
                                        <p:tgtEl>
                                          <p:spTgt spid="81"/>
                                        </p:tgtEl>
                                      </p:cBhvr>
                                    </p:animEffect>
                                  </p:childTnLst>
                                </p:cTn>
                              </p:par>
                              <p:par>
                                <p:cTn id="48" presetID="10" presetClass="entr" presetSubtype="0" fill="hold" grpId="1" nodeType="withEffect">
                                  <p:stCondLst>
                                    <p:cond delay="0"/>
                                  </p:stCondLst>
                                  <p:childTnLst>
                                    <p:set>
                                      <p:cBhvr>
                                        <p:cTn id="49" dur="1" fill="hold">
                                          <p:stCondLst>
                                            <p:cond delay="0"/>
                                          </p:stCondLst>
                                        </p:cTn>
                                        <p:tgtEl>
                                          <p:spTgt spid="85"/>
                                        </p:tgtEl>
                                        <p:attrNameLst>
                                          <p:attrName>style.visibility</p:attrName>
                                        </p:attrNameLst>
                                      </p:cBhvr>
                                      <p:to>
                                        <p:strVal val="visible"/>
                                      </p:to>
                                    </p:set>
                                    <p:animEffect transition="in" filter="fade">
                                      <p:cBhvr>
                                        <p:cTn id="50" dur="1000"/>
                                        <p:tgtEl>
                                          <p:spTgt spid="85"/>
                                        </p:tgtEl>
                                      </p:cBhvr>
                                    </p:animEffect>
                                  </p:childTnLst>
                                </p:cTn>
                              </p:par>
                              <p:par>
                                <p:cTn id="51" presetID="10" presetClass="entr" presetSubtype="0" fill="hold" grpId="1" nodeType="withEffect">
                                  <p:stCondLst>
                                    <p:cond delay="0"/>
                                  </p:stCondLst>
                                  <p:childTnLst>
                                    <p:set>
                                      <p:cBhvr>
                                        <p:cTn id="52" dur="1" fill="hold">
                                          <p:stCondLst>
                                            <p:cond delay="0"/>
                                          </p:stCondLst>
                                        </p:cTn>
                                        <p:tgtEl>
                                          <p:spTgt spid="84"/>
                                        </p:tgtEl>
                                        <p:attrNameLst>
                                          <p:attrName>style.visibility</p:attrName>
                                        </p:attrNameLst>
                                      </p:cBhvr>
                                      <p:to>
                                        <p:strVal val="visible"/>
                                      </p:to>
                                    </p:set>
                                    <p:animEffect transition="in" filter="fade">
                                      <p:cBhvr>
                                        <p:cTn id="53" dur="1000"/>
                                        <p:tgtEl>
                                          <p:spTgt spid="84"/>
                                        </p:tgtEl>
                                      </p:cBhvr>
                                    </p:animEffect>
                                  </p:childTnLst>
                                </p:cTn>
                              </p:par>
                              <p:par>
                                <p:cTn id="54" presetID="42" presetClass="path" presetSubtype="0" accel="50000" decel="50000" fill="hold" grpId="0" nodeType="withEffect">
                                  <p:stCondLst>
                                    <p:cond delay="0"/>
                                  </p:stCondLst>
                                  <p:childTnLst>
                                    <p:animMotion origin="layout" path="M -0.04466 0.00393 L -0.00013 0.00116 " pathEditMode="relative" rAng="0" ptsTypes="AA">
                                      <p:cBhvr>
                                        <p:cTn id="55" dur="1000" fill="hold"/>
                                        <p:tgtEl>
                                          <p:spTgt spid="84"/>
                                        </p:tgtEl>
                                        <p:attrNameLst>
                                          <p:attrName>ppt_x</p:attrName>
                                          <p:attrName>ppt_y</p:attrName>
                                        </p:attrNameLst>
                                      </p:cBhvr>
                                      <p:rCtr x="2227" y="-139"/>
                                    </p:animMotion>
                                  </p:childTnLst>
                                </p:cTn>
                              </p:par>
                              <p:par>
                                <p:cTn id="56" presetID="42" presetClass="path" presetSubtype="0" accel="50000" decel="50000" fill="hold" grpId="0" nodeType="withEffect">
                                  <p:stCondLst>
                                    <p:cond delay="0"/>
                                  </p:stCondLst>
                                  <p:childTnLst>
                                    <p:animMotion origin="layout" path="M 0.0108 -0.0007 L -0.00013 -0.00023 " pathEditMode="relative" rAng="0" ptsTypes="AA">
                                      <p:cBhvr>
                                        <p:cTn id="57" dur="1000" fill="hold"/>
                                        <p:tgtEl>
                                          <p:spTgt spid="85"/>
                                        </p:tgtEl>
                                        <p:attrNameLst>
                                          <p:attrName>ppt_x</p:attrName>
                                          <p:attrName>ppt_y</p:attrName>
                                        </p:attrNameLst>
                                      </p:cBhvr>
                                      <p:rCtr x="-547" y="23"/>
                                    </p:animMotion>
                                  </p:childTnLst>
                                </p:cTn>
                              </p:par>
                              <p:par>
                                <p:cTn id="58" presetID="10" presetClass="entr" presetSubtype="0" fill="hold" grpId="0" nodeType="withEffect">
                                  <p:stCondLst>
                                    <p:cond delay="0"/>
                                  </p:stCondLst>
                                  <p:childTnLst>
                                    <p:set>
                                      <p:cBhvr>
                                        <p:cTn id="59" dur="1" fill="hold">
                                          <p:stCondLst>
                                            <p:cond delay="0"/>
                                          </p:stCondLst>
                                        </p:cTn>
                                        <p:tgtEl>
                                          <p:spTgt spid="87"/>
                                        </p:tgtEl>
                                        <p:attrNameLst>
                                          <p:attrName>style.visibility</p:attrName>
                                        </p:attrNameLst>
                                      </p:cBhvr>
                                      <p:to>
                                        <p:strVal val="visible"/>
                                      </p:to>
                                    </p:set>
                                    <p:animEffect transition="in" filter="fade">
                                      <p:cBhvr>
                                        <p:cTn id="60" dur="500"/>
                                        <p:tgtEl>
                                          <p:spTgt spid="8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fade">
                                      <p:cBhvr>
                                        <p:cTn id="63" dur="500"/>
                                        <p:tgtEl>
                                          <p:spTgt spid="88"/>
                                        </p:tgtEl>
                                      </p:cBhvr>
                                    </p:animEffect>
                                  </p:childTnLst>
                                </p:cTn>
                              </p:par>
                              <p:par>
                                <p:cTn id="64" presetID="42" presetClass="entr" presetSubtype="0" fill="hold"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500"/>
                                        <p:tgtEl>
                                          <p:spTgt spid="7"/>
                                        </p:tgtEl>
                                      </p:cBhvr>
                                    </p:animEffect>
                                    <p:anim calcmode="lin" valueType="num">
                                      <p:cBhvr>
                                        <p:cTn id="67" dur="500" fill="hold"/>
                                        <p:tgtEl>
                                          <p:spTgt spid="7"/>
                                        </p:tgtEl>
                                        <p:attrNameLst>
                                          <p:attrName>ppt_x</p:attrName>
                                        </p:attrNameLst>
                                      </p:cBhvr>
                                      <p:tavLst>
                                        <p:tav tm="0">
                                          <p:val>
                                            <p:strVal val="#ppt_x"/>
                                          </p:val>
                                        </p:tav>
                                        <p:tav tm="100000">
                                          <p:val>
                                            <p:strVal val="#ppt_x"/>
                                          </p:val>
                                        </p:tav>
                                      </p:tavLst>
                                    </p:anim>
                                    <p:anim calcmode="lin" valueType="num">
                                      <p:cBhvr>
                                        <p:cTn id="68" dur="500" fill="hold"/>
                                        <p:tgtEl>
                                          <p:spTgt spid="7"/>
                                        </p:tgtEl>
                                        <p:attrNameLst>
                                          <p:attrName>ppt_y</p:attrName>
                                        </p:attrNameLst>
                                      </p:cBhvr>
                                      <p:tavLst>
                                        <p:tav tm="0">
                                          <p:val>
                                            <p:strVal val="#ppt_y+.1"/>
                                          </p:val>
                                        </p:tav>
                                        <p:tav tm="100000">
                                          <p:val>
                                            <p:strVal val="#ppt_y"/>
                                          </p:val>
                                        </p:tav>
                                      </p:tavLst>
                                    </p:anim>
                                  </p:childTnLst>
                                </p:cTn>
                              </p:par>
                              <p:par>
                                <p:cTn id="69" presetID="10" presetClass="entr" presetSubtype="0" fill="hold"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500"/>
                                        <p:tgtEl>
                                          <p:spTgt spid="7"/>
                                        </p:tgtEl>
                                      </p:cBhvr>
                                    </p:animEffect>
                                  </p:childTnLst>
                                </p:cTn>
                              </p:par>
                              <p:par>
                                <p:cTn id="72" presetID="42" presetClass="entr" presetSubtype="0" fill="hold" grpId="0" nodeType="with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fade">
                                      <p:cBhvr>
                                        <p:cTn id="74" dur="500"/>
                                        <p:tgtEl>
                                          <p:spTgt spid="8"/>
                                        </p:tgtEl>
                                      </p:cBhvr>
                                    </p:animEffect>
                                    <p:anim calcmode="lin" valueType="num">
                                      <p:cBhvr>
                                        <p:cTn id="75" dur="500" fill="hold"/>
                                        <p:tgtEl>
                                          <p:spTgt spid="8"/>
                                        </p:tgtEl>
                                        <p:attrNameLst>
                                          <p:attrName>ppt_x</p:attrName>
                                        </p:attrNameLst>
                                      </p:cBhvr>
                                      <p:tavLst>
                                        <p:tav tm="0">
                                          <p:val>
                                            <p:strVal val="#ppt_x"/>
                                          </p:val>
                                        </p:tav>
                                        <p:tav tm="100000">
                                          <p:val>
                                            <p:strVal val="#ppt_x"/>
                                          </p:val>
                                        </p:tav>
                                      </p:tavLst>
                                    </p:anim>
                                    <p:anim calcmode="lin" valueType="num">
                                      <p:cBhvr>
                                        <p:cTn id="76" dur="500" fill="hold"/>
                                        <p:tgtEl>
                                          <p:spTgt spid="8"/>
                                        </p:tgtEl>
                                        <p:attrNameLst>
                                          <p:attrName>ppt_y</p:attrName>
                                        </p:attrNameLst>
                                      </p:cBhvr>
                                      <p:tavLst>
                                        <p:tav tm="0">
                                          <p:val>
                                            <p:strVal val="#ppt_y+.1"/>
                                          </p:val>
                                        </p:tav>
                                        <p:tav tm="100000">
                                          <p:val>
                                            <p:strVal val="#ppt_y"/>
                                          </p:val>
                                        </p:tav>
                                      </p:tavLst>
                                    </p:anim>
                                  </p:childTnLst>
                                </p:cTn>
                              </p:par>
                              <p:par>
                                <p:cTn id="77" presetID="10" presetClass="entr" presetSubtype="0" fill="hold" grpId="1" nodeType="with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500"/>
                                        <p:tgtEl>
                                          <p:spTgt spid="8"/>
                                        </p:tgtEl>
                                      </p:cBhvr>
                                    </p:animEffect>
                                  </p:childTnLst>
                                </p:cTn>
                              </p:par>
                              <p:par>
                                <p:cTn id="80" presetID="42" presetClass="entr" presetSubtype="0" fill="hold" grpId="0" nodeType="with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500"/>
                                        <p:tgtEl>
                                          <p:spTgt spid="9"/>
                                        </p:tgtEl>
                                      </p:cBhvr>
                                    </p:animEffect>
                                    <p:anim calcmode="lin" valueType="num">
                                      <p:cBhvr>
                                        <p:cTn id="83" dur="500" fill="hold"/>
                                        <p:tgtEl>
                                          <p:spTgt spid="9"/>
                                        </p:tgtEl>
                                        <p:attrNameLst>
                                          <p:attrName>ppt_x</p:attrName>
                                        </p:attrNameLst>
                                      </p:cBhvr>
                                      <p:tavLst>
                                        <p:tav tm="0">
                                          <p:val>
                                            <p:strVal val="#ppt_x"/>
                                          </p:val>
                                        </p:tav>
                                        <p:tav tm="100000">
                                          <p:val>
                                            <p:strVal val="#ppt_x"/>
                                          </p:val>
                                        </p:tav>
                                      </p:tavLst>
                                    </p:anim>
                                    <p:anim calcmode="lin" valueType="num">
                                      <p:cBhvr>
                                        <p:cTn id="84" dur="500" fill="hold"/>
                                        <p:tgtEl>
                                          <p:spTgt spid="9"/>
                                        </p:tgtEl>
                                        <p:attrNameLst>
                                          <p:attrName>ppt_y</p:attrName>
                                        </p:attrNameLst>
                                      </p:cBhvr>
                                      <p:tavLst>
                                        <p:tav tm="0">
                                          <p:val>
                                            <p:strVal val="#ppt_y+.1"/>
                                          </p:val>
                                        </p:tav>
                                        <p:tav tm="100000">
                                          <p:val>
                                            <p:strVal val="#ppt_y"/>
                                          </p:val>
                                        </p:tav>
                                      </p:tavLst>
                                    </p:anim>
                                  </p:childTnLst>
                                </p:cTn>
                              </p:par>
                              <p:par>
                                <p:cTn id="85" presetID="10" presetClass="entr" presetSubtype="0" fill="hold" grpId="1"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childTnLst>
                                </p:cTn>
                              </p:par>
                              <p:par>
                                <p:cTn id="88" presetID="42" presetClass="entr" presetSubtype="0" fill="hold" grpId="0" nodeType="with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fade">
                                      <p:cBhvr>
                                        <p:cTn id="90" dur="500"/>
                                        <p:tgtEl>
                                          <p:spTgt spid="10"/>
                                        </p:tgtEl>
                                      </p:cBhvr>
                                    </p:animEffect>
                                    <p:anim calcmode="lin" valueType="num">
                                      <p:cBhvr>
                                        <p:cTn id="91" dur="500" fill="hold"/>
                                        <p:tgtEl>
                                          <p:spTgt spid="10"/>
                                        </p:tgtEl>
                                        <p:attrNameLst>
                                          <p:attrName>ppt_x</p:attrName>
                                        </p:attrNameLst>
                                      </p:cBhvr>
                                      <p:tavLst>
                                        <p:tav tm="0">
                                          <p:val>
                                            <p:strVal val="#ppt_x"/>
                                          </p:val>
                                        </p:tav>
                                        <p:tav tm="100000">
                                          <p:val>
                                            <p:strVal val="#ppt_x"/>
                                          </p:val>
                                        </p:tav>
                                      </p:tavLst>
                                    </p:anim>
                                    <p:anim calcmode="lin" valueType="num">
                                      <p:cBhvr>
                                        <p:cTn id="92" dur="500" fill="hold"/>
                                        <p:tgtEl>
                                          <p:spTgt spid="10"/>
                                        </p:tgtEl>
                                        <p:attrNameLst>
                                          <p:attrName>ppt_y</p:attrName>
                                        </p:attrNameLst>
                                      </p:cBhvr>
                                      <p:tavLst>
                                        <p:tav tm="0">
                                          <p:val>
                                            <p:strVal val="#ppt_y+.1"/>
                                          </p:val>
                                        </p:tav>
                                        <p:tav tm="100000">
                                          <p:val>
                                            <p:strVal val="#ppt_y"/>
                                          </p:val>
                                        </p:tav>
                                      </p:tavLst>
                                    </p:anim>
                                  </p:childTnLst>
                                </p:cTn>
                              </p:par>
                              <p:par>
                                <p:cTn id="93" presetID="10" presetClass="entr" presetSubtype="0" fill="hold" grpId="1" nodeType="with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fade">
                                      <p:cBhvr>
                                        <p:cTn id="95" dur="500"/>
                                        <p:tgtEl>
                                          <p:spTgt spid="10"/>
                                        </p:tgtEl>
                                      </p:cBhvr>
                                    </p:animEffect>
                                  </p:childTnLst>
                                </p:cTn>
                              </p:par>
                              <p:par>
                                <p:cTn id="96" presetID="42" presetClass="entr" presetSubtype="0" fill="hold" grpId="0" nodeType="withEffect">
                                  <p:stCondLst>
                                    <p:cond delay="0"/>
                                  </p:stCondLst>
                                  <p:childTnLst>
                                    <p:set>
                                      <p:cBhvr>
                                        <p:cTn id="97" dur="1" fill="hold">
                                          <p:stCondLst>
                                            <p:cond delay="0"/>
                                          </p:stCondLst>
                                        </p:cTn>
                                        <p:tgtEl>
                                          <p:spTgt spid="3"/>
                                        </p:tgtEl>
                                        <p:attrNameLst>
                                          <p:attrName>style.visibility</p:attrName>
                                        </p:attrNameLst>
                                      </p:cBhvr>
                                      <p:to>
                                        <p:strVal val="visible"/>
                                      </p:to>
                                    </p:set>
                                    <p:animEffect transition="in" filter="fade">
                                      <p:cBhvr>
                                        <p:cTn id="98" dur="500"/>
                                        <p:tgtEl>
                                          <p:spTgt spid="3"/>
                                        </p:tgtEl>
                                      </p:cBhvr>
                                    </p:animEffect>
                                    <p:anim calcmode="lin" valueType="num">
                                      <p:cBhvr>
                                        <p:cTn id="99" dur="500" fill="hold"/>
                                        <p:tgtEl>
                                          <p:spTgt spid="3"/>
                                        </p:tgtEl>
                                        <p:attrNameLst>
                                          <p:attrName>ppt_x</p:attrName>
                                        </p:attrNameLst>
                                      </p:cBhvr>
                                      <p:tavLst>
                                        <p:tav tm="0">
                                          <p:val>
                                            <p:strVal val="#ppt_x"/>
                                          </p:val>
                                        </p:tav>
                                        <p:tav tm="100000">
                                          <p:val>
                                            <p:strVal val="#ppt_x"/>
                                          </p:val>
                                        </p:tav>
                                      </p:tavLst>
                                    </p:anim>
                                    <p:anim calcmode="lin" valueType="num">
                                      <p:cBhvr>
                                        <p:cTn id="100" dur="500" fill="hold"/>
                                        <p:tgtEl>
                                          <p:spTgt spid="3"/>
                                        </p:tgtEl>
                                        <p:attrNameLst>
                                          <p:attrName>ppt_y</p:attrName>
                                        </p:attrNameLst>
                                      </p:cBhvr>
                                      <p:tavLst>
                                        <p:tav tm="0">
                                          <p:val>
                                            <p:strVal val="#ppt_y+.1"/>
                                          </p:val>
                                        </p:tav>
                                        <p:tav tm="100000">
                                          <p:val>
                                            <p:strVal val="#ppt_y"/>
                                          </p:val>
                                        </p:tav>
                                      </p:tavLst>
                                    </p:anim>
                                  </p:childTnLst>
                                </p:cTn>
                              </p:par>
                              <p:par>
                                <p:cTn id="101" presetID="10" presetClass="entr" presetSubtype="0" fill="hold" grpId="1" nodeType="withEffect">
                                  <p:stCondLst>
                                    <p:cond delay="0"/>
                                  </p:stCondLst>
                                  <p:childTnLst>
                                    <p:set>
                                      <p:cBhvr>
                                        <p:cTn id="102" dur="1" fill="hold">
                                          <p:stCondLst>
                                            <p:cond delay="0"/>
                                          </p:stCondLst>
                                        </p:cTn>
                                        <p:tgtEl>
                                          <p:spTgt spid="3"/>
                                        </p:tgtEl>
                                        <p:attrNameLst>
                                          <p:attrName>style.visibility</p:attrName>
                                        </p:attrNameLst>
                                      </p:cBhvr>
                                      <p:to>
                                        <p:strVal val="visible"/>
                                      </p:to>
                                    </p:set>
                                    <p:animEffect transition="in" filter="fade">
                                      <p:cBhvr>
                                        <p:cTn id="10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75" grpId="0"/>
      <p:bldP spid="75" grpId="1"/>
      <p:bldP spid="76" grpId="0"/>
      <p:bldP spid="76" grpId="1"/>
      <p:bldP spid="84" grpId="0"/>
      <p:bldP spid="84" grpId="1"/>
      <p:bldP spid="85" grpId="0"/>
      <p:bldP spid="85" grpId="1"/>
      <p:bldP spid="87" grpId="0" animBg="1"/>
      <p:bldP spid="88" grpId="0"/>
      <p:bldP spid="8" grpId="0"/>
      <p:bldP spid="8" grpId="1"/>
      <p:bldP spid="9" grpId="0"/>
      <p:bldP spid="9" grpId="1"/>
      <p:bldP spid="10" grpId="0"/>
      <p:bldP spid="10" grpId="1"/>
      <p:bldP spid="3" grpId="0"/>
      <p:bldP spid="3"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237E1-E3C9-FEC7-0E3C-5E8650FB717C}"/>
            </a:ext>
          </a:extLst>
        </p:cNvPr>
        <p:cNvGrpSpPr/>
        <p:nvPr/>
      </p:nvGrpSpPr>
      <p:grpSpPr>
        <a:xfrm>
          <a:off x="0" y="0"/>
          <a:ext cx="0" cy="0"/>
          <a:chOff x="0" y="0"/>
          <a:chExt cx="0" cy="0"/>
        </a:xfrm>
      </p:grpSpPr>
      <p:sp>
        <p:nvSpPr>
          <p:cNvPr id="189" name="Forma Livre: Forma 188">
            <a:extLst>
              <a:ext uri="{FF2B5EF4-FFF2-40B4-BE49-F238E27FC236}">
                <a16:creationId xmlns:a16="http://schemas.microsoft.com/office/drawing/2014/main" id="{13AF1876-B6AA-A7B6-4F9D-28C7B1331F04}"/>
              </a:ext>
            </a:extLst>
          </p:cNvPr>
          <p:cNvSpPr/>
          <p:nvPr/>
        </p:nvSpPr>
        <p:spPr>
          <a:xfrm flipV="1">
            <a:off x="953465" y="3829852"/>
            <a:ext cx="7374271" cy="4818848"/>
          </a:xfrm>
          <a:custGeom>
            <a:avLst/>
            <a:gdLst>
              <a:gd name="connsiteX0" fmla="*/ 327368 w 336912"/>
              <a:gd name="connsiteY0" fmla="*/ 30963 h 220161"/>
              <a:gd name="connsiteX1" fmla="*/ 282118 w 336912"/>
              <a:gd name="connsiteY1" fmla="*/ 3 h 220161"/>
              <a:gd name="connsiteX2" fmla="*/ 268337 w 336912"/>
              <a:gd name="connsiteY2" fmla="*/ 8605 h 220161"/>
              <a:gd name="connsiteX3" fmla="*/ 228640 w 336912"/>
              <a:gd name="connsiteY3" fmla="*/ 1036 h 220161"/>
              <a:gd name="connsiteX4" fmla="*/ 169608 w 336912"/>
              <a:gd name="connsiteY4" fmla="*/ 21674 h 220161"/>
              <a:gd name="connsiteX5" fmla="*/ 139414 w 336912"/>
              <a:gd name="connsiteY5" fmla="*/ 18235 h 220161"/>
              <a:gd name="connsiteX6" fmla="*/ 111852 w 336912"/>
              <a:gd name="connsiteY6" fmla="*/ 8605 h 220161"/>
              <a:gd name="connsiteX7" fmla="*/ 92189 w 336912"/>
              <a:gd name="connsiteY7" fmla="*/ 2068 h 220161"/>
              <a:gd name="connsiteX8" fmla="*/ 80052 w 336912"/>
              <a:gd name="connsiteY8" fmla="*/ 11357 h 220161"/>
              <a:gd name="connsiteX9" fmla="*/ 61665 w 336912"/>
              <a:gd name="connsiteY9" fmla="*/ 12385 h 220161"/>
              <a:gd name="connsiteX10" fmla="*/ 40356 w 336912"/>
              <a:gd name="connsiteY10" fmla="*/ 49540 h 220161"/>
              <a:gd name="connsiteX11" fmla="*/ 42331 w 336912"/>
              <a:gd name="connsiteY11" fmla="*/ 68459 h 220161"/>
              <a:gd name="connsiteX12" fmla="*/ 29207 w 336912"/>
              <a:gd name="connsiteY12" fmla="*/ 86346 h 220161"/>
              <a:gd name="connsiteX13" fmla="*/ 0 w 336912"/>
              <a:gd name="connsiteY13" fmla="*/ 98732 h 220161"/>
              <a:gd name="connsiteX14" fmla="*/ 46238 w 336912"/>
              <a:gd name="connsiteY14" fmla="*/ 125220 h 220161"/>
              <a:gd name="connsiteX15" fmla="*/ 48542 w 336912"/>
              <a:gd name="connsiteY15" fmla="*/ 178538 h 220161"/>
              <a:gd name="connsiteX16" fmla="*/ 65286 w 336912"/>
              <a:gd name="connsiteY16" fmla="*/ 185761 h 220161"/>
              <a:gd name="connsiteX17" fmla="*/ 64297 w 336912"/>
              <a:gd name="connsiteY17" fmla="*/ 195737 h 220161"/>
              <a:gd name="connsiteX18" fmla="*/ 81041 w 336912"/>
              <a:gd name="connsiteY18" fmla="*/ 204339 h 220161"/>
              <a:gd name="connsiteX19" fmla="*/ 111852 w 336912"/>
              <a:gd name="connsiteY19" fmla="*/ 211908 h 220161"/>
              <a:gd name="connsiteX20" fmla="*/ 124646 w 336912"/>
              <a:gd name="connsiteY20" fmla="*/ 201932 h 220161"/>
              <a:gd name="connsiteX21" fmla="*/ 142375 w 336912"/>
              <a:gd name="connsiteY21" fmla="*/ 205371 h 220161"/>
              <a:gd name="connsiteX22" fmla="*/ 159776 w 336912"/>
              <a:gd name="connsiteY22" fmla="*/ 192644 h 220161"/>
              <a:gd name="connsiteX23" fmla="*/ 176478 w 336912"/>
              <a:gd name="connsiteY23" fmla="*/ 220164 h 220161"/>
              <a:gd name="connsiteX24" fmla="*/ 227981 w 336912"/>
              <a:gd name="connsiteY24" fmla="*/ 203652 h 220161"/>
              <a:gd name="connsiteX25" fmla="*/ 240117 w 336912"/>
              <a:gd name="connsiteY25" fmla="*/ 212936 h 220161"/>
              <a:gd name="connsiteX26" fmla="*/ 259821 w 336912"/>
              <a:gd name="connsiteY26" fmla="*/ 195050 h 220161"/>
              <a:gd name="connsiteX27" fmla="*/ 279815 w 336912"/>
              <a:gd name="connsiteY27" fmla="*/ 191265 h 220161"/>
              <a:gd name="connsiteX28" fmla="*/ 286396 w 336912"/>
              <a:gd name="connsiteY28" fmla="*/ 165810 h 220161"/>
              <a:gd name="connsiteX29" fmla="*/ 286726 w 336912"/>
              <a:gd name="connsiteY29" fmla="*/ 136570 h 220161"/>
              <a:gd name="connsiteX30" fmla="*/ 281789 w 336912"/>
              <a:gd name="connsiteY30" fmla="*/ 125907 h 220161"/>
              <a:gd name="connsiteX31" fmla="*/ 285080 w 336912"/>
              <a:gd name="connsiteY31" fmla="*/ 96321 h 220161"/>
              <a:gd name="connsiteX32" fmla="*/ 296557 w 336912"/>
              <a:gd name="connsiteY32" fmla="*/ 79122 h 220161"/>
              <a:gd name="connsiteX33" fmla="*/ 317207 w 336912"/>
              <a:gd name="connsiteY33" fmla="*/ 65362 h 220161"/>
              <a:gd name="connsiteX34" fmla="*/ 336912 w 336912"/>
              <a:gd name="connsiteY34" fmla="*/ 63988 h 220161"/>
              <a:gd name="connsiteX35" fmla="*/ 335267 w 336912"/>
              <a:gd name="connsiteY35" fmla="*/ 40939 h 220161"/>
              <a:gd name="connsiteX36" fmla="*/ 327368 w 336912"/>
              <a:gd name="connsiteY36" fmla="*/ 30963 h 22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36912" h="220161">
                <a:moveTo>
                  <a:pt x="327368" y="30963"/>
                </a:moveTo>
                <a:lnTo>
                  <a:pt x="282118" y="3"/>
                </a:lnTo>
                <a:lnTo>
                  <a:pt x="268337" y="8605"/>
                </a:lnTo>
                <a:lnTo>
                  <a:pt x="228640" y="1036"/>
                </a:lnTo>
                <a:lnTo>
                  <a:pt x="169608" y="21674"/>
                </a:lnTo>
                <a:lnTo>
                  <a:pt x="139414" y="18235"/>
                </a:lnTo>
                <a:lnTo>
                  <a:pt x="111852" y="8605"/>
                </a:lnTo>
                <a:lnTo>
                  <a:pt x="92189" y="2068"/>
                </a:lnTo>
                <a:lnTo>
                  <a:pt x="80052" y="11357"/>
                </a:lnTo>
                <a:lnTo>
                  <a:pt x="61665" y="12385"/>
                </a:lnTo>
                <a:lnTo>
                  <a:pt x="40356" y="49540"/>
                </a:lnTo>
                <a:lnTo>
                  <a:pt x="42331" y="68459"/>
                </a:lnTo>
                <a:lnTo>
                  <a:pt x="29207" y="86346"/>
                </a:lnTo>
                <a:lnTo>
                  <a:pt x="0" y="98732"/>
                </a:lnTo>
                <a:lnTo>
                  <a:pt x="46238" y="125220"/>
                </a:lnTo>
                <a:lnTo>
                  <a:pt x="48542" y="178538"/>
                </a:lnTo>
                <a:lnTo>
                  <a:pt x="65286" y="185761"/>
                </a:lnTo>
                <a:lnTo>
                  <a:pt x="64297" y="195737"/>
                </a:lnTo>
                <a:lnTo>
                  <a:pt x="81041" y="204339"/>
                </a:lnTo>
                <a:lnTo>
                  <a:pt x="111852" y="211908"/>
                </a:lnTo>
                <a:lnTo>
                  <a:pt x="124646" y="201932"/>
                </a:lnTo>
                <a:lnTo>
                  <a:pt x="142375" y="205371"/>
                </a:lnTo>
                <a:lnTo>
                  <a:pt x="159776" y="192644"/>
                </a:lnTo>
                <a:lnTo>
                  <a:pt x="176478" y="220164"/>
                </a:lnTo>
                <a:lnTo>
                  <a:pt x="227981" y="203652"/>
                </a:lnTo>
                <a:lnTo>
                  <a:pt x="240117" y="212936"/>
                </a:lnTo>
                <a:lnTo>
                  <a:pt x="259821" y="195050"/>
                </a:lnTo>
                <a:lnTo>
                  <a:pt x="279815" y="191265"/>
                </a:lnTo>
                <a:lnTo>
                  <a:pt x="286396" y="165810"/>
                </a:lnTo>
                <a:lnTo>
                  <a:pt x="286726" y="136570"/>
                </a:lnTo>
                <a:lnTo>
                  <a:pt x="281789" y="125907"/>
                </a:lnTo>
                <a:lnTo>
                  <a:pt x="285080" y="96321"/>
                </a:lnTo>
                <a:lnTo>
                  <a:pt x="296557" y="79122"/>
                </a:lnTo>
                <a:lnTo>
                  <a:pt x="317207" y="65362"/>
                </a:lnTo>
                <a:lnTo>
                  <a:pt x="336912" y="63988"/>
                </a:lnTo>
                <a:lnTo>
                  <a:pt x="335267" y="40939"/>
                </a:lnTo>
                <a:lnTo>
                  <a:pt x="327368" y="30963"/>
                </a:lnTo>
                <a:close/>
              </a:path>
            </a:pathLst>
          </a:custGeom>
          <a:solidFill>
            <a:srgbClr val="308BC9"/>
          </a:solidFill>
          <a:ln w="12700" cap="flat">
            <a:solidFill>
              <a:schemeClr val="tx1"/>
            </a:solidFill>
            <a:prstDash val="solid"/>
            <a:miter/>
          </a:ln>
        </p:spPr>
        <p:txBody>
          <a:bodyPr rtlCol="0" anchor="ctr"/>
          <a:lstStyle/>
          <a:p>
            <a:endParaRPr lang="pt-BR"/>
          </a:p>
        </p:txBody>
      </p:sp>
      <p:sp>
        <p:nvSpPr>
          <p:cNvPr id="25" name="Retângulo 24">
            <a:extLst>
              <a:ext uri="{FF2B5EF4-FFF2-40B4-BE49-F238E27FC236}">
                <a16:creationId xmlns:a16="http://schemas.microsoft.com/office/drawing/2014/main" id="{F9D40657-F823-2E4C-9BF6-50A6007D0989}"/>
              </a:ext>
            </a:extLst>
          </p:cNvPr>
          <p:cNvSpPr/>
          <p:nvPr/>
        </p:nvSpPr>
        <p:spPr>
          <a:xfrm>
            <a:off x="1002620" y="655480"/>
            <a:ext cx="189000" cy="104255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2700">
              <a:solidFill>
                <a:prstClr val="white"/>
              </a:solidFill>
              <a:latin typeface="Calibri" panose="020F0502020204030204"/>
            </a:endParaRPr>
          </a:p>
        </p:txBody>
      </p:sp>
      <p:sp>
        <p:nvSpPr>
          <p:cNvPr id="75" name="Forma Livre 74">
            <a:extLst>
              <a:ext uri="{FF2B5EF4-FFF2-40B4-BE49-F238E27FC236}">
                <a16:creationId xmlns:a16="http://schemas.microsoft.com/office/drawing/2014/main" id="{4549D847-FAC2-B2CE-832B-1F6A946D8B2D}"/>
              </a:ext>
            </a:extLst>
          </p:cNvPr>
          <p:cNvSpPr/>
          <p:nvPr/>
        </p:nvSpPr>
        <p:spPr>
          <a:xfrm>
            <a:off x="11577235" y="6011984"/>
            <a:ext cx="2277783" cy="1493057"/>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 26.204 </a:t>
            </a:r>
            <a:r>
              <a:rPr lang="pt-BR" sz="3300" b="1" dirty="0">
                <a:solidFill>
                  <a:schemeClr val="accent3">
                    <a:lumMod val="75000"/>
                  </a:schemeClr>
                </a:solidFill>
                <a:latin typeface="Segoe UI Black" panose="020B0A02040204020203" pitchFamily="34" charset="0"/>
                <a:ea typeface="Segoe UI Black" panose="020B0A02040204020203" pitchFamily="34" charset="0"/>
              </a:rPr>
              <a:t>PESSOAS</a:t>
            </a:r>
            <a:r>
              <a:rPr lang="pt-BR" sz="2400" b="1" dirty="0">
                <a:latin typeface="Segoe UI Black" panose="020B0A02040204020203" pitchFamily="34" charset="0"/>
                <a:ea typeface="Segoe UI Black" panose="020B0A02040204020203" pitchFamily="34" charset="0"/>
              </a:rPr>
              <a:t> beneficiadas</a:t>
            </a:r>
            <a:endParaRPr lang="pt-BR" sz="2400" b="1" dirty="0">
              <a:solidFill>
                <a:schemeClr val="accent4">
                  <a:lumMod val="75000"/>
                </a:schemeClr>
              </a:solidFill>
              <a:latin typeface="Segoe UI Black" panose="020B0A02040204020203" pitchFamily="34" charset="0"/>
              <a:ea typeface="Segoe UI Black" panose="020B0A02040204020203" pitchFamily="34" charset="0"/>
            </a:endParaRPr>
          </a:p>
        </p:txBody>
      </p:sp>
      <p:sp>
        <p:nvSpPr>
          <p:cNvPr id="76" name="Forma Livre 75">
            <a:extLst>
              <a:ext uri="{FF2B5EF4-FFF2-40B4-BE49-F238E27FC236}">
                <a16:creationId xmlns:a16="http://schemas.microsoft.com/office/drawing/2014/main" id="{70A78DC7-4D40-AC6D-7674-39D5713A349A}"/>
              </a:ext>
            </a:extLst>
          </p:cNvPr>
          <p:cNvSpPr/>
          <p:nvPr/>
        </p:nvSpPr>
        <p:spPr>
          <a:xfrm>
            <a:off x="11353800" y="4058452"/>
            <a:ext cx="2645540"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5.823 </a:t>
            </a:r>
            <a:r>
              <a:rPr lang="pt-BR" sz="3300" b="1" dirty="0">
                <a:solidFill>
                  <a:schemeClr val="accent4">
                    <a:lumMod val="75000"/>
                  </a:schemeClr>
                </a:solidFill>
                <a:latin typeface="Segoe UI Black" panose="020B0A02040204020203" pitchFamily="34" charset="0"/>
                <a:ea typeface="Segoe UI Black" panose="020B0A02040204020203" pitchFamily="34" charset="0"/>
              </a:rPr>
              <a:t>FAMÍLIAS</a:t>
            </a:r>
            <a:r>
              <a:rPr lang="pt-BR" sz="2400" b="1" dirty="0">
                <a:solidFill>
                  <a:schemeClr val="tx1"/>
                </a:solidFill>
                <a:latin typeface="Segoe UI Black" panose="020B0A02040204020203" pitchFamily="34" charset="0"/>
                <a:ea typeface="Segoe UI Black" panose="020B0A02040204020203" pitchFamily="34" charset="0"/>
              </a:rPr>
              <a:t> atendidas</a:t>
            </a:r>
          </a:p>
        </p:txBody>
      </p:sp>
      <p:pic>
        <p:nvPicPr>
          <p:cNvPr id="77" name="Picture 2" descr="https://static.vecteezy.com/ti/vetor-gratis/p3/5720392-pais-e-filho-icone-familia-ilustracao-isolado-em-fundo-branco-gratis-vetor.jpg">
            <a:extLst>
              <a:ext uri="{FF2B5EF4-FFF2-40B4-BE49-F238E27FC236}">
                <a16:creationId xmlns:a16="http://schemas.microsoft.com/office/drawing/2014/main" id="{D14C82C8-87A4-98D1-CC72-5EC78BEBA005}"/>
              </a:ext>
            </a:extLst>
          </p:cNvPr>
          <p:cNvPicPr>
            <a:picLocks noChangeAspect="1" noChangeArrowheads="1"/>
          </p:cNvPicPr>
          <p:nvPr/>
        </p:nvPicPr>
        <p:blipFill>
          <a:blip r:embed="rId2" cstate="print">
            <a:biLevel thresh="75000"/>
            <a:extLst>
              <a:ext uri="{BEBA8EAE-BF5A-486C-A8C5-ECC9F3942E4B}">
                <a14:imgProps xmlns:a14="http://schemas.microsoft.com/office/drawing/2010/main">
                  <a14:imgLayer r:embed="rId3">
                    <a14:imgEffect>
                      <a14:backgroundRemoval t="10000" b="90000" l="10000" r="90000">
                        <a14:foregroundMark x1="36302" y1="19583" x2="36302" y2="19583"/>
                        <a14:foregroundMark x1="59635" y1="20990" x2="59635" y2="20990"/>
                        <a14:foregroundMark x1="47969" y1="80104" x2="47969" y2="80104"/>
                      </a14:backgroundRemoval>
                    </a14:imgEffect>
                  </a14:imgLayer>
                </a14:imgProps>
              </a:ext>
              <a:ext uri="{28A0092B-C50C-407E-A947-70E740481C1C}">
                <a14:useLocalDpi xmlns:a14="http://schemas.microsoft.com/office/drawing/2010/main" val="0"/>
              </a:ext>
            </a:extLst>
          </a:blip>
          <a:srcRect/>
          <a:stretch>
            <a:fillRect/>
          </a:stretch>
        </p:blipFill>
        <p:spPr bwMode="auto">
          <a:xfrm>
            <a:off x="10228600" y="8096689"/>
            <a:ext cx="1163750" cy="116375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https://i0.wp.com/imagensemoldes.com.br/wp-content/uploads/2020/05/%C3%8Dcone-Fam%C3%ADlia-PNG.png?fit=800%2C787&amp;ssl=1">
            <a:extLst>
              <a:ext uri="{FF2B5EF4-FFF2-40B4-BE49-F238E27FC236}">
                <a16:creationId xmlns:a16="http://schemas.microsoft.com/office/drawing/2014/main" id="{A8A1316A-B8ED-AD6A-5E45-EA1E838D9F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63084" y="6195306"/>
            <a:ext cx="1069480" cy="1052101"/>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Agrupar 80">
            <a:extLst>
              <a:ext uri="{FF2B5EF4-FFF2-40B4-BE49-F238E27FC236}">
                <a16:creationId xmlns:a16="http://schemas.microsoft.com/office/drawing/2014/main" id="{7447CB06-383D-9B36-9450-A61B9C815758}"/>
              </a:ext>
            </a:extLst>
          </p:cNvPr>
          <p:cNvGrpSpPr/>
          <p:nvPr/>
        </p:nvGrpSpPr>
        <p:grpSpPr>
          <a:xfrm>
            <a:off x="12235623" y="2344794"/>
            <a:ext cx="3897793" cy="804379"/>
            <a:chOff x="8312816" y="1241812"/>
            <a:chExt cx="3310131" cy="752707"/>
          </a:xfrm>
          <a:solidFill>
            <a:schemeClr val="accent1">
              <a:lumMod val="50000"/>
            </a:schemeClr>
          </a:solidFill>
        </p:grpSpPr>
        <p:sp>
          <p:nvSpPr>
            <p:cNvPr id="82" name="Retângulo 81">
              <a:extLst>
                <a:ext uri="{FF2B5EF4-FFF2-40B4-BE49-F238E27FC236}">
                  <a16:creationId xmlns:a16="http://schemas.microsoft.com/office/drawing/2014/main" id="{C9ABA10D-B628-2EE2-4BB0-AC29C5204C82}"/>
                </a:ext>
              </a:extLst>
            </p:cNvPr>
            <p:cNvSpPr/>
            <p:nvPr/>
          </p:nvSpPr>
          <p:spPr>
            <a:xfrm>
              <a:off x="8525184" y="1306253"/>
              <a:ext cx="3097763" cy="6882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a:p>
          </p:txBody>
        </p:sp>
        <p:sp>
          <p:nvSpPr>
            <p:cNvPr id="83" name="Forma Livre 82">
              <a:extLst>
                <a:ext uri="{FF2B5EF4-FFF2-40B4-BE49-F238E27FC236}">
                  <a16:creationId xmlns:a16="http://schemas.microsoft.com/office/drawing/2014/main" id="{C9188780-0DF7-8D95-89D2-9135DCCC585B}"/>
                </a:ext>
              </a:extLst>
            </p:cNvPr>
            <p:cNvSpPr/>
            <p:nvPr/>
          </p:nvSpPr>
          <p:spPr>
            <a:xfrm>
              <a:off x="8312816" y="1241812"/>
              <a:ext cx="3310131" cy="586283"/>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3600" b="1" dirty="0">
                  <a:solidFill>
                    <a:schemeClr val="bg1"/>
                  </a:solidFill>
                  <a:latin typeface="Segoe UI Black" panose="020B0A02040204020203" pitchFamily="34" charset="0"/>
                  <a:ea typeface="Segoe UI Black" panose="020B0A02040204020203" pitchFamily="34" charset="0"/>
                </a:rPr>
                <a:t>Resultados</a:t>
              </a:r>
              <a:endParaRPr lang="pt-BR" sz="3600" b="1" kern="1200" dirty="0">
                <a:solidFill>
                  <a:schemeClr val="bg1"/>
                </a:solidFill>
                <a:latin typeface="Segoe UI Black" panose="020B0A02040204020203" pitchFamily="34" charset="0"/>
                <a:ea typeface="Segoe UI Black" panose="020B0A02040204020203" pitchFamily="34" charset="0"/>
              </a:endParaRPr>
            </a:p>
          </p:txBody>
        </p:sp>
      </p:grpSp>
      <p:sp>
        <p:nvSpPr>
          <p:cNvPr id="84" name="CaixaDeTexto 83">
            <a:extLst>
              <a:ext uri="{FF2B5EF4-FFF2-40B4-BE49-F238E27FC236}">
                <a16:creationId xmlns:a16="http://schemas.microsoft.com/office/drawing/2014/main" id="{BEA6FDB1-25F6-DBEA-6477-0C41C8DF761B}"/>
              </a:ext>
            </a:extLst>
          </p:cNvPr>
          <p:cNvSpPr txBox="1"/>
          <p:nvPr/>
        </p:nvSpPr>
        <p:spPr>
          <a:xfrm>
            <a:off x="1143000" y="610969"/>
            <a:ext cx="13417112" cy="646331"/>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pt-BR" sz="3600" b="1" dirty="0"/>
              <a:t>Programa de Universalização do Acesso à Energia Elétrica</a:t>
            </a:r>
          </a:p>
        </p:txBody>
      </p:sp>
      <p:sp>
        <p:nvSpPr>
          <p:cNvPr id="85" name="CaixaDeTexto 84">
            <a:extLst>
              <a:ext uri="{FF2B5EF4-FFF2-40B4-BE49-F238E27FC236}">
                <a16:creationId xmlns:a16="http://schemas.microsoft.com/office/drawing/2014/main" id="{3559524B-0BAC-E2B2-6574-49546BCD1B7A}"/>
              </a:ext>
            </a:extLst>
          </p:cNvPr>
          <p:cNvSpPr txBox="1"/>
          <p:nvPr/>
        </p:nvSpPr>
        <p:spPr>
          <a:xfrm>
            <a:off x="1143000" y="1104900"/>
            <a:ext cx="13417112" cy="584775"/>
          </a:xfrm>
          <a:prstGeom prst="rect">
            <a:avLst/>
          </a:prstGeom>
          <a:noFill/>
        </p:spPr>
        <p:txBody>
          <a:bodyPr wrap="square" rtlCol="0">
            <a:spAutoFit/>
          </a:bodyPr>
          <a:lstStyle/>
          <a:p>
            <a:pPr>
              <a:defRPr/>
            </a:pPr>
            <a:r>
              <a:rPr lang="pt-BR" sz="3200" dirty="0"/>
              <a:t>Programa </a:t>
            </a:r>
            <a:r>
              <a:rPr lang="pt-BR" sz="3200" b="1" dirty="0">
                <a:effectLst>
                  <a:outerShdw blurRad="38100" dist="38100" dir="2700000" algn="tl">
                    <a:srgbClr val="000000">
                      <a:alpha val="43137"/>
                    </a:srgbClr>
                  </a:outerShdw>
                </a:effectLst>
              </a:rPr>
              <a:t>LUZ PARA TODOS</a:t>
            </a:r>
          </a:p>
        </p:txBody>
      </p:sp>
      <p:sp>
        <p:nvSpPr>
          <p:cNvPr id="87" name="Retângulo 86">
            <a:extLst>
              <a:ext uri="{FF2B5EF4-FFF2-40B4-BE49-F238E27FC236}">
                <a16:creationId xmlns:a16="http://schemas.microsoft.com/office/drawing/2014/main" id="{CAF02824-222C-8D5F-F740-A2B432DC56B4}"/>
              </a:ext>
            </a:extLst>
          </p:cNvPr>
          <p:cNvSpPr/>
          <p:nvPr/>
        </p:nvSpPr>
        <p:spPr>
          <a:xfrm>
            <a:off x="-2" y="2171700"/>
            <a:ext cx="9394068" cy="7797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88" name="CaixaDeTexto 87">
            <a:extLst>
              <a:ext uri="{FF2B5EF4-FFF2-40B4-BE49-F238E27FC236}">
                <a16:creationId xmlns:a16="http://schemas.microsoft.com/office/drawing/2014/main" id="{3A947403-FDA1-A092-E1D9-9ECAF1EFC35A}"/>
              </a:ext>
            </a:extLst>
          </p:cNvPr>
          <p:cNvSpPr txBox="1"/>
          <p:nvPr/>
        </p:nvSpPr>
        <p:spPr>
          <a:xfrm>
            <a:off x="0" y="2171700"/>
            <a:ext cx="9394068" cy="769441"/>
          </a:xfrm>
          <a:prstGeom prst="rect">
            <a:avLst/>
          </a:prstGeom>
          <a:noFill/>
        </p:spPr>
        <p:txBody>
          <a:bodyPr wrap="square" rtlCol="0">
            <a:spAutoFit/>
          </a:bodyPr>
          <a:lstStyle/>
          <a:p>
            <a:r>
              <a:rPr lang="pt-BR" sz="4400" b="1" dirty="0">
                <a:solidFill>
                  <a:schemeClr val="bg1"/>
                </a:solidFill>
                <a:latin typeface="Arial Black" panose="020B0A04020102020204" pitchFamily="34" charset="0"/>
                <a:cs typeface="Arial" panose="020B0604020202020204" pitchFamily="34" charset="0"/>
              </a:rPr>
              <a:t>LPT – Município de Curralinho</a:t>
            </a:r>
            <a:endParaRPr lang="pt-BR" sz="2800" b="1" dirty="0">
              <a:solidFill>
                <a:srgbClr val="00008B"/>
              </a:solidFill>
              <a:latin typeface="Arial Bold"/>
              <a:cs typeface="Arial" panose="020B0604020202020204" pitchFamily="34" charset="0"/>
            </a:endParaRPr>
          </a:p>
        </p:txBody>
      </p:sp>
      <p:pic>
        <p:nvPicPr>
          <p:cNvPr id="5" name="Gráfico 4" descr="Sala de aula com preenchimento sólido">
            <a:extLst>
              <a:ext uri="{FF2B5EF4-FFF2-40B4-BE49-F238E27FC236}">
                <a16:creationId xmlns:a16="http://schemas.microsoft.com/office/drawing/2014/main" id="{82B3505D-EACF-2B93-62BB-991E2CED66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391224" y="4262144"/>
            <a:ext cx="1076549" cy="1076549"/>
          </a:xfrm>
          <a:prstGeom prst="rect">
            <a:avLst/>
          </a:prstGeom>
        </p:spPr>
      </p:pic>
      <p:sp>
        <p:nvSpPr>
          <p:cNvPr id="6" name="Retângulo 5">
            <a:extLst>
              <a:ext uri="{FF2B5EF4-FFF2-40B4-BE49-F238E27FC236}">
                <a16:creationId xmlns:a16="http://schemas.microsoft.com/office/drawing/2014/main" id="{F57F24B0-7987-990E-5FD3-E8AFAC08462F}"/>
              </a:ext>
            </a:extLst>
          </p:cNvPr>
          <p:cNvSpPr/>
          <p:nvPr/>
        </p:nvSpPr>
        <p:spPr>
          <a:xfrm>
            <a:off x="14114801" y="3549522"/>
            <a:ext cx="45719" cy="673747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Picture 8" descr="https://cdn-icons-png.flaticon.com/512/1416/1416832.png">
            <a:extLst>
              <a:ext uri="{FF2B5EF4-FFF2-40B4-BE49-F238E27FC236}">
                <a16:creationId xmlns:a16="http://schemas.microsoft.com/office/drawing/2014/main" id="{EB83E3AE-BA06-A2CD-5709-84A48AB9DA8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10800" y="4262144"/>
            <a:ext cx="1160803" cy="1160803"/>
          </a:xfrm>
          <a:prstGeom prst="rect">
            <a:avLst/>
          </a:prstGeom>
          <a:noFill/>
          <a:extLst>
            <a:ext uri="{909E8E84-426E-40DD-AFC4-6F175D3DCCD1}">
              <a14:hiddenFill xmlns:a14="http://schemas.microsoft.com/office/drawing/2010/main">
                <a:solidFill>
                  <a:srgbClr val="FFFFFF"/>
                </a:solidFill>
              </a14:hiddenFill>
            </a:ext>
          </a:extLst>
        </p:spPr>
      </p:pic>
      <p:sp>
        <p:nvSpPr>
          <p:cNvPr id="8" name="Forma Livre 78">
            <a:extLst>
              <a:ext uri="{FF2B5EF4-FFF2-40B4-BE49-F238E27FC236}">
                <a16:creationId xmlns:a16="http://schemas.microsoft.com/office/drawing/2014/main" id="{D4ED1CC2-DA1F-6918-76AF-40B6E14B2FA2}"/>
              </a:ext>
            </a:extLst>
          </p:cNvPr>
          <p:cNvSpPr/>
          <p:nvPr/>
        </p:nvSpPr>
        <p:spPr>
          <a:xfrm>
            <a:off x="11613467" y="7816295"/>
            <a:ext cx="2462668"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spcBef>
                <a:spcPct val="0"/>
              </a:spcBef>
              <a:spcAft>
                <a:spcPct val="35000"/>
              </a:spcAft>
            </a:pPr>
            <a:r>
              <a:rPr lang="pt-BR" sz="4200" b="1" dirty="0">
                <a:latin typeface="Segoe UI Black" panose="020B0A02040204020203" pitchFamily="34" charset="0"/>
                <a:ea typeface="Segoe UI Black" panose="020B0A02040204020203" pitchFamily="34" charset="0"/>
              </a:rPr>
              <a:t>-</a:t>
            </a:r>
            <a:r>
              <a:rPr lang="pt-BR" sz="2000" b="1" dirty="0">
                <a:latin typeface="Segoe UI Black" panose="020B0A02040204020203" pitchFamily="34" charset="0"/>
                <a:ea typeface="Segoe UI Black" panose="020B0A02040204020203" pitchFamily="34" charset="0"/>
              </a:rPr>
              <a:t> </a:t>
            </a:r>
            <a:r>
              <a:rPr lang="pt-BR" sz="3300" b="1" dirty="0">
                <a:solidFill>
                  <a:schemeClr val="tx2">
                    <a:lumMod val="60000"/>
                    <a:lumOff val="40000"/>
                  </a:schemeClr>
                </a:solidFill>
                <a:latin typeface="Segoe UI Black" panose="020B0A02040204020203" pitchFamily="34" charset="0"/>
                <a:ea typeface="Segoe UI Black" panose="020B0A02040204020203" pitchFamily="34" charset="0"/>
              </a:rPr>
              <a:t>FAMÍLIAS </a:t>
            </a:r>
            <a:r>
              <a:rPr lang="pt-BR" sz="2400" b="1" dirty="0">
                <a:latin typeface="Segoe UI Black" panose="020B0A02040204020203" pitchFamily="34" charset="0"/>
                <a:ea typeface="Segoe UI Black" panose="020B0A02040204020203" pitchFamily="34" charset="0"/>
              </a:rPr>
              <a:t>a serem atendidas</a:t>
            </a:r>
          </a:p>
        </p:txBody>
      </p:sp>
      <p:sp>
        <p:nvSpPr>
          <p:cNvPr id="9" name="Forma Livre 75">
            <a:extLst>
              <a:ext uri="{FF2B5EF4-FFF2-40B4-BE49-F238E27FC236}">
                <a16:creationId xmlns:a16="http://schemas.microsoft.com/office/drawing/2014/main" id="{A51DD8F6-DC63-33FD-70E5-7BF8747C41B4}"/>
              </a:ext>
            </a:extLst>
          </p:cNvPr>
          <p:cNvSpPr/>
          <p:nvPr/>
        </p:nvSpPr>
        <p:spPr>
          <a:xfrm>
            <a:off x="15428550" y="4078346"/>
            <a:ext cx="2645540"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 13 </a:t>
            </a:r>
            <a:r>
              <a:rPr lang="pt-BR" sz="3300" b="1" dirty="0">
                <a:solidFill>
                  <a:schemeClr val="accent4">
                    <a:lumMod val="75000"/>
                  </a:schemeClr>
                </a:solidFill>
                <a:latin typeface="Segoe UI Black" panose="020B0A02040204020203" pitchFamily="34" charset="0"/>
                <a:ea typeface="Segoe UI Black" panose="020B0A02040204020203" pitchFamily="34" charset="0"/>
              </a:rPr>
              <a:t>ESCOLAS </a:t>
            </a:r>
            <a:r>
              <a:rPr lang="pt-BR" sz="2400" b="1" dirty="0">
                <a:solidFill>
                  <a:schemeClr val="tx1"/>
                </a:solidFill>
                <a:latin typeface="Segoe UI Black" panose="020B0A02040204020203" pitchFamily="34" charset="0"/>
                <a:ea typeface="Segoe UI Black" panose="020B0A02040204020203" pitchFamily="34" charset="0"/>
              </a:rPr>
              <a:t>atendidas</a:t>
            </a:r>
          </a:p>
        </p:txBody>
      </p:sp>
      <p:sp>
        <p:nvSpPr>
          <p:cNvPr id="10" name="Forma Livre 75">
            <a:extLst>
              <a:ext uri="{FF2B5EF4-FFF2-40B4-BE49-F238E27FC236}">
                <a16:creationId xmlns:a16="http://schemas.microsoft.com/office/drawing/2014/main" id="{C0AF62BA-4A4D-8DBE-954E-3A47BC3DBBC0}"/>
              </a:ext>
            </a:extLst>
          </p:cNvPr>
          <p:cNvSpPr/>
          <p:nvPr/>
        </p:nvSpPr>
        <p:spPr>
          <a:xfrm>
            <a:off x="15705508" y="5999284"/>
            <a:ext cx="2274497"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7 </a:t>
            </a:r>
            <a:r>
              <a:rPr lang="pt-BR" sz="3300" b="1" dirty="0">
                <a:solidFill>
                  <a:schemeClr val="accent4">
                    <a:lumMod val="75000"/>
                  </a:schemeClr>
                </a:solidFill>
                <a:latin typeface="Segoe UI Black" panose="020B0A02040204020203" pitchFamily="34" charset="0"/>
                <a:ea typeface="Segoe UI Black" panose="020B0A02040204020203" pitchFamily="34" charset="0"/>
              </a:rPr>
              <a:t>ESCOLAS </a:t>
            </a:r>
            <a:r>
              <a:rPr lang="pt-BR" sz="2400" b="1" dirty="0">
                <a:solidFill>
                  <a:schemeClr val="tx1"/>
                </a:solidFill>
                <a:latin typeface="Segoe UI Black" panose="020B0A02040204020203" pitchFamily="34" charset="0"/>
                <a:ea typeface="Segoe UI Black" panose="020B0A02040204020203" pitchFamily="34" charset="0"/>
              </a:rPr>
              <a:t>a serem atendidas até </a:t>
            </a:r>
            <a:r>
              <a:rPr lang="pt-BR" sz="2400" b="1" dirty="0">
                <a:solidFill>
                  <a:schemeClr val="accent4">
                    <a:lumMod val="75000"/>
                  </a:schemeClr>
                </a:solidFill>
                <a:latin typeface="Segoe UI Black" panose="020B0A02040204020203" pitchFamily="34" charset="0"/>
                <a:ea typeface="Segoe UI Black" panose="020B0A02040204020203" pitchFamily="34" charset="0"/>
              </a:rPr>
              <a:t>dez/25</a:t>
            </a:r>
            <a:endParaRPr lang="pt-BR" sz="2400" b="1" dirty="0">
              <a:solidFill>
                <a:schemeClr val="tx1"/>
              </a:solidFill>
              <a:latin typeface="Segoe UI Black" panose="020B0A02040204020203" pitchFamily="34" charset="0"/>
              <a:ea typeface="Segoe UI Black" panose="020B0A02040204020203" pitchFamily="34" charset="0"/>
            </a:endParaRPr>
          </a:p>
        </p:txBody>
      </p:sp>
      <p:pic>
        <p:nvPicPr>
          <p:cNvPr id="13" name="Gráfico 12" descr="Sala de aula estrutura de tópicos">
            <a:extLst>
              <a:ext uri="{FF2B5EF4-FFF2-40B4-BE49-F238E27FC236}">
                <a16:creationId xmlns:a16="http://schemas.microsoft.com/office/drawing/2014/main" id="{6FF92613-40B7-D9A7-9BC2-8DBCAF363EA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632964" y="6629512"/>
            <a:ext cx="914400" cy="914400"/>
          </a:xfrm>
          <a:prstGeom prst="rect">
            <a:avLst/>
          </a:prstGeom>
        </p:spPr>
      </p:pic>
      <p:sp>
        <p:nvSpPr>
          <p:cNvPr id="2" name="CaixaDeTexto 1">
            <a:extLst>
              <a:ext uri="{FF2B5EF4-FFF2-40B4-BE49-F238E27FC236}">
                <a16:creationId xmlns:a16="http://schemas.microsoft.com/office/drawing/2014/main" id="{7C5AC4E6-E6F9-06CE-B81D-B87B21E64415}"/>
              </a:ext>
            </a:extLst>
          </p:cNvPr>
          <p:cNvSpPr txBox="1"/>
          <p:nvPr/>
        </p:nvSpPr>
        <p:spPr>
          <a:xfrm>
            <a:off x="4059079" y="6186157"/>
            <a:ext cx="1609922" cy="369332"/>
          </a:xfrm>
          <a:prstGeom prst="rect">
            <a:avLst/>
          </a:prstGeom>
          <a:noFill/>
        </p:spPr>
        <p:txBody>
          <a:bodyPr wrap="square">
            <a:spAutoFit/>
          </a:bodyPr>
          <a:lstStyle/>
          <a:p>
            <a:r>
              <a:rPr lang="pt-BR" sz="1800" b="1" dirty="0">
                <a:solidFill>
                  <a:schemeClr val="bg1"/>
                </a:solidFill>
                <a:latin typeface="Arial Black" panose="020B0A04020102020204" pitchFamily="34" charset="0"/>
                <a:cs typeface="Arial" panose="020B0604020202020204" pitchFamily="34" charset="0"/>
              </a:rPr>
              <a:t>Curralinho</a:t>
            </a:r>
            <a:endParaRPr lang="pt-BR" dirty="0"/>
          </a:p>
        </p:txBody>
      </p:sp>
    </p:spTree>
    <p:extLst>
      <p:ext uri="{BB962C8B-B14F-4D97-AF65-F5344CB8AC3E}">
        <p14:creationId xmlns:p14="http://schemas.microsoft.com/office/powerpoint/2010/main" val="399962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42" presetClass="entr" presetSubtype="0"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fade">
                                      <p:cBhvr>
                                        <p:cTn id="10" dur="500"/>
                                        <p:tgtEl>
                                          <p:spTgt spid="77"/>
                                        </p:tgtEl>
                                      </p:cBhvr>
                                    </p:animEffect>
                                    <p:anim calcmode="lin" valueType="num">
                                      <p:cBhvr>
                                        <p:cTn id="11" dur="500" fill="hold"/>
                                        <p:tgtEl>
                                          <p:spTgt spid="77"/>
                                        </p:tgtEl>
                                        <p:attrNameLst>
                                          <p:attrName>ppt_x</p:attrName>
                                        </p:attrNameLst>
                                      </p:cBhvr>
                                      <p:tavLst>
                                        <p:tav tm="0">
                                          <p:val>
                                            <p:strVal val="#ppt_x"/>
                                          </p:val>
                                        </p:tav>
                                        <p:tav tm="100000">
                                          <p:val>
                                            <p:strVal val="#ppt_x"/>
                                          </p:val>
                                        </p:tav>
                                      </p:tavLst>
                                    </p:anim>
                                    <p:anim calcmode="lin" valueType="num">
                                      <p:cBhvr>
                                        <p:cTn id="12" dur="500" fill="hold"/>
                                        <p:tgtEl>
                                          <p:spTgt spid="7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500"/>
                                        <p:tgtEl>
                                          <p:spTgt spid="78"/>
                                        </p:tgtEl>
                                      </p:cBhvr>
                                    </p:animEffect>
                                    <p:anim calcmode="lin" valueType="num">
                                      <p:cBhvr>
                                        <p:cTn id="16" dur="500" fill="hold"/>
                                        <p:tgtEl>
                                          <p:spTgt spid="78"/>
                                        </p:tgtEl>
                                        <p:attrNameLst>
                                          <p:attrName>ppt_x</p:attrName>
                                        </p:attrNameLst>
                                      </p:cBhvr>
                                      <p:tavLst>
                                        <p:tav tm="0">
                                          <p:val>
                                            <p:strVal val="#ppt_x"/>
                                          </p:val>
                                        </p:tav>
                                        <p:tav tm="100000">
                                          <p:val>
                                            <p:strVal val="#ppt_x"/>
                                          </p:val>
                                        </p:tav>
                                      </p:tavLst>
                                    </p:anim>
                                    <p:anim calcmode="lin" valueType="num">
                                      <p:cBhvr>
                                        <p:cTn id="17" dur="500" fill="hold"/>
                                        <p:tgtEl>
                                          <p:spTgt spid="7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anim calcmode="lin" valueType="num">
                                      <p:cBhvr>
                                        <p:cTn id="21" dur="500" fill="hold"/>
                                        <p:tgtEl>
                                          <p:spTgt spid="76"/>
                                        </p:tgtEl>
                                        <p:attrNameLst>
                                          <p:attrName>ppt_x</p:attrName>
                                        </p:attrNameLst>
                                      </p:cBhvr>
                                      <p:tavLst>
                                        <p:tav tm="0">
                                          <p:val>
                                            <p:strVal val="#ppt_x"/>
                                          </p:val>
                                        </p:tav>
                                        <p:tav tm="100000">
                                          <p:val>
                                            <p:strVal val="#ppt_x"/>
                                          </p:val>
                                        </p:tav>
                                      </p:tavLst>
                                    </p:anim>
                                    <p:anim calcmode="lin" valueType="num">
                                      <p:cBhvr>
                                        <p:cTn id="22" dur="500" fill="hold"/>
                                        <p:tgtEl>
                                          <p:spTgt spid="7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fade">
                                      <p:cBhvr>
                                        <p:cTn id="25" dur="500"/>
                                        <p:tgtEl>
                                          <p:spTgt spid="75"/>
                                        </p:tgtEl>
                                      </p:cBhvr>
                                    </p:animEffect>
                                    <p:anim calcmode="lin" valueType="num">
                                      <p:cBhvr>
                                        <p:cTn id="26" dur="500" fill="hold"/>
                                        <p:tgtEl>
                                          <p:spTgt spid="75"/>
                                        </p:tgtEl>
                                        <p:attrNameLst>
                                          <p:attrName>ppt_x</p:attrName>
                                        </p:attrNameLst>
                                      </p:cBhvr>
                                      <p:tavLst>
                                        <p:tav tm="0">
                                          <p:val>
                                            <p:strVal val="#ppt_x"/>
                                          </p:val>
                                        </p:tav>
                                        <p:tav tm="100000">
                                          <p:val>
                                            <p:strVal val="#ppt_x"/>
                                          </p:val>
                                        </p:tav>
                                      </p:tavLst>
                                    </p:anim>
                                    <p:anim calcmode="lin" valueType="num">
                                      <p:cBhvr>
                                        <p:cTn id="27" dur="500" fill="hold"/>
                                        <p:tgtEl>
                                          <p:spTgt spid="75"/>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1"/>
                                        </p:tgtEl>
                                        <p:attrNameLst>
                                          <p:attrName>style.visibility</p:attrName>
                                        </p:attrNameLst>
                                      </p:cBhvr>
                                      <p:to>
                                        <p:strVal val="visible"/>
                                      </p:to>
                                    </p:set>
                                    <p:animEffect transition="in" filter="fade">
                                      <p:cBhvr>
                                        <p:cTn id="30" dur="500"/>
                                        <p:tgtEl>
                                          <p:spTgt spid="81"/>
                                        </p:tgtEl>
                                      </p:cBhvr>
                                    </p:animEffect>
                                    <p:anim calcmode="lin" valueType="num">
                                      <p:cBhvr>
                                        <p:cTn id="31" dur="500" fill="hold"/>
                                        <p:tgtEl>
                                          <p:spTgt spid="81"/>
                                        </p:tgtEl>
                                        <p:attrNameLst>
                                          <p:attrName>ppt_x</p:attrName>
                                        </p:attrNameLst>
                                      </p:cBhvr>
                                      <p:tavLst>
                                        <p:tav tm="0">
                                          <p:val>
                                            <p:strVal val="#ppt_x"/>
                                          </p:val>
                                        </p:tav>
                                        <p:tav tm="100000">
                                          <p:val>
                                            <p:strVal val="#ppt_x"/>
                                          </p:val>
                                        </p:tav>
                                      </p:tavLst>
                                    </p:anim>
                                    <p:anim calcmode="lin" valueType="num">
                                      <p:cBhvr>
                                        <p:cTn id="32" dur="500" fill="hold"/>
                                        <p:tgtEl>
                                          <p:spTgt spid="81"/>
                                        </p:tgtEl>
                                        <p:attrNameLst>
                                          <p:attrName>ppt_y</p:attrName>
                                        </p:attrNameLst>
                                      </p:cBhvr>
                                      <p:tavLst>
                                        <p:tav tm="0">
                                          <p:val>
                                            <p:strVal val="#ppt_y+.1"/>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77"/>
                                        </p:tgtEl>
                                        <p:attrNameLst>
                                          <p:attrName>style.visibility</p:attrName>
                                        </p:attrNameLst>
                                      </p:cBhvr>
                                      <p:to>
                                        <p:strVal val="visible"/>
                                      </p:to>
                                    </p:set>
                                    <p:animEffect transition="in" filter="fade">
                                      <p:cBhvr>
                                        <p:cTn id="35" dur="500"/>
                                        <p:tgtEl>
                                          <p:spTgt spid="77"/>
                                        </p:tgtEl>
                                      </p:cBhvr>
                                    </p:animEffect>
                                  </p:childTnLst>
                                </p:cTn>
                              </p:par>
                              <p:par>
                                <p:cTn id="36" presetID="10" presetClass="entr" presetSubtype="0" fill="hold" nodeType="withEffect">
                                  <p:stCondLst>
                                    <p:cond delay="0"/>
                                  </p:stCondLst>
                                  <p:childTnLst>
                                    <p:set>
                                      <p:cBhvr>
                                        <p:cTn id="37" dur="1" fill="hold">
                                          <p:stCondLst>
                                            <p:cond delay="0"/>
                                          </p:stCondLst>
                                        </p:cTn>
                                        <p:tgtEl>
                                          <p:spTgt spid="78"/>
                                        </p:tgtEl>
                                        <p:attrNameLst>
                                          <p:attrName>style.visibility</p:attrName>
                                        </p:attrNameLst>
                                      </p:cBhvr>
                                      <p:to>
                                        <p:strVal val="visible"/>
                                      </p:to>
                                    </p:set>
                                    <p:animEffect transition="in" filter="fade">
                                      <p:cBhvr>
                                        <p:cTn id="38" dur="500"/>
                                        <p:tgtEl>
                                          <p:spTgt spid="78"/>
                                        </p:tgtEl>
                                      </p:cBhvr>
                                    </p:animEffect>
                                  </p:childTnLst>
                                </p:cTn>
                              </p:par>
                              <p:par>
                                <p:cTn id="39" presetID="10" presetClass="entr" presetSubtype="0" fill="hold" grpId="1" nodeType="withEffect">
                                  <p:stCondLst>
                                    <p:cond delay="0"/>
                                  </p:stCondLst>
                                  <p:childTnLst>
                                    <p:set>
                                      <p:cBhvr>
                                        <p:cTn id="40" dur="1" fill="hold">
                                          <p:stCondLst>
                                            <p:cond delay="0"/>
                                          </p:stCondLst>
                                        </p:cTn>
                                        <p:tgtEl>
                                          <p:spTgt spid="76"/>
                                        </p:tgtEl>
                                        <p:attrNameLst>
                                          <p:attrName>style.visibility</p:attrName>
                                        </p:attrNameLst>
                                      </p:cBhvr>
                                      <p:to>
                                        <p:strVal val="visible"/>
                                      </p:to>
                                    </p:set>
                                    <p:animEffect transition="in" filter="fade">
                                      <p:cBhvr>
                                        <p:cTn id="41" dur="500"/>
                                        <p:tgtEl>
                                          <p:spTgt spid="76"/>
                                        </p:tgtEl>
                                      </p:cBhvr>
                                    </p:animEffect>
                                  </p:childTnLst>
                                </p:cTn>
                              </p:par>
                              <p:par>
                                <p:cTn id="42" presetID="10" presetClass="entr" presetSubtype="0" fill="hold" grpId="1" nodeType="with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fade">
                                      <p:cBhvr>
                                        <p:cTn id="44" dur="500"/>
                                        <p:tgtEl>
                                          <p:spTgt spid="75"/>
                                        </p:tgtEl>
                                      </p:cBhvr>
                                    </p:animEffect>
                                  </p:childTnLst>
                                </p:cTn>
                              </p:par>
                              <p:par>
                                <p:cTn id="45" presetID="10" presetClass="entr" presetSubtype="0" fill="hold" nodeType="with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fade">
                                      <p:cBhvr>
                                        <p:cTn id="47" dur="500"/>
                                        <p:tgtEl>
                                          <p:spTgt spid="81"/>
                                        </p:tgtEl>
                                      </p:cBhvr>
                                    </p:animEffect>
                                  </p:childTnLst>
                                </p:cTn>
                              </p:par>
                              <p:par>
                                <p:cTn id="48" presetID="10" presetClass="entr" presetSubtype="0" fill="hold" grpId="1" nodeType="withEffect">
                                  <p:stCondLst>
                                    <p:cond delay="0"/>
                                  </p:stCondLst>
                                  <p:childTnLst>
                                    <p:set>
                                      <p:cBhvr>
                                        <p:cTn id="49" dur="1" fill="hold">
                                          <p:stCondLst>
                                            <p:cond delay="0"/>
                                          </p:stCondLst>
                                        </p:cTn>
                                        <p:tgtEl>
                                          <p:spTgt spid="85"/>
                                        </p:tgtEl>
                                        <p:attrNameLst>
                                          <p:attrName>style.visibility</p:attrName>
                                        </p:attrNameLst>
                                      </p:cBhvr>
                                      <p:to>
                                        <p:strVal val="visible"/>
                                      </p:to>
                                    </p:set>
                                    <p:animEffect transition="in" filter="fade">
                                      <p:cBhvr>
                                        <p:cTn id="50" dur="1000"/>
                                        <p:tgtEl>
                                          <p:spTgt spid="85"/>
                                        </p:tgtEl>
                                      </p:cBhvr>
                                    </p:animEffect>
                                  </p:childTnLst>
                                </p:cTn>
                              </p:par>
                              <p:par>
                                <p:cTn id="51" presetID="10" presetClass="entr" presetSubtype="0" fill="hold" grpId="1" nodeType="withEffect">
                                  <p:stCondLst>
                                    <p:cond delay="0"/>
                                  </p:stCondLst>
                                  <p:childTnLst>
                                    <p:set>
                                      <p:cBhvr>
                                        <p:cTn id="52" dur="1" fill="hold">
                                          <p:stCondLst>
                                            <p:cond delay="0"/>
                                          </p:stCondLst>
                                        </p:cTn>
                                        <p:tgtEl>
                                          <p:spTgt spid="84"/>
                                        </p:tgtEl>
                                        <p:attrNameLst>
                                          <p:attrName>style.visibility</p:attrName>
                                        </p:attrNameLst>
                                      </p:cBhvr>
                                      <p:to>
                                        <p:strVal val="visible"/>
                                      </p:to>
                                    </p:set>
                                    <p:animEffect transition="in" filter="fade">
                                      <p:cBhvr>
                                        <p:cTn id="53" dur="1000"/>
                                        <p:tgtEl>
                                          <p:spTgt spid="84"/>
                                        </p:tgtEl>
                                      </p:cBhvr>
                                    </p:animEffect>
                                  </p:childTnLst>
                                </p:cTn>
                              </p:par>
                              <p:par>
                                <p:cTn id="54" presetID="42" presetClass="path" presetSubtype="0" accel="50000" decel="50000" fill="hold" grpId="0" nodeType="withEffect">
                                  <p:stCondLst>
                                    <p:cond delay="0"/>
                                  </p:stCondLst>
                                  <p:childTnLst>
                                    <p:animMotion origin="layout" path="M -0.04466 0.00393 L -0.00013 0.00116 " pathEditMode="relative" rAng="0" ptsTypes="AA">
                                      <p:cBhvr>
                                        <p:cTn id="55" dur="1000" fill="hold"/>
                                        <p:tgtEl>
                                          <p:spTgt spid="84"/>
                                        </p:tgtEl>
                                        <p:attrNameLst>
                                          <p:attrName>ppt_x</p:attrName>
                                          <p:attrName>ppt_y</p:attrName>
                                        </p:attrNameLst>
                                      </p:cBhvr>
                                      <p:rCtr x="2227" y="-139"/>
                                    </p:animMotion>
                                  </p:childTnLst>
                                </p:cTn>
                              </p:par>
                              <p:par>
                                <p:cTn id="56" presetID="42" presetClass="path" presetSubtype="0" accel="50000" decel="50000" fill="hold" grpId="0" nodeType="withEffect">
                                  <p:stCondLst>
                                    <p:cond delay="0"/>
                                  </p:stCondLst>
                                  <p:childTnLst>
                                    <p:animMotion origin="layout" path="M 0.0108 -0.0007 L -0.00013 -0.00023 " pathEditMode="relative" rAng="0" ptsTypes="AA">
                                      <p:cBhvr>
                                        <p:cTn id="57" dur="1000" fill="hold"/>
                                        <p:tgtEl>
                                          <p:spTgt spid="85"/>
                                        </p:tgtEl>
                                        <p:attrNameLst>
                                          <p:attrName>ppt_x</p:attrName>
                                          <p:attrName>ppt_y</p:attrName>
                                        </p:attrNameLst>
                                      </p:cBhvr>
                                      <p:rCtr x="-547" y="23"/>
                                    </p:animMotion>
                                  </p:childTnLst>
                                </p:cTn>
                              </p:par>
                              <p:par>
                                <p:cTn id="58" presetID="10" presetClass="entr" presetSubtype="0" fill="hold" grpId="0" nodeType="withEffect">
                                  <p:stCondLst>
                                    <p:cond delay="0"/>
                                  </p:stCondLst>
                                  <p:childTnLst>
                                    <p:set>
                                      <p:cBhvr>
                                        <p:cTn id="59" dur="1" fill="hold">
                                          <p:stCondLst>
                                            <p:cond delay="0"/>
                                          </p:stCondLst>
                                        </p:cTn>
                                        <p:tgtEl>
                                          <p:spTgt spid="87"/>
                                        </p:tgtEl>
                                        <p:attrNameLst>
                                          <p:attrName>style.visibility</p:attrName>
                                        </p:attrNameLst>
                                      </p:cBhvr>
                                      <p:to>
                                        <p:strVal val="visible"/>
                                      </p:to>
                                    </p:set>
                                    <p:animEffect transition="in" filter="fade">
                                      <p:cBhvr>
                                        <p:cTn id="60" dur="500"/>
                                        <p:tgtEl>
                                          <p:spTgt spid="8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fade">
                                      <p:cBhvr>
                                        <p:cTn id="63" dur="500"/>
                                        <p:tgtEl>
                                          <p:spTgt spid="88"/>
                                        </p:tgtEl>
                                      </p:cBhvr>
                                    </p:animEffect>
                                  </p:childTnLst>
                                </p:cTn>
                              </p:par>
                              <p:par>
                                <p:cTn id="64" presetID="42" presetClass="entr" presetSubtype="0" fill="hold"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500"/>
                                        <p:tgtEl>
                                          <p:spTgt spid="7"/>
                                        </p:tgtEl>
                                      </p:cBhvr>
                                    </p:animEffect>
                                    <p:anim calcmode="lin" valueType="num">
                                      <p:cBhvr>
                                        <p:cTn id="67" dur="500" fill="hold"/>
                                        <p:tgtEl>
                                          <p:spTgt spid="7"/>
                                        </p:tgtEl>
                                        <p:attrNameLst>
                                          <p:attrName>ppt_x</p:attrName>
                                        </p:attrNameLst>
                                      </p:cBhvr>
                                      <p:tavLst>
                                        <p:tav tm="0">
                                          <p:val>
                                            <p:strVal val="#ppt_x"/>
                                          </p:val>
                                        </p:tav>
                                        <p:tav tm="100000">
                                          <p:val>
                                            <p:strVal val="#ppt_x"/>
                                          </p:val>
                                        </p:tav>
                                      </p:tavLst>
                                    </p:anim>
                                    <p:anim calcmode="lin" valueType="num">
                                      <p:cBhvr>
                                        <p:cTn id="68" dur="500" fill="hold"/>
                                        <p:tgtEl>
                                          <p:spTgt spid="7"/>
                                        </p:tgtEl>
                                        <p:attrNameLst>
                                          <p:attrName>ppt_y</p:attrName>
                                        </p:attrNameLst>
                                      </p:cBhvr>
                                      <p:tavLst>
                                        <p:tav tm="0">
                                          <p:val>
                                            <p:strVal val="#ppt_y+.1"/>
                                          </p:val>
                                        </p:tav>
                                        <p:tav tm="100000">
                                          <p:val>
                                            <p:strVal val="#ppt_y"/>
                                          </p:val>
                                        </p:tav>
                                      </p:tavLst>
                                    </p:anim>
                                  </p:childTnLst>
                                </p:cTn>
                              </p:par>
                              <p:par>
                                <p:cTn id="69" presetID="10" presetClass="entr" presetSubtype="0" fill="hold"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500"/>
                                        <p:tgtEl>
                                          <p:spTgt spid="7"/>
                                        </p:tgtEl>
                                      </p:cBhvr>
                                    </p:animEffect>
                                  </p:childTnLst>
                                </p:cTn>
                              </p:par>
                              <p:par>
                                <p:cTn id="72" presetID="42" presetClass="entr" presetSubtype="0" fill="hold" grpId="0" nodeType="with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fade">
                                      <p:cBhvr>
                                        <p:cTn id="74" dur="500"/>
                                        <p:tgtEl>
                                          <p:spTgt spid="8"/>
                                        </p:tgtEl>
                                      </p:cBhvr>
                                    </p:animEffect>
                                    <p:anim calcmode="lin" valueType="num">
                                      <p:cBhvr>
                                        <p:cTn id="75" dur="500" fill="hold"/>
                                        <p:tgtEl>
                                          <p:spTgt spid="8"/>
                                        </p:tgtEl>
                                        <p:attrNameLst>
                                          <p:attrName>ppt_x</p:attrName>
                                        </p:attrNameLst>
                                      </p:cBhvr>
                                      <p:tavLst>
                                        <p:tav tm="0">
                                          <p:val>
                                            <p:strVal val="#ppt_x"/>
                                          </p:val>
                                        </p:tav>
                                        <p:tav tm="100000">
                                          <p:val>
                                            <p:strVal val="#ppt_x"/>
                                          </p:val>
                                        </p:tav>
                                      </p:tavLst>
                                    </p:anim>
                                    <p:anim calcmode="lin" valueType="num">
                                      <p:cBhvr>
                                        <p:cTn id="76" dur="500" fill="hold"/>
                                        <p:tgtEl>
                                          <p:spTgt spid="8"/>
                                        </p:tgtEl>
                                        <p:attrNameLst>
                                          <p:attrName>ppt_y</p:attrName>
                                        </p:attrNameLst>
                                      </p:cBhvr>
                                      <p:tavLst>
                                        <p:tav tm="0">
                                          <p:val>
                                            <p:strVal val="#ppt_y+.1"/>
                                          </p:val>
                                        </p:tav>
                                        <p:tav tm="100000">
                                          <p:val>
                                            <p:strVal val="#ppt_y"/>
                                          </p:val>
                                        </p:tav>
                                      </p:tavLst>
                                    </p:anim>
                                  </p:childTnLst>
                                </p:cTn>
                              </p:par>
                              <p:par>
                                <p:cTn id="77" presetID="10" presetClass="entr" presetSubtype="0" fill="hold" grpId="1" nodeType="with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500"/>
                                        <p:tgtEl>
                                          <p:spTgt spid="8"/>
                                        </p:tgtEl>
                                      </p:cBhvr>
                                    </p:animEffect>
                                  </p:childTnLst>
                                </p:cTn>
                              </p:par>
                              <p:par>
                                <p:cTn id="80" presetID="42" presetClass="entr" presetSubtype="0" fill="hold" grpId="0" nodeType="with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500"/>
                                        <p:tgtEl>
                                          <p:spTgt spid="9"/>
                                        </p:tgtEl>
                                      </p:cBhvr>
                                    </p:animEffect>
                                    <p:anim calcmode="lin" valueType="num">
                                      <p:cBhvr>
                                        <p:cTn id="83" dur="500" fill="hold"/>
                                        <p:tgtEl>
                                          <p:spTgt spid="9"/>
                                        </p:tgtEl>
                                        <p:attrNameLst>
                                          <p:attrName>ppt_x</p:attrName>
                                        </p:attrNameLst>
                                      </p:cBhvr>
                                      <p:tavLst>
                                        <p:tav tm="0">
                                          <p:val>
                                            <p:strVal val="#ppt_x"/>
                                          </p:val>
                                        </p:tav>
                                        <p:tav tm="100000">
                                          <p:val>
                                            <p:strVal val="#ppt_x"/>
                                          </p:val>
                                        </p:tav>
                                      </p:tavLst>
                                    </p:anim>
                                    <p:anim calcmode="lin" valueType="num">
                                      <p:cBhvr>
                                        <p:cTn id="84" dur="500" fill="hold"/>
                                        <p:tgtEl>
                                          <p:spTgt spid="9"/>
                                        </p:tgtEl>
                                        <p:attrNameLst>
                                          <p:attrName>ppt_y</p:attrName>
                                        </p:attrNameLst>
                                      </p:cBhvr>
                                      <p:tavLst>
                                        <p:tav tm="0">
                                          <p:val>
                                            <p:strVal val="#ppt_y+.1"/>
                                          </p:val>
                                        </p:tav>
                                        <p:tav tm="100000">
                                          <p:val>
                                            <p:strVal val="#ppt_y"/>
                                          </p:val>
                                        </p:tav>
                                      </p:tavLst>
                                    </p:anim>
                                  </p:childTnLst>
                                </p:cTn>
                              </p:par>
                              <p:par>
                                <p:cTn id="85" presetID="10" presetClass="entr" presetSubtype="0" fill="hold" grpId="1"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childTnLst>
                                </p:cTn>
                              </p:par>
                              <p:par>
                                <p:cTn id="88" presetID="42" presetClass="entr" presetSubtype="0" fill="hold" grpId="0" nodeType="with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fade">
                                      <p:cBhvr>
                                        <p:cTn id="90" dur="500"/>
                                        <p:tgtEl>
                                          <p:spTgt spid="10"/>
                                        </p:tgtEl>
                                      </p:cBhvr>
                                    </p:animEffect>
                                    <p:anim calcmode="lin" valueType="num">
                                      <p:cBhvr>
                                        <p:cTn id="91" dur="500" fill="hold"/>
                                        <p:tgtEl>
                                          <p:spTgt spid="10"/>
                                        </p:tgtEl>
                                        <p:attrNameLst>
                                          <p:attrName>ppt_x</p:attrName>
                                        </p:attrNameLst>
                                      </p:cBhvr>
                                      <p:tavLst>
                                        <p:tav tm="0">
                                          <p:val>
                                            <p:strVal val="#ppt_x"/>
                                          </p:val>
                                        </p:tav>
                                        <p:tav tm="100000">
                                          <p:val>
                                            <p:strVal val="#ppt_x"/>
                                          </p:val>
                                        </p:tav>
                                      </p:tavLst>
                                    </p:anim>
                                    <p:anim calcmode="lin" valueType="num">
                                      <p:cBhvr>
                                        <p:cTn id="92" dur="500" fill="hold"/>
                                        <p:tgtEl>
                                          <p:spTgt spid="10"/>
                                        </p:tgtEl>
                                        <p:attrNameLst>
                                          <p:attrName>ppt_y</p:attrName>
                                        </p:attrNameLst>
                                      </p:cBhvr>
                                      <p:tavLst>
                                        <p:tav tm="0">
                                          <p:val>
                                            <p:strVal val="#ppt_y+.1"/>
                                          </p:val>
                                        </p:tav>
                                        <p:tav tm="100000">
                                          <p:val>
                                            <p:strVal val="#ppt_y"/>
                                          </p:val>
                                        </p:tav>
                                      </p:tavLst>
                                    </p:anim>
                                  </p:childTnLst>
                                </p:cTn>
                              </p:par>
                              <p:par>
                                <p:cTn id="93" presetID="10" presetClass="entr" presetSubtype="0" fill="hold" grpId="1" nodeType="with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fade">
                                      <p:cBhvr>
                                        <p:cTn id="9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75" grpId="0"/>
      <p:bldP spid="75" grpId="1"/>
      <p:bldP spid="76" grpId="0"/>
      <p:bldP spid="76" grpId="1"/>
      <p:bldP spid="84" grpId="0"/>
      <p:bldP spid="84" grpId="1"/>
      <p:bldP spid="85" grpId="0"/>
      <p:bldP spid="85" grpId="1"/>
      <p:bldP spid="87" grpId="0" animBg="1"/>
      <p:bldP spid="88" grpId="0"/>
      <p:bldP spid="8" grpId="0"/>
      <p:bldP spid="8" grpId="1"/>
      <p:bldP spid="9" grpId="0"/>
      <p:bldP spid="9" grpId="1"/>
      <p:bldP spid="10" grpId="0"/>
      <p:bldP spid="10"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5F429-073D-9820-4FFD-440DBDE3FB67}"/>
            </a:ext>
          </a:extLst>
        </p:cNvPr>
        <p:cNvGrpSpPr/>
        <p:nvPr/>
      </p:nvGrpSpPr>
      <p:grpSpPr>
        <a:xfrm>
          <a:off x="0" y="0"/>
          <a:ext cx="0" cy="0"/>
          <a:chOff x="0" y="0"/>
          <a:chExt cx="0" cy="0"/>
        </a:xfrm>
      </p:grpSpPr>
      <p:sp>
        <p:nvSpPr>
          <p:cNvPr id="190" name="Forma Livre: Forma 189">
            <a:extLst>
              <a:ext uri="{FF2B5EF4-FFF2-40B4-BE49-F238E27FC236}">
                <a16:creationId xmlns:a16="http://schemas.microsoft.com/office/drawing/2014/main" id="{FAED9053-0E4F-5320-CB00-207F074769BB}"/>
              </a:ext>
            </a:extLst>
          </p:cNvPr>
          <p:cNvSpPr/>
          <p:nvPr/>
        </p:nvSpPr>
        <p:spPr>
          <a:xfrm flipV="1">
            <a:off x="890941" y="3362624"/>
            <a:ext cx="5059681" cy="6211191"/>
          </a:xfrm>
          <a:custGeom>
            <a:avLst/>
            <a:gdLst>
              <a:gd name="connsiteX0" fmla="*/ 476285 w 476942"/>
              <a:gd name="connsiteY0" fmla="*/ 478850 h 585487"/>
              <a:gd name="connsiteX1" fmla="*/ 453330 w 476942"/>
              <a:gd name="connsiteY1" fmla="*/ 470251 h 585487"/>
              <a:gd name="connsiteX2" fmla="*/ 438891 w 476942"/>
              <a:gd name="connsiteY2" fmla="*/ 452363 h 585487"/>
              <a:gd name="connsiteX3" fmla="*/ 435929 w 476942"/>
              <a:gd name="connsiteY3" fmla="*/ 431723 h 585487"/>
              <a:gd name="connsiteX4" fmla="*/ 445473 w 476942"/>
              <a:gd name="connsiteY4" fmla="*/ 382531 h 585487"/>
              <a:gd name="connsiteX5" fmla="*/ 444486 w 476942"/>
              <a:gd name="connsiteY5" fmla="*/ 363611 h 585487"/>
              <a:gd name="connsiteX6" fmla="*/ 435929 w 476942"/>
              <a:gd name="connsiteY6" fmla="*/ 323364 h 585487"/>
              <a:gd name="connsiteX7" fmla="*/ 425768 w 476942"/>
              <a:gd name="connsiteY7" fmla="*/ 295497 h 585487"/>
              <a:gd name="connsiteX8" fmla="*/ 418240 w 476942"/>
              <a:gd name="connsiteY8" fmla="*/ 272452 h 585487"/>
              <a:gd name="connsiteX9" fmla="*/ 401498 w 476942"/>
              <a:gd name="connsiteY9" fmla="*/ 248716 h 585487"/>
              <a:gd name="connsiteX10" fmla="*/ 417583 w 476942"/>
              <a:gd name="connsiteY10" fmla="*/ 241834 h 585487"/>
              <a:gd name="connsiteX11" fmla="*/ 429058 w 476942"/>
              <a:gd name="connsiteY11" fmla="*/ 246651 h 585487"/>
              <a:gd name="connsiteX12" fmla="*/ 326710 w 476942"/>
              <a:gd name="connsiteY12" fmla="*/ 75341 h 585487"/>
              <a:gd name="connsiteX13" fmla="*/ 307705 w 476942"/>
              <a:gd name="connsiteY13" fmla="*/ 76715 h 585487"/>
              <a:gd name="connsiteX14" fmla="*/ 282446 w 476942"/>
              <a:gd name="connsiteY14" fmla="*/ 54698 h 585487"/>
              <a:gd name="connsiteX15" fmla="*/ 202065 w 476942"/>
              <a:gd name="connsiteY15" fmla="*/ 42316 h 585487"/>
              <a:gd name="connsiteX16" fmla="*/ 161380 w 476942"/>
              <a:gd name="connsiteY16" fmla="*/ 27868 h 585487"/>
              <a:gd name="connsiteX17" fmla="*/ 149245 w 476942"/>
              <a:gd name="connsiteY17" fmla="*/ 39218 h 585487"/>
              <a:gd name="connsiteX18" fmla="*/ 123329 w 476942"/>
              <a:gd name="connsiteY18" fmla="*/ 11356 h 585487"/>
              <a:gd name="connsiteX19" fmla="*/ 118722 w 476942"/>
              <a:gd name="connsiteY19" fmla="*/ 2 h 585487"/>
              <a:gd name="connsiteX20" fmla="*/ 113168 w 476942"/>
              <a:gd name="connsiteY20" fmla="*/ 8258 h 585487"/>
              <a:gd name="connsiteX21" fmla="*/ 107903 w 476942"/>
              <a:gd name="connsiteY21" fmla="*/ 34060 h 585487"/>
              <a:gd name="connsiteX22" fmla="*/ 109548 w 476942"/>
              <a:gd name="connsiteY22" fmla="*/ 51259 h 585487"/>
              <a:gd name="connsiteX23" fmla="*/ 123659 w 476942"/>
              <a:gd name="connsiteY23" fmla="*/ 73621 h 585487"/>
              <a:gd name="connsiteX24" fmla="*/ 116131 w 476942"/>
              <a:gd name="connsiteY24" fmla="*/ 88755 h 585487"/>
              <a:gd name="connsiteX25" fmla="*/ 93463 w 476942"/>
              <a:gd name="connsiteY25" fmla="*/ 94259 h 585487"/>
              <a:gd name="connsiteX26" fmla="*/ 65614 w 476942"/>
              <a:gd name="connsiteY26" fmla="*/ 90133 h 585487"/>
              <a:gd name="connsiteX27" fmla="*/ 21638 w 476942"/>
              <a:gd name="connsiteY27" fmla="*/ 91162 h 585487"/>
              <a:gd name="connsiteX28" fmla="*/ 4237 w 476942"/>
              <a:gd name="connsiteY28" fmla="*/ 116276 h 585487"/>
              <a:gd name="connsiteX29" fmla="*/ 0 w 476942"/>
              <a:gd name="connsiteY29" fmla="*/ 132443 h 585487"/>
              <a:gd name="connsiteX30" fmla="*/ 9174 w 476942"/>
              <a:gd name="connsiteY30" fmla="*/ 140012 h 585487"/>
              <a:gd name="connsiteX31" fmla="*/ 57716 w 476942"/>
              <a:gd name="connsiteY31" fmla="*/ 146549 h 585487"/>
              <a:gd name="connsiteX32" fmla="*/ 78408 w 476942"/>
              <a:gd name="connsiteY32" fmla="*/ 154805 h 585487"/>
              <a:gd name="connsiteX33" fmla="*/ 107244 w 476942"/>
              <a:gd name="connsiteY33" fmla="*/ 160650 h 585487"/>
              <a:gd name="connsiteX34" fmla="*/ 141058 w 476942"/>
              <a:gd name="connsiteY34" fmla="*/ 194708 h 585487"/>
              <a:gd name="connsiteX35" fmla="*/ 149245 w 476942"/>
              <a:gd name="connsiteY35" fmla="*/ 226700 h 585487"/>
              <a:gd name="connsiteX36" fmla="*/ 160065 w 476942"/>
              <a:gd name="connsiteY36" fmla="*/ 240115 h 585487"/>
              <a:gd name="connsiteX37" fmla="*/ 189930 w 476942"/>
              <a:gd name="connsiteY37" fmla="*/ 258005 h 585487"/>
              <a:gd name="connsiteX38" fmla="*/ 194826 w 476942"/>
              <a:gd name="connsiteY38" fmla="*/ 282083 h 585487"/>
              <a:gd name="connsiteX39" fmla="*/ 226994 w 476942"/>
              <a:gd name="connsiteY39" fmla="*/ 313729 h 585487"/>
              <a:gd name="connsiteX40" fmla="*/ 233206 w 476942"/>
              <a:gd name="connsiteY40" fmla="*/ 334372 h 585487"/>
              <a:gd name="connsiteX41" fmla="*/ 228969 w 476942"/>
              <a:gd name="connsiteY41" fmla="*/ 370835 h 585487"/>
              <a:gd name="connsiteX42" fmla="*/ 233864 w 476942"/>
              <a:gd name="connsiteY42" fmla="*/ 423811 h 585487"/>
              <a:gd name="connsiteX43" fmla="*/ 270271 w 476942"/>
              <a:gd name="connsiteY43" fmla="*/ 483667 h 585487"/>
              <a:gd name="connsiteX44" fmla="*/ 303098 w 476942"/>
              <a:gd name="connsiteY44" fmla="*/ 518411 h 585487"/>
              <a:gd name="connsiteX45" fmla="*/ 326710 w 476942"/>
              <a:gd name="connsiteY45" fmla="*/ 540082 h 585487"/>
              <a:gd name="connsiteX46" fmla="*/ 337201 w 476942"/>
              <a:gd name="connsiteY46" fmla="*/ 556594 h 585487"/>
              <a:gd name="connsiteX47" fmla="*/ 362130 w 476942"/>
              <a:gd name="connsiteY47" fmla="*/ 560379 h 585487"/>
              <a:gd name="connsiteX48" fmla="*/ 394957 w 476942"/>
              <a:gd name="connsiteY48" fmla="*/ 572418 h 585487"/>
              <a:gd name="connsiteX49" fmla="*/ 420873 w 476942"/>
              <a:gd name="connsiteY49" fmla="*/ 574482 h 585487"/>
              <a:gd name="connsiteX50" fmla="*/ 451356 w 476942"/>
              <a:gd name="connsiteY50" fmla="*/ 585490 h 585487"/>
              <a:gd name="connsiteX51" fmla="*/ 455963 w 476942"/>
              <a:gd name="connsiteY51" fmla="*/ 577922 h 585487"/>
              <a:gd name="connsiteX52" fmla="*/ 453330 w 476942"/>
              <a:gd name="connsiteY52" fmla="*/ 551090 h 585487"/>
              <a:gd name="connsiteX53" fmla="*/ 440536 w 476942"/>
              <a:gd name="connsiteY53" fmla="*/ 543178 h 585487"/>
              <a:gd name="connsiteX54" fmla="*/ 455634 w 476942"/>
              <a:gd name="connsiteY54" fmla="*/ 525635 h 585487"/>
              <a:gd name="connsiteX55" fmla="*/ 472048 w 476942"/>
              <a:gd name="connsiteY55" fmla="*/ 528386 h 585487"/>
              <a:gd name="connsiteX56" fmla="*/ 476943 w 476942"/>
              <a:gd name="connsiteY56" fmla="*/ 519442 h 585487"/>
              <a:gd name="connsiteX57" fmla="*/ 465137 w 476942"/>
              <a:gd name="connsiteY57" fmla="*/ 493987 h 585487"/>
              <a:gd name="connsiteX58" fmla="*/ 476285 w 476942"/>
              <a:gd name="connsiteY58" fmla="*/ 478850 h 585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76942" h="585487">
                <a:moveTo>
                  <a:pt x="476285" y="478850"/>
                </a:moveTo>
                <a:lnTo>
                  <a:pt x="453330" y="470251"/>
                </a:lnTo>
                <a:lnTo>
                  <a:pt x="438891" y="452363"/>
                </a:lnTo>
                <a:lnTo>
                  <a:pt x="435929" y="431723"/>
                </a:lnTo>
                <a:lnTo>
                  <a:pt x="445473" y="382531"/>
                </a:lnTo>
                <a:lnTo>
                  <a:pt x="444486" y="363611"/>
                </a:lnTo>
                <a:lnTo>
                  <a:pt x="435929" y="323364"/>
                </a:lnTo>
                <a:lnTo>
                  <a:pt x="425768" y="295497"/>
                </a:lnTo>
                <a:lnTo>
                  <a:pt x="418240" y="272452"/>
                </a:lnTo>
                <a:lnTo>
                  <a:pt x="401498" y="248716"/>
                </a:lnTo>
                <a:lnTo>
                  <a:pt x="417583" y="241834"/>
                </a:lnTo>
                <a:lnTo>
                  <a:pt x="429058" y="246651"/>
                </a:lnTo>
                <a:lnTo>
                  <a:pt x="326710" y="75341"/>
                </a:lnTo>
                <a:lnTo>
                  <a:pt x="307705" y="76715"/>
                </a:lnTo>
                <a:lnTo>
                  <a:pt x="282446" y="54698"/>
                </a:lnTo>
                <a:lnTo>
                  <a:pt x="202065" y="42316"/>
                </a:lnTo>
                <a:lnTo>
                  <a:pt x="161380" y="27868"/>
                </a:lnTo>
                <a:lnTo>
                  <a:pt x="149245" y="39218"/>
                </a:lnTo>
                <a:lnTo>
                  <a:pt x="123329" y="11356"/>
                </a:lnTo>
                <a:lnTo>
                  <a:pt x="118722" y="2"/>
                </a:lnTo>
                <a:lnTo>
                  <a:pt x="113168" y="8258"/>
                </a:lnTo>
                <a:lnTo>
                  <a:pt x="107903" y="34060"/>
                </a:lnTo>
                <a:lnTo>
                  <a:pt x="109548" y="51259"/>
                </a:lnTo>
                <a:lnTo>
                  <a:pt x="123659" y="73621"/>
                </a:lnTo>
                <a:lnTo>
                  <a:pt x="116131" y="88755"/>
                </a:lnTo>
                <a:lnTo>
                  <a:pt x="93463" y="94259"/>
                </a:lnTo>
                <a:lnTo>
                  <a:pt x="65614" y="90133"/>
                </a:lnTo>
                <a:lnTo>
                  <a:pt x="21638" y="91162"/>
                </a:lnTo>
                <a:lnTo>
                  <a:pt x="4237" y="116276"/>
                </a:lnTo>
                <a:lnTo>
                  <a:pt x="0" y="132443"/>
                </a:lnTo>
                <a:lnTo>
                  <a:pt x="9174" y="140012"/>
                </a:lnTo>
                <a:lnTo>
                  <a:pt x="57716" y="146549"/>
                </a:lnTo>
                <a:lnTo>
                  <a:pt x="78408" y="154805"/>
                </a:lnTo>
                <a:lnTo>
                  <a:pt x="107244" y="160650"/>
                </a:lnTo>
                <a:lnTo>
                  <a:pt x="141058" y="194708"/>
                </a:lnTo>
                <a:lnTo>
                  <a:pt x="149245" y="226700"/>
                </a:lnTo>
                <a:lnTo>
                  <a:pt x="160065" y="240115"/>
                </a:lnTo>
                <a:lnTo>
                  <a:pt x="189930" y="258005"/>
                </a:lnTo>
                <a:lnTo>
                  <a:pt x="194826" y="282083"/>
                </a:lnTo>
                <a:lnTo>
                  <a:pt x="226994" y="313729"/>
                </a:lnTo>
                <a:lnTo>
                  <a:pt x="233206" y="334372"/>
                </a:lnTo>
                <a:lnTo>
                  <a:pt x="228969" y="370835"/>
                </a:lnTo>
                <a:lnTo>
                  <a:pt x="233864" y="423811"/>
                </a:lnTo>
                <a:lnTo>
                  <a:pt x="270271" y="483667"/>
                </a:lnTo>
                <a:lnTo>
                  <a:pt x="303098" y="518411"/>
                </a:lnTo>
                <a:lnTo>
                  <a:pt x="326710" y="540082"/>
                </a:lnTo>
                <a:lnTo>
                  <a:pt x="337201" y="556594"/>
                </a:lnTo>
                <a:lnTo>
                  <a:pt x="362130" y="560379"/>
                </a:lnTo>
                <a:lnTo>
                  <a:pt x="394957" y="572418"/>
                </a:lnTo>
                <a:lnTo>
                  <a:pt x="420873" y="574482"/>
                </a:lnTo>
                <a:lnTo>
                  <a:pt x="451356" y="585490"/>
                </a:lnTo>
                <a:lnTo>
                  <a:pt x="455963" y="577922"/>
                </a:lnTo>
                <a:lnTo>
                  <a:pt x="453330" y="551090"/>
                </a:lnTo>
                <a:lnTo>
                  <a:pt x="440536" y="543178"/>
                </a:lnTo>
                <a:lnTo>
                  <a:pt x="455634" y="525635"/>
                </a:lnTo>
                <a:lnTo>
                  <a:pt x="472048" y="528386"/>
                </a:lnTo>
                <a:lnTo>
                  <a:pt x="476943" y="519442"/>
                </a:lnTo>
                <a:lnTo>
                  <a:pt x="465137" y="493987"/>
                </a:lnTo>
                <a:lnTo>
                  <a:pt x="476285" y="478850"/>
                </a:lnTo>
                <a:close/>
              </a:path>
            </a:pathLst>
          </a:custGeom>
          <a:solidFill>
            <a:srgbClr val="308BC9"/>
          </a:solidFill>
          <a:ln w="5801" cap="flat">
            <a:noFill/>
            <a:prstDash val="solid"/>
            <a:miter/>
          </a:ln>
        </p:spPr>
        <p:txBody>
          <a:bodyPr rtlCol="0" anchor="ctr"/>
          <a:lstStyle/>
          <a:p>
            <a:endParaRPr lang="pt-BR" dirty="0"/>
          </a:p>
        </p:txBody>
      </p:sp>
      <p:sp>
        <p:nvSpPr>
          <p:cNvPr id="25" name="Retângulo 24">
            <a:extLst>
              <a:ext uri="{FF2B5EF4-FFF2-40B4-BE49-F238E27FC236}">
                <a16:creationId xmlns:a16="http://schemas.microsoft.com/office/drawing/2014/main" id="{9045B421-8D00-B850-D108-81F782F4EDDA}"/>
              </a:ext>
            </a:extLst>
          </p:cNvPr>
          <p:cNvSpPr/>
          <p:nvPr/>
        </p:nvSpPr>
        <p:spPr>
          <a:xfrm>
            <a:off x="1002620" y="655480"/>
            <a:ext cx="189000" cy="104255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2700">
              <a:solidFill>
                <a:prstClr val="white"/>
              </a:solidFill>
              <a:latin typeface="Calibri" panose="020F0502020204030204"/>
            </a:endParaRPr>
          </a:p>
        </p:txBody>
      </p:sp>
      <p:sp>
        <p:nvSpPr>
          <p:cNvPr id="75" name="Forma Livre 74">
            <a:extLst>
              <a:ext uri="{FF2B5EF4-FFF2-40B4-BE49-F238E27FC236}">
                <a16:creationId xmlns:a16="http://schemas.microsoft.com/office/drawing/2014/main" id="{90B8187E-ED15-B0E6-693F-0D17FF3EA132}"/>
              </a:ext>
            </a:extLst>
          </p:cNvPr>
          <p:cNvSpPr/>
          <p:nvPr/>
        </p:nvSpPr>
        <p:spPr>
          <a:xfrm>
            <a:off x="11577235" y="6011984"/>
            <a:ext cx="2277783" cy="1493057"/>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 2.057</a:t>
            </a:r>
            <a:r>
              <a:rPr lang="pt-BR" sz="2000" b="1" dirty="0">
                <a:latin typeface="Segoe UI Black" panose="020B0A02040204020203" pitchFamily="34" charset="0"/>
                <a:ea typeface="Segoe UI Black" panose="020B0A02040204020203" pitchFamily="34" charset="0"/>
              </a:rPr>
              <a:t> </a:t>
            </a:r>
            <a:r>
              <a:rPr lang="pt-BR" sz="3300" b="1" dirty="0">
                <a:solidFill>
                  <a:schemeClr val="accent3">
                    <a:lumMod val="75000"/>
                  </a:schemeClr>
                </a:solidFill>
                <a:latin typeface="Segoe UI Black" panose="020B0A02040204020203" pitchFamily="34" charset="0"/>
                <a:ea typeface="Segoe UI Black" panose="020B0A02040204020203" pitchFamily="34" charset="0"/>
              </a:rPr>
              <a:t>PESSOAS</a:t>
            </a:r>
            <a:r>
              <a:rPr lang="pt-BR" sz="2400" b="1" dirty="0">
                <a:latin typeface="Segoe UI Black" panose="020B0A02040204020203" pitchFamily="34" charset="0"/>
                <a:ea typeface="Segoe UI Black" panose="020B0A02040204020203" pitchFamily="34" charset="0"/>
              </a:rPr>
              <a:t> beneficiadas</a:t>
            </a:r>
            <a:endParaRPr lang="pt-BR" sz="2400" b="1" dirty="0">
              <a:solidFill>
                <a:schemeClr val="accent4">
                  <a:lumMod val="75000"/>
                </a:schemeClr>
              </a:solidFill>
              <a:latin typeface="Segoe UI Black" panose="020B0A02040204020203" pitchFamily="34" charset="0"/>
              <a:ea typeface="Segoe UI Black" panose="020B0A02040204020203" pitchFamily="34" charset="0"/>
            </a:endParaRPr>
          </a:p>
        </p:txBody>
      </p:sp>
      <p:sp>
        <p:nvSpPr>
          <p:cNvPr id="76" name="Forma Livre 75">
            <a:extLst>
              <a:ext uri="{FF2B5EF4-FFF2-40B4-BE49-F238E27FC236}">
                <a16:creationId xmlns:a16="http://schemas.microsoft.com/office/drawing/2014/main" id="{0DD5F030-D1DF-F4F4-F223-023E76395AFE}"/>
              </a:ext>
            </a:extLst>
          </p:cNvPr>
          <p:cNvSpPr/>
          <p:nvPr/>
        </p:nvSpPr>
        <p:spPr>
          <a:xfrm>
            <a:off x="11353800" y="4058452"/>
            <a:ext cx="2645540"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457 </a:t>
            </a:r>
            <a:r>
              <a:rPr lang="pt-BR" sz="3500" b="1" dirty="0">
                <a:latin typeface="Segoe UI Black" panose="020B0A02040204020203" pitchFamily="34" charset="0"/>
                <a:ea typeface="Segoe UI Black" panose="020B0A02040204020203" pitchFamily="34" charset="0"/>
              </a:rPr>
              <a:t> </a:t>
            </a:r>
            <a:r>
              <a:rPr lang="pt-BR" sz="3300" b="1" dirty="0">
                <a:solidFill>
                  <a:schemeClr val="accent4">
                    <a:lumMod val="75000"/>
                  </a:schemeClr>
                </a:solidFill>
                <a:latin typeface="Segoe UI Black" panose="020B0A02040204020203" pitchFamily="34" charset="0"/>
                <a:ea typeface="Segoe UI Black" panose="020B0A02040204020203" pitchFamily="34" charset="0"/>
              </a:rPr>
              <a:t>FAMÍLIAS</a:t>
            </a:r>
            <a:r>
              <a:rPr lang="pt-BR" sz="2400" b="1" dirty="0">
                <a:solidFill>
                  <a:schemeClr val="tx1"/>
                </a:solidFill>
                <a:latin typeface="Segoe UI Black" panose="020B0A02040204020203" pitchFamily="34" charset="0"/>
                <a:ea typeface="Segoe UI Black" panose="020B0A02040204020203" pitchFamily="34" charset="0"/>
              </a:rPr>
              <a:t> atendidas</a:t>
            </a:r>
          </a:p>
        </p:txBody>
      </p:sp>
      <p:pic>
        <p:nvPicPr>
          <p:cNvPr id="77" name="Picture 2" descr="https://static.vecteezy.com/ti/vetor-gratis/p3/5720392-pais-e-filho-icone-familia-ilustracao-isolado-em-fundo-branco-gratis-vetor.jpg">
            <a:extLst>
              <a:ext uri="{FF2B5EF4-FFF2-40B4-BE49-F238E27FC236}">
                <a16:creationId xmlns:a16="http://schemas.microsoft.com/office/drawing/2014/main" id="{7561E9CD-2F02-17A7-5DCC-45C736045FFB}"/>
              </a:ext>
            </a:extLst>
          </p:cNvPr>
          <p:cNvPicPr>
            <a:picLocks noChangeAspect="1" noChangeArrowheads="1"/>
          </p:cNvPicPr>
          <p:nvPr/>
        </p:nvPicPr>
        <p:blipFill>
          <a:blip r:embed="rId2" cstate="print">
            <a:biLevel thresh="75000"/>
            <a:extLst>
              <a:ext uri="{BEBA8EAE-BF5A-486C-A8C5-ECC9F3942E4B}">
                <a14:imgProps xmlns:a14="http://schemas.microsoft.com/office/drawing/2010/main">
                  <a14:imgLayer r:embed="rId3">
                    <a14:imgEffect>
                      <a14:backgroundRemoval t="10000" b="90000" l="10000" r="90000">
                        <a14:foregroundMark x1="36302" y1="19583" x2="36302" y2="19583"/>
                        <a14:foregroundMark x1="59635" y1="20990" x2="59635" y2="20990"/>
                        <a14:foregroundMark x1="47969" y1="80104" x2="47969" y2="80104"/>
                      </a14:backgroundRemoval>
                    </a14:imgEffect>
                  </a14:imgLayer>
                </a14:imgProps>
              </a:ext>
              <a:ext uri="{28A0092B-C50C-407E-A947-70E740481C1C}">
                <a14:useLocalDpi xmlns:a14="http://schemas.microsoft.com/office/drawing/2010/main" val="0"/>
              </a:ext>
            </a:extLst>
          </a:blip>
          <a:srcRect/>
          <a:stretch>
            <a:fillRect/>
          </a:stretch>
        </p:blipFill>
        <p:spPr bwMode="auto">
          <a:xfrm>
            <a:off x="10228600" y="8096689"/>
            <a:ext cx="1163750" cy="116375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https://i0.wp.com/imagensemoldes.com.br/wp-content/uploads/2020/05/%C3%8Dcone-Fam%C3%ADlia-PNG.png?fit=800%2C787&amp;ssl=1">
            <a:extLst>
              <a:ext uri="{FF2B5EF4-FFF2-40B4-BE49-F238E27FC236}">
                <a16:creationId xmlns:a16="http://schemas.microsoft.com/office/drawing/2014/main" id="{2EFB9A4E-9A57-B4C1-0AB6-9769950A5F7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63084" y="6195306"/>
            <a:ext cx="1069480" cy="1052101"/>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Agrupar 80">
            <a:extLst>
              <a:ext uri="{FF2B5EF4-FFF2-40B4-BE49-F238E27FC236}">
                <a16:creationId xmlns:a16="http://schemas.microsoft.com/office/drawing/2014/main" id="{A47EF412-4149-4BD3-4DE5-0977722DB02A}"/>
              </a:ext>
            </a:extLst>
          </p:cNvPr>
          <p:cNvGrpSpPr/>
          <p:nvPr/>
        </p:nvGrpSpPr>
        <p:grpSpPr>
          <a:xfrm>
            <a:off x="12235623" y="2344794"/>
            <a:ext cx="3897793" cy="804379"/>
            <a:chOff x="8312816" y="1241812"/>
            <a:chExt cx="3310131" cy="752707"/>
          </a:xfrm>
          <a:solidFill>
            <a:schemeClr val="accent1">
              <a:lumMod val="50000"/>
            </a:schemeClr>
          </a:solidFill>
        </p:grpSpPr>
        <p:sp>
          <p:nvSpPr>
            <p:cNvPr id="82" name="Retângulo 81">
              <a:extLst>
                <a:ext uri="{FF2B5EF4-FFF2-40B4-BE49-F238E27FC236}">
                  <a16:creationId xmlns:a16="http://schemas.microsoft.com/office/drawing/2014/main" id="{5D39819B-CAC2-AC2A-2E7D-BBD0CB7B224E}"/>
                </a:ext>
              </a:extLst>
            </p:cNvPr>
            <p:cNvSpPr/>
            <p:nvPr/>
          </p:nvSpPr>
          <p:spPr>
            <a:xfrm>
              <a:off x="8525184" y="1306253"/>
              <a:ext cx="3097763" cy="6882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a:p>
          </p:txBody>
        </p:sp>
        <p:sp>
          <p:nvSpPr>
            <p:cNvPr id="83" name="Forma Livre 82">
              <a:extLst>
                <a:ext uri="{FF2B5EF4-FFF2-40B4-BE49-F238E27FC236}">
                  <a16:creationId xmlns:a16="http://schemas.microsoft.com/office/drawing/2014/main" id="{1CAFEA8F-6236-49F3-B327-43FD79B0BC7D}"/>
                </a:ext>
              </a:extLst>
            </p:cNvPr>
            <p:cNvSpPr/>
            <p:nvPr/>
          </p:nvSpPr>
          <p:spPr>
            <a:xfrm>
              <a:off x="8312816" y="1241812"/>
              <a:ext cx="3310131" cy="586283"/>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3600" b="1" dirty="0">
                  <a:solidFill>
                    <a:schemeClr val="bg1"/>
                  </a:solidFill>
                  <a:latin typeface="Segoe UI Black" panose="020B0A02040204020203" pitchFamily="34" charset="0"/>
                  <a:ea typeface="Segoe UI Black" panose="020B0A02040204020203" pitchFamily="34" charset="0"/>
                </a:rPr>
                <a:t>Resultados</a:t>
              </a:r>
              <a:endParaRPr lang="pt-BR" sz="3600" b="1" kern="1200" dirty="0">
                <a:solidFill>
                  <a:schemeClr val="bg1"/>
                </a:solidFill>
                <a:latin typeface="Segoe UI Black" panose="020B0A02040204020203" pitchFamily="34" charset="0"/>
                <a:ea typeface="Segoe UI Black" panose="020B0A02040204020203" pitchFamily="34" charset="0"/>
              </a:endParaRPr>
            </a:p>
          </p:txBody>
        </p:sp>
      </p:grpSp>
      <p:sp>
        <p:nvSpPr>
          <p:cNvPr id="84" name="CaixaDeTexto 83">
            <a:extLst>
              <a:ext uri="{FF2B5EF4-FFF2-40B4-BE49-F238E27FC236}">
                <a16:creationId xmlns:a16="http://schemas.microsoft.com/office/drawing/2014/main" id="{7B6227F1-1299-3974-3D79-D32EF5B92680}"/>
              </a:ext>
            </a:extLst>
          </p:cNvPr>
          <p:cNvSpPr txBox="1"/>
          <p:nvPr/>
        </p:nvSpPr>
        <p:spPr>
          <a:xfrm>
            <a:off x="1143000" y="610969"/>
            <a:ext cx="13417112" cy="646331"/>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pt-BR" sz="3600" b="1" dirty="0"/>
              <a:t>Programa de Universalização do Acesso à Energia Elétrica</a:t>
            </a:r>
          </a:p>
        </p:txBody>
      </p:sp>
      <p:sp>
        <p:nvSpPr>
          <p:cNvPr id="85" name="CaixaDeTexto 84">
            <a:extLst>
              <a:ext uri="{FF2B5EF4-FFF2-40B4-BE49-F238E27FC236}">
                <a16:creationId xmlns:a16="http://schemas.microsoft.com/office/drawing/2014/main" id="{CCAD26E8-76C2-3B06-A0F9-1CA2102B6339}"/>
              </a:ext>
            </a:extLst>
          </p:cNvPr>
          <p:cNvSpPr txBox="1"/>
          <p:nvPr/>
        </p:nvSpPr>
        <p:spPr>
          <a:xfrm>
            <a:off x="1143000" y="1104900"/>
            <a:ext cx="13417112" cy="584775"/>
          </a:xfrm>
          <a:prstGeom prst="rect">
            <a:avLst/>
          </a:prstGeom>
          <a:noFill/>
        </p:spPr>
        <p:txBody>
          <a:bodyPr wrap="square" rtlCol="0">
            <a:spAutoFit/>
          </a:bodyPr>
          <a:lstStyle/>
          <a:p>
            <a:pPr>
              <a:defRPr/>
            </a:pPr>
            <a:r>
              <a:rPr lang="pt-BR" sz="3200" dirty="0"/>
              <a:t>Programa </a:t>
            </a:r>
            <a:r>
              <a:rPr lang="pt-BR" sz="3200" b="1" dirty="0">
                <a:effectLst>
                  <a:outerShdw blurRad="38100" dist="38100" dir="2700000" algn="tl">
                    <a:srgbClr val="000000">
                      <a:alpha val="43137"/>
                    </a:srgbClr>
                  </a:outerShdw>
                </a:effectLst>
              </a:rPr>
              <a:t>LUZ PARA TODOS</a:t>
            </a:r>
          </a:p>
        </p:txBody>
      </p:sp>
      <p:sp>
        <p:nvSpPr>
          <p:cNvPr id="87" name="Retângulo 86">
            <a:extLst>
              <a:ext uri="{FF2B5EF4-FFF2-40B4-BE49-F238E27FC236}">
                <a16:creationId xmlns:a16="http://schemas.microsoft.com/office/drawing/2014/main" id="{50250104-D5F5-5EFB-61BD-261FA96FD1A3}"/>
              </a:ext>
            </a:extLst>
          </p:cNvPr>
          <p:cNvSpPr/>
          <p:nvPr/>
        </p:nvSpPr>
        <p:spPr>
          <a:xfrm>
            <a:off x="-2" y="2171700"/>
            <a:ext cx="9143999" cy="7797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88" name="CaixaDeTexto 87">
            <a:extLst>
              <a:ext uri="{FF2B5EF4-FFF2-40B4-BE49-F238E27FC236}">
                <a16:creationId xmlns:a16="http://schemas.microsoft.com/office/drawing/2014/main" id="{EC79E1B5-27A6-18A4-5423-793F32FE8601}"/>
              </a:ext>
            </a:extLst>
          </p:cNvPr>
          <p:cNvSpPr txBox="1"/>
          <p:nvPr/>
        </p:nvSpPr>
        <p:spPr>
          <a:xfrm>
            <a:off x="0" y="2190311"/>
            <a:ext cx="9144000" cy="769441"/>
          </a:xfrm>
          <a:prstGeom prst="rect">
            <a:avLst/>
          </a:prstGeom>
          <a:noFill/>
        </p:spPr>
        <p:txBody>
          <a:bodyPr wrap="square" rtlCol="0">
            <a:spAutoFit/>
          </a:bodyPr>
          <a:lstStyle/>
          <a:p>
            <a:r>
              <a:rPr lang="pt-BR" sz="4400" b="1" dirty="0">
                <a:solidFill>
                  <a:schemeClr val="bg1"/>
                </a:solidFill>
                <a:latin typeface="Arial Black" panose="020B0A04020102020204" pitchFamily="34" charset="0"/>
                <a:cs typeface="Arial" panose="020B0604020202020204" pitchFamily="34" charset="0"/>
              </a:rPr>
              <a:t>LPT – Município de Gurupá</a:t>
            </a:r>
            <a:endParaRPr lang="pt-BR" sz="2800" b="1" dirty="0">
              <a:solidFill>
                <a:srgbClr val="00008B"/>
              </a:solidFill>
              <a:latin typeface="Arial Bold"/>
              <a:cs typeface="Arial" panose="020B0604020202020204" pitchFamily="34" charset="0"/>
            </a:endParaRPr>
          </a:p>
        </p:txBody>
      </p:sp>
      <p:pic>
        <p:nvPicPr>
          <p:cNvPr id="5" name="Gráfico 4" descr="Sala de aula com preenchimento sólido">
            <a:extLst>
              <a:ext uri="{FF2B5EF4-FFF2-40B4-BE49-F238E27FC236}">
                <a16:creationId xmlns:a16="http://schemas.microsoft.com/office/drawing/2014/main" id="{1F4934A2-68D9-8F10-3FFC-7A78CE8C1D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391224" y="4262144"/>
            <a:ext cx="1076549" cy="1076549"/>
          </a:xfrm>
          <a:prstGeom prst="rect">
            <a:avLst/>
          </a:prstGeom>
        </p:spPr>
      </p:pic>
      <p:sp>
        <p:nvSpPr>
          <p:cNvPr id="6" name="Retângulo 5">
            <a:extLst>
              <a:ext uri="{FF2B5EF4-FFF2-40B4-BE49-F238E27FC236}">
                <a16:creationId xmlns:a16="http://schemas.microsoft.com/office/drawing/2014/main" id="{78D715B7-746B-A820-E02A-4B46F54E9B9E}"/>
              </a:ext>
            </a:extLst>
          </p:cNvPr>
          <p:cNvSpPr/>
          <p:nvPr/>
        </p:nvSpPr>
        <p:spPr>
          <a:xfrm>
            <a:off x="14114801" y="3549522"/>
            <a:ext cx="45719" cy="673747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Picture 8" descr="https://cdn-icons-png.flaticon.com/512/1416/1416832.png">
            <a:extLst>
              <a:ext uri="{FF2B5EF4-FFF2-40B4-BE49-F238E27FC236}">
                <a16:creationId xmlns:a16="http://schemas.microsoft.com/office/drawing/2014/main" id="{F4E78569-3968-497D-406B-96ED791C1C4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10800" y="4262144"/>
            <a:ext cx="1160803" cy="1160803"/>
          </a:xfrm>
          <a:prstGeom prst="rect">
            <a:avLst/>
          </a:prstGeom>
          <a:noFill/>
          <a:extLst>
            <a:ext uri="{909E8E84-426E-40DD-AFC4-6F175D3DCCD1}">
              <a14:hiddenFill xmlns:a14="http://schemas.microsoft.com/office/drawing/2010/main">
                <a:solidFill>
                  <a:srgbClr val="FFFFFF"/>
                </a:solidFill>
              </a14:hiddenFill>
            </a:ext>
          </a:extLst>
        </p:spPr>
      </p:pic>
      <p:sp>
        <p:nvSpPr>
          <p:cNvPr id="8" name="Forma Livre 78">
            <a:extLst>
              <a:ext uri="{FF2B5EF4-FFF2-40B4-BE49-F238E27FC236}">
                <a16:creationId xmlns:a16="http://schemas.microsoft.com/office/drawing/2014/main" id="{8965D62F-EE48-005A-645C-D78DED2D92D4}"/>
              </a:ext>
            </a:extLst>
          </p:cNvPr>
          <p:cNvSpPr/>
          <p:nvPr/>
        </p:nvSpPr>
        <p:spPr>
          <a:xfrm>
            <a:off x="11613467" y="7816295"/>
            <a:ext cx="2462668"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spcBef>
                <a:spcPct val="0"/>
              </a:spcBef>
              <a:spcAft>
                <a:spcPct val="35000"/>
              </a:spcAft>
            </a:pPr>
            <a:r>
              <a:rPr lang="pt-BR" sz="4200" b="1" dirty="0">
                <a:latin typeface="Segoe UI Black" panose="020B0A02040204020203" pitchFamily="34" charset="0"/>
                <a:ea typeface="Segoe UI Black" panose="020B0A02040204020203" pitchFamily="34" charset="0"/>
              </a:rPr>
              <a:t>536</a:t>
            </a:r>
            <a:r>
              <a:rPr lang="pt-BR" sz="2000" b="1" dirty="0">
                <a:latin typeface="Segoe UI Black" panose="020B0A02040204020203" pitchFamily="34" charset="0"/>
                <a:ea typeface="Segoe UI Black" panose="020B0A02040204020203" pitchFamily="34" charset="0"/>
              </a:rPr>
              <a:t> </a:t>
            </a:r>
            <a:r>
              <a:rPr lang="pt-BR" sz="3300" b="1" dirty="0">
                <a:solidFill>
                  <a:schemeClr val="tx2">
                    <a:lumMod val="60000"/>
                    <a:lumOff val="40000"/>
                  </a:schemeClr>
                </a:solidFill>
                <a:latin typeface="Segoe UI Black" panose="020B0A02040204020203" pitchFamily="34" charset="0"/>
                <a:ea typeface="Segoe UI Black" panose="020B0A02040204020203" pitchFamily="34" charset="0"/>
              </a:rPr>
              <a:t>FAMÍLIAS </a:t>
            </a:r>
            <a:r>
              <a:rPr lang="pt-BR" sz="2400" b="1" dirty="0">
                <a:latin typeface="Segoe UI Black" panose="020B0A02040204020203" pitchFamily="34" charset="0"/>
                <a:ea typeface="Segoe UI Black" panose="020B0A02040204020203" pitchFamily="34" charset="0"/>
              </a:rPr>
              <a:t>a serem atendidas</a:t>
            </a:r>
          </a:p>
        </p:txBody>
      </p:sp>
      <p:sp>
        <p:nvSpPr>
          <p:cNvPr id="9" name="Forma Livre 75">
            <a:extLst>
              <a:ext uri="{FF2B5EF4-FFF2-40B4-BE49-F238E27FC236}">
                <a16:creationId xmlns:a16="http://schemas.microsoft.com/office/drawing/2014/main" id="{1E7075BD-022C-5B5C-934D-5DEE79B113EF}"/>
              </a:ext>
            </a:extLst>
          </p:cNvPr>
          <p:cNvSpPr/>
          <p:nvPr/>
        </p:nvSpPr>
        <p:spPr>
          <a:xfrm>
            <a:off x="15428550" y="4078346"/>
            <a:ext cx="2645540"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 -</a:t>
            </a:r>
          </a:p>
          <a:p>
            <a:pPr lvl="0" algn="ctr" defTabSz="1555750">
              <a:lnSpc>
                <a:spcPct val="90000"/>
              </a:lnSpc>
              <a:spcBef>
                <a:spcPct val="0"/>
              </a:spcBef>
              <a:spcAft>
                <a:spcPct val="35000"/>
              </a:spcAft>
            </a:pPr>
            <a:r>
              <a:rPr lang="pt-BR" sz="3300" b="1" dirty="0">
                <a:solidFill>
                  <a:schemeClr val="accent4">
                    <a:lumMod val="75000"/>
                  </a:schemeClr>
                </a:solidFill>
                <a:latin typeface="Segoe UI Black" panose="020B0A02040204020203" pitchFamily="34" charset="0"/>
                <a:ea typeface="Segoe UI Black" panose="020B0A02040204020203" pitchFamily="34" charset="0"/>
              </a:rPr>
              <a:t>ESCOLAS </a:t>
            </a:r>
            <a:r>
              <a:rPr lang="pt-BR" sz="2400" b="1" dirty="0">
                <a:solidFill>
                  <a:schemeClr val="tx1"/>
                </a:solidFill>
                <a:latin typeface="Segoe UI Black" panose="020B0A02040204020203" pitchFamily="34" charset="0"/>
                <a:ea typeface="Segoe UI Black" panose="020B0A02040204020203" pitchFamily="34" charset="0"/>
              </a:rPr>
              <a:t>atendidas</a:t>
            </a:r>
          </a:p>
        </p:txBody>
      </p:sp>
      <p:sp>
        <p:nvSpPr>
          <p:cNvPr id="10" name="Forma Livre 75">
            <a:extLst>
              <a:ext uri="{FF2B5EF4-FFF2-40B4-BE49-F238E27FC236}">
                <a16:creationId xmlns:a16="http://schemas.microsoft.com/office/drawing/2014/main" id="{FC84CF8B-CB50-C3F6-C6E2-DC4BEB52557D}"/>
              </a:ext>
            </a:extLst>
          </p:cNvPr>
          <p:cNvSpPr/>
          <p:nvPr/>
        </p:nvSpPr>
        <p:spPr>
          <a:xfrm>
            <a:off x="15705508" y="5999284"/>
            <a:ext cx="2274497"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41 </a:t>
            </a:r>
            <a:r>
              <a:rPr lang="pt-BR" sz="3300" b="1" dirty="0">
                <a:solidFill>
                  <a:schemeClr val="accent4">
                    <a:lumMod val="75000"/>
                  </a:schemeClr>
                </a:solidFill>
                <a:latin typeface="Segoe UI Black" panose="020B0A02040204020203" pitchFamily="34" charset="0"/>
                <a:ea typeface="Segoe UI Black" panose="020B0A02040204020203" pitchFamily="34" charset="0"/>
              </a:rPr>
              <a:t>ESCOLAS </a:t>
            </a:r>
            <a:r>
              <a:rPr lang="pt-BR" sz="2400" b="1" dirty="0">
                <a:solidFill>
                  <a:schemeClr val="tx1"/>
                </a:solidFill>
                <a:latin typeface="Segoe UI Black" panose="020B0A02040204020203" pitchFamily="34" charset="0"/>
                <a:ea typeface="Segoe UI Black" panose="020B0A02040204020203" pitchFamily="34" charset="0"/>
              </a:rPr>
              <a:t>a serem atendidas até </a:t>
            </a:r>
            <a:r>
              <a:rPr lang="pt-BR" sz="2400" b="1" dirty="0">
                <a:solidFill>
                  <a:schemeClr val="accent4">
                    <a:lumMod val="75000"/>
                  </a:schemeClr>
                </a:solidFill>
                <a:latin typeface="Segoe UI Black" panose="020B0A02040204020203" pitchFamily="34" charset="0"/>
                <a:ea typeface="Segoe UI Black" panose="020B0A02040204020203" pitchFamily="34" charset="0"/>
              </a:rPr>
              <a:t>dez/25</a:t>
            </a:r>
            <a:endParaRPr lang="pt-BR" sz="2400" b="1" dirty="0">
              <a:solidFill>
                <a:schemeClr val="tx1"/>
              </a:solidFill>
              <a:latin typeface="Segoe UI Black" panose="020B0A02040204020203" pitchFamily="34" charset="0"/>
              <a:ea typeface="Segoe UI Black" panose="020B0A02040204020203" pitchFamily="34" charset="0"/>
            </a:endParaRPr>
          </a:p>
        </p:txBody>
      </p:sp>
      <p:pic>
        <p:nvPicPr>
          <p:cNvPr id="13" name="Gráfico 12" descr="Sala de aula estrutura de tópicos">
            <a:extLst>
              <a:ext uri="{FF2B5EF4-FFF2-40B4-BE49-F238E27FC236}">
                <a16:creationId xmlns:a16="http://schemas.microsoft.com/office/drawing/2014/main" id="{F8CB9268-8BB4-BDC7-693B-7BC914808F2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632964" y="6629512"/>
            <a:ext cx="914400" cy="914400"/>
          </a:xfrm>
          <a:prstGeom prst="rect">
            <a:avLst/>
          </a:prstGeom>
        </p:spPr>
      </p:pic>
      <p:sp>
        <p:nvSpPr>
          <p:cNvPr id="2" name="CaixaDeTexto 1">
            <a:extLst>
              <a:ext uri="{FF2B5EF4-FFF2-40B4-BE49-F238E27FC236}">
                <a16:creationId xmlns:a16="http://schemas.microsoft.com/office/drawing/2014/main" id="{3A1A428C-2FE7-6711-3FD7-99A5EC475651}"/>
              </a:ext>
            </a:extLst>
          </p:cNvPr>
          <p:cNvSpPr txBox="1"/>
          <p:nvPr/>
        </p:nvSpPr>
        <p:spPr>
          <a:xfrm>
            <a:off x="3446178" y="6283553"/>
            <a:ext cx="1609922" cy="369332"/>
          </a:xfrm>
          <a:prstGeom prst="rect">
            <a:avLst/>
          </a:prstGeom>
          <a:noFill/>
        </p:spPr>
        <p:txBody>
          <a:bodyPr wrap="square">
            <a:spAutoFit/>
          </a:bodyPr>
          <a:lstStyle/>
          <a:p>
            <a:r>
              <a:rPr lang="pt-BR" sz="1800" b="1" dirty="0">
                <a:solidFill>
                  <a:schemeClr val="bg1"/>
                </a:solidFill>
                <a:latin typeface="Arial Black" panose="020B0A04020102020204" pitchFamily="34" charset="0"/>
                <a:cs typeface="Arial" panose="020B0604020202020204" pitchFamily="34" charset="0"/>
              </a:rPr>
              <a:t>Gurupá</a:t>
            </a:r>
            <a:endParaRPr lang="pt-BR" dirty="0"/>
          </a:p>
        </p:txBody>
      </p:sp>
    </p:spTree>
    <p:extLst>
      <p:ext uri="{BB962C8B-B14F-4D97-AF65-F5344CB8AC3E}">
        <p14:creationId xmlns:p14="http://schemas.microsoft.com/office/powerpoint/2010/main" val="240506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42" presetClass="entr" presetSubtype="0"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fade">
                                      <p:cBhvr>
                                        <p:cTn id="10" dur="500"/>
                                        <p:tgtEl>
                                          <p:spTgt spid="77"/>
                                        </p:tgtEl>
                                      </p:cBhvr>
                                    </p:animEffect>
                                    <p:anim calcmode="lin" valueType="num">
                                      <p:cBhvr>
                                        <p:cTn id="11" dur="500" fill="hold"/>
                                        <p:tgtEl>
                                          <p:spTgt spid="77"/>
                                        </p:tgtEl>
                                        <p:attrNameLst>
                                          <p:attrName>ppt_x</p:attrName>
                                        </p:attrNameLst>
                                      </p:cBhvr>
                                      <p:tavLst>
                                        <p:tav tm="0">
                                          <p:val>
                                            <p:strVal val="#ppt_x"/>
                                          </p:val>
                                        </p:tav>
                                        <p:tav tm="100000">
                                          <p:val>
                                            <p:strVal val="#ppt_x"/>
                                          </p:val>
                                        </p:tav>
                                      </p:tavLst>
                                    </p:anim>
                                    <p:anim calcmode="lin" valueType="num">
                                      <p:cBhvr>
                                        <p:cTn id="12" dur="500" fill="hold"/>
                                        <p:tgtEl>
                                          <p:spTgt spid="7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500"/>
                                        <p:tgtEl>
                                          <p:spTgt spid="78"/>
                                        </p:tgtEl>
                                      </p:cBhvr>
                                    </p:animEffect>
                                    <p:anim calcmode="lin" valueType="num">
                                      <p:cBhvr>
                                        <p:cTn id="16" dur="500" fill="hold"/>
                                        <p:tgtEl>
                                          <p:spTgt spid="78"/>
                                        </p:tgtEl>
                                        <p:attrNameLst>
                                          <p:attrName>ppt_x</p:attrName>
                                        </p:attrNameLst>
                                      </p:cBhvr>
                                      <p:tavLst>
                                        <p:tav tm="0">
                                          <p:val>
                                            <p:strVal val="#ppt_x"/>
                                          </p:val>
                                        </p:tav>
                                        <p:tav tm="100000">
                                          <p:val>
                                            <p:strVal val="#ppt_x"/>
                                          </p:val>
                                        </p:tav>
                                      </p:tavLst>
                                    </p:anim>
                                    <p:anim calcmode="lin" valueType="num">
                                      <p:cBhvr>
                                        <p:cTn id="17" dur="500" fill="hold"/>
                                        <p:tgtEl>
                                          <p:spTgt spid="7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anim calcmode="lin" valueType="num">
                                      <p:cBhvr>
                                        <p:cTn id="21" dur="500" fill="hold"/>
                                        <p:tgtEl>
                                          <p:spTgt spid="76"/>
                                        </p:tgtEl>
                                        <p:attrNameLst>
                                          <p:attrName>ppt_x</p:attrName>
                                        </p:attrNameLst>
                                      </p:cBhvr>
                                      <p:tavLst>
                                        <p:tav tm="0">
                                          <p:val>
                                            <p:strVal val="#ppt_x"/>
                                          </p:val>
                                        </p:tav>
                                        <p:tav tm="100000">
                                          <p:val>
                                            <p:strVal val="#ppt_x"/>
                                          </p:val>
                                        </p:tav>
                                      </p:tavLst>
                                    </p:anim>
                                    <p:anim calcmode="lin" valueType="num">
                                      <p:cBhvr>
                                        <p:cTn id="22" dur="500" fill="hold"/>
                                        <p:tgtEl>
                                          <p:spTgt spid="7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fade">
                                      <p:cBhvr>
                                        <p:cTn id="25" dur="500"/>
                                        <p:tgtEl>
                                          <p:spTgt spid="75"/>
                                        </p:tgtEl>
                                      </p:cBhvr>
                                    </p:animEffect>
                                    <p:anim calcmode="lin" valueType="num">
                                      <p:cBhvr>
                                        <p:cTn id="26" dur="500" fill="hold"/>
                                        <p:tgtEl>
                                          <p:spTgt spid="75"/>
                                        </p:tgtEl>
                                        <p:attrNameLst>
                                          <p:attrName>ppt_x</p:attrName>
                                        </p:attrNameLst>
                                      </p:cBhvr>
                                      <p:tavLst>
                                        <p:tav tm="0">
                                          <p:val>
                                            <p:strVal val="#ppt_x"/>
                                          </p:val>
                                        </p:tav>
                                        <p:tav tm="100000">
                                          <p:val>
                                            <p:strVal val="#ppt_x"/>
                                          </p:val>
                                        </p:tav>
                                      </p:tavLst>
                                    </p:anim>
                                    <p:anim calcmode="lin" valueType="num">
                                      <p:cBhvr>
                                        <p:cTn id="27" dur="500" fill="hold"/>
                                        <p:tgtEl>
                                          <p:spTgt spid="75"/>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1"/>
                                        </p:tgtEl>
                                        <p:attrNameLst>
                                          <p:attrName>style.visibility</p:attrName>
                                        </p:attrNameLst>
                                      </p:cBhvr>
                                      <p:to>
                                        <p:strVal val="visible"/>
                                      </p:to>
                                    </p:set>
                                    <p:animEffect transition="in" filter="fade">
                                      <p:cBhvr>
                                        <p:cTn id="30" dur="500"/>
                                        <p:tgtEl>
                                          <p:spTgt spid="81"/>
                                        </p:tgtEl>
                                      </p:cBhvr>
                                    </p:animEffect>
                                    <p:anim calcmode="lin" valueType="num">
                                      <p:cBhvr>
                                        <p:cTn id="31" dur="500" fill="hold"/>
                                        <p:tgtEl>
                                          <p:spTgt spid="81"/>
                                        </p:tgtEl>
                                        <p:attrNameLst>
                                          <p:attrName>ppt_x</p:attrName>
                                        </p:attrNameLst>
                                      </p:cBhvr>
                                      <p:tavLst>
                                        <p:tav tm="0">
                                          <p:val>
                                            <p:strVal val="#ppt_x"/>
                                          </p:val>
                                        </p:tav>
                                        <p:tav tm="100000">
                                          <p:val>
                                            <p:strVal val="#ppt_x"/>
                                          </p:val>
                                        </p:tav>
                                      </p:tavLst>
                                    </p:anim>
                                    <p:anim calcmode="lin" valueType="num">
                                      <p:cBhvr>
                                        <p:cTn id="32" dur="500" fill="hold"/>
                                        <p:tgtEl>
                                          <p:spTgt spid="81"/>
                                        </p:tgtEl>
                                        <p:attrNameLst>
                                          <p:attrName>ppt_y</p:attrName>
                                        </p:attrNameLst>
                                      </p:cBhvr>
                                      <p:tavLst>
                                        <p:tav tm="0">
                                          <p:val>
                                            <p:strVal val="#ppt_y+.1"/>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77"/>
                                        </p:tgtEl>
                                        <p:attrNameLst>
                                          <p:attrName>style.visibility</p:attrName>
                                        </p:attrNameLst>
                                      </p:cBhvr>
                                      <p:to>
                                        <p:strVal val="visible"/>
                                      </p:to>
                                    </p:set>
                                    <p:animEffect transition="in" filter="fade">
                                      <p:cBhvr>
                                        <p:cTn id="35" dur="500"/>
                                        <p:tgtEl>
                                          <p:spTgt spid="77"/>
                                        </p:tgtEl>
                                      </p:cBhvr>
                                    </p:animEffect>
                                  </p:childTnLst>
                                </p:cTn>
                              </p:par>
                              <p:par>
                                <p:cTn id="36" presetID="10" presetClass="entr" presetSubtype="0" fill="hold" nodeType="withEffect">
                                  <p:stCondLst>
                                    <p:cond delay="0"/>
                                  </p:stCondLst>
                                  <p:childTnLst>
                                    <p:set>
                                      <p:cBhvr>
                                        <p:cTn id="37" dur="1" fill="hold">
                                          <p:stCondLst>
                                            <p:cond delay="0"/>
                                          </p:stCondLst>
                                        </p:cTn>
                                        <p:tgtEl>
                                          <p:spTgt spid="78"/>
                                        </p:tgtEl>
                                        <p:attrNameLst>
                                          <p:attrName>style.visibility</p:attrName>
                                        </p:attrNameLst>
                                      </p:cBhvr>
                                      <p:to>
                                        <p:strVal val="visible"/>
                                      </p:to>
                                    </p:set>
                                    <p:animEffect transition="in" filter="fade">
                                      <p:cBhvr>
                                        <p:cTn id="38" dur="500"/>
                                        <p:tgtEl>
                                          <p:spTgt spid="78"/>
                                        </p:tgtEl>
                                      </p:cBhvr>
                                    </p:animEffect>
                                  </p:childTnLst>
                                </p:cTn>
                              </p:par>
                              <p:par>
                                <p:cTn id="39" presetID="10" presetClass="entr" presetSubtype="0" fill="hold" grpId="1" nodeType="withEffect">
                                  <p:stCondLst>
                                    <p:cond delay="0"/>
                                  </p:stCondLst>
                                  <p:childTnLst>
                                    <p:set>
                                      <p:cBhvr>
                                        <p:cTn id="40" dur="1" fill="hold">
                                          <p:stCondLst>
                                            <p:cond delay="0"/>
                                          </p:stCondLst>
                                        </p:cTn>
                                        <p:tgtEl>
                                          <p:spTgt spid="76"/>
                                        </p:tgtEl>
                                        <p:attrNameLst>
                                          <p:attrName>style.visibility</p:attrName>
                                        </p:attrNameLst>
                                      </p:cBhvr>
                                      <p:to>
                                        <p:strVal val="visible"/>
                                      </p:to>
                                    </p:set>
                                    <p:animEffect transition="in" filter="fade">
                                      <p:cBhvr>
                                        <p:cTn id="41" dur="500"/>
                                        <p:tgtEl>
                                          <p:spTgt spid="76"/>
                                        </p:tgtEl>
                                      </p:cBhvr>
                                    </p:animEffect>
                                  </p:childTnLst>
                                </p:cTn>
                              </p:par>
                              <p:par>
                                <p:cTn id="42" presetID="10" presetClass="entr" presetSubtype="0" fill="hold" grpId="1" nodeType="with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fade">
                                      <p:cBhvr>
                                        <p:cTn id="44" dur="500"/>
                                        <p:tgtEl>
                                          <p:spTgt spid="75"/>
                                        </p:tgtEl>
                                      </p:cBhvr>
                                    </p:animEffect>
                                  </p:childTnLst>
                                </p:cTn>
                              </p:par>
                              <p:par>
                                <p:cTn id="45" presetID="10" presetClass="entr" presetSubtype="0" fill="hold" nodeType="with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fade">
                                      <p:cBhvr>
                                        <p:cTn id="47" dur="500"/>
                                        <p:tgtEl>
                                          <p:spTgt spid="81"/>
                                        </p:tgtEl>
                                      </p:cBhvr>
                                    </p:animEffect>
                                  </p:childTnLst>
                                </p:cTn>
                              </p:par>
                              <p:par>
                                <p:cTn id="48" presetID="10" presetClass="entr" presetSubtype="0" fill="hold" grpId="1" nodeType="withEffect">
                                  <p:stCondLst>
                                    <p:cond delay="0"/>
                                  </p:stCondLst>
                                  <p:childTnLst>
                                    <p:set>
                                      <p:cBhvr>
                                        <p:cTn id="49" dur="1" fill="hold">
                                          <p:stCondLst>
                                            <p:cond delay="0"/>
                                          </p:stCondLst>
                                        </p:cTn>
                                        <p:tgtEl>
                                          <p:spTgt spid="85"/>
                                        </p:tgtEl>
                                        <p:attrNameLst>
                                          <p:attrName>style.visibility</p:attrName>
                                        </p:attrNameLst>
                                      </p:cBhvr>
                                      <p:to>
                                        <p:strVal val="visible"/>
                                      </p:to>
                                    </p:set>
                                    <p:animEffect transition="in" filter="fade">
                                      <p:cBhvr>
                                        <p:cTn id="50" dur="1000"/>
                                        <p:tgtEl>
                                          <p:spTgt spid="85"/>
                                        </p:tgtEl>
                                      </p:cBhvr>
                                    </p:animEffect>
                                  </p:childTnLst>
                                </p:cTn>
                              </p:par>
                              <p:par>
                                <p:cTn id="51" presetID="10" presetClass="entr" presetSubtype="0" fill="hold" grpId="1" nodeType="withEffect">
                                  <p:stCondLst>
                                    <p:cond delay="0"/>
                                  </p:stCondLst>
                                  <p:childTnLst>
                                    <p:set>
                                      <p:cBhvr>
                                        <p:cTn id="52" dur="1" fill="hold">
                                          <p:stCondLst>
                                            <p:cond delay="0"/>
                                          </p:stCondLst>
                                        </p:cTn>
                                        <p:tgtEl>
                                          <p:spTgt spid="84"/>
                                        </p:tgtEl>
                                        <p:attrNameLst>
                                          <p:attrName>style.visibility</p:attrName>
                                        </p:attrNameLst>
                                      </p:cBhvr>
                                      <p:to>
                                        <p:strVal val="visible"/>
                                      </p:to>
                                    </p:set>
                                    <p:animEffect transition="in" filter="fade">
                                      <p:cBhvr>
                                        <p:cTn id="53" dur="1000"/>
                                        <p:tgtEl>
                                          <p:spTgt spid="84"/>
                                        </p:tgtEl>
                                      </p:cBhvr>
                                    </p:animEffect>
                                  </p:childTnLst>
                                </p:cTn>
                              </p:par>
                              <p:par>
                                <p:cTn id="54" presetID="42" presetClass="path" presetSubtype="0" accel="50000" decel="50000" fill="hold" grpId="0" nodeType="withEffect">
                                  <p:stCondLst>
                                    <p:cond delay="0"/>
                                  </p:stCondLst>
                                  <p:childTnLst>
                                    <p:animMotion origin="layout" path="M -0.04466 0.00393 L -0.00013 0.00116 " pathEditMode="relative" rAng="0" ptsTypes="AA">
                                      <p:cBhvr>
                                        <p:cTn id="55" dur="1000" fill="hold"/>
                                        <p:tgtEl>
                                          <p:spTgt spid="84"/>
                                        </p:tgtEl>
                                        <p:attrNameLst>
                                          <p:attrName>ppt_x</p:attrName>
                                          <p:attrName>ppt_y</p:attrName>
                                        </p:attrNameLst>
                                      </p:cBhvr>
                                      <p:rCtr x="2227" y="-139"/>
                                    </p:animMotion>
                                  </p:childTnLst>
                                </p:cTn>
                              </p:par>
                              <p:par>
                                <p:cTn id="56" presetID="42" presetClass="path" presetSubtype="0" accel="50000" decel="50000" fill="hold" grpId="0" nodeType="withEffect">
                                  <p:stCondLst>
                                    <p:cond delay="0"/>
                                  </p:stCondLst>
                                  <p:childTnLst>
                                    <p:animMotion origin="layout" path="M 0.0108 -0.0007 L -0.00013 -0.00023 " pathEditMode="relative" rAng="0" ptsTypes="AA">
                                      <p:cBhvr>
                                        <p:cTn id="57" dur="1000" fill="hold"/>
                                        <p:tgtEl>
                                          <p:spTgt spid="85"/>
                                        </p:tgtEl>
                                        <p:attrNameLst>
                                          <p:attrName>ppt_x</p:attrName>
                                          <p:attrName>ppt_y</p:attrName>
                                        </p:attrNameLst>
                                      </p:cBhvr>
                                      <p:rCtr x="-547" y="23"/>
                                    </p:animMotion>
                                  </p:childTnLst>
                                </p:cTn>
                              </p:par>
                              <p:par>
                                <p:cTn id="58" presetID="10" presetClass="entr" presetSubtype="0" fill="hold" grpId="0" nodeType="withEffect">
                                  <p:stCondLst>
                                    <p:cond delay="0"/>
                                  </p:stCondLst>
                                  <p:childTnLst>
                                    <p:set>
                                      <p:cBhvr>
                                        <p:cTn id="59" dur="1" fill="hold">
                                          <p:stCondLst>
                                            <p:cond delay="0"/>
                                          </p:stCondLst>
                                        </p:cTn>
                                        <p:tgtEl>
                                          <p:spTgt spid="87"/>
                                        </p:tgtEl>
                                        <p:attrNameLst>
                                          <p:attrName>style.visibility</p:attrName>
                                        </p:attrNameLst>
                                      </p:cBhvr>
                                      <p:to>
                                        <p:strVal val="visible"/>
                                      </p:to>
                                    </p:set>
                                    <p:animEffect transition="in" filter="fade">
                                      <p:cBhvr>
                                        <p:cTn id="60" dur="500"/>
                                        <p:tgtEl>
                                          <p:spTgt spid="8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fade">
                                      <p:cBhvr>
                                        <p:cTn id="63" dur="500"/>
                                        <p:tgtEl>
                                          <p:spTgt spid="88"/>
                                        </p:tgtEl>
                                      </p:cBhvr>
                                    </p:animEffect>
                                  </p:childTnLst>
                                </p:cTn>
                              </p:par>
                              <p:par>
                                <p:cTn id="64" presetID="42" presetClass="entr" presetSubtype="0" fill="hold"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500"/>
                                        <p:tgtEl>
                                          <p:spTgt spid="7"/>
                                        </p:tgtEl>
                                      </p:cBhvr>
                                    </p:animEffect>
                                    <p:anim calcmode="lin" valueType="num">
                                      <p:cBhvr>
                                        <p:cTn id="67" dur="500" fill="hold"/>
                                        <p:tgtEl>
                                          <p:spTgt spid="7"/>
                                        </p:tgtEl>
                                        <p:attrNameLst>
                                          <p:attrName>ppt_x</p:attrName>
                                        </p:attrNameLst>
                                      </p:cBhvr>
                                      <p:tavLst>
                                        <p:tav tm="0">
                                          <p:val>
                                            <p:strVal val="#ppt_x"/>
                                          </p:val>
                                        </p:tav>
                                        <p:tav tm="100000">
                                          <p:val>
                                            <p:strVal val="#ppt_x"/>
                                          </p:val>
                                        </p:tav>
                                      </p:tavLst>
                                    </p:anim>
                                    <p:anim calcmode="lin" valueType="num">
                                      <p:cBhvr>
                                        <p:cTn id="68" dur="500" fill="hold"/>
                                        <p:tgtEl>
                                          <p:spTgt spid="7"/>
                                        </p:tgtEl>
                                        <p:attrNameLst>
                                          <p:attrName>ppt_y</p:attrName>
                                        </p:attrNameLst>
                                      </p:cBhvr>
                                      <p:tavLst>
                                        <p:tav tm="0">
                                          <p:val>
                                            <p:strVal val="#ppt_y+.1"/>
                                          </p:val>
                                        </p:tav>
                                        <p:tav tm="100000">
                                          <p:val>
                                            <p:strVal val="#ppt_y"/>
                                          </p:val>
                                        </p:tav>
                                      </p:tavLst>
                                    </p:anim>
                                  </p:childTnLst>
                                </p:cTn>
                              </p:par>
                              <p:par>
                                <p:cTn id="69" presetID="10" presetClass="entr" presetSubtype="0" fill="hold"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500"/>
                                        <p:tgtEl>
                                          <p:spTgt spid="7"/>
                                        </p:tgtEl>
                                      </p:cBhvr>
                                    </p:animEffect>
                                  </p:childTnLst>
                                </p:cTn>
                              </p:par>
                              <p:par>
                                <p:cTn id="72" presetID="42" presetClass="entr" presetSubtype="0" fill="hold" grpId="0" nodeType="with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fade">
                                      <p:cBhvr>
                                        <p:cTn id="74" dur="500"/>
                                        <p:tgtEl>
                                          <p:spTgt spid="8"/>
                                        </p:tgtEl>
                                      </p:cBhvr>
                                    </p:animEffect>
                                    <p:anim calcmode="lin" valueType="num">
                                      <p:cBhvr>
                                        <p:cTn id="75" dur="500" fill="hold"/>
                                        <p:tgtEl>
                                          <p:spTgt spid="8"/>
                                        </p:tgtEl>
                                        <p:attrNameLst>
                                          <p:attrName>ppt_x</p:attrName>
                                        </p:attrNameLst>
                                      </p:cBhvr>
                                      <p:tavLst>
                                        <p:tav tm="0">
                                          <p:val>
                                            <p:strVal val="#ppt_x"/>
                                          </p:val>
                                        </p:tav>
                                        <p:tav tm="100000">
                                          <p:val>
                                            <p:strVal val="#ppt_x"/>
                                          </p:val>
                                        </p:tav>
                                      </p:tavLst>
                                    </p:anim>
                                    <p:anim calcmode="lin" valueType="num">
                                      <p:cBhvr>
                                        <p:cTn id="76" dur="500" fill="hold"/>
                                        <p:tgtEl>
                                          <p:spTgt spid="8"/>
                                        </p:tgtEl>
                                        <p:attrNameLst>
                                          <p:attrName>ppt_y</p:attrName>
                                        </p:attrNameLst>
                                      </p:cBhvr>
                                      <p:tavLst>
                                        <p:tav tm="0">
                                          <p:val>
                                            <p:strVal val="#ppt_y+.1"/>
                                          </p:val>
                                        </p:tav>
                                        <p:tav tm="100000">
                                          <p:val>
                                            <p:strVal val="#ppt_y"/>
                                          </p:val>
                                        </p:tav>
                                      </p:tavLst>
                                    </p:anim>
                                  </p:childTnLst>
                                </p:cTn>
                              </p:par>
                              <p:par>
                                <p:cTn id="77" presetID="10" presetClass="entr" presetSubtype="0" fill="hold" grpId="1" nodeType="with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500"/>
                                        <p:tgtEl>
                                          <p:spTgt spid="8"/>
                                        </p:tgtEl>
                                      </p:cBhvr>
                                    </p:animEffect>
                                  </p:childTnLst>
                                </p:cTn>
                              </p:par>
                              <p:par>
                                <p:cTn id="80" presetID="42" presetClass="entr" presetSubtype="0" fill="hold" grpId="0" nodeType="with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500"/>
                                        <p:tgtEl>
                                          <p:spTgt spid="9"/>
                                        </p:tgtEl>
                                      </p:cBhvr>
                                    </p:animEffect>
                                    <p:anim calcmode="lin" valueType="num">
                                      <p:cBhvr>
                                        <p:cTn id="83" dur="500" fill="hold"/>
                                        <p:tgtEl>
                                          <p:spTgt spid="9"/>
                                        </p:tgtEl>
                                        <p:attrNameLst>
                                          <p:attrName>ppt_x</p:attrName>
                                        </p:attrNameLst>
                                      </p:cBhvr>
                                      <p:tavLst>
                                        <p:tav tm="0">
                                          <p:val>
                                            <p:strVal val="#ppt_x"/>
                                          </p:val>
                                        </p:tav>
                                        <p:tav tm="100000">
                                          <p:val>
                                            <p:strVal val="#ppt_x"/>
                                          </p:val>
                                        </p:tav>
                                      </p:tavLst>
                                    </p:anim>
                                    <p:anim calcmode="lin" valueType="num">
                                      <p:cBhvr>
                                        <p:cTn id="84" dur="500" fill="hold"/>
                                        <p:tgtEl>
                                          <p:spTgt spid="9"/>
                                        </p:tgtEl>
                                        <p:attrNameLst>
                                          <p:attrName>ppt_y</p:attrName>
                                        </p:attrNameLst>
                                      </p:cBhvr>
                                      <p:tavLst>
                                        <p:tav tm="0">
                                          <p:val>
                                            <p:strVal val="#ppt_y+.1"/>
                                          </p:val>
                                        </p:tav>
                                        <p:tav tm="100000">
                                          <p:val>
                                            <p:strVal val="#ppt_y"/>
                                          </p:val>
                                        </p:tav>
                                      </p:tavLst>
                                    </p:anim>
                                  </p:childTnLst>
                                </p:cTn>
                              </p:par>
                              <p:par>
                                <p:cTn id="85" presetID="10" presetClass="entr" presetSubtype="0" fill="hold" grpId="1"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childTnLst>
                                </p:cTn>
                              </p:par>
                              <p:par>
                                <p:cTn id="88" presetID="42" presetClass="entr" presetSubtype="0" fill="hold" grpId="0" nodeType="with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fade">
                                      <p:cBhvr>
                                        <p:cTn id="90" dur="500"/>
                                        <p:tgtEl>
                                          <p:spTgt spid="10"/>
                                        </p:tgtEl>
                                      </p:cBhvr>
                                    </p:animEffect>
                                    <p:anim calcmode="lin" valueType="num">
                                      <p:cBhvr>
                                        <p:cTn id="91" dur="500" fill="hold"/>
                                        <p:tgtEl>
                                          <p:spTgt spid="10"/>
                                        </p:tgtEl>
                                        <p:attrNameLst>
                                          <p:attrName>ppt_x</p:attrName>
                                        </p:attrNameLst>
                                      </p:cBhvr>
                                      <p:tavLst>
                                        <p:tav tm="0">
                                          <p:val>
                                            <p:strVal val="#ppt_x"/>
                                          </p:val>
                                        </p:tav>
                                        <p:tav tm="100000">
                                          <p:val>
                                            <p:strVal val="#ppt_x"/>
                                          </p:val>
                                        </p:tav>
                                      </p:tavLst>
                                    </p:anim>
                                    <p:anim calcmode="lin" valueType="num">
                                      <p:cBhvr>
                                        <p:cTn id="92" dur="500" fill="hold"/>
                                        <p:tgtEl>
                                          <p:spTgt spid="10"/>
                                        </p:tgtEl>
                                        <p:attrNameLst>
                                          <p:attrName>ppt_y</p:attrName>
                                        </p:attrNameLst>
                                      </p:cBhvr>
                                      <p:tavLst>
                                        <p:tav tm="0">
                                          <p:val>
                                            <p:strVal val="#ppt_y+.1"/>
                                          </p:val>
                                        </p:tav>
                                        <p:tav tm="100000">
                                          <p:val>
                                            <p:strVal val="#ppt_y"/>
                                          </p:val>
                                        </p:tav>
                                      </p:tavLst>
                                    </p:anim>
                                  </p:childTnLst>
                                </p:cTn>
                              </p:par>
                              <p:par>
                                <p:cTn id="93" presetID="10" presetClass="entr" presetSubtype="0" fill="hold" grpId="1" nodeType="with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fade">
                                      <p:cBhvr>
                                        <p:cTn id="9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75" grpId="0"/>
      <p:bldP spid="75" grpId="1"/>
      <p:bldP spid="76" grpId="0"/>
      <p:bldP spid="76" grpId="1"/>
      <p:bldP spid="84" grpId="0"/>
      <p:bldP spid="84" grpId="1"/>
      <p:bldP spid="85" grpId="0"/>
      <p:bldP spid="85" grpId="1"/>
      <p:bldP spid="87" grpId="0" animBg="1"/>
      <p:bldP spid="88" grpId="0"/>
      <p:bldP spid="8" grpId="0"/>
      <p:bldP spid="8" grpId="1"/>
      <p:bldP spid="9" grpId="0"/>
      <p:bldP spid="9" grpId="1"/>
      <p:bldP spid="10" grpId="0"/>
      <p:bldP spid="10"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CDEE9-46D9-FEEB-1D60-42F8BF54866B}"/>
            </a:ext>
          </a:extLst>
        </p:cNvPr>
        <p:cNvGrpSpPr/>
        <p:nvPr/>
      </p:nvGrpSpPr>
      <p:grpSpPr>
        <a:xfrm>
          <a:off x="0" y="0"/>
          <a:ext cx="0" cy="0"/>
          <a:chOff x="0" y="0"/>
          <a:chExt cx="0" cy="0"/>
        </a:xfrm>
      </p:grpSpPr>
      <p:sp>
        <p:nvSpPr>
          <p:cNvPr id="4" name="Forma Livre: Forma 3">
            <a:extLst>
              <a:ext uri="{FF2B5EF4-FFF2-40B4-BE49-F238E27FC236}">
                <a16:creationId xmlns:a16="http://schemas.microsoft.com/office/drawing/2014/main" id="{D97C8E3F-3B09-4231-DE56-ACE5E206CF0C}"/>
              </a:ext>
            </a:extLst>
          </p:cNvPr>
          <p:cNvSpPr/>
          <p:nvPr/>
        </p:nvSpPr>
        <p:spPr>
          <a:xfrm flipV="1">
            <a:off x="589665" y="4577667"/>
            <a:ext cx="7415819" cy="3781104"/>
          </a:xfrm>
          <a:custGeom>
            <a:avLst/>
            <a:gdLst>
              <a:gd name="connsiteX0" fmla="*/ 685302 w 690196"/>
              <a:gd name="connsiteY0" fmla="*/ 64675 h 351910"/>
              <a:gd name="connsiteX1" fmla="*/ 690196 w 690196"/>
              <a:gd name="connsiteY1" fmla="*/ 47821 h 351910"/>
              <a:gd name="connsiteX2" fmla="*/ 640338 w 690196"/>
              <a:gd name="connsiteY2" fmla="*/ 12389 h 351910"/>
              <a:gd name="connsiteX3" fmla="*/ 621662 w 690196"/>
              <a:gd name="connsiteY3" fmla="*/ 12731 h 351910"/>
              <a:gd name="connsiteX4" fmla="*/ 592126 w 690196"/>
              <a:gd name="connsiteY4" fmla="*/ 16174 h 351910"/>
              <a:gd name="connsiteX5" fmla="*/ 569830 w 690196"/>
              <a:gd name="connsiteY5" fmla="*/ 41971 h 351910"/>
              <a:gd name="connsiteX6" fmla="*/ 552758 w 690196"/>
              <a:gd name="connsiteY6" fmla="*/ 68118 h 351910"/>
              <a:gd name="connsiteX7" fmla="*/ 530790 w 690196"/>
              <a:gd name="connsiteY7" fmla="*/ 68805 h 351910"/>
              <a:gd name="connsiteX8" fmla="*/ 506190 w 690196"/>
              <a:gd name="connsiteY8" fmla="*/ 39910 h 351910"/>
              <a:gd name="connsiteX9" fmla="*/ 504546 w 690196"/>
              <a:gd name="connsiteY9" fmla="*/ 30276 h 351910"/>
              <a:gd name="connsiteX10" fmla="*/ 480274 w 690196"/>
              <a:gd name="connsiteY10" fmla="*/ 20646 h 351910"/>
              <a:gd name="connsiteX11" fmla="*/ 448434 w 690196"/>
              <a:gd name="connsiteY11" fmla="*/ 38878 h 351910"/>
              <a:gd name="connsiteX12" fmla="*/ 433666 w 690196"/>
              <a:gd name="connsiteY12" fmla="*/ 31308 h 351910"/>
              <a:gd name="connsiteX13" fmla="*/ 421531 w 690196"/>
              <a:gd name="connsiteY13" fmla="*/ 42662 h 351910"/>
              <a:gd name="connsiteX14" fmla="*/ 404500 w 690196"/>
              <a:gd name="connsiteY14" fmla="*/ 50227 h 351910"/>
              <a:gd name="connsiteX15" fmla="*/ 384795 w 690196"/>
              <a:gd name="connsiteY15" fmla="*/ 48162 h 351910"/>
              <a:gd name="connsiteX16" fmla="*/ 375622 w 690196"/>
              <a:gd name="connsiteY16" fmla="*/ 57451 h 351910"/>
              <a:gd name="connsiteX17" fmla="*/ 350364 w 690196"/>
              <a:gd name="connsiteY17" fmla="*/ 56764 h 351910"/>
              <a:gd name="connsiteX18" fmla="*/ 307376 w 690196"/>
              <a:gd name="connsiteY18" fmla="*/ 67427 h 351910"/>
              <a:gd name="connsiteX19" fmla="*/ 285408 w 690196"/>
              <a:gd name="connsiteY19" fmla="*/ 84972 h 351910"/>
              <a:gd name="connsiteX20" fmla="*/ 273602 w 690196"/>
              <a:gd name="connsiteY20" fmla="*/ 88756 h 351910"/>
              <a:gd name="connsiteX21" fmla="*/ 255214 w 690196"/>
              <a:gd name="connsiteY21" fmla="*/ 76715 h 351910"/>
              <a:gd name="connsiteX22" fmla="*/ 219466 w 690196"/>
              <a:gd name="connsiteY22" fmla="*/ 68459 h 351910"/>
              <a:gd name="connsiteX23" fmla="*/ 200131 w 690196"/>
              <a:gd name="connsiteY23" fmla="*/ 52292 h 351910"/>
              <a:gd name="connsiteX24" fmla="*/ 185363 w 690196"/>
              <a:gd name="connsiteY24" fmla="*/ 49886 h 351910"/>
              <a:gd name="connsiteX25" fmla="*/ 169278 w 690196"/>
              <a:gd name="connsiteY25" fmla="*/ 39564 h 351910"/>
              <a:gd name="connsiteX26" fmla="*/ 150932 w 690196"/>
              <a:gd name="connsiteY26" fmla="*/ 34060 h 351910"/>
              <a:gd name="connsiteX27" fmla="*/ 120407 w 690196"/>
              <a:gd name="connsiteY27" fmla="*/ 43349 h 351910"/>
              <a:gd name="connsiteX28" fmla="*/ 96467 w 690196"/>
              <a:gd name="connsiteY28" fmla="*/ 29589 h 351910"/>
              <a:gd name="connsiteX29" fmla="*/ 86634 w 690196"/>
              <a:gd name="connsiteY29" fmla="*/ 10324 h 351910"/>
              <a:gd name="connsiteX30" fmla="*/ 57756 w 690196"/>
              <a:gd name="connsiteY30" fmla="*/ 3 h 351910"/>
              <a:gd name="connsiteX31" fmla="*/ 37723 w 690196"/>
              <a:gd name="connsiteY31" fmla="*/ 7572 h 351910"/>
              <a:gd name="connsiteX32" fmla="*/ 0 w 690196"/>
              <a:gd name="connsiteY32" fmla="*/ 35780 h 351910"/>
              <a:gd name="connsiteX33" fmla="*/ 987 w 690196"/>
              <a:gd name="connsiteY33" fmla="*/ 56418 h 351910"/>
              <a:gd name="connsiteX34" fmla="*/ 5594 w 690196"/>
              <a:gd name="connsiteY34" fmla="*/ 67772 h 351910"/>
              <a:gd name="connsiteX35" fmla="*/ 31511 w 690196"/>
              <a:gd name="connsiteY35" fmla="*/ 95634 h 351910"/>
              <a:gd name="connsiteX36" fmla="*/ 43646 w 690196"/>
              <a:gd name="connsiteY36" fmla="*/ 84285 h 351910"/>
              <a:gd name="connsiteX37" fmla="*/ 84330 w 690196"/>
              <a:gd name="connsiteY37" fmla="*/ 98732 h 351910"/>
              <a:gd name="connsiteX38" fmla="*/ 164712 w 690196"/>
              <a:gd name="connsiteY38" fmla="*/ 111114 h 351910"/>
              <a:gd name="connsiteX39" fmla="*/ 189970 w 690196"/>
              <a:gd name="connsiteY39" fmla="*/ 133131 h 351910"/>
              <a:gd name="connsiteX40" fmla="*/ 208976 w 690196"/>
              <a:gd name="connsiteY40" fmla="*/ 131757 h 351910"/>
              <a:gd name="connsiteX41" fmla="*/ 311324 w 690196"/>
              <a:gd name="connsiteY41" fmla="*/ 303067 h 351910"/>
              <a:gd name="connsiteX42" fmla="*/ 299848 w 690196"/>
              <a:gd name="connsiteY42" fmla="*/ 298250 h 351910"/>
              <a:gd name="connsiteX43" fmla="*/ 283763 w 690196"/>
              <a:gd name="connsiteY43" fmla="*/ 305133 h 351910"/>
              <a:gd name="connsiteX44" fmla="*/ 300505 w 690196"/>
              <a:gd name="connsiteY44" fmla="*/ 328869 h 351910"/>
              <a:gd name="connsiteX45" fmla="*/ 308033 w 690196"/>
              <a:gd name="connsiteY45" fmla="*/ 351914 h 351910"/>
              <a:gd name="connsiteX46" fmla="*/ 318853 w 690196"/>
              <a:gd name="connsiteY46" fmla="*/ 347787 h 351910"/>
              <a:gd name="connsiteX47" fmla="*/ 329055 w 690196"/>
              <a:gd name="connsiteY47" fmla="*/ 334027 h 351910"/>
              <a:gd name="connsiteX48" fmla="*/ 342506 w 690196"/>
              <a:gd name="connsiteY48" fmla="*/ 325771 h 351910"/>
              <a:gd name="connsiteX49" fmla="*/ 369698 w 690196"/>
              <a:gd name="connsiteY49" fmla="*/ 334027 h 351910"/>
              <a:gd name="connsiteX50" fmla="*/ 395943 w 690196"/>
              <a:gd name="connsiteY50" fmla="*/ 348474 h 351910"/>
              <a:gd name="connsiteX51" fmla="*/ 423175 w 690196"/>
              <a:gd name="connsiteY51" fmla="*/ 347101 h 351910"/>
              <a:gd name="connsiteX52" fmla="*/ 473363 w 690196"/>
              <a:gd name="connsiteY52" fmla="*/ 312698 h 351910"/>
              <a:gd name="connsiteX53" fmla="*/ 477641 w 690196"/>
              <a:gd name="connsiteY53" fmla="*/ 283457 h 351910"/>
              <a:gd name="connsiteX54" fmla="*/ 462545 w 690196"/>
              <a:gd name="connsiteY54" fmla="*/ 273827 h 351910"/>
              <a:gd name="connsiteX55" fmla="*/ 439919 w 690196"/>
              <a:gd name="connsiteY55" fmla="*/ 232892 h 351910"/>
              <a:gd name="connsiteX56" fmla="*/ 448434 w 690196"/>
              <a:gd name="connsiteY56" fmla="*/ 212595 h 351910"/>
              <a:gd name="connsiteX57" fmla="*/ 463202 w 690196"/>
              <a:gd name="connsiteY57" fmla="*/ 221538 h 351910"/>
              <a:gd name="connsiteX58" fmla="*/ 480604 w 690196"/>
              <a:gd name="connsiteY58" fmla="*/ 218445 h 351910"/>
              <a:gd name="connsiteX59" fmla="*/ 499937 w 690196"/>
              <a:gd name="connsiteY59" fmla="*/ 188859 h 351910"/>
              <a:gd name="connsiteX60" fmla="*/ 507836 w 690196"/>
              <a:gd name="connsiteY60" fmla="*/ 166155 h 351910"/>
              <a:gd name="connsiteX61" fmla="*/ 530132 w 690196"/>
              <a:gd name="connsiteY61" fmla="*/ 149989 h 351910"/>
              <a:gd name="connsiteX62" fmla="*/ 560943 w 690196"/>
              <a:gd name="connsiteY62" fmla="*/ 122122 h 351910"/>
              <a:gd name="connsiteX63" fmla="*/ 572750 w 690196"/>
              <a:gd name="connsiteY63" fmla="*/ 99764 h 351910"/>
              <a:gd name="connsiteX64" fmla="*/ 589492 w 690196"/>
              <a:gd name="connsiteY64" fmla="*/ 88756 h 351910"/>
              <a:gd name="connsiteX65" fmla="*/ 601957 w 690196"/>
              <a:gd name="connsiteY65" fmla="*/ 88069 h 351910"/>
              <a:gd name="connsiteX66" fmla="*/ 612777 w 690196"/>
              <a:gd name="connsiteY66" fmla="*/ 77748 h 351910"/>
              <a:gd name="connsiteX67" fmla="*/ 669545 w 690196"/>
              <a:gd name="connsiteY67" fmla="*/ 64333 h 351910"/>
              <a:gd name="connsiteX68" fmla="*/ 685302 w 690196"/>
              <a:gd name="connsiteY68" fmla="*/ 64675 h 35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90196" h="351910">
                <a:moveTo>
                  <a:pt x="685302" y="64675"/>
                </a:moveTo>
                <a:lnTo>
                  <a:pt x="690196" y="47821"/>
                </a:lnTo>
                <a:lnTo>
                  <a:pt x="640338" y="12389"/>
                </a:lnTo>
                <a:lnTo>
                  <a:pt x="621662" y="12731"/>
                </a:lnTo>
                <a:lnTo>
                  <a:pt x="592126" y="16174"/>
                </a:lnTo>
                <a:lnTo>
                  <a:pt x="569830" y="41971"/>
                </a:lnTo>
                <a:lnTo>
                  <a:pt x="552758" y="68118"/>
                </a:lnTo>
                <a:lnTo>
                  <a:pt x="530790" y="68805"/>
                </a:lnTo>
                <a:lnTo>
                  <a:pt x="506190" y="39910"/>
                </a:lnTo>
                <a:lnTo>
                  <a:pt x="504546" y="30276"/>
                </a:lnTo>
                <a:lnTo>
                  <a:pt x="480274" y="20646"/>
                </a:lnTo>
                <a:lnTo>
                  <a:pt x="448434" y="38878"/>
                </a:lnTo>
                <a:lnTo>
                  <a:pt x="433666" y="31308"/>
                </a:lnTo>
                <a:lnTo>
                  <a:pt x="421531" y="42662"/>
                </a:lnTo>
                <a:lnTo>
                  <a:pt x="404500" y="50227"/>
                </a:lnTo>
                <a:lnTo>
                  <a:pt x="384795" y="48162"/>
                </a:lnTo>
                <a:lnTo>
                  <a:pt x="375622" y="57451"/>
                </a:lnTo>
                <a:lnTo>
                  <a:pt x="350364" y="56764"/>
                </a:lnTo>
                <a:lnTo>
                  <a:pt x="307376" y="67427"/>
                </a:lnTo>
                <a:lnTo>
                  <a:pt x="285408" y="84972"/>
                </a:lnTo>
                <a:lnTo>
                  <a:pt x="273602" y="88756"/>
                </a:lnTo>
                <a:lnTo>
                  <a:pt x="255214" y="76715"/>
                </a:lnTo>
                <a:lnTo>
                  <a:pt x="219466" y="68459"/>
                </a:lnTo>
                <a:lnTo>
                  <a:pt x="200131" y="52292"/>
                </a:lnTo>
                <a:lnTo>
                  <a:pt x="185363" y="49886"/>
                </a:lnTo>
                <a:lnTo>
                  <a:pt x="169278" y="39564"/>
                </a:lnTo>
                <a:lnTo>
                  <a:pt x="150932" y="34060"/>
                </a:lnTo>
                <a:lnTo>
                  <a:pt x="120407" y="43349"/>
                </a:lnTo>
                <a:lnTo>
                  <a:pt x="96467" y="29589"/>
                </a:lnTo>
                <a:lnTo>
                  <a:pt x="86634" y="10324"/>
                </a:lnTo>
                <a:lnTo>
                  <a:pt x="57756" y="3"/>
                </a:lnTo>
                <a:lnTo>
                  <a:pt x="37723" y="7572"/>
                </a:lnTo>
                <a:lnTo>
                  <a:pt x="0" y="35780"/>
                </a:lnTo>
                <a:lnTo>
                  <a:pt x="987" y="56418"/>
                </a:lnTo>
                <a:lnTo>
                  <a:pt x="5594" y="67772"/>
                </a:lnTo>
                <a:lnTo>
                  <a:pt x="31511" y="95634"/>
                </a:lnTo>
                <a:lnTo>
                  <a:pt x="43646" y="84285"/>
                </a:lnTo>
                <a:lnTo>
                  <a:pt x="84330" y="98732"/>
                </a:lnTo>
                <a:lnTo>
                  <a:pt x="164712" y="111114"/>
                </a:lnTo>
                <a:lnTo>
                  <a:pt x="189970" y="133131"/>
                </a:lnTo>
                <a:lnTo>
                  <a:pt x="208976" y="131757"/>
                </a:lnTo>
                <a:lnTo>
                  <a:pt x="311324" y="303067"/>
                </a:lnTo>
                <a:lnTo>
                  <a:pt x="299848" y="298250"/>
                </a:lnTo>
                <a:lnTo>
                  <a:pt x="283763" y="305133"/>
                </a:lnTo>
                <a:lnTo>
                  <a:pt x="300505" y="328869"/>
                </a:lnTo>
                <a:lnTo>
                  <a:pt x="308033" y="351914"/>
                </a:lnTo>
                <a:lnTo>
                  <a:pt x="318853" y="347787"/>
                </a:lnTo>
                <a:lnTo>
                  <a:pt x="329055" y="334027"/>
                </a:lnTo>
                <a:lnTo>
                  <a:pt x="342506" y="325771"/>
                </a:lnTo>
                <a:lnTo>
                  <a:pt x="369698" y="334027"/>
                </a:lnTo>
                <a:lnTo>
                  <a:pt x="395943" y="348474"/>
                </a:lnTo>
                <a:lnTo>
                  <a:pt x="423175" y="347101"/>
                </a:lnTo>
                <a:lnTo>
                  <a:pt x="473363" y="312698"/>
                </a:lnTo>
                <a:lnTo>
                  <a:pt x="477641" y="283457"/>
                </a:lnTo>
                <a:lnTo>
                  <a:pt x="462545" y="273827"/>
                </a:lnTo>
                <a:lnTo>
                  <a:pt x="439919" y="232892"/>
                </a:lnTo>
                <a:lnTo>
                  <a:pt x="448434" y="212595"/>
                </a:lnTo>
                <a:lnTo>
                  <a:pt x="463202" y="221538"/>
                </a:lnTo>
                <a:lnTo>
                  <a:pt x="480604" y="218445"/>
                </a:lnTo>
                <a:lnTo>
                  <a:pt x="499937" y="188859"/>
                </a:lnTo>
                <a:lnTo>
                  <a:pt x="507836" y="166155"/>
                </a:lnTo>
                <a:lnTo>
                  <a:pt x="530132" y="149989"/>
                </a:lnTo>
                <a:lnTo>
                  <a:pt x="560943" y="122122"/>
                </a:lnTo>
                <a:lnTo>
                  <a:pt x="572750" y="99764"/>
                </a:lnTo>
                <a:lnTo>
                  <a:pt x="589492" y="88756"/>
                </a:lnTo>
                <a:lnTo>
                  <a:pt x="601957" y="88069"/>
                </a:lnTo>
                <a:lnTo>
                  <a:pt x="612777" y="77748"/>
                </a:lnTo>
                <a:lnTo>
                  <a:pt x="669545" y="64333"/>
                </a:lnTo>
                <a:lnTo>
                  <a:pt x="685302" y="64675"/>
                </a:lnTo>
                <a:close/>
              </a:path>
            </a:pathLst>
          </a:custGeom>
          <a:solidFill>
            <a:srgbClr val="41B6C4"/>
          </a:solidFill>
          <a:ln w="19050" cap="flat">
            <a:solidFill>
              <a:schemeClr val="tx1"/>
            </a:solidFill>
            <a:prstDash val="solid"/>
            <a:miter/>
          </a:ln>
        </p:spPr>
        <p:txBody>
          <a:bodyPr rtlCol="0" anchor="ctr"/>
          <a:lstStyle/>
          <a:p>
            <a:endParaRPr lang="pt-BR"/>
          </a:p>
        </p:txBody>
      </p:sp>
      <p:sp>
        <p:nvSpPr>
          <p:cNvPr id="25" name="Retângulo 24">
            <a:extLst>
              <a:ext uri="{FF2B5EF4-FFF2-40B4-BE49-F238E27FC236}">
                <a16:creationId xmlns:a16="http://schemas.microsoft.com/office/drawing/2014/main" id="{B5749FE9-4E17-9653-FCB5-3E608B64DBCB}"/>
              </a:ext>
            </a:extLst>
          </p:cNvPr>
          <p:cNvSpPr/>
          <p:nvPr/>
        </p:nvSpPr>
        <p:spPr>
          <a:xfrm>
            <a:off x="1002620" y="655480"/>
            <a:ext cx="189000" cy="104255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2700">
              <a:solidFill>
                <a:prstClr val="white"/>
              </a:solidFill>
              <a:latin typeface="Calibri" panose="020F0502020204030204"/>
            </a:endParaRPr>
          </a:p>
        </p:txBody>
      </p:sp>
      <p:sp>
        <p:nvSpPr>
          <p:cNvPr id="75" name="Forma Livre 74">
            <a:extLst>
              <a:ext uri="{FF2B5EF4-FFF2-40B4-BE49-F238E27FC236}">
                <a16:creationId xmlns:a16="http://schemas.microsoft.com/office/drawing/2014/main" id="{530E7C06-A3AB-A92A-FBDD-04E0479663BE}"/>
              </a:ext>
            </a:extLst>
          </p:cNvPr>
          <p:cNvSpPr/>
          <p:nvPr/>
        </p:nvSpPr>
        <p:spPr>
          <a:xfrm>
            <a:off x="11577235" y="6011984"/>
            <a:ext cx="2277783" cy="1493057"/>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18.144 </a:t>
            </a:r>
            <a:r>
              <a:rPr lang="pt-BR" sz="3300" b="1" dirty="0">
                <a:solidFill>
                  <a:schemeClr val="accent3">
                    <a:lumMod val="75000"/>
                  </a:schemeClr>
                </a:solidFill>
                <a:latin typeface="Segoe UI Black" panose="020B0A02040204020203" pitchFamily="34" charset="0"/>
                <a:ea typeface="Segoe UI Black" panose="020B0A02040204020203" pitchFamily="34" charset="0"/>
              </a:rPr>
              <a:t>PESSOAS</a:t>
            </a:r>
            <a:r>
              <a:rPr lang="pt-BR" sz="2400" b="1" dirty="0">
                <a:latin typeface="Segoe UI Black" panose="020B0A02040204020203" pitchFamily="34" charset="0"/>
                <a:ea typeface="Segoe UI Black" panose="020B0A02040204020203" pitchFamily="34" charset="0"/>
              </a:rPr>
              <a:t> beneficiadas</a:t>
            </a:r>
            <a:endParaRPr lang="pt-BR" sz="2400" b="1" dirty="0">
              <a:solidFill>
                <a:schemeClr val="accent4">
                  <a:lumMod val="75000"/>
                </a:schemeClr>
              </a:solidFill>
              <a:latin typeface="Segoe UI Black" panose="020B0A02040204020203" pitchFamily="34" charset="0"/>
              <a:ea typeface="Segoe UI Black" panose="020B0A02040204020203" pitchFamily="34" charset="0"/>
            </a:endParaRPr>
          </a:p>
        </p:txBody>
      </p:sp>
      <p:sp>
        <p:nvSpPr>
          <p:cNvPr id="76" name="Forma Livre 75">
            <a:extLst>
              <a:ext uri="{FF2B5EF4-FFF2-40B4-BE49-F238E27FC236}">
                <a16:creationId xmlns:a16="http://schemas.microsoft.com/office/drawing/2014/main" id="{F6552E34-6015-C5CB-7594-75DB9F31C859}"/>
              </a:ext>
            </a:extLst>
          </p:cNvPr>
          <p:cNvSpPr/>
          <p:nvPr/>
        </p:nvSpPr>
        <p:spPr>
          <a:xfrm>
            <a:off x="11353800" y="4058452"/>
            <a:ext cx="2645540"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4.032 </a:t>
            </a:r>
            <a:r>
              <a:rPr lang="pt-BR" sz="3300" b="1" dirty="0">
                <a:solidFill>
                  <a:schemeClr val="accent4">
                    <a:lumMod val="75000"/>
                  </a:schemeClr>
                </a:solidFill>
                <a:latin typeface="Segoe UI Black" panose="020B0A02040204020203" pitchFamily="34" charset="0"/>
                <a:ea typeface="Segoe UI Black" panose="020B0A02040204020203" pitchFamily="34" charset="0"/>
              </a:rPr>
              <a:t>FAMÍLIAS</a:t>
            </a:r>
            <a:r>
              <a:rPr lang="pt-BR" sz="2400" b="1" dirty="0">
                <a:solidFill>
                  <a:schemeClr val="tx1"/>
                </a:solidFill>
                <a:latin typeface="Segoe UI Black" panose="020B0A02040204020203" pitchFamily="34" charset="0"/>
                <a:ea typeface="Segoe UI Black" panose="020B0A02040204020203" pitchFamily="34" charset="0"/>
              </a:rPr>
              <a:t> atendidas</a:t>
            </a:r>
          </a:p>
        </p:txBody>
      </p:sp>
      <p:pic>
        <p:nvPicPr>
          <p:cNvPr id="77" name="Picture 2" descr="https://static.vecteezy.com/ti/vetor-gratis/p3/5720392-pais-e-filho-icone-familia-ilustracao-isolado-em-fundo-branco-gratis-vetor.jpg">
            <a:extLst>
              <a:ext uri="{FF2B5EF4-FFF2-40B4-BE49-F238E27FC236}">
                <a16:creationId xmlns:a16="http://schemas.microsoft.com/office/drawing/2014/main" id="{AD810A79-A82F-64B7-109A-A0BB5EC479C5}"/>
              </a:ext>
            </a:extLst>
          </p:cNvPr>
          <p:cNvPicPr>
            <a:picLocks noChangeAspect="1" noChangeArrowheads="1"/>
          </p:cNvPicPr>
          <p:nvPr/>
        </p:nvPicPr>
        <p:blipFill>
          <a:blip r:embed="rId2" cstate="print">
            <a:biLevel thresh="75000"/>
            <a:extLst>
              <a:ext uri="{BEBA8EAE-BF5A-486C-A8C5-ECC9F3942E4B}">
                <a14:imgProps xmlns:a14="http://schemas.microsoft.com/office/drawing/2010/main">
                  <a14:imgLayer r:embed="rId3">
                    <a14:imgEffect>
                      <a14:backgroundRemoval t="10000" b="90000" l="10000" r="90000">
                        <a14:foregroundMark x1="36302" y1="19583" x2="36302" y2="19583"/>
                        <a14:foregroundMark x1="59635" y1="20990" x2="59635" y2="20990"/>
                        <a14:foregroundMark x1="47969" y1="80104" x2="47969" y2="80104"/>
                      </a14:backgroundRemoval>
                    </a14:imgEffect>
                  </a14:imgLayer>
                </a14:imgProps>
              </a:ext>
              <a:ext uri="{28A0092B-C50C-407E-A947-70E740481C1C}">
                <a14:useLocalDpi xmlns:a14="http://schemas.microsoft.com/office/drawing/2010/main" val="0"/>
              </a:ext>
            </a:extLst>
          </a:blip>
          <a:srcRect/>
          <a:stretch>
            <a:fillRect/>
          </a:stretch>
        </p:blipFill>
        <p:spPr bwMode="auto">
          <a:xfrm>
            <a:off x="10228600" y="8096689"/>
            <a:ext cx="1163750" cy="116375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https://i0.wp.com/imagensemoldes.com.br/wp-content/uploads/2020/05/%C3%8Dcone-Fam%C3%ADlia-PNG.png?fit=800%2C787&amp;ssl=1">
            <a:extLst>
              <a:ext uri="{FF2B5EF4-FFF2-40B4-BE49-F238E27FC236}">
                <a16:creationId xmlns:a16="http://schemas.microsoft.com/office/drawing/2014/main" id="{D23FF9CE-4032-5DE8-C324-51DE26EF42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63084" y="6195306"/>
            <a:ext cx="1069480" cy="1052101"/>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Agrupar 80">
            <a:extLst>
              <a:ext uri="{FF2B5EF4-FFF2-40B4-BE49-F238E27FC236}">
                <a16:creationId xmlns:a16="http://schemas.microsoft.com/office/drawing/2014/main" id="{66EDECD0-AD08-4A37-8B0D-DB5D52CF3957}"/>
              </a:ext>
            </a:extLst>
          </p:cNvPr>
          <p:cNvGrpSpPr/>
          <p:nvPr/>
        </p:nvGrpSpPr>
        <p:grpSpPr>
          <a:xfrm>
            <a:off x="12235623" y="2344794"/>
            <a:ext cx="3897793" cy="804379"/>
            <a:chOff x="8312816" y="1241812"/>
            <a:chExt cx="3310131" cy="752707"/>
          </a:xfrm>
          <a:solidFill>
            <a:schemeClr val="accent1">
              <a:lumMod val="50000"/>
            </a:schemeClr>
          </a:solidFill>
        </p:grpSpPr>
        <p:sp>
          <p:nvSpPr>
            <p:cNvPr id="82" name="Retângulo 81">
              <a:extLst>
                <a:ext uri="{FF2B5EF4-FFF2-40B4-BE49-F238E27FC236}">
                  <a16:creationId xmlns:a16="http://schemas.microsoft.com/office/drawing/2014/main" id="{4AEC23FC-C151-6ADA-C70F-E18A7D7224A7}"/>
                </a:ext>
              </a:extLst>
            </p:cNvPr>
            <p:cNvSpPr/>
            <p:nvPr/>
          </p:nvSpPr>
          <p:spPr>
            <a:xfrm>
              <a:off x="8525184" y="1306253"/>
              <a:ext cx="3097763" cy="6882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a:p>
          </p:txBody>
        </p:sp>
        <p:sp>
          <p:nvSpPr>
            <p:cNvPr id="83" name="Forma Livre 82">
              <a:extLst>
                <a:ext uri="{FF2B5EF4-FFF2-40B4-BE49-F238E27FC236}">
                  <a16:creationId xmlns:a16="http://schemas.microsoft.com/office/drawing/2014/main" id="{8C53D69F-2BBB-612B-B64E-8BCD0D353145}"/>
                </a:ext>
              </a:extLst>
            </p:cNvPr>
            <p:cNvSpPr/>
            <p:nvPr/>
          </p:nvSpPr>
          <p:spPr>
            <a:xfrm>
              <a:off x="8312816" y="1241812"/>
              <a:ext cx="3310131" cy="586283"/>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3600" b="1" dirty="0">
                  <a:solidFill>
                    <a:schemeClr val="bg1"/>
                  </a:solidFill>
                  <a:latin typeface="Segoe UI Black" panose="020B0A02040204020203" pitchFamily="34" charset="0"/>
                  <a:ea typeface="Segoe UI Black" panose="020B0A02040204020203" pitchFamily="34" charset="0"/>
                </a:rPr>
                <a:t>Resultados</a:t>
              </a:r>
              <a:endParaRPr lang="pt-BR" sz="3600" b="1" kern="1200" dirty="0">
                <a:solidFill>
                  <a:schemeClr val="bg1"/>
                </a:solidFill>
                <a:latin typeface="Segoe UI Black" panose="020B0A02040204020203" pitchFamily="34" charset="0"/>
                <a:ea typeface="Segoe UI Black" panose="020B0A02040204020203" pitchFamily="34" charset="0"/>
              </a:endParaRPr>
            </a:p>
          </p:txBody>
        </p:sp>
      </p:grpSp>
      <p:sp>
        <p:nvSpPr>
          <p:cNvPr id="84" name="CaixaDeTexto 83">
            <a:extLst>
              <a:ext uri="{FF2B5EF4-FFF2-40B4-BE49-F238E27FC236}">
                <a16:creationId xmlns:a16="http://schemas.microsoft.com/office/drawing/2014/main" id="{6844554C-A89B-9E40-74E9-E6FB0FBAEB56}"/>
              </a:ext>
            </a:extLst>
          </p:cNvPr>
          <p:cNvSpPr txBox="1"/>
          <p:nvPr/>
        </p:nvSpPr>
        <p:spPr>
          <a:xfrm>
            <a:off x="1143000" y="610969"/>
            <a:ext cx="13417112" cy="646331"/>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pt-BR" sz="3600" b="1" dirty="0"/>
              <a:t>Programa de Universalização do Acesso à Energia Elétrica</a:t>
            </a:r>
          </a:p>
        </p:txBody>
      </p:sp>
      <p:sp>
        <p:nvSpPr>
          <p:cNvPr id="85" name="CaixaDeTexto 84">
            <a:extLst>
              <a:ext uri="{FF2B5EF4-FFF2-40B4-BE49-F238E27FC236}">
                <a16:creationId xmlns:a16="http://schemas.microsoft.com/office/drawing/2014/main" id="{B9EACF92-DF80-FAFB-D01D-BC09B66E7C94}"/>
              </a:ext>
            </a:extLst>
          </p:cNvPr>
          <p:cNvSpPr txBox="1"/>
          <p:nvPr/>
        </p:nvSpPr>
        <p:spPr>
          <a:xfrm>
            <a:off x="1143000" y="1104900"/>
            <a:ext cx="13417112" cy="584775"/>
          </a:xfrm>
          <a:prstGeom prst="rect">
            <a:avLst/>
          </a:prstGeom>
          <a:noFill/>
        </p:spPr>
        <p:txBody>
          <a:bodyPr wrap="square" rtlCol="0">
            <a:spAutoFit/>
          </a:bodyPr>
          <a:lstStyle/>
          <a:p>
            <a:pPr>
              <a:defRPr/>
            </a:pPr>
            <a:r>
              <a:rPr lang="pt-BR" sz="3200" dirty="0"/>
              <a:t>Programa </a:t>
            </a:r>
            <a:r>
              <a:rPr lang="pt-BR" sz="3200" b="1" dirty="0">
                <a:effectLst>
                  <a:outerShdw blurRad="38100" dist="38100" dir="2700000" algn="tl">
                    <a:srgbClr val="000000">
                      <a:alpha val="43137"/>
                    </a:srgbClr>
                  </a:outerShdw>
                </a:effectLst>
              </a:rPr>
              <a:t>LUZ PARA TODOS</a:t>
            </a:r>
          </a:p>
        </p:txBody>
      </p:sp>
      <p:sp>
        <p:nvSpPr>
          <p:cNvPr id="87" name="Retângulo 86">
            <a:extLst>
              <a:ext uri="{FF2B5EF4-FFF2-40B4-BE49-F238E27FC236}">
                <a16:creationId xmlns:a16="http://schemas.microsoft.com/office/drawing/2014/main" id="{58D56371-19F1-68D8-3411-7BEA5681E6CC}"/>
              </a:ext>
            </a:extLst>
          </p:cNvPr>
          <p:cNvSpPr/>
          <p:nvPr/>
        </p:nvSpPr>
        <p:spPr>
          <a:xfrm>
            <a:off x="-2" y="2171700"/>
            <a:ext cx="9143999" cy="7797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88" name="CaixaDeTexto 87">
            <a:extLst>
              <a:ext uri="{FF2B5EF4-FFF2-40B4-BE49-F238E27FC236}">
                <a16:creationId xmlns:a16="http://schemas.microsoft.com/office/drawing/2014/main" id="{964F631C-F4A1-3BF7-2444-B736DAE3194C}"/>
              </a:ext>
            </a:extLst>
          </p:cNvPr>
          <p:cNvSpPr txBox="1"/>
          <p:nvPr/>
        </p:nvSpPr>
        <p:spPr>
          <a:xfrm>
            <a:off x="0" y="2190311"/>
            <a:ext cx="9144000" cy="769441"/>
          </a:xfrm>
          <a:prstGeom prst="rect">
            <a:avLst/>
          </a:prstGeom>
          <a:noFill/>
        </p:spPr>
        <p:txBody>
          <a:bodyPr wrap="square" rtlCol="0">
            <a:spAutoFit/>
          </a:bodyPr>
          <a:lstStyle/>
          <a:p>
            <a:r>
              <a:rPr lang="pt-BR" sz="4400" b="1" dirty="0">
                <a:solidFill>
                  <a:schemeClr val="bg1"/>
                </a:solidFill>
                <a:latin typeface="Arial Black" panose="020B0A04020102020204" pitchFamily="34" charset="0"/>
                <a:cs typeface="Arial" panose="020B0604020202020204" pitchFamily="34" charset="0"/>
              </a:rPr>
              <a:t>LPT – Município de Melgaço</a:t>
            </a:r>
            <a:endParaRPr lang="pt-BR" sz="2800" b="1" dirty="0">
              <a:solidFill>
                <a:srgbClr val="00008B"/>
              </a:solidFill>
              <a:latin typeface="Arial Bold"/>
              <a:cs typeface="Arial" panose="020B0604020202020204" pitchFamily="34" charset="0"/>
            </a:endParaRPr>
          </a:p>
        </p:txBody>
      </p:sp>
      <p:pic>
        <p:nvPicPr>
          <p:cNvPr id="5" name="Gráfico 4" descr="Sala de aula com preenchimento sólido">
            <a:extLst>
              <a:ext uri="{FF2B5EF4-FFF2-40B4-BE49-F238E27FC236}">
                <a16:creationId xmlns:a16="http://schemas.microsoft.com/office/drawing/2014/main" id="{6F75C1AE-D1E5-3FF7-7D08-097B2853F1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391224" y="4262144"/>
            <a:ext cx="1076549" cy="1076549"/>
          </a:xfrm>
          <a:prstGeom prst="rect">
            <a:avLst/>
          </a:prstGeom>
        </p:spPr>
      </p:pic>
      <p:sp>
        <p:nvSpPr>
          <p:cNvPr id="6" name="Retângulo 5">
            <a:extLst>
              <a:ext uri="{FF2B5EF4-FFF2-40B4-BE49-F238E27FC236}">
                <a16:creationId xmlns:a16="http://schemas.microsoft.com/office/drawing/2014/main" id="{5D28BF57-8627-F193-1BAC-33D393245DAF}"/>
              </a:ext>
            </a:extLst>
          </p:cNvPr>
          <p:cNvSpPr/>
          <p:nvPr/>
        </p:nvSpPr>
        <p:spPr>
          <a:xfrm>
            <a:off x="14114801" y="3549522"/>
            <a:ext cx="45719" cy="673747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Picture 8" descr="https://cdn-icons-png.flaticon.com/512/1416/1416832.png">
            <a:extLst>
              <a:ext uri="{FF2B5EF4-FFF2-40B4-BE49-F238E27FC236}">
                <a16:creationId xmlns:a16="http://schemas.microsoft.com/office/drawing/2014/main" id="{736749B4-70DD-0737-4876-B85C4AE39C1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10800" y="4262144"/>
            <a:ext cx="1160803" cy="1160803"/>
          </a:xfrm>
          <a:prstGeom prst="rect">
            <a:avLst/>
          </a:prstGeom>
          <a:noFill/>
          <a:extLst>
            <a:ext uri="{909E8E84-426E-40DD-AFC4-6F175D3DCCD1}">
              <a14:hiddenFill xmlns:a14="http://schemas.microsoft.com/office/drawing/2010/main">
                <a:solidFill>
                  <a:srgbClr val="FFFFFF"/>
                </a:solidFill>
              </a14:hiddenFill>
            </a:ext>
          </a:extLst>
        </p:spPr>
      </p:pic>
      <p:sp>
        <p:nvSpPr>
          <p:cNvPr id="8" name="Forma Livre 78">
            <a:extLst>
              <a:ext uri="{FF2B5EF4-FFF2-40B4-BE49-F238E27FC236}">
                <a16:creationId xmlns:a16="http://schemas.microsoft.com/office/drawing/2014/main" id="{BA720F95-366F-36B3-5F6D-D78A2FE82248}"/>
              </a:ext>
            </a:extLst>
          </p:cNvPr>
          <p:cNvSpPr/>
          <p:nvPr/>
        </p:nvSpPr>
        <p:spPr>
          <a:xfrm>
            <a:off x="11613467" y="7816295"/>
            <a:ext cx="2462668"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spcBef>
                <a:spcPct val="0"/>
              </a:spcBef>
              <a:spcAft>
                <a:spcPct val="35000"/>
              </a:spcAft>
            </a:pPr>
            <a:r>
              <a:rPr lang="pt-BR" sz="4200" b="1" dirty="0">
                <a:latin typeface="Segoe UI Black" panose="020B0A02040204020203" pitchFamily="34" charset="0"/>
                <a:ea typeface="Segoe UI Black" panose="020B0A02040204020203" pitchFamily="34" charset="0"/>
              </a:rPr>
              <a:t>-</a:t>
            </a:r>
            <a:r>
              <a:rPr lang="pt-BR" sz="3300" b="1" dirty="0">
                <a:solidFill>
                  <a:schemeClr val="tx2">
                    <a:lumMod val="60000"/>
                    <a:lumOff val="40000"/>
                  </a:schemeClr>
                </a:solidFill>
                <a:latin typeface="Segoe UI Black" panose="020B0A02040204020203" pitchFamily="34" charset="0"/>
                <a:ea typeface="Segoe UI Black" panose="020B0A02040204020203" pitchFamily="34" charset="0"/>
              </a:rPr>
              <a:t>FAMÍLIAS </a:t>
            </a:r>
            <a:r>
              <a:rPr lang="pt-BR" sz="2400" b="1" dirty="0">
                <a:latin typeface="Segoe UI Black" panose="020B0A02040204020203" pitchFamily="34" charset="0"/>
                <a:ea typeface="Segoe UI Black" panose="020B0A02040204020203" pitchFamily="34" charset="0"/>
              </a:rPr>
              <a:t>a serem Atendidas</a:t>
            </a:r>
          </a:p>
        </p:txBody>
      </p:sp>
      <p:sp>
        <p:nvSpPr>
          <p:cNvPr id="9" name="Forma Livre 75">
            <a:extLst>
              <a:ext uri="{FF2B5EF4-FFF2-40B4-BE49-F238E27FC236}">
                <a16:creationId xmlns:a16="http://schemas.microsoft.com/office/drawing/2014/main" id="{8A2B3192-ECF0-9BDF-9431-9DE197F1C65B}"/>
              </a:ext>
            </a:extLst>
          </p:cNvPr>
          <p:cNvSpPr/>
          <p:nvPr/>
        </p:nvSpPr>
        <p:spPr>
          <a:xfrm>
            <a:off x="15428550" y="4078346"/>
            <a:ext cx="2645540"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 3</a:t>
            </a:r>
          </a:p>
          <a:p>
            <a:pPr lvl="0" algn="ctr" defTabSz="1555750">
              <a:lnSpc>
                <a:spcPct val="90000"/>
              </a:lnSpc>
              <a:spcBef>
                <a:spcPct val="0"/>
              </a:spcBef>
              <a:spcAft>
                <a:spcPct val="35000"/>
              </a:spcAft>
            </a:pPr>
            <a:r>
              <a:rPr lang="pt-BR" sz="3300" b="1" dirty="0">
                <a:solidFill>
                  <a:schemeClr val="accent4">
                    <a:lumMod val="75000"/>
                  </a:schemeClr>
                </a:solidFill>
                <a:latin typeface="Segoe UI Black" panose="020B0A02040204020203" pitchFamily="34" charset="0"/>
                <a:ea typeface="Segoe UI Black" panose="020B0A02040204020203" pitchFamily="34" charset="0"/>
              </a:rPr>
              <a:t>ESCOLAS </a:t>
            </a:r>
            <a:r>
              <a:rPr lang="pt-BR" sz="2400" b="1" dirty="0">
                <a:solidFill>
                  <a:schemeClr val="tx1"/>
                </a:solidFill>
                <a:latin typeface="Segoe UI Black" panose="020B0A02040204020203" pitchFamily="34" charset="0"/>
                <a:ea typeface="Segoe UI Black" panose="020B0A02040204020203" pitchFamily="34" charset="0"/>
              </a:rPr>
              <a:t>atendidas</a:t>
            </a:r>
          </a:p>
        </p:txBody>
      </p:sp>
      <p:sp>
        <p:nvSpPr>
          <p:cNvPr id="10" name="Forma Livre 75">
            <a:extLst>
              <a:ext uri="{FF2B5EF4-FFF2-40B4-BE49-F238E27FC236}">
                <a16:creationId xmlns:a16="http://schemas.microsoft.com/office/drawing/2014/main" id="{CC169060-E096-56F1-BFCD-3D904AA68EFF}"/>
              </a:ext>
            </a:extLst>
          </p:cNvPr>
          <p:cNvSpPr/>
          <p:nvPr/>
        </p:nvSpPr>
        <p:spPr>
          <a:xfrm>
            <a:off x="15705508" y="5999284"/>
            <a:ext cx="2274497"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12 </a:t>
            </a:r>
            <a:r>
              <a:rPr lang="pt-BR" sz="3300" b="1" dirty="0">
                <a:solidFill>
                  <a:schemeClr val="accent4">
                    <a:lumMod val="75000"/>
                  </a:schemeClr>
                </a:solidFill>
                <a:latin typeface="Segoe UI Black" panose="020B0A02040204020203" pitchFamily="34" charset="0"/>
                <a:ea typeface="Segoe UI Black" panose="020B0A02040204020203" pitchFamily="34" charset="0"/>
              </a:rPr>
              <a:t>ESCOLAS </a:t>
            </a:r>
            <a:r>
              <a:rPr lang="pt-BR" sz="2400" b="1" dirty="0">
                <a:solidFill>
                  <a:schemeClr val="tx1"/>
                </a:solidFill>
                <a:latin typeface="Segoe UI Black" panose="020B0A02040204020203" pitchFamily="34" charset="0"/>
                <a:ea typeface="Segoe UI Black" panose="020B0A02040204020203" pitchFamily="34" charset="0"/>
              </a:rPr>
              <a:t>a serem atendidas até </a:t>
            </a:r>
            <a:r>
              <a:rPr lang="pt-BR" sz="2400" b="1" dirty="0" err="1">
                <a:solidFill>
                  <a:schemeClr val="accent4">
                    <a:lumMod val="75000"/>
                  </a:schemeClr>
                </a:solidFill>
                <a:latin typeface="Segoe UI Black" panose="020B0A02040204020203" pitchFamily="34" charset="0"/>
                <a:ea typeface="Segoe UI Black" panose="020B0A02040204020203" pitchFamily="34" charset="0"/>
              </a:rPr>
              <a:t>jun</a:t>
            </a:r>
            <a:r>
              <a:rPr lang="pt-BR" sz="2400" b="1" dirty="0">
                <a:solidFill>
                  <a:schemeClr val="accent4">
                    <a:lumMod val="75000"/>
                  </a:schemeClr>
                </a:solidFill>
                <a:latin typeface="Segoe UI Black" panose="020B0A02040204020203" pitchFamily="34" charset="0"/>
                <a:ea typeface="Segoe UI Black" panose="020B0A02040204020203" pitchFamily="34" charset="0"/>
              </a:rPr>
              <a:t>/25</a:t>
            </a:r>
          </a:p>
        </p:txBody>
      </p:sp>
      <p:pic>
        <p:nvPicPr>
          <p:cNvPr id="13" name="Gráfico 12" descr="Sala de aula estrutura de tópicos">
            <a:extLst>
              <a:ext uri="{FF2B5EF4-FFF2-40B4-BE49-F238E27FC236}">
                <a16:creationId xmlns:a16="http://schemas.microsoft.com/office/drawing/2014/main" id="{08768BEA-DE51-7583-B94C-D28F404DEDF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632964" y="6629512"/>
            <a:ext cx="914400" cy="914400"/>
          </a:xfrm>
          <a:prstGeom prst="rect">
            <a:avLst/>
          </a:prstGeom>
        </p:spPr>
      </p:pic>
      <p:sp>
        <p:nvSpPr>
          <p:cNvPr id="2" name="CaixaDeTexto 1">
            <a:extLst>
              <a:ext uri="{FF2B5EF4-FFF2-40B4-BE49-F238E27FC236}">
                <a16:creationId xmlns:a16="http://schemas.microsoft.com/office/drawing/2014/main" id="{F9A4C646-371E-469C-69F8-ABA5DC5B112E}"/>
              </a:ext>
            </a:extLst>
          </p:cNvPr>
          <p:cNvSpPr txBox="1"/>
          <p:nvPr/>
        </p:nvSpPr>
        <p:spPr>
          <a:xfrm>
            <a:off x="3767036" y="6352024"/>
            <a:ext cx="1609922" cy="369332"/>
          </a:xfrm>
          <a:prstGeom prst="rect">
            <a:avLst/>
          </a:prstGeom>
          <a:noFill/>
        </p:spPr>
        <p:txBody>
          <a:bodyPr wrap="square">
            <a:spAutoFit/>
          </a:bodyPr>
          <a:lstStyle/>
          <a:p>
            <a:r>
              <a:rPr lang="pt-BR" sz="1800" b="1" dirty="0">
                <a:solidFill>
                  <a:schemeClr val="bg1"/>
                </a:solidFill>
                <a:latin typeface="Arial Black" panose="020B0A04020102020204" pitchFamily="34" charset="0"/>
                <a:cs typeface="Arial" panose="020B0604020202020204" pitchFamily="34" charset="0"/>
              </a:rPr>
              <a:t>Melgaço</a:t>
            </a:r>
            <a:endParaRPr lang="pt-BR" dirty="0"/>
          </a:p>
        </p:txBody>
      </p:sp>
    </p:spTree>
    <p:extLst>
      <p:ext uri="{BB962C8B-B14F-4D97-AF65-F5344CB8AC3E}">
        <p14:creationId xmlns:p14="http://schemas.microsoft.com/office/powerpoint/2010/main" val="113709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42" presetClass="entr" presetSubtype="0"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fade">
                                      <p:cBhvr>
                                        <p:cTn id="10" dur="500"/>
                                        <p:tgtEl>
                                          <p:spTgt spid="77"/>
                                        </p:tgtEl>
                                      </p:cBhvr>
                                    </p:animEffect>
                                    <p:anim calcmode="lin" valueType="num">
                                      <p:cBhvr>
                                        <p:cTn id="11" dur="500" fill="hold"/>
                                        <p:tgtEl>
                                          <p:spTgt spid="77"/>
                                        </p:tgtEl>
                                        <p:attrNameLst>
                                          <p:attrName>ppt_x</p:attrName>
                                        </p:attrNameLst>
                                      </p:cBhvr>
                                      <p:tavLst>
                                        <p:tav tm="0">
                                          <p:val>
                                            <p:strVal val="#ppt_x"/>
                                          </p:val>
                                        </p:tav>
                                        <p:tav tm="100000">
                                          <p:val>
                                            <p:strVal val="#ppt_x"/>
                                          </p:val>
                                        </p:tav>
                                      </p:tavLst>
                                    </p:anim>
                                    <p:anim calcmode="lin" valueType="num">
                                      <p:cBhvr>
                                        <p:cTn id="12" dur="500" fill="hold"/>
                                        <p:tgtEl>
                                          <p:spTgt spid="7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500"/>
                                        <p:tgtEl>
                                          <p:spTgt spid="78"/>
                                        </p:tgtEl>
                                      </p:cBhvr>
                                    </p:animEffect>
                                    <p:anim calcmode="lin" valueType="num">
                                      <p:cBhvr>
                                        <p:cTn id="16" dur="500" fill="hold"/>
                                        <p:tgtEl>
                                          <p:spTgt spid="78"/>
                                        </p:tgtEl>
                                        <p:attrNameLst>
                                          <p:attrName>ppt_x</p:attrName>
                                        </p:attrNameLst>
                                      </p:cBhvr>
                                      <p:tavLst>
                                        <p:tav tm="0">
                                          <p:val>
                                            <p:strVal val="#ppt_x"/>
                                          </p:val>
                                        </p:tav>
                                        <p:tav tm="100000">
                                          <p:val>
                                            <p:strVal val="#ppt_x"/>
                                          </p:val>
                                        </p:tav>
                                      </p:tavLst>
                                    </p:anim>
                                    <p:anim calcmode="lin" valueType="num">
                                      <p:cBhvr>
                                        <p:cTn id="17" dur="500" fill="hold"/>
                                        <p:tgtEl>
                                          <p:spTgt spid="7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anim calcmode="lin" valueType="num">
                                      <p:cBhvr>
                                        <p:cTn id="21" dur="500" fill="hold"/>
                                        <p:tgtEl>
                                          <p:spTgt spid="76"/>
                                        </p:tgtEl>
                                        <p:attrNameLst>
                                          <p:attrName>ppt_x</p:attrName>
                                        </p:attrNameLst>
                                      </p:cBhvr>
                                      <p:tavLst>
                                        <p:tav tm="0">
                                          <p:val>
                                            <p:strVal val="#ppt_x"/>
                                          </p:val>
                                        </p:tav>
                                        <p:tav tm="100000">
                                          <p:val>
                                            <p:strVal val="#ppt_x"/>
                                          </p:val>
                                        </p:tav>
                                      </p:tavLst>
                                    </p:anim>
                                    <p:anim calcmode="lin" valueType="num">
                                      <p:cBhvr>
                                        <p:cTn id="22" dur="500" fill="hold"/>
                                        <p:tgtEl>
                                          <p:spTgt spid="7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fade">
                                      <p:cBhvr>
                                        <p:cTn id="25" dur="500"/>
                                        <p:tgtEl>
                                          <p:spTgt spid="75"/>
                                        </p:tgtEl>
                                      </p:cBhvr>
                                    </p:animEffect>
                                    <p:anim calcmode="lin" valueType="num">
                                      <p:cBhvr>
                                        <p:cTn id="26" dur="500" fill="hold"/>
                                        <p:tgtEl>
                                          <p:spTgt spid="75"/>
                                        </p:tgtEl>
                                        <p:attrNameLst>
                                          <p:attrName>ppt_x</p:attrName>
                                        </p:attrNameLst>
                                      </p:cBhvr>
                                      <p:tavLst>
                                        <p:tav tm="0">
                                          <p:val>
                                            <p:strVal val="#ppt_x"/>
                                          </p:val>
                                        </p:tav>
                                        <p:tav tm="100000">
                                          <p:val>
                                            <p:strVal val="#ppt_x"/>
                                          </p:val>
                                        </p:tav>
                                      </p:tavLst>
                                    </p:anim>
                                    <p:anim calcmode="lin" valueType="num">
                                      <p:cBhvr>
                                        <p:cTn id="27" dur="500" fill="hold"/>
                                        <p:tgtEl>
                                          <p:spTgt spid="75"/>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1"/>
                                        </p:tgtEl>
                                        <p:attrNameLst>
                                          <p:attrName>style.visibility</p:attrName>
                                        </p:attrNameLst>
                                      </p:cBhvr>
                                      <p:to>
                                        <p:strVal val="visible"/>
                                      </p:to>
                                    </p:set>
                                    <p:animEffect transition="in" filter="fade">
                                      <p:cBhvr>
                                        <p:cTn id="30" dur="500"/>
                                        <p:tgtEl>
                                          <p:spTgt spid="81"/>
                                        </p:tgtEl>
                                      </p:cBhvr>
                                    </p:animEffect>
                                    <p:anim calcmode="lin" valueType="num">
                                      <p:cBhvr>
                                        <p:cTn id="31" dur="500" fill="hold"/>
                                        <p:tgtEl>
                                          <p:spTgt spid="81"/>
                                        </p:tgtEl>
                                        <p:attrNameLst>
                                          <p:attrName>ppt_x</p:attrName>
                                        </p:attrNameLst>
                                      </p:cBhvr>
                                      <p:tavLst>
                                        <p:tav tm="0">
                                          <p:val>
                                            <p:strVal val="#ppt_x"/>
                                          </p:val>
                                        </p:tav>
                                        <p:tav tm="100000">
                                          <p:val>
                                            <p:strVal val="#ppt_x"/>
                                          </p:val>
                                        </p:tav>
                                      </p:tavLst>
                                    </p:anim>
                                    <p:anim calcmode="lin" valueType="num">
                                      <p:cBhvr>
                                        <p:cTn id="32" dur="500" fill="hold"/>
                                        <p:tgtEl>
                                          <p:spTgt spid="81"/>
                                        </p:tgtEl>
                                        <p:attrNameLst>
                                          <p:attrName>ppt_y</p:attrName>
                                        </p:attrNameLst>
                                      </p:cBhvr>
                                      <p:tavLst>
                                        <p:tav tm="0">
                                          <p:val>
                                            <p:strVal val="#ppt_y+.1"/>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77"/>
                                        </p:tgtEl>
                                        <p:attrNameLst>
                                          <p:attrName>style.visibility</p:attrName>
                                        </p:attrNameLst>
                                      </p:cBhvr>
                                      <p:to>
                                        <p:strVal val="visible"/>
                                      </p:to>
                                    </p:set>
                                    <p:animEffect transition="in" filter="fade">
                                      <p:cBhvr>
                                        <p:cTn id="35" dur="500"/>
                                        <p:tgtEl>
                                          <p:spTgt spid="77"/>
                                        </p:tgtEl>
                                      </p:cBhvr>
                                    </p:animEffect>
                                  </p:childTnLst>
                                </p:cTn>
                              </p:par>
                              <p:par>
                                <p:cTn id="36" presetID="10" presetClass="entr" presetSubtype="0" fill="hold" nodeType="withEffect">
                                  <p:stCondLst>
                                    <p:cond delay="0"/>
                                  </p:stCondLst>
                                  <p:childTnLst>
                                    <p:set>
                                      <p:cBhvr>
                                        <p:cTn id="37" dur="1" fill="hold">
                                          <p:stCondLst>
                                            <p:cond delay="0"/>
                                          </p:stCondLst>
                                        </p:cTn>
                                        <p:tgtEl>
                                          <p:spTgt spid="78"/>
                                        </p:tgtEl>
                                        <p:attrNameLst>
                                          <p:attrName>style.visibility</p:attrName>
                                        </p:attrNameLst>
                                      </p:cBhvr>
                                      <p:to>
                                        <p:strVal val="visible"/>
                                      </p:to>
                                    </p:set>
                                    <p:animEffect transition="in" filter="fade">
                                      <p:cBhvr>
                                        <p:cTn id="38" dur="500"/>
                                        <p:tgtEl>
                                          <p:spTgt spid="78"/>
                                        </p:tgtEl>
                                      </p:cBhvr>
                                    </p:animEffect>
                                  </p:childTnLst>
                                </p:cTn>
                              </p:par>
                              <p:par>
                                <p:cTn id="39" presetID="10" presetClass="entr" presetSubtype="0" fill="hold" grpId="1" nodeType="withEffect">
                                  <p:stCondLst>
                                    <p:cond delay="0"/>
                                  </p:stCondLst>
                                  <p:childTnLst>
                                    <p:set>
                                      <p:cBhvr>
                                        <p:cTn id="40" dur="1" fill="hold">
                                          <p:stCondLst>
                                            <p:cond delay="0"/>
                                          </p:stCondLst>
                                        </p:cTn>
                                        <p:tgtEl>
                                          <p:spTgt spid="76"/>
                                        </p:tgtEl>
                                        <p:attrNameLst>
                                          <p:attrName>style.visibility</p:attrName>
                                        </p:attrNameLst>
                                      </p:cBhvr>
                                      <p:to>
                                        <p:strVal val="visible"/>
                                      </p:to>
                                    </p:set>
                                    <p:animEffect transition="in" filter="fade">
                                      <p:cBhvr>
                                        <p:cTn id="41" dur="500"/>
                                        <p:tgtEl>
                                          <p:spTgt spid="76"/>
                                        </p:tgtEl>
                                      </p:cBhvr>
                                    </p:animEffect>
                                  </p:childTnLst>
                                </p:cTn>
                              </p:par>
                              <p:par>
                                <p:cTn id="42" presetID="10" presetClass="entr" presetSubtype="0" fill="hold" grpId="1" nodeType="with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fade">
                                      <p:cBhvr>
                                        <p:cTn id="44" dur="500"/>
                                        <p:tgtEl>
                                          <p:spTgt spid="75"/>
                                        </p:tgtEl>
                                      </p:cBhvr>
                                    </p:animEffect>
                                  </p:childTnLst>
                                </p:cTn>
                              </p:par>
                              <p:par>
                                <p:cTn id="45" presetID="10" presetClass="entr" presetSubtype="0" fill="hold" nodeType="with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fade">
                                      <p:cBhvr>
                                        <p:cTn id="47" dur="500"/>
                                        <p:tgtEl>
                                          <p:spTgt spid="81"/>
                                        </p:tgtEl>
                                      </p:cBhvr>
                                    </p:animEffect>
                                  </p:childTnLst>
                                </p:cTn>
                              </p:par>
                              <p:par>
                                <p:cTn id="48" presetID="10" presetClass="entr" presetSubtype="0" fill="hold" grpId="1" nodeType="withEffect">
                                  <p:stCondLst>
                                    <p:cond delay="0"/>
                                  </p:stCondLst>
                                  <p:childTnLst>
                                    <p:set>
                                      <p:cBhvr>
                                        <p:cTn id="49" dur="1" fill="hold">
                                          <p:stCondLst>
                                            <p:cond delay="0"/>
                                          </p:stCondLst>
                                        </p:cTn>
                                        <p:tgtEl>
                                          <p:spTgt spid="85"/>
                                        </p:tgtEl>
                                        <p:attrNameLst>
                                          <p:attrName>style.visibility</p:attrName>
                                        </p:attrNameLst>
                                      </p:cBhvr>
                                      <p:to>
                                        <p:strVal val="visible"/>
                                      </p:to>
                                    </p:set>
                                    <p:animEffect transition="in" filter="fade">
                                      <p:cBhvr>
                                        <p:cTn id="50" dur="1000"/>
                                        <p:tgtEl>
                                          <p:spTgt spid="85"/>
                                        </p:tgtEl>
                                      </p:cBhvr>
                                    </p:animEffect>
                                  </p:childTnLst>
                                </p:cTn>
                              </p:par>
                              <p:par>
                                <p:cTn id="51" presetID="10" presetClass="entr" presetSubtype="0" fill="hold" grpId="1" nodeType="withEffect">
                                  <p:stCondLst>
                                    <p:cond delay="0"/>
                                  </p:stCondLst>
                                  <p:childTnLst>
                                    <p:set>
                                      <p:cBhvr>
                                        <p:cTn id="52" dur="1" fill="hold">
                                          <p:stCondLst>
                                            <p:cond delay="0"/>
                                          </p:stCondLst>
                                        </p:cTn>
                                        <p:tgtEl>
                                          <p:spTgt spid="84"/>
                                        </p:tgtEl>
                                        <p:attrNameLst>
                                          <p:attrName>style.visibility</p:attrName>
                                        </p:attrNameLst>
                                      </p:cBhvr>
                                      <p:to>
                                        <p:strVal val="visible"/>
                                      </p:to>
                                    </p:set>
                                    <p:animEffect transition="in" filter="fade">
                                      <p:cBhvr>
                                        <p:cTn id="53" dur="1000"/>
                                        <p:tgtEl>
                                          <p:spTgt spid="84"/>
                                        </p:tgtEl>
                                      </p:cBhvr>
                                    </p:animEffect>
                                  </p:childTnLst>
                                </p:cTn>
                              </p:par>
                              <p:par>
                                <p:cTn id="54" presetID="42" presetClass="path" presetSubtype="0" accel="50000" decel="50000" fill="hold" grpId="0" nodeType="withEffect">
                                  <p:stCondLst>
                                    <p:cond delay="0"/>
                                  </p:stCondLst>
                                  <p:childTnLst>
                                    <p:animMotion origin="layout" path="M -0.04466 0.00393 L -0.00013 0.00116 " pathEditMode="relative" rAng="0" ptsTypes="AA">
                                      <p:cBhvr>
                                        <p:cTn id="55" dur="1000" fill="hold"/>
                                        <p:tgtEl>
                                          <p:spTgt spid="84"/>
                                        </p:tgtEl>
                                        <p:attrNameLst>
                                          <p:attrName>ppt_x</p:attrName>
                                          <p:attrName>ppt_y</p:attrName>
                                        </p:attrNameLst>
                                      </p:cBhvr>
                                      <p:rCtr x="2227" y="-139"/>
                                    </p:animMotion>
                                  </p:childTnLst>
                                </p:cTn>
                              </p:par>
                              <p:par>
                                <p:cTn id="56" presetID="42" presetClass="path" presetSubtype="0" accel="50000" decel="50000" fill="hold" grpId="0" nodeType="withEffect">
                                  <p:stCondLst>
                                    <p:cond delay="0"/>
                                  </p:stCondLst>
                                  <p:childTnLst>
                                    <p:animMotion origin="layout" path="M 0.0108 -0.0007 L -0.00013 -0.00023 " pathEditMode="relative" rAng="0" ptsTypes="AA">
                                      <p:cBhvr>
                                        <p:cTn id="57" dur="1000" fill="hold"/>
                                        <p:tgtEl>
                                          <p:spTgt spid="85"/>
                                        </p:tgtEl>
                                        <p:attrNameLst>
                                          <p:attrName>ppt_x</p:attrName>
                                          <p:attrName>ppt_y</p:attrName>
                                        </p:attrNameLst>
                                      </p:cBhvr>
                                      <p:rCtr x="-547" y="23"/>
                                    </p:animMotion>
                                  </p:childTnLst>
                                </p:cTn>
                              </p:par>
                              <p:par>
                                <p:cTn id="58" presetID="10" presetClass="entr" presetSubtype="0" fill="hold" grpId="0" nodeType="withEffect">
                                  <p:stCondLst>
                                    <p:cond delay="0"/>
                                  </p:stCondLst>
                                  <p:childTnLst>
                                    <p:set>
                                      <p:cBhvr>
                                        <p:cTn id="59" dur="1" fill="hold">
                                          <p:stCondLst>
                                            <p:cond delay="0"/>
                                          </p:stCondLst>
                                        </p:cTn>
                                        <p:tgtEl>
                                          <p:spTgt spid="87"/>
                                        </p:tgtEl>
                                        <p:attrNameLst>
                                          <p:attrName>style.visibility</p:attrName>
                                        </p:attrNameLst>
                                      </p:cBhvr>
                                      <p:to>
                                        <p:strVal val="visible"/>
                                      </p:to>
                                    </p:set>
                                    <p:animEffect transition="in" filter="fade">
                                      <p:cBhvr>
                                        <p:cTn id="60" dur="500"/>
                                        <p:tgtEl>
                                          <p:spTgt spid="8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fade">
                                      <p:cBhvr>
                                        <p:cTn id="63" dur="500"/>
                                        <p:tgtEl>
                                          <p:spTgt spid="88"/>
                                        </p:tgtEl>
                                      </p:cBhvr>
                                    </p:animEffect>
                                  </p:childTnLst>
                                </p:cTn>
                              </p:par>
                              <p:par>
                                <p:cTn id="64" presetID="42" presetClass="entr" presetSubtype="0" fill="hold"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500"/>
                                        <p:tgtEl>
                                          <p:spTgt spid="7"/>
                                        </p:tgtEl>
                                      </p:cBhvr>
                                    </p:animEffect>
                                    <p:anim calcmode="lin" valueType="num">
                                      <p:cBhvr>
                                        <p:cTn id="67" dur="500" fill="hold"/>
                                        <p:tgtEl>
                                          <p:spTgt spid="7"/>
                                        </p:tgtEl>
                                        <p:attrNameLst>
                                          <p:attrName>ppt_x</p:attrName>
                                        </p:attrNameLst>
                                      </p:cBhvr>
                                      <p:tavLst>
                                        <p:tav tm="0">
                                          <p:val>
                                            <p:strVal val="#ppt_x"/>
                                          </p:val>
                                        </p:tav>
                                        <p:tav tm="100000">
                                          <p:val>
                                            <p:strVal val="#ppt_x"/>
                                          </p:val>
                                        </p:tav>
                                      </p:tavLst>
                                    </p:anim>
                                    <p:anim calcmode="lin" valueType="num">
                                      <p:cBhvr>
                                        <p:cTn id="68" dur="500" fill="hold"/>
                                        <p:tgtEl>
                                          <p:spTgt spid="7"/>
                                        </p:tgtEl>
                                        <p:attrNameLst>
                                          <p:attrName>ppt_y</p:attrName>
                                        </p:attrNameLst>
                                      </p:cBhvr>
                                      <p:tavLst>
                                        <p:tav tm="0">
                                          <p:val>
                                            <p:strVal val="#ppt_y+.1"/>
                                          </p:val>
                                        </p:tav>
                                        <p:tav tm="100000">
                                          <p:val>
                                            <p:strVal val="#ppt_y"/>
                                          </p:val>
                                        </p:tav>
                                      </p:tavLst>
                                    </p:anim>
                                  </p:childTnLst>
                                </p:cTn>
                              </p:par>
                              <p:par>
                                <p:cTn id="69" presetID="10" presetClass="entr" presetSubtype="0" fill="hold"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500"/>
                                        <p:tgtEl>
                                          <p:spTgt spid="7"/>
                                        </p:tgtEl>
                                      </p:cBhvr>
                                    </p:animEffect>
                                  </p:childTnLst>
                                </p:cTn>
                              </p:par>
                              <p:par>
                                <p:cTn id="72" presetID="42" presetClass="entr" presetSubtype="0" fill="hold" grpId="0" nodeType="with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fade">
                                      <p:cBhvr>
                                        <p:cTn id="74" dur="500"/>
                                        <p:tgtEl>
                                          <p:spTgt spid="8"/>
                                        </p:tgtEl>
                                      </p:cBhvr>
                                    </p:animEffect>
                                    <p:anim calcmode="lin" valueType="num">
                                      <p:cBhvr>
                                        <p:cTn id="75" dur="500" fill="hold"/>
                                        <p:tgtEl>
                                          <p:spTgt spid="8"/>
                                        </p:tgtEl>
                                        <p:attrNameLst>
                                          <p:attrName>ppt_x</p:attrName>
                                        </p:attrNameLst>
                                      </p:cBhvr>
                                      <p:tavLst>
                                        <p:tav tm="0">
                                          <p:val>
                                            <p:strVal val="#ppt_x"/>
                                          </p:val>
                                        </p:tav>
                                        <p:tav tm="100000">
                                          <p:val>
                                            <p:strVal val="#ppt_x"/>
                                          </p:val>
                                        </p:tav>
                                      </p:tavLst>
                                    </p:anim>
                                    <p:anim calcmode="lin" valueType="num">
                                      <p:cBhvr>
                                        <p:cTn id="76" dur="500" fill="hold"/>
                                        <p:tgtEl>
                                          <p:spTgt spid="8"/>
                                        </p:tgtEl>
                                        <p:attrNameLst>
                                          <p:attrName>ppt_y</p:attrName>
                                        </p:attrNameLst>
                                      </p:cBhvr>
                                      <p:tavLst>
                                        <p:tav tm="0">
                                          <p:val>
                                            <p:strVal val="#ppt_y+.1"/>
                                          </p:val>
                                        </p:tav>
                                        <p:tav tm="100000">
                                          <p:val>
                                            <p:strVal val="#ppt_y"/>
                                          </p:val>
                                        </p:tav>
                                      </p:tavLst>
                                    </p:anim>
                                  </p:childTnLst>
                                </p:cTn>
                              </p:par>
                              <p:par>
                                <p:cTn id="77" presetID="10" presetClass="entr" presetSubtype="0" fill="hold" grpId="1" nodeType="with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500"/>
                                        <p:tgtEl>
                                          <p:spTgt spid="8"/>
                                        </p:tgtEl>
                                      </p:cBhvr>
                                    </p:animEffect>
                                  </p:childTnLst>
                                </p:cTn>
                              </p:par>
                              <p:par>
                                <p:cTn id="80" presetID="42" presetClass="entr" presetSubtype="0" fill="hold" grpId="0" nodeType="with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500"/>
                                        <p:tgtEl>
                                          <p:spTgt spid="9"/>
                                        </p:tgtEl>
                                      </p:cBhvr>
                                    </p:animEffect>
                                    <p:anim calcmode="lin" valueType="num">
                                      <p:cBhvr>
                                        <p:cTn id="83" dur="500" fill="hold"/>
                                        <p:tgtEl>
                                          <p:spTgt spid="9"/>
                                        </p:tgtEl>
                                        <p:attrNameLst>
                                          <p:attrName>ppt_x</p:attrName>
                                        </p:attrNameLst>
                                      </p:cBhvr>
                                      <p:tavLst>
                                        <p:tav tm="0">
                                          <p:val>
                                            <p:strVal val="#ppt_x"/>
                                          </p:val>
                                        </p:tav>
                                        <p:tav tm="100000">
                                          <p:val>
                                            <p:strVal val="#ppt_x"/>
                                          </p:val>
                                        </p:tav>
                                      </p:tavLst>
                                    </p:anim>
                                    <p:anim calcmode="lin" valueType="num">
                                      <p:cBhvr>
                                        <p:cTn id="84" dur="500" fill="hold"/>
                                        <p:tgtEl>
                                          <p:spTgt spid="9"/>
                                        </p:tgtEl>
                                        <p:attrNameLst>
                                          <p:attrName>ppt_y</p:attrName>
                                        </p:attrNameLst>
                                      </p:cBhvr>
                                      <p:tavLst>
                                        <p:tav tm="0">
                                          <p:val>
                                            <p:strVal val="#ppt_y+.1"/>
                                          </p:val>
                                        </p:tav>
                                        <p:tav tm="100000">
                                          <p:val>
                                            <p:strVal val="#ppt_y"/>
                                          </p:val>
                                        </p:tav>
                                      </p:tavLst>
                                    </p:anim>
                                  </p:childTnLst>
                                </p:cTn>
                              </p:par>
                              <p:par>
                                <p:cTn id="85" presetID="10" presetClass="entr" presetSubtype="0" fill="hold" grpId="1"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childTnLst>
                                </p:cTn>
                              </p:par>
                              <p:par>
                                <p:cTn id="88" presetID="42" presetClass="entr" presetSubtype="0" fill="hold" grpId="0" nodeType="with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fade">
                                      <p:cBhvr>
                                        <p:cTn id="90" dur="500"/>
                                        <p:tgtEl>
                                          <p:spTgt spid="10"/>
                                        </p:tgtEl>
                                      </p:cBhvr>
                                    </p:animEffect>
                                    <p:anim calcmode="lin" valueType="num">
                                      <p:cBhvr>
                                        <p:cTn id="91" dur="500" fill="hold"/>
                                        <p:tgtEl>
                                          <p:spTgt spid="10"/>
                                        </p:tgtEl>
                                        <p:attrNameLst>
                                          <p:attrName>ppt_x</p:attrName>
                                        </p:attrNameLst>
                                      </p:cBhvr>
                                      <p:tavLst>
                                        <p:tav tm="0">
                                          <p:val>
                                            <p:strVal val="#ppt_x"/>
                                          </p:val>
                                        </p:tav>
                                        <p:tav tm="100000">
                                          <p:val>
                                            <p:strVal val="#ppt_x"/>
                                          </p:val>
                                        </p:tav>
                                      </p:tavLst>
                                    </p:anim>
                                    <p:anim calcmode="lin" valueType="num">
                                      <p:cBhvr>
                                        <p:cTn id="92" dur="500" fill="hold"/>
                                        <p:tgtEl>
                                          <p:spTgt spid="10"/>
                                        </p:tgtEl>
                                        <p:attrNameLst>
                                          <p:attrName>ppt_y</p:attrName>
                                        </p:attrNameLst>
                                      </p:cBhvr>
                                      <p:tavLst>
                                        <p:tav tm="0">
                                          <p:val>
                                            <p:strVal val="#ppt_y+.1"/>
                                          </p:val>
                                        </p:tav>
                                        <p:tav tm="100000">
                                          <p:val>
                                            <p:strVal val="#ppt_y"/>
                                          </p:val>
                                        </p:tav>
                                      </p:tavLst>
                                    </p:anim>
                                  </p:childTnLst>
                                </p:cTn>
                              </p:par>
                              <p:par>
                                <p:cTn id="93" presetID="10" presetClass="entr" presetSubtype="0" fill="hold" grpId="1" nodeType="with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fade">
                                      <p:cBhvr>
                                        <p:cTn id="9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75" grpId="0"/>
      <p:bldP spid="75" grpId="1"/>
      <p:bldP spid="76" grpId="0"/>
      <p:bldP spid="76" grpId="1"/>
      <p:bldP spid="84" grpId="0"/>
      <p:bldP spid="84" grpId="1"/>
      <p:bldP spid="85" grpId="0"/>
      <p:bldP spid="85" grpId="1"/>
      <p:bldP spid="87" grpId="0" animBg="1"/>
      <p:bldP spid="88" grpId="0"/>
      <p:bldP spid="8" grpId="0"/>
      <p:bldP spid="8" grpId="1"/>
      <p:bldP spid="9" grpId="0"/>
      <p:bldP spid="9" grpId="1"/>
      <p:bldP spid="10" grpId="0"/>
      <p:bldP spid="10"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D8CE2-A290-BABD-A3D0-DB3562D6AD9C}"/>
            </a:ext>
          </a:extLst>
        </p:cNvPr>
        <p:cNvGrpSpPr/>
        <p:nvPr/>
      </p:nvGrpSpPr>
      <p:grpSpPr>
        <a:xfrm>
          <a:off x="0" y="0"/>
          <a:ext cx="0" cy="0"/>
          <a:chOff x="0" y="0"/>
          <a:chExt cx="0" cy="0"/>
        </a:xfrm>
      </p:grpSpPr>
      <p:sp>
        <p:nvSpPr>
          <p:cNvPr id="3" name="Forma Livre: Forma 2">
            <a:extLst>
              <a:ext uri="{FF2B5EF4-FFF2-40B4-BE49-F238E27FC236}">
                <a16:creationId xmlns:a16="http://schemas.microsoft.com/office/drawing/2014/main" id="{671F6962-D2EA-B1F7-6324-B1266D986D0B}"/>
              </a:ext>
            </a:extLst>
          </p:cNvPr>
          <p:cNvSpPr/>
          <p:nvPr/>
        </p:nvSpPr>
        <p:spPr>
          <a:xfrm flipV="1">
            <a:off x="2069309" y="3699348"/>
            <a:ext cx="4727346" cy="5828951"/>
          </a:xfrm>
          <a:custGeom>
            <a:avLst/>
            <a:gdLst>
              <a:gd name="connsiteX0" fmla="*/ 268665 w 268665"/>
              <a:gd name="connsiteY0" fmla="*/ 69146 h 331271"/>
              <a:gd name="connsiteX1" fmla="*/ 242092 w 268665"/>
              <a:gd name="connsiteY1" fmla="*/ 59861 h 331271"/>
              <a:gd name="connsiteX2" fmla="*/ 220783 w 268665"/>
              <a:gd name="connsiteY2" fmla="*/ 44036 h 331271"/>
              <a:gd name="connsiteX3" fmla="*/ 183717 w 268665"/>
              <a:gd name="connsiteY3" fmla="*/ 6885 h 331271"/>
              <a:gd name="connsiteX4" fmla="*/ 176478 w 268665"/>
              <a:gd name="connsiteY4" fmla="*/ 1035 h 331271"/>
              <a:gd name="connsiteX5" fmla="*/ 151219 w 268665"/>
              <a:gd name="connsiteY5" fmla="*/ 5852 h 331271"/>
              <a:gd name="connsiteX6" fmla="*/ 114485 w 268665"/>
              <a:gd name="connsiteY6" fmla="*/ 6194 h 331271"/>
              <a:gd name="connsiteX7" fmla="*/ 76104 w 268665"/>
              <a:gd name="connsiteY7" fmla="*/ 3 h 331271"/>
              <a:gd name="connsiteX8" fmla="*/ 61664 w 268665"/>
              <a:gd name="connsiteY8" fmla="*/ 27523 h 331271"/>
              <a:gd name="connsiteX9" fmla="*/ 42988 w 268665"/>
              <a:gd name="connsiteY9" fmla="*/ 41629 h 331271"/>
              <a:gd name="connsiteX10" fmla="*/ 39697 w 268665"/>
              <a:gd name="connsiteY10" fmla="*/ 81873 h 331271"/>
              <a:gd name="connsiteX11" fmla="*/ 33157 w 268665"/>
              <a:gd name="connsiteY11" fmla="*/ 92195 h 331271"/>
              <a:gd name="connsiteX12" fmla="*/ 33444 w 268665"/>
              <a:gd name="connsiteY12" fmla="*/ 108362 h 331271"/>
              <a:gd name="connsiteX13" fmla="*/ 42988 w 268665"/>
              <a:gd name="connsiteY13" fmla="*/ 122467 h 331271"/>
              <a:gd name="connsiteX14" fmla="*/ 23283 w 268665"/>
              <a:gd name="connsiteY14" fmla="*/ 139667 h 331271"/>
              <a:gd name="connsiteX15" fmla="*/ 0 w 268665"/>
              <a:gd name="connsiteY15" fmla="*/ 144138 h 331271"/>
              <a:gd name="connsiteX16" fmla="*/ 4278 w 268665"/>
              <a:gd name="connsiteY16" fmla="*/ 158931 h 331271"/>
              <a:gd name="connsiteX17" fmla="*/ 30524 w 268665"/>
              <a:gd name="connsiteY17" fmla="*/ 218444 h 331271"/>
              <a:gd name="connsiteX18" fmla="*/ 38381 w 268665"/>
              <a:gd name="connsiteY18" fmla="*/ 249058 h 331271"/>
              <a:gd name="connsiteX19" fmla="*/ 39038 w 268665"/>
              <a:gd name="connsiteY19" fmla="*/ 267636 h 331271"/>
              <a:gd name="connsiteX20" fmla="*/ 52490 w 268665"/>
              <a:gd name="connsiteY20" fmla="*/ 273140 h 331271"/>
              <a:gd name="connsiteX21" fmla="*/ 48212 w 268665"/>
              <a:gd name="connsiteY21" fmla="*/ 285177 h 331271"/>
              <a:gd name="connsiteX22" fmla="*/ 27562 w 268665"/>
              <a:gd name="connsiteY22" fmla="*/ 293778 h 331271"/>
              <a:gd name="connsiteX23" fmla="*/ 31511 w 268665"/>
              <a:gd name="connsiteY23" fmla="*/ 307882 h 331271"/>
              <a:gd name="connsiteX24" fmla="*/ 49858 w 268665"/>
              <a:gd name="connsiteY24" fmla="*/ 299970 h 331271"/>
              <a:gd name="connsiteX25" fmla="*/ 63967 w 268665"/>
              <a:gd name="connsiteY25" fmla="*/ 313730 h 331271"/>
              <a:gd name="connsiteX26" fmla="*/ 67588 w 268665"/>
              <a:gd name="connsiteY26" fmla="*/ 331274 h 331271"/>
              <a:gd name="connsiteX27" fmla="*/ 82026 w 268665"/>
              <a:gd name="connsiteY27" fmla="*/ 325426 h 331271"/>
              <a:gd name="connsiteX28" fmla="*/ 111852 w 268665"/>
              <a:gd name="connsiteY28" fmla="*/ 321298 h 331271"/>
              <a:gd name="connsiteX29" fmla="*/ 112839 w 268665"/>
              <a:gd name="connsiteY29" fmla="*/ 307538 h 331271"/>
              <a:gd name="connsiteX30" fmla="*/ 156484 w 268665"/>
              <a:gd name="connsiteY30" fmla="*/ 295498 h 331271"/>
              <a:gd name="connsiteX31" fmla="*/ 165001 w 268665"/>
              <a:gd name="connsiteY31" fmla="*/ 275546 h 331271"/>
              <a:gd name="connsiteX32" fmla="*/ 174502 w 268665"/>
              <a:gd name="connsiteY32" fmla="*/ 269697 h 331271"/>
              <a:gd name="connsiteX33" fmla="*/ 159776 w 268665"/>
              <a:gd name="connsiteY33" fmla="*/ 251465 h 331271"/>
              <a:gd name="connsiteX34" fmla="*/ 167304 w 268665"/>
              <a:gd name="connsiteY34" fmla="*/ 231513 h 331271"/>
              <a:gd name="connsiteX35" fmla="*/ 178782 w 268665"/>
              <a:gd name="connsiteY35" fmla="*/ 231513 h 331271"/>
              <a:gd name="connsiteX36" fmla="*/ 193878 w 268665"/>
              <a:gd name="connsiteY36" fmla="*/ 213281 h 331271"/>
              <a:gd name="connsiteX37" fmla="*/ 210622 w 268665"/>
              <a:gd name="connsiteY37" fmla="*/ 180257 h 331271"/>
              <a:gd name="connsiteX38" fmla="*/ 204039 w 268665"/>
              <a:gd name="connsiteY38" fmla="*/ 165122 h 331271"/>
              <a:gd name="connsiteX39" fmla="*/ 205026 w 268665"/>
              <a:gd name="connsiteY39" fmla="*/ 129691 h 331271"/>
              <a:gd name="connsiteX40" fmla="*/ 250936 w 268665"/>
              <a:gd name="connsiteY40" fmla="*/ 96666 h 331271"/>
              <a:gd name="connsiteX41" fmla="*/ 259821 w 268665"/>
              <a:gd name="connsiteY41" fmla="*/ 94260 h 331271"/>
              <a:gd name="connsiteX42" fmla="*/ 268665 w 268665"/>
              <a:gd name="connsiteY42" fmla="*/ 69146 h 33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68665" h="331271">
                <a:moveTo>
                  <a:pt x="268665" y="69146"/>
                </a:moveTo>
                <a:lnTo>
                  <a:pt x="242092" y="59861"/>
                </a:lnTo>
                <a:lnTo>
                  <a:pt x="220783" y="44036"/>
                </a:lnTo>
                <a:lnTo>
                  <a:pt x="183717" y="6885"/>
                </a:lnTo>
                <a:lnTo>
                  <a:pt x="176478" y="1035"/>
                </a:lnTo>
                <a:lnTo>
                  <a:pt x="151219" y="5852"/>
                </a:lnTo>
                <a:lnTo>
                  <a:pt x="114485" y="6194"/>
                </a:lnTo>
                <a:lnTo>
                  <a:pt x="76104" y="3"/>
                </a:lnTo>
                <a:lnTo>
                  <a:pt x="61664" y="27523"/>
                </a:lnTo>
                <a:lnTo>
                  <a:pt x="42988" y="41629"/>
                </a:lnTo>
                <a:lnTo>
                  <a:pt x="39697" y="81873"/>
                </a:lnTo>
                <a:lnTo>
                  <a:pt x="33157" y="92195"/>
                </a:lnTo>
                <a:lnTo>
                  <a:pt x="33444" y="108362"/>
                </a:lnTo>
                <a:lnTo>
                  <a:pt x="42988" y="122467"/>
                </a:lnTo>
                <a:lnTo>
                  <a:pt x="23283" y="139667"/>
                </a:lnTo>
                <a:lnTo>
                  <a:pt x="0" y="144138"/>
                </a:lnTo>
                <a:lnTo>
                  <a:pt x="4278" y="158931"/>
                </a:lnTo>
                <a:lnTo>
                  <a:pt x="30524" y="218444"/>
                </a:lnTo>
                <a:lnTo>
                  <a:pt x="38381" y="249058"/>
                </a:lnTo>
                <a:lnTo>
                  <a:pt x="39038" y="267636"/>
                </a:lnTo>
                <a:lnTo>
                  <a:pt x="52490" y="273140"/>
                </a:lnTo>
                <a:lnTo>
                  <a:pt x="48212" y="285177"/>
                </a:lnTo>
                <a:lnTo>
                  <a:pt x="27562" y="293778"/>
                </a:lnTo>
                <a:lnTo>
                  <a:pt x="31511" y="307882"/>
                </a:lnTo>
                <a:lnTo>
                  <a:pt x="49858" y="299970"/>
                </a:lnTo>
                <a:lnTo>
                  <a:pt x="63967" y="313730"/>
                </a:lnTo>
                <a:lnTo>
                  <a:pt x="67588" y="331274"/>
                </a:lnTo>
                <a:lnTo>
                  <a:pt x="82026" y="325426"/>
                </a:lnTo>
                <a:lnTo>
                  <a:pt x="111852" y="321298"/>
                </a:lnTo>
                <a:lnTo>
                  <a:pt x="112839" y="307538"/>
                </a:lnTo>
                <a:lnTo>
                  <a:pt x="156484" y="295498"/>
                </a:lnTo>
                <a:lnTo>
                  <a:pt x="165001" y="275546"/>
                </a:lnTo>
                <a:lnTo>
                  <a:pt x="174502" y="269697"/>
                </a:lnTo>
                <a:lnTo>
                  <a:pt x="159776" y="251465"/>
                </a:lnTo>
                <a:lnTo>
                  <a:pt x="167304" y="231513"/>
                </a:lnTo>
                <a:lnTo>
                  <a:pt x="178782" y="231513"/>
                </a:lnTo>
                <a:lnTo>
                  <a:pt x="193878" y="213281"/>
                </a:lnTo>
                <a:lnTo>
                  <a:pt x="210622" y="180257"/>
                </a:lnTo>
                <a:lnTo>
                  <a:pt x="204039" y="165122"/>
                </a:lnTo>
                <a:lnTo>
                  <a:pt x="205026" y="129691"/>
                </a:lnTo>
                <a:lnTo>
                  <a:pt x="250936" y="96666"/>
                </a:lnTo>
                <a:lnTo>
                  <a:pt x="259821" y="94260"/>
                </a:lnTo>
                <a:lnTo>
                  <a:pt x="268665" y="69146"/>
                </a:lnTo>
                <a:close/>
              </a:path>
            </a:pathLst>
          </a:custGeom>
          <a:solidFill>
            <a:srgbClr val="308BC9"/>
          </a:solidFill>
          <a:ln w="19050" cap="flat">
            <a:solidFill>
              <a:schemeClr val="tx1"/>
            </a:solidFill>
            <a:prstDash val="solid"/>
            <a:miter/>
          </a:ln>
        </p:spPr>
        <p:txBody>
          <a:bodyPr rtlCol="0" anchor="ctr"/>
          <a:lstStyle/>
          <a:p>
            <a:endParaRPr lang="pt-BR" dirty="0"/>
          </a:p>
        </p:txBody>
      </p:sp>
      <p:sp>
        <p:nvSpPr>
          <p:cNvPr id="25" name="Retângulo 24">
            <a:extLst>
              <a:ext uri="{FF2B5EF4-FFF2-40B4-BE49-F238E27FC236}">
                <a16:creationId xmlns:a16="http://schemas.microsoft.com/office/drawing/2014/main" id="{66E3B78B-B556-4FAD-97D1-0553017ACBFC}"/>
              </a:ext>
            </a:extLst>
          </p:cNvPr>
          <p:cNvSpPr/>
          <p:nvPr/>
        </p:nvSpPr>
        <p:spPr>
          <a:xfrm>
            <a:off x="1002620" y="655480"/>
            <a:ext cx="189000" cy="104255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2700">
              <a:solidFill>
                <a:prstClr val="white"/>
              </a:solidFill>
              <a:latin typeface="Calibri" panose="020F0502020204030204"/>
            </a:endParaRPr>
          </a:p>
        </p:txBody>
      </p:sp>
      <p:sp>
        <p:nvSpPr>
          <p:cNvPr id="75" name="Forma Livre 74">
            <a:extLst>
              <a:ext uri="{FF2B5EF4-FFF2-40B4-BE49-F238E27FC236}">
                <a16:creationId xmlns:a16="http://schemas.microsoft.com/office/drawing/2014/main" id="{75996B59-3058-83A0-A2A0-C5335F7BDB91}"/>
              </a:ext>
            </a:extLst>
          </p:cNvPr>
          <p:cNvSpPr/>
          <p:nvPr/>
        </p:nvSpPr>
        <p:spPr>
          <a:xfrm>
            <a:off x="11577235" y="6011984"/>
            <a:ext cx="2277783" cy="1493057"/>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5.841 </a:t>
            </a:r>
            <a:r>
              <a:rPr lang="pt-BR" sz="3300" b="1" dirty="0">
                <a:solidFill>
                  <a:schemeClr val="accent3">
                    <a:lumMod val="75000"/>
                  </a:schemeClr>
                </a:solidFill>
                <a:latin typeface="Segoe UI Black" panose="020B0A02040204020203" pitchFamily="34" charset="0"/>
                <a:ea typeface="Segoe UI Black" panose="020B0A02040204020203" pitchFamily="34" charset="0"/>
              </a:rPr>
              <a:t>PESSOAS</a:t>
            </a:r>
            <a:r>
              <a:rPr lang="pt-BR" sz="2400" b="1" dirty="0">
                <a:latin typeface="Segoe UI Black" panose="020B0A02040204020203" pitchFamily="34" charset="0"/>
                <a:ea typeface="Segoe UI Black" panose="020B0A02040204020203" pitchFamily="34" charset="0"/>
              </a:rPr>
              <a:t> beneficiadas</a:t>
            </a:r>
            <a:endParaRPr lang="pt-BR" sz="2400" b="1" dirty="0">
              <a:solidFill>
                <a:schemeClr val="accent4">
                  <a:lumMod val="75000"/>
                </a:schemeClr>
              </a:solidFill>
              <a:latin typeface="Segoe UI Black" panose="020B0A02040204020203" pitchFamily="34" charset="0"/>
              <a:ea typeface="Segoe UI Black" panose="020B0A02040204020203" pitchFamily="34" charset="0"/>
            </a:endParaRPr>
          </a:p>
        </p:txBody>
      </p:sp>
      <p:sp>
        <p:nvSpPr>
          <p:cNvPr id="76" name="Forma Livre 75">
            <a:extLst>
              <a:ext uri="{FF2B5EF4-FFF2-40B4-BE49-F238E27FC236}">
                <a16:creationId xmlns:a16="http://schemas.microsoft.com/office/drawing/2014/main" id="{C029BEEB-E2E5-52A0-1753-99B0BAFA5C07}"/>
              </a:ext>
            </a:extLst>
          </p:cNvPr>
          <p:cNvSpPr/>
          <p:nvPr/>
        </p:nvSpPr>
        <p:spPr>
          <a:xfrm>
            <a:off x="11353800" y="4058452"/>
            <a:ext cx="2645540"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  1.298</a:t>
            </a:r>
            <a:r>
              <a:rPr lang="pt-BR" sz="3500" b="1" dirty="0">
                <a:latin typeface="Segoe UI Black" panose="020B0A02040204020203" pitchFamily="34" charset="0"/>
                <a:ea typeface="Segoe UI Black" panose="020B0A02040204020203" pitchFamily="34" charset="0"/>
              </a:rPr>
              <a:t> </a:t>
            </a:r>
            <a:r>
              <a:rPr lang="pt-BR" sz="3300" b="1" dirty="0">
                <a:solidFill>
                  <a:schemeClr val="accent4">
                    <a:lumMod val="75000"/>
                  </a:schemeClr>
                </a:solidFill>
                <a:latin typeface="Segoe UI Black" panose="020B0A02040204020203" pitchFamily="34" charset="0"/>
                <a:ea typeface="Segoe UI Black" panose="020B0A02040204020203" pitchFamily="34" charset="0"/>
              </a:rPr>
              <a:t>FAMÍLIAS</a:t>
            </a:r>
            <a:r>
              <a:rPr lang="pt-BR" sz="2400" b="1" dirty="0">
                <a:solidFill>
                  <a:schemeClr val="tx1"/>
                </a:solidFill>
                <a:latin typeface="Segoe UI Black" panose="020B0A02040204020203" pitchFamily="34" charset="0"/>
                <a:ea typeface="Segoe UI Black" panose="020B0A02040204020203" pitchFamily="34" charset="0"/>
              </a:rPr>
              <a:t> atendidas</a:t>
            </a:r>
          </a:p>
        </p:txBody>
      </p:sp>
      <p:pic>
        <p:nvPicPr>
          <p:cNvPr id="77" name="Picture 2" descr="https://static.vecteezy.com/ti/vetor-gratis/p3/5720392-pais-e-filho-icone-familia-ilustracao-isolado-em-fundo-branco-gratis-vetor.jpg">
            <a:extLst>
              <a:ext uri="{FF2B5EF4-FFF2-40B4-BE49-F238E27FC236}">
                <a16:creationId xmlns:a16="http://schemas.microsoft.com/office/drawing/2014/main" id="{A016374C-B9BB-B3D9-AFA6-AEF7193926C4}"/>
              </a:ext>
            </a:extLst>
          </p:cNvPr>
          <p:cNvPicPr>
            <a:picLocks noChangeAspect="1" noChangeArrowheads="1"/>
          </p:cNvPicPr>
          <p:nvPr/>
        </p:nvPicPr>
        <p:blipFill>
          <a:blip r:embed="rId2" cstate="print">
            <a:biLevel thresh="75000"/>
            <a:extLst>
              <a:ext uri="{BEBA8EAE-BF5A-486C-A8C5-ECC9F3942E4B}">
                <a14:imgProps xmlns:a14="http://schemas.microsoft.com/office/drawing/2010/main">
                  <a14:imgLayer r:embed="rId3">
                    <a14:imgEffect>
                      <a14:backgroundRemoval t="10000" b="90000" l="10000" r="90000">
                        <a14:foregroundMark x1="36302" y1="19583" x2="36302" y2="19583"/>
                        <a14:foregroundMark x1="59635" y1="20990" x2="59635" y2="20990"/>
                        <a14:foregroundMark x1="47969" y1="80104" x2="47969" y2="80104"/>
                      </a14:backgroundRemoval>
                    </a14:imgEffect>
                  </a14:imgLayer>
                </a14:imgProps>
              </a:ext>
              <a:ext uri="{28A0092B-C50C-407E-A947-70E740481C1C}">
                <a14:useLocalDpi xmlns:a14="http://schemas.microsoft.com/office/drawing/2010/main" val="0"/>
              </a:ext>
            </a:extLst>
          </a:blip>
          <a:srcRect/>
          <a:stretch>
            <a:fillRect/>
          </a:stretch>
        </p:blipFill>
        <p:spPr bwMode="auto">
          <a:xfrm>
            <a:off x="10228600" y="8096689"/>
            <a:ext cx="1163750" cy="116375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https://i0.wp.com/imagensemoldes.com.br/wp-content/uploads/2020/05/%C3%8Dcone-Fam%C3%ADlia-PNG.png?fit=800%2C787&amp;ssl=1">
            <a:extLst>
              <a:ext uri="{FF2B5EF4-FFF2-40B4-BE49-F238E27FC236}">
                <a16:creationId xmlns:a16="http://schemas.microsoft.com/office/drawing/2014/main" id="{6BED899A-AC18-D5D6-006A-B869D8D020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63084" y="6195306"/>
            <a:ext cx="1069480" cy="1052101"/>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Agrupar 80">
            <a:extLst>
              <a:ext uri="{FF2B5EF4-FFF2-40B4-BE49-F238E27FC236}">
                <a16:creationId xmlns:a16="http://schemas.microsoft.com/office/drawing/2014/main" id="{51568550-EE10-207E-3527-67E2CEE8E5D8}"/>
              </a:ext>
            </a:extLst>
          </p:cNvPr>
          <p:cNvGrpSpPr/>
          <p:nvPr/>
        </p:nvGrpSpPr>
        <p:grpSpPr>
          <a:xfrm>
            <a:off x="12235623" y="2344794"/>
            <a:ext cx="3897793" cy="804379"/>
            <a:chOff x="8312816" y="1241812"/>
            <a:chExt cx="3310131" cy="752707"/>
          </a:xfrm>
          <a:solidFill>
            <a:schemeClr val="accent1">
              <a:lumMod val="50000"/>
            </a:schemeClr>
          </a:solidFill>
        </p:grpSpPr>
        <p:sp>
          <p:nvSpPr>
            <p:cNvPr id="82" name="Retângulo 81">
              <a:extLst>
                <a:ext uri="{FF2B5EF4-FFF2-40B4-BE49-F238E27FC236}">
                  <a16:creationId xmlns:a16="http://schemas.microsoft.com/office/drawing/2014/main" id="{C4098BC5-2939-8D41-322E-BF333AD9A4E9}"/>
                </a:ext>
              </a:extLst>
            </p:cNvPr>
            <p:cNvSpPr/>
            <p:nvPr/>
          </p:nvSpPr>
          <p:spPr>
            <a:xfrm>
              <a:off x="8525184" y="1306253"/>
              <a:ext cx="3097763" cy="6882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a:p>
          </p:txBody>
        </p:sp>
        <p:sp>
          <p:nvSpPr>
            <p:cNvPr id="83" name="Forma Livre 82">
              <a:extLst>
                <a:ext uri="{FF2B5EF4-FFF2-40B4-BE49-F238E27FC236}">
                  <a16:creationId xmlns:a16="http://schemas.microsoft.com/office/drawing/2014/main" id="{8405536D-6847-6CEA-0FFC-9C48E207BDFE}"/>
                </a:ext>
              </a:extLst>
            </p:cNvPr>
            <p:cNvSpPr/>
            <p:nvPr/>
          </p:nvSpPr>
          <p:spPr>
            <a:xfrm>
              <a:off x="8312816" y="1241812"/>
              <a:ext cx="3310131" cy="586283"/>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3600" b="1" dirty="0">
                  <a:solidFill>
                    <a:schemeClr val="bg1"/>
                  </a:solidFill>
                  <a:latin typeface="Segoe UI Black" panose="020B0A02040204020203" pitchFamily="34" charset="0"/>
                  <a:ea typeface="Segoe UI Black" panose="020B0A02040204020203" pitchFamily="34" charset="0"/>
                </a:rPr>
                <a:t>Resultados</a:t>
              </a:r>
              <a:endParaRPr lang="pt-BR" sz="3600" b="1" kern="1200" dirty="0">
                <a:solidFill>
                  <a:schemeClr val="bg1"/>
                </a:solidFill>
                <a:latin typeface="Segoe UI Black" panose="020B0A02040204020203" pitchFamily="34" charset="0"/>
                <a:ea typeface="Segoe UI Black" panose="020B0A02040204020203" pitchFamily="34" charset="0"/>
              </a:endParaRPr>
            </a:p>
          </p:txBody>
        </p:sp>
      </p:grpSp>
      <p:sp>
        <p:nvSpPr>
          <p:cNvPr id="84" name="CaixaDeTexto 83">
            <a:extLst>
              <a:ext uri="{FF2B5EF4-FFF2-40B4-BE49-F238E27FC236}">
                <a16:creationId xmlns:a16="http://schemas.microsoft.com/office/drawing/2014/main" id="{AF60A1B7-4706-451C-E4C9-10C16E48ACCB}"/>
              </a:ext>
            </a:extLst>
          </p:cNvPr>
          <p:cNvSpPr txBox="1"/>
          <p:nvPr/>
        </p:nvSpPr>
        <p:spPr>
          <a:xfrm>
            <a:off x="1143000" y="610969"/>
            <a:ext cx="13417112" cy="646331"/>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pt-BR" sz="3600" b="1" dirty="0"/>
              <a:t>Programa de Universalização do Acesso à Energia Elétrica</a:t>
            </a:r>
          </a:p>
        </p:txBody>
      </p:sp>
      <p:sp>
        <p:nvSpPr>
          <p:cNvPr id="85" name="CaixaDeTexto 84">
            <a:extLst>
              <a:ext uri="{FF2B5EF4-FFF2-40B4-BE49-F238E27FC236}">
                <a16:creationId xmlns:a16="http://schemas.microsoft.com/office/drawing/2014/main" id="{E6629BF4-8C0D-FEAA-5807-B563CB89F320}"/>
              </a:ext>
            </a:extLst>
          </p:cNvPr>
          <p:cNvSpPr txBox="1"/>
          <p:nvPr/>
        </p:nvSpPr>
        <p:spPr>
          <a:xfrm>
            <a:off x="1143000" y="1104900"/>
            <a:ext cx="13417112" cy="584775"/>
          </a:xfrm>
          <a:prstGeom prst="rect">
            <a:avLst/>
          </a:prstGeom>
          <a:noFill/>
        </p:spPr>
        <p:txBody>
          <a:bodyPr wrap="square" rtlCol="0">
            <a:spAutoFit/>
          </a:bodyPr>
          <a:lstStyle/>
          <a:p>
            <a:pPr>
              <a:defRPr/>
            </a:pPr>
            <a:r>
              <a:rPr lang="pt-BR" sz="3200" dirty="0"/>
              <a:t>Programa </a:t>
            </a:r>
            <a:r>
              <a:rPr lang="pt-BR" sz="3200" b="1" dirty="0">
                <a:effectLst>
                  <a:outerShdw blurRad="38100" dist="38100" dir="2700000" algn="tl">
                    <a:srgbClr val="000000">
                      <a:alpha val="43137"/>
                    </a:srgbClr>
                  </a:outerShdw>
                </a:effectLst>
              </a:rPr>
              <a:t>LUZ PARA TODOS</a:t>
            </a:r>
          </a:p>
        </p:txBody>
      </p:sp>
      <p:sp>
        <p:nvSpPr>
          <p:cNvPr id="87" name="Retângulo 86">
            <a:extLst>
              <a:ext uri="{FF2B5EF4-FFF2-40B4-BE49-F238E27FC236}">
                <a16:creationId xmlns:a16="http://schemas.microsoft.com/office/drawing/2014/main" id="{CCD897AB-8D87-C0C4-0004-6143751180F7}"/>
              </a:ext>
            </a:extLst>
          </p:cNvPr>
          <p:cNvSpPr/>
          <p:nvPr/>
        </p:nvSpPr>
        <p:spPr>
          <a:xfrm>
            <a:off x="-2" y="2171700"/>
            <a:ext cx="9143999" cy="7797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88" name="CaixaDeTexto 87">
            <a:extLst>
              <a:ext uri="{FF2B5EF4-FFF2-40B4-BE49-F238E27FC236}">
                <a16:creationId xmlns:a16="http://schemas.microsoft.com/office/drawing/2014/main" id="{7F05D490-44D8-B6FE-B632-D7CA3E49886D}"/>
              </a:ext>
            </a:extLst>
          </p:cNvPr>
          <p:cNvSpPr txBox="1"/>
          <p:nvPr/>
        </p:nvSpPr>
        <p:spPr>
          <a:xfrm>
            <a:off x="0" y="2190311"/>
            <a:ext cx="9144000" cy="769441"/>
          </a:xfrm>
          <a:prstGeom prst="rect">
            <a:avLst/>
          </a:prstGeom>
          <a:noFill/>
        </p:spPr>
        <p:txBody>
          <a:bodyPr wrap="square" rtlCol="0">
            <a:spAutoFit/>
          </a:bodyPr>
          <a:lstStyle/>
          <a:p>
            <a:r>
              <a:rPr lang="pt-BR" sz="4400" b="1" dirty="0">
                <a:solidFill>
                  <a:schemeClr val="bg1"/>
                </a:solidFill>
                <a:latin typeface="Arial Black" panose="020B0A04020102020204" pitchFamily="34" charset="0"/>
                <a:cs typeface="Arial" panose="020B0604020202020204" pitchFamily="34" charset="0"/>
              </a:rPr>
              <a:t>LPT – Município de Muaná</a:t>
            </a:r>
            <a:endParaRPr lang="pt-BR" sz="2800" b="1" dirty="0">
              <a:solidFill>
                <a:srgbClr val="00008B"/>
              </a:solidFill>
              <a:latin typeface="Arial Bold"/>
              <a:cs typeface="Arial" panose="020B0604020202020204" pitchFamily="34" charset="0"/>
            </a:endParaRPr>
          </a:p>
        </p:txBody>
      </p:sp>
      <p:pic>
        <p:nvPicPr>
          <p:cNvPr id="5" name="Gráfico 4" descr="Sala de aula com preenchimento sólido">
            <a:extLst>
              <a:ext uri="{FF2B5EF4-FFF2-40B4-BE49-F238E27FC236}">
                <a16:creationId xmlns:a16="http://schemas.microsoft.com/office/drawing/2014/main" id="{0D1CB585-BEDA-158F-B32A-1FFFB33708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391224" y="4262144"/>
            <a:ext cx="1076549" cy="1076549"/>
          </a:xfrm>
          <a:prstGeom prst="rect">
            <a:avLst/>
          </a:prstGeom>
        </p:spPr>
      </p:pic>
      <p:sp>
        <p:nvSpPr>
          <p:cNvPr id="6" name="Retângulo 5">
            <a:extLst>
              <a:ext uri="{FF2B5EF4-FFF2-40B4-BE49-F238E27FC236}">
                <a16:creationId xmlns:a16="http://schemas.microsoft.com/office/drawing/2014/main" id="{BE9260EF-C9E2-7C7D-30F6-11CABCB4BC11}"/>
              </a:ext>
            </a:extLst>
          </p:cNvPr>
          <p:cNvSpPr/>
          <p:nvPr/>
        </p:nvSpPr>
        <p:spPr>
          <a:xfrm>
            <a:off x="14114801" y="3549522"/>
            <a:ext cx="45719" cy="673747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Picture 8" descr="https://cdn-icons-png.flaticon.com/512/1416/1416832.png">
            <a:extLst>
              <a:ext uri="{FF2B5EF4-FFF2-40B4-BE49-F238E27FC236}">
                <a16:creationId xmlns:a16="http://schemas.microsoft.com/office/drawing/2014/main" id="{F5028830-4B66-D5E6-8535-ED2647BAEE0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10800" y="4262144"/>
            <a:ext cx="1160803" cy="1160803"/>
          </a:xfrm>
          <a:prstGeom prst="rect">
            <a:avLst/>
          </a:prstGeom>
          <a:noFill/>
          <a:extLst>
            <a:ext uri="{909E8E84-426E-40DD-AFC4-6F175D3DCCD1}">
              <a14:hiddenFill xmlns:a14="http://schemas.microsoft.com/office/drawing/2010/main">
                <a:solidFill>
                  <a:srgbClr val="FFFFFF"/>
                </a:solidFill>
              </a14:hiddenFill>
            </a:ext>
          </a:extLst>
        </p:spPr>
      </p:pic>
      <p:sp>
        <p:nvSpPr>
          <p:cNvPr id="8" name="Forma Livre 78">
            <a:extLst>
              <a:ext uri="{FF2B5EF4-FFF2-40B4-BE49-F238E27FC236}">
                <a16:creationId xmlns:a16="http://schemas.microsoft.com/office/drawing/2014/main" id="{A343FB30-3725-668B-B202-6CC4B3E5CC42}"/>
              </a:ext>
            </a:extLst>
          </p:cNvPr>
          <p:cNvSpPr/>
          <p:nvPr/>
        </p:nvSpPr>
        <p:spPr>
          <a:xfrm>
            <a:off x="11613467" y="7816295"/>
            <a:ext cx="2462668"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spcBef>
                <a:spcPct val="0"/>
              </a:spcBef>
              <a:spcAft>
                <a:spcPct val="35000"/>
              </a:spcAft>
            </a:pPr>
            <a:r>
              <a:rPr lang="pt-BR" sz="4200" b="1" dirty="0">
                <a:latin typeface="Segoe UI Black" panose="020B0A02040204020203" pitchFamily="34" charset="0"/>
                <a:ea typeface="Segoe UI Black" panose="020B0A02040204020203" pitchFamily="34" charset="0"/>
              </a:rPr>
              <a:t> 2.204 </a:t>
            </a:r>
            <a:r>
              <a:rPr lang="pt-BR" sz="3300" b="1" dirty="0">
                <a:solidFill>
                  <a:schemeClr val="tx2">
                    <a:lumMod val="60000"/>
                    <a:lumOff val="40000"/>
                  </a:schemeClr>
                </a:solidFill>
                <a:latin typeface="Segoe UI Black" panose="020B0A02040204020203" pitchFamily="34" charset="0"/>
                <a:ea typeface="Segoe UI Black" panose="020B0A02040204020203" pitchFamily="34" charset="0"/>
              </a:rPr>
              <a:t>FAMÍLIAS </a:t>
            </a:r>
            <a:r>
              <a:rPr lang="pt-BR" sz="2400" b="1" dirty="0">
                <a:latin typeface="Segoe UI Black" panose="020B0A02040204020203" pitchFamily="34" charset="0"/>
                <a:ea typeface="Segoe UI Black" panose="020B0A02040204020203" pitchFamily="34" charset="0"/>
              </a:rPr>
              <a:t>a serem Atendidas</a:t>
            </a:r>
          </a:p>
        </p:txBody>
      </p:sp>
      <p:sp>
        <p:nvSpPr>
          <p:cNvPr id="9" name="Forma Livre 75">
            <a:extLst>
              <a:ext uri="{FF2B5EF4-FFF2-40B4-BE49-F238E27FC236}">
                <a16:creationId xmlns:a16="http://schemas.microsoft.com/office/drawing/2014/main" id="{06396CB5-2B5F-43CE-3D2A-65FEE6D611A6}"/>
              </a:ext>
            </a:extLst>
          </p:cNvPr>
          <p:cNvSpPr/>
          <p:nvPr/>
        </p:nvSpPr>
        <p:spPr>
          <a:xfrm>
            <a:off x="15428550" y="4078346"/>
            <a:ext cx="2645540"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 -</a:t>
            </a:r>
          </a:p>
          <a:p>
            <a:pPr lvl="0" algn="ctr" defTabSz="1555750">
              <a:lnSpc>
                <a:spcPct val="90000"/>
              </a:lnSpc>
              <a:spcBef>
                <a:spcPct val="0"/>
              </a:spcBef>
              <a:spcAft>
                <a:spcPct val="35000"/>
              </a:spcAft>
            </a:pPr>
            <a:r>
              <a:rPr lang="pt-BR" sz="3300" b="1" dirty="0">
                <a:solidFill>
                  <a:schemeClr val="accent4">
                    <a:lumMod val="75000"/>
                  </a:schemeClr>
                </a:solidFill>
                <a:latin typeface="Segoe UI Black" panose="020B0A02040204020203" pitchFamily="34" charset="0"/>
                <a:ea typeface="Segoe UI Black" panose="020B0A02040204020203" pitchFamily="34" charset="0"/>
              </a:rPr>
              <a:t>ESCOLAS </a:t>
            </a:r>
            <a:r>
              <a:rPr lang="pt-BR" sz="2400" b="1" dirty="0">
                <a:solidFill>
                  <a:schemeClr val="tx1"/>
                </a:solidFill>
                <a:latin typeface="Segoe UI Black" panose="020B0A02040204020203" pitchFamily="34" charset="0"/>
                <a:ea typeface="Segoe UI Black" panose="020B0A02040204020203" pitchFamily="34" charset="0"/>
              </a:rPr>
              <a:t>atendidas</a:t>
            </a:r>
          </a:p>
        </p:txBody>
      </p:sp>
      <p:sp>
        <p:nvSpPr>
          <p:cNvPr id="10" name="Forma Livre 75">
            <a:extLst>
              <a:ext uri="{FF2B5EF4-FFF2-40B4-BE49-F238E27FC236}">
                <a16:creationId xmlns:a16="http://schemas.microsoft.com/office/drawing/2014/main" id="{03C24BC4-3D9C-0DC0-D402-5DCEC45845BD}"/>
              </a:ext>
            </a:extLst>
          </p:cNvPr>
          <p:cNvSpPr/>
          <p:nvPr/>
        </p:nvSpPr>
        <p:spPr>
          <a:xfrm>
            <a:off x="15705508" y="5999284"/>
            <a:ext cx="2274497"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20 </a:t>
            </a:r>
            <a:r>
              <a:rPr lang="pt-BR" sz="3300" b="1" dirty="0">
                <a:solidFill>
                  <a:schemeClr val="accent4">
                    <a:lumMod val="75000"/>
                  </a:schemeClr>
                </a:solidFill>
                <a:latin typeface="Segoe UI Black" panose="020B0A02040204020203" pitchFamily="34" charset="0"/>
                <a:ea typeface="Segoe UI Black" panose="020B0A02040204020203" pitchFamily="34" charset="0"/>
              </a:rPr>
              <a:t>ESCOLAS </a:t>
            </a:r>
            <a:r>
              <a:rPr lang="pt-BR" sz="2400" b="1" dirty="0">
                <a:solidFill>
                  <a:schemeClr val="tx1"/>
                </a:solidFill>
                <a:latin typeface="Segoe UI Black" panose="020B0A02040204020203" pitchFamily="34" charset="0"/>
                <a:ea typeface="Segoe UI Black" panose="020B0A02040204020203" pitchFamily="34" charset="0"/>
              </a:rPr>
              <a:t>a serem atendidas</a:t>
            </a:r>
          </a:p>
        </p:txBody>
      </p:sp>
      <p:pic>
        <p:nvPicPr>
          <p:cNvPr id="13" name="Gráfico 12" descr="Sala de aula estrutura de tópicos">
            <a:extLst>
              <a:ext uri="{FF2B5EF4-FFF2-40B4-BE49-F238E27FC236}">
                <a16:creationId xmlns:a16="http://schemas.microsoft.com/office/drawing/2014/main" id="{F1A72261-43A7-F44A-ED89-D6294CF5979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485105" y="6613824"/>
            <a:ext cx="914400" cy="914400"/>
          </a:xfrm>
          <a:prstGeom prst="rect">
            <a:avLst/>
          </a:prstGeom>
        </p:spPr>
      </p:pic>
      <p:sp>
        <p:nvSpPr>
          <p:cNvPr id="2" name="CaixaDeTexto 1">
            <a:extLst>
              <a:ext uri="{FF2B5EF4-FFF2-40B4-BE49-F238E27FC236}">
                <a16:creationId xmlns:a16="http://schemas.microsoft.com/office/drawing/2014/main" id="{7DC592D0-0A07-A9DF-6D94-1945CE552789}"/>
              </a:ext>
            </a:extLst>
          </p:cNvPr>
          <p:cNvSpPr txBox="1"/>
          <p:nvPr/>
        </p:nvSpPr>
        <p:spPr>
          <a:xfrm>
            <a:off x="3628021" y="6267597"/>
            <a:ext cx="1609922" cy="369332"/>
          </a:xfrm>
          <a:prstGeom prst="rect">
            <a:avLst/>
          </a:prstGeom>
          <a:noFill/>
        </p:spPr>
        <p:txBody>
          <a:bodyPr wrap="square">
            <a:spAutoFit/>
          </a:bodyPr>
          <a:lstStyle/>
          <a:p>
            <a:r>
              <a:rPr lang="pt-BR" sz="1800" b="1" dirty="0">
                <a:solidFill>
                  <a:schemeClr val="bg1"/>
                </a:solidFill>
                <a:latin typeface="Arial Black" panose="020B0A04020102020204" pitchFamily="34" charset="0"/>
                <a:cs typeface="Arial" panose="020B0604020202020204" pitchFamily="34" charset="0"/>
              </a:rPr>
              <a:t>Muan</a:t>
            </a:r>
            <a:r>
              <a:rPr lang="pt-BR" b="1" dirty="0">
                <a:solidFill>
                  <a:schemeClr val="bg1"/>
                </a:solidFill>
                <a:latin typeface="Arial Black" panose="020B0A04020102020204" pitchFamily="34" charset="0"/>
                <a:cs typeface="Arial" panose="020B0604020202020204" pitchFamily="34" charset="0"/>
              </a:rPr>
              <a:t>á</a:t>
            </a:r>
            <a:endParaRPr lang="pt-BR" dirty="0"/>
          </a:p>
        </p:txBody>
      </p:sp>
      <p:sp>
        <p:nvSpPr>
          <p:cNvPr id="4" name="Forma Livre 75">
            <a:extLst>
              <a:ext uri="{FF2B5EF4-FFF2-40B4-BE49-F238E27FC236}">
                <a16:creationId xmlns:a16="http://schemas.microsoft.com/office/drawing/2014/main" id="{52A49A13-2F57-D364-2542-4AF8F1A9BA5C}"/>
              </a:ext>
            </a:extLst>
          </p:cNvPr>
          <p:cNvSpPr/>
          <p:nvPr/>
        </p:nvSpPr>
        <p:spPr>
          <a:xfrm>
            <a:off x="14931425" y="8267700"/>
            <a:ext cx="3142665"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 </a:t>
            </a:r>
            <a:r>
              <a:rPr lang="pt-BR" sz="2400" b="1" dirty="0">
                <a:solidFill>
                  <a:prstClr val="black"/>
                </a:solidFill>
                <a:latin typeface="Segoe UI Black" panose="020B0A02040204020203" pitchFamily="34" charset="0"/>
                <a:ea typeface="Segoe UI Black" panose="020B0A02040204020203" pitchFamily="34" charset="0"/>
              </a:rPr>
              <a:t>sendo </a:t>
            </a:r>
            <a:r>
              <a:rPr lang="pt-BR" sz="4200" b="1" dirty="0">
                <a:latin typeface="Segoe UI Black" panose="020B0A02040204020203" pitchFamily="34" charset="0"/>
                <a:ea typeface="Segoe UI Black" panose="020B0A02040204020203" pitchFamily="34" charset="0"/>
              </a:rPr>
              <a:t>18 </a:t>
            </a:r>
            <a:r>
              <a:rPr lang="pt-BR" sz="3300" b="1" dirty="0">
                <a:solidFill>
                  <a:schemeClr val="accent4">
                    <a:lumMod val="75000"/>
                  </a:schemeClr>
                </a:solidFill>
                <a:latin typeface="Segoe UI Black" panose="020B0A02040204020203" pitchFamily="34" charset="0"/>
                <a:ea typeface="Segoe UI Black" panose="020B0A02040204020203" pitchFamily="34" charset="0"/>
              </a:rPr>
              <a:t>até </a:t>
            </a:r>
            <a:r>
              <a:rPr lang="pt-BR" sz="3300" b="1" dirty="0" err="1">
                <a:solidFill>
                  <a:schemeClr val="accent4">
                    <a:lumMod val="75000"/>
                  </a:schemeClr>
                </a:solidFill>
                <a:latin typeface="Segoe UI Black" panose="020B0A02040204020203" pitchFamily="34" charset="0"/>
                <a:ea typeface="Segoe UI Black" panose="020B0A02040204020203" pitchFamily="34" charset="0"/>
              </a:rPr>
              <a:t>jun</a:t>
            </a:r>
            <a:r>
              <a:rPr lang="pt-BR" sz="3300" b="1" dirty="0">
                <a:solidFill>
                  <a:schemeClr val="accent4">
                    <a:lumMod val="75000"/>
                  </a:schemeClr>
                </a:solidFill>
                <a:latin typeface="Segoe UI Black" panose="020B0A02040204020203" pitchFamily="34" charset="0"/>
                <a:ea typeface="Segoe UI Black" panose="020B0A02040204020203" pitchFamily="34" charset="0"/>
              </a:rPr>
              <a:t>/25</a:t>
            </a:r>
            <a:endParaRPr lang="pt-BR" sz="2400" b="1" dirty="0">
              <a:solidFill>
                <a:schemeClr val="tx1"/>
              </a:solidFill>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209486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42" presetClass="entr" presetSubtype="0"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fade">
                                      <p:cBhvr>
                                        <p:cTn id="10" dur="500"/>
                                        <p:tgtEl>
                                          <p:spTgt spid="77"/>
                                        </p:tgtEl>
                                      </p:cBhvr>
                                    </p:animEffect>
                                    <p:anim calcmode="lin" valueType="num">
                                      <p:cBhvr>
                                        <p:cTn id="11" dur="500" fill="hold"/>
                                        <p:tgtEl>
                                          <p:spTgt spid="77"/>
                                        </p:tgtEl>
                                        <p:attrNameLst>
                                          <p:attrName>ppt_x</p:attrName>
                                        </p:attrNameLst>
                                      </p:cBhvr>
                                      <p:tavLst>
                                        <p:tav tm="0">
                                          <p:val>
                                            <p:strVal val="#ppt_x"/>
                                          </p:val>
                                        </p:tav>
                                        <p:tav tm="100000">
                                          <p:val>
                                            <p:strVal val="#ppt_x"/>
                                          </p:val>
                                        </p:tav>
                                      </p:tavLst>
                                    </p:anim>
                                    <p:anim calcmode="lin" valueType="num">
                                      <p:cBhvr>
                                        <p:cTn id="12" dur="500" fill="hold"/>
                                        <p:tgtEl>
                                          <p:spTgt spid="7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500"/>
                                        <p:tgtEl>
                                          <p:spTgt spid="78"/>
                                        </p:tgtEl>
                                      </p:cBhvr>
                                    </p:animEffect>
                                    <p:anim calcmode="lin" valueType="num">
                                      <p:cBhvr>
                                        <p:cTn id="16" dur="500" fill="hold"/>
                                        <p:tgtEl>
                                          <p:spTgt spid="78"/>
                                        </p:tgtEl>
                                        <p:attrNameLst>
                                          <p:attrName>ppt_x</p:attrName>
                                        </p:attrNameLst>
                                      </p:cBhvr>
                                      <p:tavLst>
                                        <p:tav tm="0">
                                          <p:val>
                                            <p:strVal val="#ppt_x"/>
                                          </p:val>
                                        </p:tav>
                                        <p:tav tm="100000">
                                          <p:val>
                                            <p:strVal val="#ppt_x"/>
                                          </p:val>
                                        </p:tav>
                                      </p:tavLst>
                                    </p:anim>
                                    <p:anim calcmode="lin" valueType="num">
                                      <p:cBhvr>
                                        <p:cTn id="17" dur="500" fill="hold"/>
                                        <p:tgtEl>
                                          <p:spTgt spid="7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anim calcmode="lin" valueType="num">
                                      <p:cBhvr>
                                        <p:cTn id="21" dur="500" fill="hold"/>
                                        <p:tgtEl>
                                          <p:spTgt spid="76"/>
                                        </p:tgtEl>
                                        <p:attrNameLst>
                                          <p:attrName>ppt_x</p:attrName>
                                        </p:attrNameLst>
                                      </p:cBhvr>
                                      <p:tavLst>
                                        <p:tav tm="0">
                                          <p:val>
                                            <p:strVal val="#ppt_x"/>
                                          </p:val>
                                        </p:tav>
                                        <p:tav tm="100000">
                                          <p:val>
                                            <p:strVal val="#ppt_x"/>
                                          </p:val>
                                        </p:tav>
                                      </p:tavLst>
                                    </p:anim>
                                    <p:anim calcmode="lin" valueType="num">
                                      <p:cBhvr>
                                        <p:cTn id="22" dur="500" fill="hold"/>
                                        <p:tgtEl>
                                          <p:spTgt spid="7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fade">
                                      <p:cBhvr>
                                        <p:cTn id="25" dur="500"/>
                                        <p:tgtEl>
                                          <p:spTgt spid="75"/>
                                        </p:tgtEl>
                                      </p:cBhvr>
                                    </p:animEffect>
                                    <p:anim calcmode="lin" valueType="num">
                                      <p:cBhvr>
                                        <p:cTn id="26" dur="500" fill="hold"/>
                                        <p:tgtEl>
                                          <p:spTgt spid="75"/>
                                        </p:tgtEl>
                                        <p:attrNameLst>
                                          <p:attrName>ppt_x</p:attrName>
                                        </p:attrNameLst>
                                      </p:cBhvr>
                                      <p:tavLst>
                                        <p:tav tm="0">
                                          <p:val>
                                            <p:strVal val="#ppt_x"/>
                                          </p:val>
                                        </p:tav>
                                        <p:tav tm="100000">
                                          <p:val>
                                            <p:strVal val="#ppt_x"/>
                                          </p:val>
                                        </p:tav>
                                      </p:tavLst>
                                    </p:anim>
                                    <p:anim calcmode="lin" valueType="num">
                                      <p:cBhvr>
                                        <p:cTn id="27" dur="500" fill="hold"/>
                                        <p:tgtEl>
                                          <p:spTgt spid="75"/>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1"/>
                                        </p:tgtEl>
                                        <p:attrNameLst>
                                          <p:attrName>style.visibility</p:attrName>
                                        </p:attrNameLst>
                                      </p:cBhvr>
                                      <p:to>
                                        <p:strVal val="visible"/>
                                      </p:to>
                                    </p:set>
                                    <p:animEffect transition="in" filter="fade">
                                      <p:cBhvr>
                                        <p:cTn id="30" dur="500"/>
                                        <p:tgtEl>
                                          <p:spTgt spid="81"/>
                                        </p:tgtEl>
                                      </p:cBhvr>
                                    </p:animEffect>
                                    <p:anim calcmode="lin" valueType="num">
                                      <p:cBhvr>
                                        <p:cTn id="31" dur="500" fill="hold"/>
                                        <p:tgtEl>
                                          <p:spTgt spid="81"/>
                                        </p:tgtEl>
                                        <p:attrNameLst>
                                          <p:attrName>ppt_x</p:attrName>
                                        </p:attrNameLst>
                                      </p:cBhvr>
                                      <p:tavLst>
                                        <p:tav tm="0">
                                          <p:val>
                                            <p:strVal val="#ppt_x"/>
                                          </p:val>
                                        </p:tav>
                                        <p:tav tm="100000">
                                          <p:val>
                                            <p:strVal val="#ppt_x"/>
                                          </p:val>
                                        </p:tav>
                                      </p:tavLst>
                                    </p:anim>
                                    <p:anim calcmode="lin" valueType="num">
                                      <p:cBhvr>
                                        <p:cTn id="32" dur="500" fill="hold"/>
                                        <p:tgtEl>
                                          <p:spTgt spid="81"/>
                                        </p:tgtEl>
                                        <p:attrNameLst>
                                          <p:attrName>ppt_y</p:attrName>
                                        </p:attrNameLst>
                                      </p:cBhvr>
                                      <p:tavLst>
                                        <p:tav tm="0">
                                          <p:val>
                                            <p:strVal val="#ppt_y+.1"/>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77"/>
                                        </p:tgtEl>
                                        <p:attrNameLst>
                                          <p:attrName>style.visibility</p:attrName>
                                        </p:attrNameLst>
                                      </p:cBhvr>
                                      <p:to>
                                        <p:strVal val="visible"/>
                                      </p:to>
                                    </p:set>
                                    <p:animEffect transition="in" filter="fade">
                                      <p:cBhvr>
                                        <p:cTn id="35" dur="500"/>
                                        <p:tgtEl>
                                          <p:spTgt spid="77"/>
                                        </p:tgtEl>
                                      </p:cBhvr>
                                    </p:animEffect>
                                  </p:childTnLst>
                                </p:cTn>
                              </p:par>
                              <p:par>
                                <p:cTn id="36" presetID="10" presetClass="entr" presetSubtype="0" fill="hold" nodeType="withEffect">
                                  <p:stCondLst>
                                    <p:cond delay="0"/>
                                  </p:stCondLst>
                                  <p:childTnLst>
                                    <p:set>
                                      <p:cBhvr>
                                        <p:cTn id="37" dur="1" fill="hold">
                                          <p:stCondLst>
                                            <p:cond delay="0"/>
                                          </p:stCondLst>
                                        </p:cTn>
                                        <p:tgtEl>
                                          <p:spTgt spid="78"/>
                                        </p:tgtEl>
                                        <p:attrNameLst>
                                          <p:attrName>style.visibility</p:attrName>
                                        </p:attrNameLst>
                                      </p:cBhvr>
                                      <p:to>
                                        <p:strVal val="visible"/>
                                      </p:to>
                                    </p:set>
                                    <p:animEffect transition="in" filter="fade">
                                      <p:cBhvr>
                                        <p:cTn id="38" dur="500"/>
                                        <p:tgtEl>
                                          <p:spTgt spid="78"/>
                                        </p:tgtEl>
                                      </p:cBhvr>
                                    </p:animEffect>
                                  </p:childTnLst>
                                </p:cTn>
                              </p:par>
                              <p:par>
                                <p:cTn id="39" presetID="10" presetClass="entr" presetSubtype="0" fill="hold" grpId="1" nodeType="withEffect">
                                  <p:stCondLst>
                                    <p:cond delay="0"/>
                                  </p:stCondLst>
                                  <p:childTnLst>
                                    <p:set>
                                      <p:cBhvr>
                                        <p:cTn id="40" dur="1" fill="hold">
                                          <p:stCondLst>
                                            <p:cond delay="0"/>
                                          </p:stCondLst>
                                        </p:cTn>
                                        <p:tgtEl>
                                          <p:spTgt spid="76"/>
                                        </p:tgtEl>
                                        <p:attrNameLst>
                                          <p:attrName>style.visibility</p:attrName>
                                        </p:attrNameLst>
                                      </p:cBhvr>
                                      <p:to>
                                        <p:strVal val="visible"/>
                                      </p:to>
                                    </p:set>
                                    <p:animEffect transition="in" filter="fade">
                                      <p:cBhvr>
                                        <p:cTn id="41" dur="500"/>
                                        <p:tgtEl>
                                          <p:spTgt spid="76"/>
                                        </p:tgtEl>
                                      </p:cBhvr>
                                    </p:animEffect>
                                  </p:childTnLst>
                                </p:cTn>
                              </p:par>
                              <p:par>
                                <p:cTn id="42" presetID="10" presetClass="entr" presetSubtype="0" fill="hold" grpId="1" nodeType="with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fade">
                                      <p:cBhvr>
                                        <p:cTn id="44" dur="500"/>
                                        <p:tgtEl>
                                          <p:spTgt spid="75"/>
                                        </p:tgtEl>
                                      </p:cBhvr>
                                    </p:animEffect>
                                  </p:childTnLst>
                                </p:cTn>
                              </p:par>
                              <p:par>
                                <p:cTn id="45" presetID="10" presetClass="entr" presetSubtype="0" fill="hold" nodeType="with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fade">
                                      <p:cBhvr>
                                        <p:cTn id="47" dur="500"/>
                                        <p:tgtEl>
                                          <p:spTgt spid="81"/>
                                        </p:tgtEl>
                                      </p:cBhvr>
                                    </p:animEffect>
                                  </p:childTnLst>
                                </p:cTn>
                              </p:par>
                              <p:par>
                                <p:cTn id="48" presetID="10" presetClass="entr" presetSubtype="0" fill="hold" grpId="1" nodeType="withEffect">
                                  <p:stCondLst>
                                    <p:cond delay="0"/>
                                  </p:stCondLst>
                                  <p:childTnLst>
                                    <p:set>
                                      <p:cBhvr>
                                        <p:cTn id="49" dur="1" fill="hold">
                                          <p:stCondLst>
                                            <p:cond delay="0"/>
                                          </p:stCondLst>
                                        </p:cTn>
                                        <p:tgtEl>
                                          <p:spTgt spid="85"/>
                                        </p:tgtEl>
                                        <p:attrNameLst>
                                          <p:attrName>style.visibility</p:attrName>
                                        </p:attrNameLst>
                                      </p:cBhvr>
                                      <p:to>
                                        <p:strVal val="visible"/>
                                      </p:to>
                                    </p:set>
                                    <p:animEffect transition="in" filter="fade">
                                      <p:cBhvr>
                                        <p:cTn id="50" dur="1000"/>
                                        <p:tgtEl>
                                          <p:spTgt spid="85"/>
                                        </p:tgtEl>
                                      </p:cBhvr>
                                    </p:animEffect>
                                  </p:childTnLst>
                                </p:cTn>
                              </p:par>
                              <p:par>
                                <p:cTn id="51" presetID="10" presetClass="entr" presetSubtype="0" fill="hold" grpId="1" nodeType="withEffect">
                                  <p:stCondLst>
                                    <p:cond delay="0"/>
                                  </p:stCondLst>
                                  <p:childTnLst>
                                    <p:set>
                                      <p:cBhvr>
                                        <p:cTn id="52" dur="1" fill="hold">
                                          <p:stCondLst>
                                            <p:cond delay="0"/>
                                          </p:stCondLst>
                                        </p:cTn>
                                        <p:tgtEl>
                                          <p:spTgt spid="84"/>
                                        </p:tgtEl>
                                        <p:attrNameLst>
                                          <p:attrName>style.visibility</p:attrName>
                                        </p:attrNameLst>
                                      </p:cBhvr>
                                      <p:to>
                                        <p:strVal val="visible"/>
                                      </p:to>
                                    </p:set>
                                    <p:animEffect transition="in" filter="fade">
                                      <p:cBhvr>
                                        <p:cTn id="53" dur="1000"/>
                                        <p:tgtEl>
                                          <p:spTgt spid="84"/>
                                        </p:tgtEl>
                                      </p:cBhvr>
                                    </p:animEffect>
                                  </p:childTnLst>
                                </p:cTn>
                              </p:par>
                              <p:par>
                                <p:cTn id="54" presetID="42" presetClass="path" presetSubtype="0" accel="50000" decel="50000" fill="hold" grpId="0" nodeType="withEffect">
                                  <p:stCondLst>
                                    <p:cond delay="0"/>
                                  </p:stCondLst>
                                  <p:childTnLst>
                                    <p:animMotion origin="layout" path="M -0.04466 0.00393 L -0.00013 0.00116 " pathEditMode="relative" rAng="0" ptsTypes="AA">
                                      <p:cBhvr>
                                        <p:cTn id="55" dur="1000" fill="hold"/>
                                        <p:tgtEl>
                                          <p:spTgt spid="84"/>
                                        </p:tgtEl>
                                        <p:attrNameLst>
                                          <p:attrName>ppt_x</p:attrName>
                                          <p:attrName>ppt_y</p:attrName>
                                        </p:attrNameLst>
                                      </p:cBhvr>
                                      <p:rCtr x="2227" y="-139"/>
                                    </p:animMotion>
                                  </p:childTnLst>
                                </p:cTn>
                              </p:par>
                              <p:par>
                                <p:cTn id="56" presetID="42" presetClass="path" presetSubtype="0" accel="50000" decel="50000" fill="hold" grpId="0" nodeType="withEffect">
                                  <p:stCondLst>
                                    <p:cond delay="0"/>
                                  </p:stCondLst>
                                  <p:childTnLst>
                                    <p:animMotion origin="layout" path="M 0.0108 -0.0007 L -0.00013 -0.00023 " pathEditMode="relative" rAng="0" ptsTypes="AA">
                                      <p:cBhvr>
                                        <p:cTn id="57" dur="1000" fill="hold"/>
                                        <p:tgtEl>
                                          <p:spTgt spid="85"/>
                                        </p:tgtEl>
                                        <p:attrNameLst>
                                          <p:attrName>ppt_x</p:attrName>
                                          <p:attrName>ppt_y</p:attrName>
                                        </p:attrNameLst>
                                      </p:cBhvr>
                                      <p:rCtr x="-547" y="23"/>
                                    </p:animMotion>
                                  </p:childTnLst>
                                </p:cTn>
                              </p:par>
                              <p:par>
                                <p:cTn id="58" presetID="10" presetClass="entr" presetSubtype="0" fill="hold" grpId="0" nodeType="withEffect">
                                  <p:stCondLst>
                                    <p:cond delay="0"/>
                                  </p:stCondLst>
                                  <p:childTnLst>
                                    <p:set>
                                      <p:cBhvr>
                                        <p:cTn id="59" dur="1" fill="hold">
                                          <p:stCondLst>
                                            <p:cond delay="0"/>
                                          </p:stCondLst>
                                        </p:cTn>
                                        <p:tgtEl>
                                          <p:spTgt spid="87"/>
                                        </p:tgtEl>
                                        <p:attrNameLst>
                                          <p:attrName>style.visibility</p:attrName>
                                        </p:attrNameLst>
                                      </p:cBhvr>
                                      <p:to>
                                        <p:strVal val="visible"/>
                                      </p:to>
                                    </p:set>
                                    <p:animEffect transition="in" filter="fade">
                                      <p:cBhvr>
                                        <p:cTn id="60" dur="500"/>
                                        <p:tgtEl>
                                          <p:spTgt spid="8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fade">
                                      <p:cBhvr>
                                        <p:cTn id="63" dur="500"/>
                                        <p:tgtEl>
                                          <p:spTgt spid="88"/>
                                        </p:tgtEl>
                                      </p:cBhvr>
                                    </p:animEffect>
                                  </p:childTnLst>
                                </p:cTn>
                              </p:par>
                              <p:par>
                                <p:cTn id="64" presetID="42" presetClass="entr" presetSubtype="0" fill="hold"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500"/>
                                        <p:tgtEl>
                                          <p:spTgt spid="7"/>
                                        </p:tgtEl>
                                      </p:cBhvr>
                                    </p:animEffect>
                                    <p:anim calcmode="lin" valueType="num">
                                      <p:cBhvr>
                                        <p:cTn id="67" dur="500" fill="hold"/>
                                        <p:tgtEl>
                                          <p:spTgt spid="7"/>
                                        </p:tgtEl>
                                        <p:attrNameLst>
                                          <p:attrName>ppt_x</p:attrName>
                                        </p:attrNameLst>
                                      </p:cBhvr>
                                      <p:tavLst>
                                        <p:tav tm="0">
                                          <p:val>
                                            <p:strVal val="#ppt_x"/>
                                          </p:val>
                                        </p:tav>
                                        <p:tav tm="100000">
                                          <p:val>
                                            <p:strVal val="#ppt_x"/>
                                          </p:val>
                                        </p:tav>
                                      </p:tavLst>
                                    </p:anim>
                                    <p:anim calcmode="lin" valueType="num">
                                      <p:cBhvr>
                                        <p:cTn id="68" dur="500" fill="hold"/>
                                        <p:tgtEl>
                                          <p:spTgt spid="7"/>
                                        </p:tgtEl>
                                        <p:attrNameLst>
                                          <p:attrName>ppt_y</p:attrName>
                                        </p:attrNameLst>
                                      </p:cBhvr>
                                      <p:tavLst>
                                        <p:tav tm="0">
                                          <p:val>
                                            <p:strVal val="#ppt_y+.1"/>
                                          </p:val>
                                        </p:tav>
                                        <p:tav tm="100000">
                                          <p:val>
                                            <p:strVal val="#ppt_y"/>
                                          </p:val>
                                        </p:tav>
                                      </p:tavLst>
                                    </p:anim>
                                  </p:childTnLst>
                                </p:cTn>
                              </p:par>
                              <p:par>
                                <p:cTn id="69" presetID="10" presetClass="entr" presetSubtype="0" fill="hold"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500"/>
                                        <p:tgtEl>
                                          <p:spTgt spid="7"/>
                                        </p:tgtEl>
                                      </p:cBhvr>
                                    </p:animEffect>
                                  </p:childTnLst>
                                </p:cTn>
                              </p:par>
                              <p:par>
                                <p:cTn id="72" presetID="42" presetClass="entr" presetSubtype="0" fill="hold" grpId="0" nodeType="with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fade">
                                      <p:cBhvr>
                                        <p:cTn id="74" dur="500"/>
                                        <p:tgtEl>
                                          <p:spTgt spid="8"/>
                                        </p:tgtEl>
                                      </p:cBhvr>
                                    </p:animEffect>
                                    <p:anim calcmode="lin" valueType="num">
                                      <p:cBhvr>
                                        <p:cTn id="75" dur="500" fill="hold"/>
                                        <p:tgtEl>
                                          <p:spTgt spid="8"/>
                                        </p:tgtEl>
                                        <p:attrNameLst>
                                          <p:attrName>ppt_x</p:attrName>
                                        </p:attrNameLst>
                                      </p:cBhvr>
                                      <p:tavLst>
                                        <p:tav tm="0">
                                          <p:val>
                                            <p:strVal val="#ppt_x"/>
                                          </p:val>
                                        </p:tav>
                                        <p:tav tm="100000">
                                          <p:val>
                                            <p:strVal val="#ppt_x"/>
                                          </p:val>
                                        </p:tav>
                                      </p:tavLst>
                                    </p:anim>
                                    <p:anim calcmode="lin" valueType="num">
                                      <p:cBhvr>
                                        <p:cTn id="76" dur="500" fill="hold"/>
                                        <p:tgtEl>
                                          <p:spTgt spid="8"/>
                                        </p:tgtEl>
                                        <p:attrNameLst>
                                          <p:attrName>ppt_y</p:attrName>
                                        </p:attrNameLst>
                                      </p:cBhvr>
                                      <p:tavLst>
                                        <p:tav tm="0">
                                          <p:val>
                                            <p:strVal val="#ppt_y+.1"/>
                                          </p:val>
                                        </p:tav>
                                        <p:tav tm="100000">
                                          <p:val>
                                            <p:strVal val="#ppt_y"/>
                                          </p:val>
                                        </p:tav>
                                      </p:tavLst>
                                    </p:anim>
                                  </p:childTnLst>
                                </p:cTn>
                              </p:par>
                              <p:par>
                                <p:cTn id="77" presetID="10" presetClass="entr" presetSubtype="0" fill="hold" grpId="1" nodeType="with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500"/>
                                        <p:tgtEl>
                                          <p:spTgt spid="8"/>
                                        </p:tgtEl>
                                      </p:cBhvr>
                                    </p:animEffect>
                                  </p:childTnLst>
                                </p:cTn>
                              </p:par>
                              <p:par>
                                <p:cTn id="80" presetID="42" presetClass="entr" presetSubtype="0" fill="hold" grpId="0" nodeType="with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500"/>
                                        <p:tgtEl>
                                          <p:spTgt spid="9"/>
                                        </p:tgtEl>
                                      </p:cBhvr>
                                    </p:animEffect>
                                    <p:anim calcmode="lin" valueType="num">
                                      <p:cBhvr>
                                        <p:cTn id="83" dur="500" fill="hold"/>
                                        <p:tgtEl>
                                          <p:spTgt spid="9"/>
                                        </p:tgtEl>
                                        <p:attrNameLst>
                                          <p:attrName>ppt_x</p:attrName>
                                        </p:attrNameLst>
                                      </p:cBhvr>
                                      <p:tavLst>
                                        <p:tav tm="0">
                                          <p:val>
                                            <p:strVal val="#ppt_x"/>
                                          </p:val>
                                        </p:tav>
                                        <p:tav tm="100000">
                                          <p:val>
                                            <p:strVal val="#ppt_x"/>
                                          </p:val>
                                        </p:tav>
                                      </p:tavLst>
                                    </p:anim>
                                    <p:anim calcmode="lin" valueType="num">
                                      <p:cBhvr>
                                        <p:cTn id="84" dur="500" fill="hold"/>
                                        <p:tgtEl>
                                          <p:spTgt spid="9"/>
                                        </p:tgtEl>
                                        <p:attrNameLst>
                                          <p:attrName>ppt_y</p:attrName>
                                        </p:attrNameLst>
                                      </p:cBhvr>
                                      <p:tavLst>
                                        <p:tav tm="0">
                                          <p:val>
                                            <p:strVal val="#ppt_y+.1"/>
                                          </p:val>
                                        </p:tav>
                                        <p:tav tm="100000">
                                          <p:val>
                                            <p:strVal val="#ppt_y"/>
                                          </p:val>
                                        </p:tav>
                                      </p:tavLst>
                                    </p:anim>
                                  </p:childTnLst>
                                </p:cTn>
                              </p:par>
                              <p:par>
                                <p:cTn id="85" presetID="10" presetClass="entr" presetSubtype="0" fill="hold" grpId="1"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childTnLst>
                                </p:cTn>
                              </p:par>
                              <p:par>
                                <p:cTn id="88" presetID="42" presetClass="entr" presetSubtype="0" fill="hold" grpId="0" nodeType="with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fade">
                                      <p:cBhvr>
                                        <p:cTn id="90" dur="500"/>
                                        <p:tgtEl>
                                          <p:spTgt spid="10"/>
                                        </p:tgtEl>
                                      </p:cBhvr>
                                    </p:animEffect>
                                    <p:anim calcmode="lin" valueType="num">
                                      <p:cBhvr>
                                        <p:cTn id="91" dur="500" fill="hold"/>
                                        <p:tgtEl>
                                          <p:spTgt spid="10"/>
                                        </p:tgtEl>
                                        <p:attrNameLst>
                                          <p:attrName>ppt_x</p:attrName>
                                        </p:attrNameLst>
                                      </p:cBhvr>
                                      <p:tavLst>
                                        <p:tav tm="0">
                                          <p:val>
                                            <p:strVal val="#ppt_x"/>
                                          </p:val>
                                        </p:tav>
                                        <p:tav tm="100000">
                                          <p:val>
                                            <p:strVal val="#ppt_x"/>
                                          </p:val>
                                        </p:tav>
                                      </p:tavLst>
                                    </p:anim>
                                    <p:anim calcmode="lin" valueType="num">
                                      <p:cBhvr>
                                        <p:cTn id="92" dur="500" fill="hold"/>
                                        <p:tgtEl>
                                          <p:spTgt spid="10"/>
                                        </p:tgtEl>
                                        <p:attrNameLst>
                                          <p:attrName>ppt_y</p:attrName>
                                        </p:attrNameLst>
                                      </p:cBhvr>
                                      <p:tavLst>
                                        <p:tav tm="0">
                                          <p:val>
                                            <p:strVal val="#ppt_y+.1"/>
                                          </p:val>
                                        </p:tav>
                                        <p:tav tm="100000">
                                          <p:val>
                                            <p:strVal val="#ppt_y"/>
                                          </p:val>
                                        </p:tav>
                                      </p:tavLst>
                                    </p:anim>
                                  </p:childTnLst>
                                </p:cTn>
                              </p:par>
                              <p:par>
                                <p:cTn id="93" presetID="10" presetClass="entr" presetSubtype="0" fill="hold" grpId="1" nodeType="with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fade">
                                      <p:cBhvr>
                                        <p:cTn id="95" dur="500"/>
                                        <p:tgtEl>
                                          <p:spTgt spid="10"/>
                                        </p:tgtEl>
                                      </p:cBhvr>
                                    </p:animEffect>
                                  </p:childTnLst>
                                </p:cTn>
                              </p:par>
                              <p:par>
                                <p:cTn id="96" presetID="42" presetClass="entr" presetSubtype="0" fill="hold" grpId="0" nodeType="withEffect">
                                  <p:stCondLst>
                                    <p:cond delay="0"/>
                                  </p:stCondLst>
                                  <p:childTnLst>
                                    <p:set>
                                      <p:cBhvr>
                                        <p:cTn id="97" dur="1" fill="hold">
                                          <p:stCondLst>
                                            <p:cond delay="0"/>
                                          </p:stCondLst>
                                        </p:cTn>
                                        <p:tgtEl>
                                          <p:spTgt spid="4"/>
                                        </p:tgtEl>
                                        <p:attrNameLst>
                                          <p:attrName>style.visibility</p:attrName>
                                        </p:attrNameLst>
                                      </p:cBhvr>
                                      <p:to>
                                        <p:strVal val="visible"/>
                                      </p:to>
                                    </p:set>
                                    <p:animEffect transition="in" filter="fade">
                                      <p:cBhvr>
                                        <p:cTn id="98" dur="500"/>
                                        <p:tgtEl>
                                          <p:spTgt spid="4"/>
                                        </p:tgtEl>
                                      </p:cBhvr>
                                    </p:animEffect>
                                    <p:anim calcmode="lin" valueType="num">
                                      <p:cBhvr>
                                        <p:cTn id="99" dur="500" fill="hold"/>
                                        <p:tgtEl>
                                          <p:spTgt spid="4"/>
                                        </p:tgtEl>
                                        <p:attrNameLst>
                                          <p:attrName>ppt_x</p:attrName>
                                        </p:attrNameLst>
                                      </p:cBhvr>
                                      <p:tavLst>
                                        <p:tav tm="0">
                                          <p:val>
                                            <p:strVal val="#ppt_x"/>
                                          </p:val>
                                        </p:tav>
                                        <p:tav tm="100000">
                                          <p:val>
                                            <p:strVal val="#ppt_x"/>
                                          </p:val>
                                        </p:tav>
                                      </p:tavLst>
                                    </p:anim>
                                    <p:anim calcmode="lin" valueType="num">
                                      <p:cBhvr>
                                        <p:cTn id="100" dur="500" fill="hold"/>
                                        <p:tgtEl>
                                          <p:spTgt spid="4"/>
                                        </p:tgtEl>
                                        <p:attrNameLst>
                                          <p:attrName>ppt_y</p:attrName>
                                        </p:attrNameLst>
                                      </p:cBhvr>
                                      <p:tavLst>
                                        <p:tav tm="0">
                                          <p:val>
                                            <p:strVal val="#ppt_y+.1"/>
                                          </p:val>
                                        </p:tav>
                                        <p:tav tm="100000">
                                          <p:val>
                                            <p:strVal val="#ppt_y"/>
                                          </p:val>
                                        </p:tav>
                                      </p:tavLst>
                                    </p:anim>
                                  </p:childTnLst>
                                </p:cTn>
                              </p:par>
                              <p:par>
                                <p:cTn id="101" presetID="10" presetClass="entr" presetSubtype="0" fill="hold" grpId="1" nodeType="withEffect">
                                  <p:stCondLst>
                                    <p:cond delay="0"/>
                                  </p:stCondLst>
                                  <p:childTnLst>
                                    <p:set>
                                      <p:cBhvr>
                                        <p:cTn id="102" dur="1" fill="hold">
                                          <p:stCondLst>
                                            <p:cond delay="0"/>
                                          </p:stCondLst>
                                        </p:cTn>
                                        <p:tgtEl>
                                          <p:spTgt spid="4"/>
                                        </p:tgtEl>
                                        <p:attrNameLst>
                                          <p:attrName>style.visibility</p:attrName>
                                        </p:attrNameLst>
                                      </p:cBhvr>
                                      <p:to>
                                        <p:strVal val="visible"/>
                                      </p:to>
                                    </p:set>
                                    <p:animEffect transition="in" filter="fade">
                                      <p:cBhvr>
                                        <p:cTn id="10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75" grpId="0"/>
      <p:bldP spid="75" grpId="1"/>
      <p:bldP spid="76" grpId="0"/>
      <p:bldP spid="76" grpId="1"/>
      <p:bldP spid="84" grpId="0"/>
      <p:bldP spid="84" grpId="1"/>
      <p:bldP spid="85" grpId="0"/>
      <p:bldP spid="85" grpId="1"/>
      <p:bldP spid="87" grpId="0" animBg="1"/>
      <p:bldP spid="88" grpId="0"/>
      <p:bldP spid="8" grpId="0"/>
      <p:bldP spid="8" grpId="1"/>
      <p:bldP spid="9" grpId="0"/>
      <p:bldP spid="9" grpId="1"/>
      <p:bldP spid="10" grpId="0"/>
      <p:bldP spid="10" grpId="1"/>
      <p:bldP spid="4" grpId="0"/>
      <p:bldP spid="4"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8AF82-CD39-5A7A-12B5-61E05A7AEDED}"/>
            </a:ext>
          </a:extLst>
        </p:cNvPr>
        <p:cNvGrpSpPr/>
        <p:nvPr/>
      </p:nvGrpSpPr>
      <p:grpSpPr>
        <a:xfrm>
          <a:off x="0" y="0"/>
          <a:ext cx="0" cy="0"/>
          <a:chOff x="0" y="0"/>
          <a:chExt cx="0" cy="0"/>
        </a:xfrm>
      </p:grpSpPr>
      <p:sp>
        <p:nvSpPr>
          <p:cNvPr id="11" name="Forma Livre: Forma 10">
            <a:extLst>
              <a:ext uri="{FF2B5EF4-FFF2-40B4-BE49-F238E27FC236}">
                <a16:creationId xmlns:a16="http://schemas.microsoft.com/office/drawing/2014/main" id="{3887F81F-8C43-BEF5-8EA6-2266B76B6A5B}"/>
              </a:ext>
            </a:extLst>
          </p:cNvPr>
          <p:cNvSpPr/>
          <p:nvPr/>
        </p:nvSpPr>
        <p:spPr>
          <a:xfrm flipV="1">
            <a:off x="2012314" y="3146119"/>
            <a:ext cx="2411703" cy="6841028"/>
          </a:xfrm>
          <a:custGeom>
            <a:avLst/>
            <a:gdLst>
              <a:gd name="connsiteX0" fmla="*/ 170267 w 174874"/>
              <a:gd name="connsiteY0" fmla="*/ 474380 h 496046"/>
              <a:gd name="connsiteX1" fmla="*/ 158460 w 174874"/>
              <a:gd name="connsiteY1" fmla="*/ 450644 h 496046"/>
              <a:gd name="connsiteX2" fmla="*/ 162410 w 174874"/>
              <a:gd name="connsiteY2" fmla="*/ 434477 h 496046"/>
              <a:gd name="connsiteX3" fmla="*/ 171582 w 174874"/>
              <a:gd name="connsiteY3" fmla="*/ 432067 h 496046"/>
              <a:gd name="connsiteX4" fmla="*/ 161751 w 174874"/>
              <a:gd name="connsiteY4" fmla="*/ 393542 h 496046"/>
              <a:gd name="connsiteX5" fmla="*/ 174874 w 174874"/>
              <a:gd name="connsiteY5" fmla="*/ 378403 h 496046"/>
              <a:gd name="connsiteX6" fmla="*/ 138755 w 174874"/>
              <a:gd name="connsiteY6" fmla="*/ 339188 h 496046"/>
              <a:gd name="connsiteX7" fmla="*/ 124316 w 174874"/>
              <a:gd name="connsiteY7" fmla="*/ 345724 h 496046"/>
              <a:gd name="connsiteX8" fmla="*/ 133860 w 174874"/>
              <a:gd name="connsiteY8" fmla="*/ 313045 h 496046"/>
              <a:gd name="connsiteX9" fmla="*/ 145338 w 174874"/>
              <a:gd name="connsiteY9" fmla="*/ 315797 h 496046"/>
              <a:gd name="connsiteX10" fmla="*/ 163356 w 174874"/>
              <a:gd name="connsiteY10" fmla="*/ 304102 h 496046"/>
              <a:gd name="connsiteX11" fmla="*/ 167963 w 174874"/>
              <a:gd name="connsiteY11" fmla="*/ 283118 h 496046"/>
              <a:gd name="connsiteX12" fmla="*/ 160106 w 174874"/>
              <a:gd name="connsiteY12" fmla="*/ 250439 h 496046"/>
              <a:gd name="connsiteX13" fmla="*/ 167304 w 174874"/>
              <a:gd name="connsiteY13" fmla="*/ 218446 h 496046"/>
              <a:gd name="connsiteX14" fmla="*/ 159119 w 174874"/>
              <a:gd name="connsiteY14" fmla="*/ 186796 h 496046"/>
              <a:gd name="connsiteX15" fmla="*/ 160434 w 174874"/>
              <a:gd name="connsiteY15" fmla="*/ 161340 h 496046"/>
              <a:gd name="connsiteX16" fmla="*/ 156814 w 174874"/>
              <a:gd name="connsiteY16" fmla="*/ 140702 h 496046"/>
              <a:gd name="connsiteX17" fmla="*/ 164013 w 174874"/>
              <a:gd name="connsiteY17" fmla="*/ 132791 h 496046"/>
              <a:gd name="connsiteX18" fmla="*/ 161423 w 174874"/>
              <a:gd name="connsiteY18" fmla="*/ 115933 h 496046"/>
              <a:gd name="connsiteX19" fmla="*/ 150891 w 174874"/>
              <a:gd name="connsiteY19" fmla="*/ 114559 h 496046"/>
              <a:gd name="connsiteX20" fmla="*/ 140730 w 174874"/>
              <a:gd name="connsiteY20" fmla="*/ 97355 h 496046"/>
              <a:gd name="connsiteX21" fmla="*/ 145666 w 174874"/>
              <a:gd name="connsiteY21" fmla="*/ 75684 h 496046"/>
              <a:gd name="connsiteX22" fmla="*/ 136821 w 174874"/>
              <a:gd name="connsiteY22" fmla="*/ 21334 h 496046"/>
              <a:gd name="connsiteX23" fmla="*/ 130898 w 174874"/>
              <a:gd name="connsiteY23" fmla="*/ 10668 h 496046"/>
              <a:gd name="connsiteX24" fmla="*/ 96796 w 174874"/>
              <a:gd name="connsiteY24" fmla="*/ 5 h 496046"/>
              <a:gd name="connsiteX25" fmla="*/ 116788 w 174874"/>
              <a:gd name="connsiteY25" fmla="*/ 24086 h 496046"/>
              <a:gd name="connsiteX26" fmla="*/ 116129 w 174874"/>
              <a:gd name="connsiteY26" fmla="*/ 54014 h 496046"/>
              <a:gd name="connsiteX27" fmla="*/ 89556 w 174874"/>
              <a:gd name="connsiteY27" fmla="*/ 74311 h 496046"/>
              <a:gd name="connsiteX28" fmla="*/ 78078 w 174874"/>
              <a:gd name="connsiteY28" fmla="*/ 94603 h 496046"/>
              <a:gd name="connsiteX29" fmla="*/ 76434 w 174874"/>
              <a:gd name="connsiteY29" fmla="*/ 131413 h 496046"/>
              <a:gd name="connsiteX30" fmla="*/ 64297 w 174874"/>
              <a:gd name="connsiteY30" fmla="*/ 151364 h 496046"/>
              <a:gd name="connsiteX31" fmla="*/ 67260 w 174874"/>
              <a:gd name="connsiteY31" fmla="*/ 182324 h 496046"/>
              <a:gd name="connsiteX32" fmla="*/ 53808 w 174874"/>
              <a:gd name="connsiteY32" fmla="*/ 197804 h 496046"/>
              <a:gd name="connsiteX33" fmla="*/ 32170 w 174874"/>
              <a:gd name="connsiteY33" fmla="*/ 194365 h 496046"/>
              <a:gd name="connsiteX34" fmla="*/ 23613 w 174874"/>
              <a:gd name="connsiteY34" fmla="*/ 216381 h 496046"/>
              <a:gd name="connsiteX35" fmla="*/ 9215 w 174874"/>
              <a:gd name="connsiteY35" fmla="*/ 238052 h 496046"/>
              <a:gd name="connsiteX36" fmla="*/ 10820 w 174874"/>
              <a:gd name="connsiteY36" fmla="*/ 275203 h 496046"/>
              <a:gd name="connsiteX37" fmla="*/ 19376 w 174874"/>
              <a:gd name="connsiteY37" fmla="*/ 288963 h 496046"/>
              <a:gd name="connsiteX38" fmla="*/ 21350 w 174874"/>
              <a:gd name="connsiteY38" fmla="*/ 307195 h 496046"/>
              <a:gd name="connsiteX39" fmla="*/ 9831 w 174874"/>
              <a:gd name="connsiteY39" fmla="*/ 322675 h 496046"/>
              <a:gd name="connsiteX40" fmla="*/ 6911 w 174874"/>
              <a:gd name="connsiteY40" fmla="*/ 349509 h 496046"/>
              <a:gd name="connsiteX41" fmla="*/ 29536 w 174874"/>
              <a:gd name="connsiteY41" fmla="*/ 364643 h 496046"/>
              <a:gd name="connsiteX42" fmla="*/ 23285 w 174874"/>
              <a:gd name="connsiteY42" fmla="*/ 378403 h 496046"/>
              <a:gd name="connsiteX43" fmla="*/ 24600 w 174874"/>
              <a:gd name="connsiteY43" fmla="*/ 425534 h 496046"/>
              <a:gd name="connsiteX44" fmla="*/ 30853 w 174874"/>
              <a:gd name="connsiteY44" fmla="*/ 444453 h 496046"/>
              <a:gd name="connsiteX45" fmla="*/ 9831 w 174874"/>
              <a:gd name="connsiteY45" fmla="*/ 464404 h 496046"/>
              <a:gd name="connsiteX46" fmla="*/ 0 w 174874"/>
              <a:gd name="connsiteY46" fmla="*/ 482982 h 496046"/>
              <a:gd name="connsiteX47" fmla="*/ 27562 w 174874"/>
              <a:gd name="connsiteY47" fmla="*/ 492612 h 496046"/>
              <a:gd name="connsiteX48" fmla="*/ 57756 w 174874"/>
              <a:gd name="connsiteY48" fmla="*/ 496051 h 496046"/>
              <a:gd name="connsiteX49" fmla="*/ 116788 w 174874"/>
              <a:gd name="connsiteY49" fmla="*/ 475413 h 496046"/>
              <a:gd name="connsiteX50" fmla="*/ 156486 w 174874"/>
              <a:gd name="connsiteY50" fmla="*/ 482982 h 496046"/>
              <a:gd name="connsiteX51" fmla="*/ 170267 w 174874"/>
              <a:gd name="connsiteY51" fmla="*/ 474380 h 49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4874" h="496046">
                <a:moveTo>
                  <a:pt x="170267" y="474380"/>
                </a:moveTo>
                <a:lnTo>
                  <a:pt x="158460" y="450644"/>
                </a:lnTo>
                <a:lnTo>
                  <a:pt x="162410" y="434477"/>
                </a:lnTo>
                <a:lnTo>
                  <a:pt x="171582" y="432067"/>
                </a:lnTo>
                <a:lnTo>
                  <a:pt x="161751" y="393542"/>
                </a:lnTo>
                <a:lnTo>
                  <a:pt x="174874" y="378403"/>
                </a:lnTo>
                <a:lnTo>
                  <a:pt x="138755" y="339188"/>
                </a:lnTo>
                <a:lnTo>
                  <a:pt x="124316" y="345724"/>
                </a:lnTo>
                <a:lnTo>
                  <a:pt x="133860" y="313045"/>
                </a:lnTo>
                <a:lnTo>
                  <a:pt x="145338" y="315797"/>
                </a:lnTo>
                <a:lnTo>
                  <a:pt x="163356" y="304102"/>
                </a:lnTo>
                <a:lnTo>
                  <a:pt x="167963" y="283118"/>
                </a:lnTo>
                <a:lnTo>
                  <a:pt x="160106" y="250439"/>
                </a:lnTo>
                <a:lnTo>
                  <a:pt x="167304" y="218446"/>
                </a:lnTo>
                <a:lnTo>
                  <a:pt x="159119" y="186796"/>
                </a:lnTo>
                <a:lnTo>
                  <a:pt x="160434" y="161340"/>
                </a:lnTo>
                <a:lnTo>
                  <a:pt x="156814" y="140702"/>
                </a:lnTo>
                <a:lnTo>
                  <a:pt x="164013" y="132791"/>
                </a:lnTo>
                <a:lnTo>
                  <a:pt x="161423" y="115933"/>
                </a:lnTo>
                <a:lnTo>
                  <a:pt x="150891" y="114559"/>
                </a:lnTo>
                <a:lnTo>
                  <a:pt x="140730" y="97355"/>
                </a:lnTo>
                <a:lnTo>
                  <a:pt x="145666" y="75684"/>
                </a:lnTo>
                <a:lnTo>
                  <a:pt x="136821" y="21334"/>
                </a:lnTo>
                <a:lnTo>
                  <a:pt x="130898" y="10668"/>
                </a:lnTo>
                <a:lnTo>
                  <a:pt x="96796" y="5"/>
                </a:lnTo>
                <a:lnTo>
                  <a:pt x="116788" y="24086"/>
                </a:lnTo>
                <a:lnTo>
                  <a:pt x="116129" y="54014"/>
                </a:lnTo>
                <a:lnTo>
                  <a:pt x="89556" y="74311"/>
                </a:lnTo>
                <a:lnTo>
                  <a:pt x="78078" y="94603"/>
                </a:lnTo>
                <a:lnTo>
                  <a:pt x="76434" y="131413"/>
                </a:lnTo>
                <a:lnTo>
                  <a:pt x="64297" y="151364"/>
                </a:lnTo>
                <a:lnTo>
                  <a:pt x="67260" y="182324"/>
                </a:lnTo>
                <a:lnTo>
                  <a:pt x="53808" y="197804"/>
                </a:lnTo>
                <a:lnTo>
                  <a:pt x="32170" y="194365"/>
                </a:lnTo>
                <a:lnTo>
                  <a:pt x="23613" y="216381"/>
                </a:lnTo>
                <a:lnTo>
                  <a:pt x="9215" y="238052"/>
                </a:lnTo>
                <a:lnTo>
                  <a:pt x="10820" y="275203"/>
                </a:lnTo>
                <a:lnTo>
                  <a:pt x="19376" y="288963"/>
                </a:lnTo>
                <a:lnTo>
                  <a:pt x="21350" y="307195"/>
                </a:lnTo>
                <a:lnTo>
                  <a:pt x="9831" y="322675"/>
                </a:lnTo>
                <a:lnTo>
                  <a:pt x="6911" y="349509"/>
                </a:lnTo>
                <a:lnTo>
                  <a:pt x="29536" y="364643"/>
                </a:lnTo>
                <a:lnTo>
                  <a:pt x="23285" y="378403"/>
                </a:lnTo>
                <a:lnTo>
                  <a:pt x="24600" y="425534"/>
                </a:lnTo>
                <a:lnTo>
                  <a:pt x="30853" y="444453"/>
                </a:lnTo>
                <a:lnTo>
                  <a:pt x="9831" y="464404"/>
                </a:lnTo>
                <a:lnTo>
                  <a:pt x="0" y="482982"/>
                </a:lnTo>
                <a:lnTo>
                  <a:pt x="27562" y="492612"/>
                </a:lnTo>
                <a:lnTo>
                  <a:pt x="57756" y="496051"/>
                </a:lnTo>
                <a:lnTo>
                  <a:pt x="116788" y="475413"/>
                </a:lnTo>
                <a:lnTo>
                  <a:pt x="156486" y="482982"/>
                </a:lnTo>
                <a:lnTo>
                  <a:pt x="170267" y="474380"/>
                </a:lnTo>
                <a:close/>
              </a:path>
            </a:pathLst>
          </a:custGeom>
          <a:solidFill>
            <a:srgbClr val="308BC9"/>
          </a:solidFill>
          <a:ln w="19050" cap="flat">
            <a:solidFill>
              <a:schemeClr val="tx1"/>
            </a:solidFill>
            <a:prstDash val="solid"/>
            <a:miter/>
          </a:ln>
        </p:spPr>
        <p:txBody>
          <a:bodyPr rtlCol="0" anchor="ctr"/>
          <a:lstStyle/>
          <a:p>
            <a:endParaRPr lang="pt-BR"/>
          </a:p>
        </p:txBody>
      </p:sp>
      <p:sp>
        <p:nvSpPr>
          <p:cNvPr id="25" name="Retângulo 24">
            <a:extLst>
              <a:ext uri="{FF2B5EF4-FFF2-40B4-BE49-F238E27FC236}">
                <a16:creationId xmlns:a16="http://schemas.microsoft.com/office/drawing/2014/main" id="{1EA651B3-094C-3DE5-09D1-BEC5BC033D64}"/>
              </a:ext>
            </a:extLst>
          </p:cNvPr>
          <p:cNvSpPr/>
          <p:nvPr/>
        </p:nvSpPr>
        <p:spPr>
          <a:xfrm>
            <a:off x="1002620" y="655480"/>
            <a:ext cx="189000" cy="104255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2700">
              <a:solidFill>
                <a:prstClr val="white"/>
              </a:solidFill>
              <a:latin typeface="Calibri" panose="020F0502020204030204"/>
            </a:endParaRPr>
          </a:p>
        </p:txBody>
      </p:sp>
      <p:sp>
        <p:nvSpPr>
          <p:cNvPr id="75" name="Forma Livre 74">
            <a:extLst>
              <a:ext uri="{FF2B5EF4-FFF2-40B4-BE49-F238E27FC236}">
                <a16:creationId xmlns:a16="http://schemas.microsoft.com/office/drawing/2014/main" id="{4A29A7B2-5013-968B-F06B-41C4D1F2C078}"/>
              </a:ext>
            </a:extLst>
          </p:cNvPr>
          <p:cNvSpPr/>
          <p:nvPr/>
        </p:nvSpPr>
        <p:spPr>
          <a:xfrm>
            <a:off x="11577235" y="6011984"/>
            <a:ext cx="2277783" cy="1493057"/>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29.417 </a:t>
            </a:r>
            <a:r>
              <a:rPr lang="pt-BR" sz="3300" b="1" dirty="0">
                <a:solidFill>
                  <a:schemeClr val="accent3">
                    <a:lumMod val="75000"/>
                  </a:schemeClr>
                </a:solidFill>
                <a:latin typeface="Segoe UI Black" panose="020B0A02040204020203" pitchFamily="34" charset="0"/>
                <a:ea typeface="Segoe UI Black" panose="020B0A02040204020203" pitchFamily="34" charset="0"/>
              </a:rPr>
              <a:t>PESSOAS</a:t>
            </a:r>
            <a:r>
              <a:rPr lang="pt-BR" sz="2400" b="1" dirty="0">
                <a:latin typeface="Segoe UI Black" panose="020B0A02040204020203" pitchFamily="34" charset="0"/>
                <a:ea typeface="Segoe UI Black" panose="020B0A02040204020203" pitchFamily="34" charset="0"/>
              </a:rPr>
              <a:t> beneficiadas</a:t>
            </a:r>
            <a:endParaRPr lang="pt-BR" sz="2400" b="1" dirty="0">
              <a:solidFill>
                <a:schemeClr val="accent4">
                  <a:lumMod val="75000"/>
                </a:schemeClr>
              </a:solidFill>
              <a:latin typeface="Segoe UI Black" panose="020B0A02040204020203" pitchFamily="34" charset="0"/>
              <a:ea typeface="Segoe UI Black" panose="020B0A02040204020203" pitchFamily="34" charset="0"/>
            </a:endParaRPr>
          </a:p>
        </p:txBody>
      </p:sp>
      <p:sp>
        <p:nvSpPr>
          <p:cNvPr id="76" name="Forma Livre 75">
            <a:extLst>
              <a:ext uri="{FF2B5EF4-FFF2-40B4-BE49-F238E27FC236}">
                <a16:creationId xmlns:a16="http://schemas.microsoft.com/office/drawing/2014/main" id="{0DE00540-34FA-16CE-903D-0EE7EB6AB7F1}"/>
              </a:ext>
            </a:extLst>
          </p:cNvPr>
          <p:cNvSpPr/>
          <p:nvPr/>
        </p:nvSpPr>
        <p:spPr>
          <a:xfrm>
            <a:off x="11353800" y="4058452"/>
            <a:ext cx="2645540"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6.537</a:t>
            </a:r>
            <a:r>
              <a:rPr lang="pt-BR" sz="3500" b="1" dirty="0">
                <a:latin typeface="Segoe UI Black" panose="020B0A02040204020203" pitchFamily="34" charset="0"/>
                <a:ea typeface="Segoe UI Black" panose="020B0A02040204020203" pitchFamily="34" charset="0"/>
              </a:rPr>
              <a:t> </a:t>
            </a:r>
            <a:r>
              <a:rPr lang="pt-BR" sz="3300" b="1" dirty="0">
                <a:solidFill>
                  <a:schemeClr val="accent4">
                    <a:lumMod val="75000"/>
                  </a:schemeClr>
                </a:solidFill>
                <a:latin typeface="Segoe UI Black" panose="020B0A02040204020203" pitchFamily="34" charset="0"/>
                <a:ea typeface="Segoe UI Black" panose="020B0A02040204020203" pitchFamily="34" charset="0"/>
              </a:rPr>
              <a:t>FAMÍLIAS</a:t>
            </a:r>
            <a:r>
              <a:rPr lang="pt-BR" sz="2400" b="1" dirty="0">
                <a:solidFill>
                  <a:schemeClr val="tx1"/>
                </a:solidFill>
                <a:latin typeface="Segoe UI Black" panose="020B0A02040204020203" pitchFamily="34" charset="0"/>
                <a:ea typeface="Segoe UI Black" panose="020B0A02040204020203" pitchFamily="34" charset="0"/>
              </a:rPr>
              <a:t> atendidas</a:t>
            </a:r>
          </a:p>
        </p:txBody>
      </p:sp>
      <p:pic>
        <p:nvPicPr>
          <p:cNvPr id="77" name="Picture 2" descr="https://static.vecteezy.com/ti/vetor-gratis/p3/5720392-pais-e-filho-icone-familia-ilustracao-isolado-em-fundo-branco-gratis-vetor.jpg">
            <a:extLst>
              <a:ext uri="{FF2B5EF4-FFF2-40B4-BE49-F238E27FC236}">
                <a16:creationId xmlns:a16="http://schemas.microsoft.com/office/drawing/2014/main" id="{55274B64-F39E-DC07-3E9B-26083E274CD3}"/>
              </a:ext>
            </a:extLst>
          </p:cNvPr>
          <p:cNvPicPr>
            <a:picLocks noChangeAspect="1" noChangeArrowheads="1"/>
          </p:cNvPicPr>
          <p:nvPr/>
        </p:nvPicPr>
        <p:blipFill>
          <a:blip r:embed="rId2" cstate="print">
            <a:biLevel thresh="75000"/>
            <a:extLst>
              <a:ext uri="{BEBA8EAE-BF5A-486C-A8C5-ECC9F3942E4B}">
                <a14:imgProps xmlns:a14="http://schemas.microsoft.com/office/drawing/2010/main">
                  <a14:imgLayer r:embed="rId3">
                    <a14:imgEffect>
                      <a14:backgroundRemoval t="10000" b="90000" l="10000" r="90000">
                        <a14:foregroundMark x1="36302" y1="19583" x2="36302" y2="19583"/>
                        <a14:foregroundMark x1="59635" y1="20990" x2="59635" y2="20990"/>
                        <a14:foregroundMark x1="47969" y1="80104" x2="47969" y2="80104"/>
                      </a14:backgroundRemoval>
                    </a14:imgEffect>
                  </a14:imgLayer>
                </a14:imgProps>
              </a:ext>
              <a:ext uri="{28A0092B-C50C-407E-A947-70E740481C1C}">
                <a14:useLocalDpi xmlns:a14="http://schemas.microsoft.com/office/drawing/2010/main" val="0"/>
              </a:ext>
            </a:extLst>
          </a:blip>
          <a:srcRect/>
          <a:stretch>
            <a:fillRect/>
          </a:stretch>
        </p:blipFill>
        <p:spPr bwMode="auto">
          <a:xfrm>
            <a:off x="10228600" y="8096689"/>
            <a:ext cx="1163750" cy="116375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https://i0.wp.com/imagensemoldes.com.br/wp-content/uploads/2020/05/%C3%8Dcone-Fam%C3%ADlia-PNG.png?fit=800%2C787&amp;ssl=1">
            <a:extLst>
              <a:ext uri="{FF2B5EF4-FFF2-40B4-BE49-F238E27FC236}">
                <a16:creationId xmlns:a16="http://schemas.microsoft.com/office/drawing/2014/main" id="{34E77C6F-3D28-F384-5C57-231E6844AD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63084" y="6195306"/>
            <a:ext cx="1069480" cy="1052101"/>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Agrupar 80">
            <a:extLst>
              <a:ext uri="{FF2B5EF4-FFF2-40B4-BE49-F238E27FC236}">
                <a16:creationId xmlns:a16="http://schemas.microsoft.com/office/drawing/2014/main" id="{943FC99C-4594-4267-D15F-D131A9418A02}"/>
              </a:ext>
            </a:extLst>
          </p:cNvPr>
          <p:cNvGrpSpPr/>
          <p:nvPr/>
        </p:nvGrpSpPr>
        <p:grpSpPr>
          <a:xfrm>
            <a:off x="12235623" y="2344794"/>
            <a:ext cx="3897793" cy="804379"/>
            <a:chOff x="8312816" y="1241812"/>
            <a:chExt cx="3310131" cy="752707"/>
          </a:xfrm>
          <a:solidFill>
            <a:schemeClr val="accent1">
              <a:lumMod val="50000"/>
            </a:schemeClr>
          </a:solidFill>
        </p:grpSpPr>
        <p:sp>
          <p:nvSpPr>
            <p:cNvPr id="82" name="Retângulo 81">
              <a:extLst>
                <a:ext uri="{FF2B5EF4-FFF2-40B4-BE49-F238E27FC236}">
                  <a16:creationId xmlns:a16="http://schemas.microsoft.com/office/drawing/2014/main" id="{AB96B202-23DC-C77C-7CB7-62D525537249}"/>
                </a:ext>
              </a:extLst>
            </p:cNvPr>
            <p:cNvSpPr/>
            <p:nvPr/>
          </p:nvSpPr>
          <p:spPr>
            <a:xfrm>
              <a:off x="8525184" y="1306253"/>
              <a:ext cx="3097763" cy="6882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a:p>
          </p:txBody>
        </p:sp>
        <p:sp>
          <p:nvSpPr>
            <p:cNvPr id="83" name="Forma Livre 82">
              <a:extLst>
                <a:ext uri="{FF2B5EF4-FFF2-40B4-BE49-F238E27FC236}">
                  <a16:creationId xmlns:a16="http://schemas.microsoft.com/office/drawing/2014/main" id="{24CA8987-D62C-60C8-EA9D-885311567144}"/>
                </a:ext>
              </a:extLst>
            </p:cNvPr>
            <p:cNvSpPr/>
            <p:nvPr/>
          </p:nvSpPr>
          <p:spPr>
            <a:xfrm>
              <a:off x="8312816" y="1241812"/>
              <a:ext cx="3310131" cy="586283"/>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3600" b="1" dirty="0">
                  <a:solidFill>
                    <a:schemeClr val="bg1"/>
                  </a:solidFill>
                  <a:latin typeface="Segoe UI Black" panose="020B0A02040204020203" pitchFamily="34" charset="0"/>
                  <a:ea typeface="Segoe UI Black" panose="020B0A02040204020203" pitchFamily="34" charset="0"/>
                </a:rPr>
                <a:t>Resultados</a:t>
              </a:r>
              <a:endParaRPr lang="pt-BR" sz="3600" b="1" kern="1200" dirty="0">
                <a:solidFill>
                  <a:schemeClr val="bg1"/>
                </a:solidFill>
                <a:latin typeface="Segoe UI Black" panose="020B0A02040204020203" pitchFamily="34" charset="0"/>
                <a:ea typeface="Segoe UI Black" panose="020B0A02040204020203" pitchFamily="34" charset="0"/>
              </a:endParaRPr>
            </a:p>
          </p:txBody>
        </p:sp>
      </p:grpSp>
      <p:sp>
        <p:nvSpPr>
          <p:cNvPr id="84" name="CaixaDeTexto 83">
            <a:extLst>
              <a:ext uri="{FF2B5EF4-FFF2-40B4-BE49-F238E27FC236}">
                <a16:creationId xmlns:a16="http://schemas.microsoft.com/office/drawing/2014/main" id="{200C0E86-AB71-6E2D-5762-7D42B8BB9BCB}"/>
              </a:ext>
            </a:extLst>
          </p:cNvPr>
          <p:cNvSpPr txBox="1"/>
          <p:nvPr/>
        </p:nvSpPr>
        <p:spPr>
          <a:xfrm>
            <a:off x="1143000" y="610969"/>
            <a:ext cx="13417112" cy="646331"/>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pt-BR" sz="3600" b="1" dirty="0"/>
              <a:t>Programa de Universalização do Acesso à Energia Elétrica</a:t>
            </a:r>
          </a:p>
        </p:txBody>
      </p:sp>
      <p:sp>
        <p:nvSpPr>
          <p:cNvPr id="85" name="CaixaDeTexto 84">
            <a:extLst>
              <a:ext uri="{FF2B5EF4-FFF2-40B4-BE49-F238E27FC236}">
                <a16:creationId xmlns:a16="http://schemas.microsoft.com/office/drawing/2014/main" id="{548F8FDB-C27D-67EB-216A-67959DDBB141}"/>
              </a:ext>
            </a:extLst>
          </p:cNvPr>
          <p:cNvSpPr txBox="1"/>
          <p:nvPr/>
        </p:nvSpPr>
        <p:spPr>
          <a:xfrm>
            <a:off x="1143000" y="1104900"/>
            <a:ext cx="13417112" cy="584775"/>
          </a:xfrm>
          <a:prstGeom prst="rect">
            <a:avLst/>
          </a:prstGeom>
          <a:noFill/>
        </p:spPr>
        <p:txBody>
          <a:bodyPr wrap="square" rtlCol="0">
            <a:spAutoFit/>
          </a:bodyPr>
          <a:lstStyle/>
          <a:p>
            <a:pPr>
              <a:defRPr/>
            </a:pPr>
            <a:r>
              <a:rPr lang="pt-BR" sz="3200" dirty="0"/>
              <a:t>Programa </a:t>
            </a:r>
            <a:r>
              <a:rPr lang="pt-BR" sz="3200" b="1" dirty="0">
                <a:effectLst>
                  <a:outerShdw blurRad="38100" dist="38100" dir="2700000" algn="tl">
                    <a:srgbClr val="000000">
                      <a:alpha val="43137"/>
                    </a:srgbClr>
                  </a:outerShdw>
                </a:effectLst>
              </a:rPr>
              <a:t>LUZ PARA TODOS</a:t>
            </a:r>
          </a:p>
        </p:txBody>
      </p:sp>
      <p:sp>
        <p:nvSpPr>
          <p:cNvPr id="87" name="Retângulo 86">
            <a:extLst>
              <a:ext uri="{FF2B5EF4-FFF2-40B4-BE49-F238E27FC236}">
                <a16:creationId xmlns:a16="http://schemas.microsoft.com/office/drawing/2014/main" id="{5EF4785B-3D53-5DF1-1B7D-CF5EB22B36D3}"/>
              </a:ext>
            </a:extLst>
          </p:cNvPr>
          <p:cNvSpPr/>
          <p:nvPr/>
        </p:nvSpPr>
        <p:spPr>
          <a:xfrm>
            <a:off x="-2" y="2171700"/>
            <a:ext cx="10668002" cy="7797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88" name="CaixaDeTexto 87">
            <a:extLst>
              <a:ext uri="{FF2B5EF4-FFF2-40B4-BE49-F238E27FC236}">
                <a16:creationId xmlns:a16="http://schemas.microsoft.com/office/drawing/2014/main" id="{D07A3643-372C-68D4-B76B-8E9C42ABD961}"/>
              </a:ext>
            </a:extLst>
          </p:cNvPr>
          <p:cNvSpPr txBox="1"/>
          <p:nvPr/>
        </p:nvSpPr>
        <p:spPr>
          <a:xfrm>
            <a:off x="-2" y="2191967"/>
            <a:ext cx="10668002" cy="769441"/>
          </a:xfrm>
          <a:prstGeom prst="rect">
            <a:avLst/>
          </a:prstGeom>
          <a:noFill/>
        </p:spPr>
        <p:txBody>
          <a:bodyPr wrap="square" rtlCol="0">
            <a:spAutoFit/>
          </a:bodyPr>
          <a:lstStyle/>
          <a:p>
            <a:r>
              <a:rPr lang="pt-BR" sz="4400" b="1" dirty="0">
                <a:solidFill>
                  <a:schemeClr val="bg1"/>
                </a:solidFill>
                <a:latin typeface="Arial Black" panose="020B0A04020102020204" pitchFamily="34" charset="0"/>
                <a:cs typeface="Arial" panose="020B0604020202020204" pitchFamily="34" charset="0"/>
              </a:rPr>
              <a:t>LPT – Município de Oeiras do Pará</a:t>
            </a:r>
            <a:endParaRPr lang="pt-BR" sz="2800" b="1" dirty="0">
              <a:solidFill>
                <a:srgbClr val="00008B"/>
              </a:solidFill>
              <a:latin typeface="Arial Bold"/>
              <a:cs typeface="Arial" panose="020B0604020202020204" pitchFamily="34" charset="0"/>
            </a:endParaRPr>
          </a:p>
        </p:txBody>
      </p:sp>
      <p:pic>
        <p:nvPicPr>
          <p:cNvPr id="5" name="Gráfico 4" descr="Sala de aula com preenchimento sólido">
            <a:extLst>
              <a:ext uri="{FF2B5EF4-FFF2-40B4-BE49-F238E27FC236}">
                <a16:creationId xmlns:a16="http://schemas.microsoft.com/office/drawing/2014/main" id="{89A9C7A6-5054-6CC4-0B4B-7CEEB345E9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391224" y="4262144"/>
            <a:ext cx="1076549" cy="1076549"/>
          </a:xfrm>
          <a:prstGeom prst="rect">
            <a:avLst/>
          </a:prstGeom>
        </p:spPr>
      </p:pic>
      <p:sp>
        <p:nvSpPr>
          <p:cNvPr id="6" name="Retângulo 5">
            <a:extLst>
              <a:ext uri="{FF2B5EF4-FFF2-40B4-BE49-F238E27FC236}">
                <a16:creationId xmlns:a16="http://schemas.microsoft.com/office/drawing/2014/main" id="{028DA902-303D-4911-C557-25AC74E1D21F}"/>
              </a:ext>
            </a:extLst>
          </p:cNvPr>
          <p:cNvSpPr/>
          <p:nvPr/>
        </p:nvSpPr>
        <p:spPr>
          <a:xfrm>
            <a:off x="14114801" y="3549522"/>
            <a:ext cx="45719" cy="673747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Picture 8" descr="https://cdn-icons-png.flaticon.com/512/1416/1416832.png">
            <a:extLst>
              <a:ext uri="{FF2B5EF4-FFF2-40B4-BE49-F238E27FC236}">
                <a16:creationId xmlns:a16="http://schemas.microsoft.com/office/drawing/2014/main" id="{C9B5000F-DD8B-1106-9D84-045FDE738B5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10800" y="4262144"/>
            <a:ext cx="1160803" cy="1160803"/>
          </a:xfrm>
          <a:prstGeom prst="rect">
            <a:avLst/>
          </a:prstGeom>
          <a:noFill/>
          <a:extLst>
            <a:ext uri="{909E8E84-426E-40DD-AFC4-6F175D3DCCD1}">
              <a14:hiddenFill xmlns:a14="http://schemas.microsoft.com/office/drawing/2010/main">
                <a:solidFill>
                  <a:srgbClr val="FFFFFF"/>
                </a:solidFill>
              </a14:hiddenFill>
            </a:ext>
          </a:extLst>
        </p:spPr>
      </p:pic>
      <p:sp>
        <p:nvSpPr>
          <p:cNvPr id="8" name="Forma Livre 78">
            <a:extLst>
              <a:ext uri="{FF2B5EF4-FFF2-40B4-BE49-F238E27FC236}">
                <a16:creationId xmlns:a16="http://schemas.microsoft.com/office/drawing/2014/main" id="{EFAB98A3-19B6-3045-C4B5-80CEB4AF83A5}"/>
              </a:ext>
            </a:extLst>
          </p:cNvPr>
          <p:cNvSpPr/>
          <p:nvPr/>
        </p:nvSpPr>
        <p:spPr>
          <a:xfrm>
            <a:off x="11613467" y="7816295"/>
            <a:ext cx="2462668"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spcBef>
                <a:spcPct val="0"/>
              </a:spcBef>
              <a:spcAft>
                <a:spcPct val="35000"/>
              </a:spcAft>
            </a:pPr>
            <a:r>
              <a:rPr lang="pt-BR" sz="4200" b="1" dirty="0">
                <a:latin typeface="Segoe UI Black" panose="020B0A02040204020203" pitchFamily="34" charset="0"/>
                <a:ea typeface="Segoe UI Black" panose="020B0A02040204020203" pitchFamily="34" charset="0"/>
              </a:rPr>
              <a:t>3.347 </a:t>
            </a:r>
            <a:r>
              <a:rPr lang="pt-BR" sz="3300" b="1" dirty="0">
                <a:solidFill>
                  <a:schemeClr val="tx2">
                    <a:lumMod val="60000"/>
                    <a:lumOff val="40000"/>
                  </a:schemeClr>
                </a:solidFill>
                <a:latin typeface="Segoe UI Black" panose="020B0A02040204020203" pitchFamily="34" charset="0"/>
                <a:ea typeface="Segoe UI Black" panose="020B0A02040204020203" pitchFamily="34" charset="0"/>
              </a:rPr>
              <a:t>FAMÍLIAS </a:t>
            </a:r>
            <a:r>
              <a:rPr lang="pt-BR" sz="2400" b="1" dirty="0">
                <a:latin typeface="Segoe UI Black" panose="020B0A02040204020203" pitchFamily="34" charset="0"/>
                <a:ea typeface="Segoe UI Black" panose="020B0A02040204020203" pitchFamily="34" charset="0"/>
              </a:rPr>
              <a:t>a serem atendidas</a:t>
            </a:r>
          </a:p>
        </p:txBody>
      </p:sp>
      <p:sp>
        <p:nvSpPr>
          <p:cNvPr id="9" name="Forma Livre 75">
            <a:extLst>
              <a:ext uri="{FF2B5EF4-FFF2-40B4-BE49-F238E27FC236}">
                <a16:creationId xmlns:a16="http://schemas.microsoft.com/office/drawing/2014/main" id="{1AB6A8FA-D5D7-4206-E144-F5FCD2F0CE0D}"/>
              </a:ext>
            </a:extLst>
          </p:cNvPr>
          <p:cNvSpPr/>
          <p:nvPr/>
        </p:nvSpPr>
        <p:spPr>
          <a:xfrm>
            <a:off x="15428550" y="4078346"/>
            <a:ext cx="2645540"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 6</a:t>
            </a:r>
          </a:p>
          <a:p>
            <a:pPr lvl="0" algn="ctr" defTabSz="1555750">
              <a:lnSpc>
                <a:spcPct val="90000"/>
              </a:lnSpc>
              <a:spcBef>
                <a:spcPct val="0"/>
              </a:spcBef>
              <a:spcAft>
                <a:spcPct val="35000"/>
              </a:spcAft>
            </a:pPr>
            <a:r>
              <a:rPr lang="pt-BR" sz="3300" b="1" dirty="0">
                <a:solidFill>
                  <a:schemeClr val="accent4">
                    <a:lumMod val="75000"/>
                  </a:schemeClr>
                </a:solidFill>
                <a:latin typeface="Segoe UI Black" panose="020B0A02040204020203" pitchFamily="34" charset="0"/>
                <a:ea typeface="Segoe UI Black" panose="020B0A02040204020203" pitchFamily="34" charset="0"/>
              </a:rPr>
              <a:t>ESCOLAS </a:t>
            </a:r>
            <a:r>
              <a:rPr lang="pt-BR" sz="2400" b="1" dirty="0">
                <a:solidFill>
                  <a:schemeClr val="tx1"/>
                </a:solidFill>
                <a:latin typeface="Segoe UI Black" panose="020B0A02040204020203" pitchFamily="34" charset="0"/>
                <a:ea typeface="Segoe UI Black" panose="020B0A02040204020203" pitchFamily="34" charset="0"/>
              </a:rPr>
              <a:t>atendidas</a:t>
            </a:r>
          </a:p>
        </p:txBody>
      </p:sp>
      <p:sp>
        <p:nvSpPr>
          <p:cNvPr id="10" name="Forma Livre 75">
            <a:extLst>
              <a:ext uri="{FF2B5EF4-FFF2-40B4-BE49-F238E27FC236}">
                <a16:creationId xmlns:a16="http://schemas.microsoft.com/office/drawing/2014/main" id="{4DF9C3FC-B45F-FD3C-D22C-624C4EA06E87}"/>
              </a:ext>
            </a:extLst>
          </p:cNvPr>
          <p:cNvSpPr/>
          <p:nvPr/>
        </p:nvSpPr>
        <p:spPr>
          <a:xfrm>
            <a:off x="15705508" y="5999284"/>
            <a:ext cx="2274497"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1 </a:t>
            </a:r>
            <a:r>
              <a:rPr lang="pt-BR" sz="3300" b="1" dirty="0">
                <a:solidFill>
                  <a:schemeClr val="accent4">
                    <a:lumMod val="75000"/>
                  </a:schemeClr>
                </a:solidFill>
                <a:latin typeface="Segoe UI Black" panose="020B0A02040204020203" pitchFamily="34" charset="0"/>
                <a:ea typeface="Segoe UI Black" panose="020B0A02040204020203" pitchFamily="34" charset="0"/>
              </a:rPr>
              <a:t>ESCOLA </a:t>
            </a:r>
            <a:r>
              <a:rPr lang="pt-BR" sz="2400" b="1" dirty="0">
                <a:solidFill>
                  <a:schemeClr val="tx1"/>
                </a:solidFill>
                <a:latin typeface="Segoe UI Black" panose="020B0A02040204020203" pitchFamily="34" charset="0"/>
                <a:ea typeface="Segoe UI Black" panose="020B0A02040204020203" pitchFamily="34" charset="0"/>
              </a:rPr>
              <a:t>a ser atendida</a:t>
            </a:r>
          </a:p>
        </p:txBody>
      </p:sp>
      <p:pic>
        <p:nvPicPr>
          <p:cNvPr id="13" name="Gráfico 12" descr="Sala de aula estrutura de tópicos">
            <a:extLst>
              <a:ext uri="{FF2B5EF4-FFF2-40B4-BE49-F238E27FC236}">
                <a16:creationId xmlns:a16="http://schemas.microsoft.com/office/drawing/2014/main" id="{E98C8DFA-7EB4-8EF8-4A6B-CDEC958697D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485105" y="6613824"/>
            <a:ext cx="914400" cy="914400"/>
          </a:xfrm>
          <a:prstGeom prst="rect">
            <a:avLst/>
          </a:prstGeom>
        </p:spPr>
      </p:pic>
      <p:sp>
        <p:nvSpPr>
          <p:cNvPr id="2" name="CaixaDeTexto 1">
            <a:extLst>
              <a:ext uri="{FF2B5EF4-FFF2-40B4-BE49-F238E27FC236}">
                <a16:creationId xmlns:a16="http://schemas.microsoft.com/office/drawing/2014/main" id="{5E783850-48A8-16D0-F7FF-43DFEAE61F49}"/>
              </a:ext>
            </a:extLst>
          </p:cNvPr>
          <p:cNvSpPr txBox="1"/>
          <p:nvPr/>
        </p:nvSpPr>
        <p:spPr>
          <a:xfrm>
            <a:off x="2274665" y="6023302"/>
            <a:ext cx="2146982" cy="369332"/>
          </a:xfrm>
          <a:prstGeom prst="rect">
            <a:avLst/>
          </a:prstGeom>
          <a:noFill/>
        </p:spPr>
        <p:txBody>
          <a:bodyPr wrap="square">
            <a:spAutoFit/>
          </a:bodyPr>
          <a:lstStyle/>
          <a:p>
            <a:r>
              <a:rPr lang="pt-BR" sz="1800" b="1" dirty="0">
                <a:solidFill>
                  <a:schemeClr val="bg1"/>
                </a:solidFill>
                <a:latin typeface="Arial Black" panose="020B0A04020102020204" pitchFamily="34" charset="0"/>
                <a:cs typeface="Arial" panose="020B0604020202020204" pitchFamily="34" charset="0"/>
              </a:rPr>
              <a:t>Oeiras do Pará</a:t>
            </a:r>
            <a:endParaRPr lang="pt-BR" dirty="0"/>
          </a:p>
        </p:txBody>
      </p:sp>
    </p:spTree>
    <p:extLst>
      <p:ext uri="{BB962C8B-B14F-4D97-AF65-F5344CB8AC3E}">
        <p14:creationId xmlns:p14="http://schemas.microsoft.com/office/powerpoint/2010/main" val="231008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42" presetClass="entr" presetSubtype="0"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fade">
                                      <p:cBhvr>
                                        <p:cTn id="10" dur="500"/>
                                        <p:tgtEl>
                                          <p:spTgt spid="77"/>
                                        </p:tgtEl>
                                      </p:cBhvr>
                                    </p:animEffect>
                                    <p:anim calcmode="lin" valueType="num">
                                      <p:cBhvr>
                                        <p:cTn id="11" dur="500" fill="hold"/>
                                        <p:tgtEl>
                                          <p:spTgt spid="77"/>
                                        </p:tgtEl>
                                        <p:attrNameLst>
                                          <p:attrName>ppt_x</p:attrName>
                                        </p:attrNameLst>
                                      </p:cBhvr>
                                      <p:tavLst>
                                        <p:tav tm="0">
                                          <p:val>
                                            <p:strVal val="#ppt_x"/>
                                          </p:val>
                                        </p:tav>
                                        <p:tav tm="100000">
                                          <p:val>
                                            <p:strVal val="#ppt_x"/>
                                          </p:val>
                                        </p:tav>
                                      </p:tavLst>
                                    </p:anim>
                                    <p:anim calcmode="lin" valueType="num">
                                      <p:cBhvr>
                                        <p:cTn id="12" dur="500" fill="hold"/>
                                        <p:tgtEl>
                                          <p:spTgt spid="7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500"/>
                                        <p:tgtEl>
                                          <p:spTgt spid="78"/>
                                        </p:tgtEl>
                                      </p:cBhvr>
                                    </p:animEffect>
                                    <p:anim calcmode="lin" valueType="num">
                                      <p:cBhvr>
                                        <p:cTn id="16" dur="500" fill="hold"/>
                                        <p:tgtEl>
                                          <p:spTgt spid="78"/>
                                        </p:tgtEl>
                                        <p:attrNameLst>
                                          <p:attrName>ppt_x</p:attrName>
                                        </p:attrNameLst>
                                      </p:cBhvr>
                                      <p:tavLst>
                                        <p:tav tm="0">
                                          <p:val>
                                            <p:strVal val="#ppt_x"/>
                                          </p:val>
                                        </p:tav>
                                        <p:tav tm="100000">
                                          <p:val>
                                            <p:strVal val="#ppt_x"/>
                                          </p:val>
                                        </p:tav>
                                      </p:tavLst>
                                    </p:anim>
                                    <p:anim calcmode="lin" valueType="num">
                                      <p:cBhvr>
                                        <p:cTn id="17" dur="500" fill="hold"/>
                                        <p:tgtEl>
                                          <p:spTgt spid="7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anim calcmode="lin" valueType="num">
                                      <p:cBhvr>
                                        <p:cTn id="21" dur="500" fill="hold"/>
                                        <p:tgtEl>
                                          <p:spTgt spid="76"/>
                                        </p:tgtEl>
                                        <p:attrNameLst>
                                          <p:attrName>ppt_x</p:attrName>
                                        </p:attrNameLst>
                                      </p:cBhvr>
                                      <p:tavLst>
                                        <p:tav tm="0">
                                          <p:val>
                                            <p:strVal val="#ppt_x"/>
                                          </p:val>
                                        </p:tav>
                                        <p:tav tm="100000">
                                          <p:val>
                                            <p:strVal val="#ppt_x"/>
                                          </p:val>
                                        </p:tav>
                                      </p:tavLst>
                                    </p:anim>
                                    <p:anim calcmode="lin" valueType="num">
                                      <p:cBhvr>
                                        <p:cTn id="22" dur="500" fill="hold"/>
                                        <p:tgtEl>
                                          <p:spTgt spid="7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fade">
                                      <p:cBhvr>
                                        <p:cTn id="25" dur="500"/>
                                        <p:tgtEl>
                                          <p:spTgt spid="75"/>
                                        </p:tgtEl>
                                      </p:cBhvr>
                                    </p:animEffect>
                                    <p:anim calcmode="lin" valueType="num">
                                      <p:cBhvr>
                                        <p:cTn id="26" dur="500" fill="hold"/>
                                        <p:tgtEl>
                                          <p:spTgt spid="75"/>
                                        </p:tgtEl>
                                        <p:attrNameLst>
                                          <p:attrName>ppt_x</p:attrName>
                                        </p:attrNameLst>
                                      </p:cBhvr>
                                      <p:tavLst>
                                        <p:tav tm="0">
                                          <p:val>
                                            <p:strVal val="#ppt_x"/>
                                          </p:val>
                                        </p:tav>
                                        <p:tav tm="100000">
                                          <p:val>
                                            <p:strVal val="#ppt_x"/>
                                          </p:val>
                                        </p:tav>
                                      </p:tavLst>
                                    </p:anim>
                                    <p:anim calcmode="lin" valueType="num">
                                      <p:cBhvr>
                                        <p:cTn id="27" dur="500" fill="hold"/>
                                        <p:tgtEl>
                                          <p:spTgt spid="75"/>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1"/>
                                        </p:tgtEl>
                                        <p:attrNameLst>
                                          <p:attrName>style.visibility</p:attrName>
                                        </p:attrNameLst>
                                      </p:cBhvr>
                                      <p:to>
                                        <p:strVal val="visible"/>
                                      </p:to>
                                    </p:set>
                                    <p:animEffect transition="in" filter="fade">
                                      <p:cBhvr>
                                        <p:cTn id="30" dur="500"/>
                                        <p:tgtEl>
                                          <p:spTgt spid="81"/>
                                        </p:tgtEl>
                                      </p:cBhvr>
                                    </p:animEffect>
                                    <p:anim calcmode="lin" valueType="num">
                                      <p:cBhvr>
                                        <p:cTn id="31" dur="500" fill="hold"/>
                                        <p:tgtEl>
                                          <p:spTgt spid="81"/>
                                        </p:tgtEl>
                                        <p:attrNameLst>
                                          <p:attrName>ppt_x</p:attrName>
                                        </p:attrNameLst>
                                      </p:cBhvr>
                                      <p:tavLst>
                                        <p:tav tm="0">
                                          <p:val>
                                            <p:strVal val="#ppt_x"/>
                                          </p:val>
                                        </p:tav>
                                        <p:tav tm="100000">
                                          <p:val>
                                            <p:strVal val="#ppt_x"/>
                                          </p:val>
                                        </p:tav>
                                      </p:tavLst>
                                    </p:anim>
                                    <p:anim calcmode="lin" valueType="num">
                                      <p:cBhvr>
                                        <p:cTn id="32" dur="500" fill="hold"/>
                                        <p:tgtEl>
                                          <p:spTgt spid="81"/>
                                        </p:tgtEl>
                                        <p:attrNameLst>
                                          <p:attrName>ppt_y</p:attrName>
                                        </p:attrNameLst>
                                      </p:cBhvr>
                                      <p:tavLst>
                                        <p:tav tm="0">
                                          <p:val>
                                            <p:strVal val="#ppt_y+.1"/>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77"/>
                                        </p:tgtEl>
                                        <p:attrNameLst>
                                          <p:attrName>style.visibility</p:attrName>
                                        </p:attrNameLst>
                                      </p:cBhvr>
                                      <p:to>
                                        <p:strVal val="visible"/>
                                      </p:to>
                                    </p:set>
                                    <p:animEffect transition="in" filter="fade">
                                      <p:cBhvr>
                                        <p:cTn id="35" dur="500"/>
                                        <p:tgtEl>
                                          <p:spTgt spid="77"/>
                                        </p:tgtEl>
                                      </p:cBhvr>
                                    </p:animEffect>
                                  </p:childTnLst>
                                </p:cTn>
                              </p:par>
                              <p:par>
                                <p:cTn id="36" presetID="10" presetClass="entr" presetSubtype="0" fill="hold" nodeType="withEffect">
                                  <p:stCondLst>
                                    <p:cond delay="0"/>
                                  </p:stCondLst>
                                  <p:childTnLst>
                                    <p:set>
                                      <p:cBhvr>
                                        <p:cTn id="37" dur="1" fill="hold">
                                          <p:stCondLst>
                                            <p:cond delay="0"/>
                                          </p:stCondLst>
                                        </p:cTn>
                                        <p:tgtEl>
                                          <p:spTgt spid="78"/>
                                        </p:tgtEl>
                                        <p:attrNameLst>
                                          <p:attrName>style.visibility</p:attrName>
                                        </p:attrNameLst>
                                      </p:cBhvr>
                                      <p:to>
                                        <p:strVal val="visible"/>
                                      </p:to>
                                    </p:set>
                                    <p:animEffect transition="in" filter="fade">
                                      <p:cBhvr>
                                        <p:cTn id="38" dur="500"/>
                                        <p:tgtEl>
                                          <p:spTgt spid="78"/>
                                        </p:tgtEl>
                                      </p:cBhvr>
                                    </p:animEffect>
                                  </p:childTnLst>
                                </p:cTn>
                              </p:par>
                              <p:par>
                                <p:cTn id="39" presetID="10" presetClass="entr" presetSubtype="0" fill="hold" grpId="1" nodeType="withEffect">
                                  <p:stCondLst>
                                    <p:cond delay="0"/>
                                  </p:stCondLst>
                                  <p:childTnLst>
                                    <p:set>
                                      <p:cBhvr>
                                        <p:cTn id="40" dur="1" fill="hold">
                                          <p:stCondLst>
                                            <p:cond delay="0"/>
                                          </p:stCondLst>
                                        </p:cTn>
                                        <p:tgtEl>
                                          <p:spTgt spid="76"/>
                                        </p:tgtEl>
                                        <p:attrNameLst>
                                          <p:attrName>style.visibility</p:attrName>
                                        </p:attrNameLst>
                                      </p:cBhvr>
                                      <p:to>
                                        <p:strVal val="visible"/>
                                      </p:to>
                                    </p:set>
                                    <p:animEffect transition="in" filter="fade">
                                      <p:cBhvr>
                                        <p:cTn id="41" dur="500"/>
                                        <p:tgtEl>
                                          <p:spTgt spid="76"/>
                                        </p:tgtEl>
                                      </p:cBhvr>
                                    </p:animEffect>
                                  </p:childTnLst>
                                </p:cTn>
                              </p:par>
                              <p:par>
                                <p:cTn id="42" presetID="10" presetClass="entr" presetSubtype="0" fill="hold" grpId="1" nodeType="with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fade">
                                      <p:cBhvr>
                                        <p:cTn id="44" dur="500"/>
                                        <p:tgtEl>
                                          <p:spTgt spid="75"/>
                                        </p:tgtEl>
                                      </p:cBhvr>
                                    </p:animEffect>
                                  </p:childTnLst>
                                </p:cTn>
                              </p:par>
                              <p:par>
                                <p:cTn id="45" presetID="10" presetClass="entr" presetSubtype="0" fill="hold" nodeType="with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fade">
                                      <p:cBhvr>
                                        <p:cTn id="47" dur="500"/>
                                        <p:tgtEl>
                                          <p:spTgt spid="81"/>
                                        </p:tgtEl>
                                      </p:cBhvr>
                                    </p:animEffect>
                                  </p:childTnLst>
                                </p:cTn>
                              </p:par>
                              <p:par>
                                <p:cTn id="48" presetID="10" presetClass="entr" presetSubtype="0" fill="hold" grpId="1" nodeType="withEffect">
                                  <p:stCondLst>
                                    <p:cond delay="0"/>
                                  </p:stCondLst>
                                  <p:childTnLst>
                                    <p:set>
                                      <p:cBhvr>
                                        <p:cTn id="49" dur="1" fill="hold">
                                          <p:stCondLst>
                                            <p:cond delay="0"/>
                                          </p:stCondLst>
                                        </p:cTn>
                                        <p:tgtEl>
                                          <p:spTgt spid="85"/>
                                        </p:tgtEl>
                                        <p:attrNameLst>
                                          <p:attrName>style.visibility</p:attrName>
                                        </p:attrNameLst>
                                      </p:cBhvr>
                                      <p:to>
                                        <p:strVal val="visible"/>
                                      </p:to>
                                    </p:set>
                                    <p:animEffect transition="in" filter="fade">
                                      <p:cBhvr>
                                        <p:cTn id="50" dur="1000"/>
                                        <p:tgtEl>
                                          <p:spTgt spid="85"/>
                                        </p:tgtEl>
                                      </p:cBhvr>
                                    </p:animEffect>
                                  </p:childTnLst>
                                </p:cTn>
                              </p:par>
                              <p:par>
                                <p:cTn id="51" presetID="10" presetClass="entr" presetSubtype="0" fill="hold" grpId="1" nodeType="withEffect">
                                  <p:stCondLst>
                                    <p:cond delay="0"/>
                                  </p:stCondLst>
                                  <p:childTnLst>
                                    <p:set>
                                      <p:cBhvr>
                                        <p:cTn id="52" dur="1" fill="hold">
                                          <p:stCondLst>
                                            <p:cond delay="0"/>
                                          </p:stCondLst>
                                        </p:cTn>
                                        <p:tgtEl>
                                          <p:spTgt spid="84"/>
                                        </p:tgtEl>
                                        <p:attrNameLst>
                                          <p:attrName>style.visibility</p:attrName>
                                        </p:attrNameLst>
                                      </p:cBhvr>
                                      <p:to>
                                        <p:strVal val="visible"/>
                                      </p:to>
                                    </p:set>
                                    <p:animEffect transition="in" filter="fade">
                                      <p:cBhvr>
                                        <p:cTn id="53" dur="1000"/>
                                        <p:tgtEl>
                                          <p:spTgt spid="84"/>
                                        </p:tgtEl>
                                      </p:cBhvr>
                                    </p:animEffect>
                                  </p:childTnLst>
                                </p:cTn>
                              </p:par>
                              <p:par>
                                <p:cTn id="54" presetID="42" presetClass="path" presetSubtype="0" accel="50000" decel="50000" fill="hold" grpId="0" nodeType="withEffect">
                                  <p:stCondLst>
                                    <p:cond delay="0"/>
                                  </p:stCondLst>
                                  <p:childTnLst>
                                    <p:animMotion origin="layout" path="M -0.04466 0.00393 L -0.00013 0.00116 " pathEditMode="relative" rAng="0" ptsTypes="AA">
                                      <p:cBhvr>
                                        <p:cTn id="55" dur="1000" fill="hold"/>
                                        <p:tgtEl>
                                          <p:spTgt spid="84"/>
                                        </p:tgtEl>
                                        <p:attrNameLst>
                                          <p:attrName>ppt_x</p:attrName>
                                          <p:attrName>ppt_y</p:attrName>
                                        </p:attrNameLst>
                                      </p:cBhvr>
                                      <p:rCtr x="2227" y="-139"/>
                                    </p:animMotion>
                                  </p:childTnLst>
                                </p:cTn>
                              </p:par>
                              <p:par>
                                <p:cTn id="56" presetID="42" presetClass="path" presetSubtype="0" accel="50000" decel="50000" fill="hold" grpId="0" nodeType="withEffect">
                                  <p:stCondLst>
                                    <p:cond delay="0"/>
                                  </p:stCondLst>
                                  <p:childTnLst>
                                    <p:animMotion origin="layout" path="M 0.0108 -0.0007 L -0.00013 -0.00023 " pathEditMode="relative" rAng="0" ptsTypes="AA">
                                      <p:cBhvr>
                                        <p:cTn id="57" dur="1000" fill="hold"/>
                                        <p:tgtEl>
                                          <p:spTgt spid="85"/>
                                        </p:tgtEl>
                                        <p:attrNameLst>
                                          <p:attrName>ppt_x</p:attrName>
                                          <p:attrName>ppt_y</p:attrName>
                                        </p:attrNameLst>
                                      </p:cBhvr>
                                      <p:rCtr x="-547" y="23"/>
                                    </p:animMotion>
                                  </p:childTnLst>
                                </p:cTn>
                              </p:par>
                              <p:par>
                                <p:cTn id="58" presetID="10" presetClass="entr" presetSubtype="0" fill="hold" grpId="0" nodeType="withEffect">
                                  <p:stCondLst>
                                    <p:cond delay="0"/>
                                  </p:stCondLst>
                                  <p:childTnLst>
                                    <p:set>
                                      <p:cBhvr>
                                        <p:cTn id="59" dur="1" fill="hold">
                                          <p:stCondLst>
                                            <p:cond delay="0"/>
                                          </p:stCondLst>
                                        </p:cTn>
                                        <p:tgtEl>
                                          <p:spTgt spid="87"/>
                                        </p:tgtEl>
                                        <p:attrNameLst>
                                          <p:attrName>style.visibility</p:attrName>
                                        </p:attrNameLst>
                                      </p:cBhvr>
                                      <p:to>
                                        <p:strVal val="visible"/>
                                      </p:to>
                                    </p:set>
                                    <p:animEffect transition="in" filter="fade">
                                      <p:cBhvr>
                                        <p:cTn id="60" dur="500"/>
                                        <p:tgtEl>
                                          <p:spTgt spid="8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fade">
                                      <p:cBhvr>
                                        <p:cTn id="63" dur="500"/>
                                        <p:tgtEl>
                                          <p:spTgt spid="88"/>
                                        </p:tgtEl>
                                      </p:cBhvr>
                                    </p:animEffect>
                                  </p:childTnLst>
                                </p:cTn>
                              </p:par>
                              <p:par>
                                <p:cTn id="64" presetID="42" presetClass="entr" presetSubtype="0" fill="hold"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500"/>
                                        <p:tgtEl>
                                          <p:spTgt spid="7"/>
                                        </p:tgtEl>
                                      </p:cBhvr>
                                    </p:animEffect>
                                    <p:anim calcmode="lin" valueType="num">
                                      <p:cBhvr>
                                        <p:cTn id="67" dur="500" fill="hold"/>
                                        <p:tgtEl>
                                          <p:spTgt spid="7"/>
                                        </p:tgtEl>
                                        <p:attrNameLst>
                                          <p:attrName>ppt_x</p:attrName>
                                        </p:attrNameLst>
                                      </p:cBhvr>
                                      <p:tavLst>
                                        <p:tav tm="0">
                                          <p:val>
                                            <p:strVal val="#ppt_x"/>
                                          </p:val>
                                        </p:tav>
                                        <p:tav tm="100000">
                                          <p:val>
                                            <p:strVal val="#ppt_x"/>
                                          </p:val>
                                        </p:tav>
                                      </p:tavLst>
                                    </p:anim>
                                    <p:anim calcmode="lin" valueType="num">
                                      <p:cBhvr>
                                        <p:cTn id="68" dur="500" fill="hold"/>
                                        <p:tgtEl>
                                          <p:spTgt spid="7"/>
                                        </p:tgtEl>
                                        <p:attrNameLst>
                                          <p:attrName>ppt_y</p:attrName>
                                        </p:attrNameLst>
                                      </p:cBhvr>
                                      <p:tavLst>
                                        <p:tav tm="0">
                                          <p:val>
                                            <p:strVal val="#ppt_y+.1"/>
                                          </p:val>
                                        </p:tav>
                                        <p:tav tm="100000">
                                          <p:val>
                                            <p:strVal val="#ppt_y"/>
                                          </p:val>
                                        </p:tav>
                                      </p:tavLst>
                                    </p:anim>
                                  </p:childTnLst>
                                </p:cTn>
                              </p:par>
                              <p:par>
                                <p:cTn id="69" presetID="10" presetClass="entr" presetSubtype="0" fill="hold"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500"/>
                                        <p:tgtEl>
                                          <p:spTgt spid="7"/>
                                        </p:tgtEl>
                                      </p:cBhvr>
                                    </p:animEffect>
                                  </p:childTnLst>
                                </p:cTn>
                              </p:par>
                              <p:par>
                                <p:cTn id="72" presetID="42" presetClass="entr" presetSubtype="0" fill="hold" grpId="0" nodeType="with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fade">
                                      <p:cBhvr>
                                        <p:cTn id="74" dur="500"/>
                                        <p:tgtEl>
                                          <p:spTgt spid="8"/>
                                        </p:tgtEl>
                                      </p:cBhvr>
                                    </p:animEffect>
                                    <p:anim calcmode="lin" valueType="num">
                                      <p:cBhvr>
                                        <p:cTn id="75" dur="500" fill="hold"/>
                                        <p:tgtEl>
                                          <p:spTgt spid="8"/>
                                        </p:tgtEl>
                                        <p:attrNameLst>
                                          <p:attrName>ppt_x</p:attrName>
                                        </p:attrNameLst>
                                      </p:cBhvr>
                                      <p:tavLst>
                                        <p:tav tm="0">
                                          <p:val>
                                            <p:strVal val="#ppt_x"/>
                                          </p:val>
                                        </p:tav>
                                        <p:tav tm="100000">
                                          <p:val>
                                            <p:strVal val="#ppt_x"/>
                                          </p:val>
                                        </p:tav>
                                      </p:tavLst>
                                    </p:anim>
                                    <p:anim calcmode="lin" valueType="num">
                                      <p:cBhvr>
                                        <p:cTn id="76" dur="500" fill="hold"/>
                                        <p:tgtEl>
                                          <p:spTgt spid="8"/>
                                        </p:tgtEl>
                                        <p:attrNameLst>
                                          <p:attrName>ppt_y</p:attrName>
                                        </p:attrNameLst>
                                      </p:cBhvr>
                                      <p:tavLst>
                                        <p:tav tm="0">
                                          <p:val>
                                            <p:strVal val="#ppt_y+.1"/>
                                          </p:val>
                                        </p:tav>
                                        <p:tav tm="100000">
                                          <p:val>
                                            <p:strVal val="#ppt_y"/>
                                          </p:val>
                                        </p:tav>
                                      </p:tavLst>
                                    </p:anim>
                                  </p:childTnLst>
                                </p:cTn>
                              </p:par>
                              <p:par>
                                <p:cTn id="77" presetID="10" presetClass="entr" presetSubtype="0" fill="hold" grpId="1" nodeType="with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500"/>
                                        <p:tgtEl>
                                          <p:spTgt spid="8"/>
                                        </p:tgtEl>
                                      </p:cBhvr>
                                    </p:animEffect>
                                  </p:childTnLst>
                                </p:cTn>
                              </p:par>
                              <p:par>
                                <p:cTn id="80" presetID="42" presetClass="entr" presetSubtype="0" fill="hold" grpId="0" nodeType="with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500"/>
                                        <p:tgtEl>
                                          <p:spTgt spid="9"/>
                                        </p:tgtEl>
                                      </p:cBhvr>
                                    </p:animEffect>
                                    <p:anim calcmode="lin" valueType="num">
                                      <p:cBhvr>
                                        <p:cTn id="83" dur="500" fill="hold"/>
                                        <p:tgtEl>
                                          <p:spTgt spid="9"/>
                                        </p:tgtEl>
                                        <p:attrNameLst>
                                          <p:attrName>ppt_x</p:attrName>
                                        </p:attrNameLst>
                                      </p:cBhvr>
                                      <p:tavLst>
                                        <p:tav tm="0">
                                          <p:val>
                                            <p:strVal val="#ppt_x"/>
                                          </p:val>
                                        </p:tav>
                                        <p:tav tm="100000">
                                          <p:val>
                                            <p:strVal val="#ppt_x"/>
                                          </p:val>
                                        </p:tav>
                                      </p:tavLst>
                                    </p:anim>
                                    <p:anim calcmode="lin" valueType="num">
                                      <p:cBhvr>
                                        <p:cTn id="84" dur="500" fill="hold"/>
                                        <p:tgtEl>
                                          <p:spTgt spid="9"/>
                                        </p:tgtEl>
                                        <p:attrNameLst>
                                          <p:attrName>ppt_y</p:attrName>
                                        </p:attrNameLst>
                                      </p:cBhvr>
                                      <p:tavLst>
                                        <p:tav tm="0">
                                          <p:val>
                                            <p:strVal val="#ppt_y+.1"/>
                                          </p:val>
                                        </p:tav>
                                        <p:tav tm="100000">
                                          <p:val>
                                            <p:strVal val="#ppt_y"/>
                                          </p:val>
                                        </p:tav>
                                      </p:tavLst>
                                    </p:anim>
                                  </p:childTnLst>
                                </p:cTn>
                              </p:par>
                              <p:par>
                                <p:cTn id="85" presetID="10" presetClass="entr" presetSubtype="0" fill="hold" grpId="1"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childTnLst>
                                </p:cTn>
                              </p:par>
                              <p:par>
                                <p:cTn id="88" presetID="42" presetClass="entr" presetSubtype="0" fill="hold" grpId="0" nodeType="with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fade">
                                      <p:cBhvr>
                                        <p:cTn id="90" dur="500"/>
                                        <p:tgtEl>
                                          <p:spTgt spid="10"/>
                                        </p:tgtEl>
                                      </p:cBhvr>
                                    </p:animEffect>
                                    <p:anim calcmode="lin" valueType="num">
                                      <p:cBhvr>
                                        <p:cTn id="91" dur="500" fill="hold"/>
                                        <p:tgtEl>
                                          <p:spTgt spid="10"/>
                                        </p:tgtEl>
                                        <p:attrNameLst>
                                          <p:attrName>ppt_x</p:attrName>
                                        </p:attrNameLst>
                                      </p:cBhvr>
                                      <p:tavLst>
                                        <p:tav tm="0">
                                          <p:val>
                                            <p:strVal val="#ppt_x"/>
                                          </p:val>
                                        </p:tav>
                                        <p:tav tm="100000">
                                          <p:val>
                                            <p:strVal val="#ppt_x"/>
                                          </p:val>
                                        </p:tav>
                                      </p:tavLst>
                                    </p:anim>
                                    <p:anim calcmode="lin" valueType="num">
                                      <p:cBhvr>
                                        <p:cTn id="92" dur="500" fill="hold"/>
                                        <p:tgtEl>
                                          <p:spTgt spid="10"/>
                                        </p:tgtEl>
                                        <p:attrNameLst>
                                          <p:attrName>ppt_y</p:attrName>
                                        </p:attrNameLst>
                                      </p:cBhvr>
                                      <p:tavLst>
                                        <p:tav tm="0">
                                          <p:val>
                                            <p:strVal val="#ppt_y+.1"/>
                                          </p:val>
                                        </p:tav>
                                        <p:tav tm="100000">
                                          <p:val>
                                            <p:strVal val="#ppt_y"/>
                                          </p:val>
                                        </p:tav>
                                      </p:tavLst>
                                    </p:anim>
                                  </p:childTnLst>
                                </p:cTn>
                              </p:par>
                              <p:par>
                                <p:cTn id="93" presetID="10" presetClass="entr" presetSubtype="0" fill="hold" grpId="1" nodeType="with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fade">
                                      <p:cBhvr>
                                        <p:cTn id="9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75" grpId="0"/>
      <p:bldP spid="75" grpId="1"/>
      <p:bldP spid="76" grpId="0"/>
      <p:bldP spid="76" grpId="1"/>
      <p:bldP spid="84" grpId="0"/>
      <p:bldP spid="84" grpId="1"/>
      <p:bldP spid="85" grpId="0"/>
      <p:bldP spid="85" grpId="1"/>
      <p:bldP spid="87" grpId="0" animBg="1"/>
      <p:bldP spid="88" grpId="0"/>
      <p:bldP spid="8" grpId="0"/>
      <p:bldP spid="8" grpId="1"/>
      <p:bldP spid="9" grpId="0"/>
      <p:bldP spid="9" grpId="1"/>
      <p:bldP spid="10" grpId="0"/>
      <p:bldP spid="10"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4D800-6475-779A-FE2C-C13A9706970D}"/>
            </a:ext>
          </a:extLst>
        </p:cNvPr>
        <p:cNvGrpSpPr/>
        <p:nvPr/>
      </p:nvGrpSpPr>
      <p:grpSpPr>
        <a:xfrm>
          <a:off x="0" y="0"/>
          <a:ext cx="0" cy="0"/>
          <a:chOff x="0" y="0"/>
          <a:chExt cx="0" cy="0"/>
        </a:xfrm>
      </p:grpSpPr>
      <p:sp>
        <p:nvSpPr>
          <p:cNvPr id="12" name="Forma Livre: Forma 11">
            <a:extLst>
              <a:ext uri="{FF2B5EF4-FFF2-40B4-BE49-F238E27FC236}">
                <a16:creationId xmlns:a16="http://schemas.microsoft.com/office/drawing/2014/main" id="{D173D0F3-C704-9DD9-AA31-150900CAB225}"/>
              </a:ext>
            </a:extLst>
          </p:cNvPr>
          <p:cNvSpPr/>
          <p:nvPr/>
        </p:nvSpPr>
        <p:spPr>
          <a:xfrm flipV="1">
            <a:off x="2082767" y="3966411"/>
            <a:ext cx="5539516" cy="5215689"/>
          </a:xfrm>
          <a:custGeom>
            <a:avLst/>
            <a:gdLst>
              <a:gd name="connsiteX0" fmla="*/ 23942 w 385453"/>
              <a:gd name="connsiteY0" fmla="*/ 362923 h 362920"/>
              <a:gd name="connsiteX1" fmla="*/ 74787 w 385453"/>
              <a:gd name="connsiteY1" fmla="*/ 334371 h 362920"/>
              <a:gd name="connsiteX2" fmla="*/ 91859 w 385453"/>
              <a:gd name="connsiteY2" fmla="*/ 339530 h 362920"/>
              <a:gd name="connsiteX3" fmla="*/ 100704 w 385453"/>
              <a:gd name="connsiteY3" fmla="*/ 320266 h 362920"/>
              <a:gd name="connsiteX4" fmla="*/ 121396 w 385453"/>
              <a:gd name="connsiteY4" fmla="*/ 322331 h 362920"/>
              <a:gd name="connsiteX5" fmla="*/ 135834 w 385453"/>
              <a:gd name="connsiteY5" fmla="*/ 336434 h 362920"/>
              <a:gd name="connsiteX6" fmla="*/ 145008 w 385453"/>
              <a:gd name="connsiteY6" fmla="*/ 333339 h 362920"/>
              <a:gd name="connsiteX7" fmla="*/ 145666 w 385453"/>
              <a:gd name="connsiteY7" fmla="*/ 300658 h 362920"/>
              <a:gd name="connsiteX8" fmla="*/ 162080 w 385453"/>
              <a:gd name="connsiteY8" fmla="*/ 301003 h 362920"/>
              <a:gd name="connsiteX9" fmla="*/ 165001 w 385453"/>
              <a:gd name="connsiteY9" fmla="*/ 292059 h 362920"/>
              <a:gd name="connsiteX10" fmla="*/ 188943 w 385453"/>
              <a:gd name="connsiteY10" fmla="*/ 271763 h 362920"/>
              <a:gd name="connsiteX11" fmla="*/ 203381 w 385453"/>
              <a:gd name="connsiteY11" fmla="*/ 267291 h 362920"/>
              <a:gd name="connsiteX12" fmla="*/ 211609 w 385453"/>
              <a:gd name="connsiteY12" fmla="*/ 243555 h 362920"/>
              <a:gd name="connsiteX13" fmla="*/ 239499 w 385453"/>
              <a:gd name="connsiteY13" fmla="*/ 234611 h 362920"/>
              <a:gd name="connsiteX14" fmla="*/ 237525 w 385453"/>
              <a:gd name="connsiteY14" fmla="*/ 212594 h 362920"/>
              <a:gd name="connsiteX15" fmla="*/ 253569 w 385453"/>
              <a:gd name="connsiteY15" fmla="*/ 210188 h 362920"/>
              <a:gd name="connsiteX16" fmla="*/ 259163 w 385453"/>
              <a:gd name="connsiteY16" fmla="*/ 189891 h 362920"/>
              <a:gd name="connsiteX17" fmla="*/ 257517 w 385453"/>
              <a:gd name="connsiteY17" fmla="*/ 168907 h 362920"/>
              <a:gd name="connsiteX18" fmla="*/ 279485 w 385453"/>
              <a:gd name="connsiteY18" fmla="*/ 144138 h 362920"/>
              <a:gd name="connsiteX19" fmla="*/ 305401 w 385453"/>
              <a:gd name="connsiteY19" fmla="*/ 138979 h 362920"/>
              <a:gd name="connsiteX20" fmla="*/ 328727 w 385453"/>
              <a:gd name="connsiteY20" fmla="*/ 149301 h 362920"/>
              <a:gd name="connsiteX21" fmla="*/ 358221 w 385453"/>
              <a:gd name="connsiteY21" fmla="*/ 154805 h 362920"/>
              <a:gd name="connsiteX22" fmla="*/ 385454 w 385453"/>
              <a:gd name="connsiteY22" fmla="*/ 155833 h 362920"/>
              <a:gd name="connsiteX23" fmla="*/ 378256 w 385453"/>
              <a:gd name="connsiteY23" fmla="*/ 147581 h 362920"/>
              <a:gd name="connsiteX24" fmla="*/ 346415 w 385453"/>
              <a:gd name="connsiteY24" fmla="*/ 93914 h 362920"/>
              <a:gd name="connsiteX25" fmla="*/ 315933 w 385453"/>
              <a:gd name="connsiteY25" fmla="*/ 31653 h 362920"/>
              <a:gd name="connsiteX26" fmla="*/ 290633 w 385453"/>
              <a:gd name="connsiteY26" fmla="*/ 12043 h 362920"/>
              <a:gd name="connsiteX27" fmla="*/ 245382 w 385453"/>
              <a:gd name="connsiteY27" fmla="*/ 2 h 362920"/>
              <a:gd name="connsiteX28" fmla="*/ 236538 w 385453"/>
              <a:gd name="connsiteY28" fmla="*/ 25116 h 362920"/>
              <a:gd name="connsiteX29" fmla="*/ 227653 w 385453"/>
              <a:gd name="connsiteY29" fmla="*/ 27523 h 362920"/>
              <a:gd name="connsiteX30" fmla="*/ 181743 w 385453"/>
              <a:gd name="connsiteY30" fmla="*/ 60548 h 362920"/>
              <a:gd name="connsiteX31" fmla="*/ 180756 w 385453"/>
              <a:gd name="connsiteY31" fmla="*/ 95979 h 362920"/>
              <a:gd name="connsiteX32" fmla="*/ 187339 w 385453"/>
              <a:gd name="connsiteY32" fmla="*/ 111113 h 362920"/>
              <a:gd name="connsiteX33" fmla="*/ 170595 w 385453"/>
              <a:gd name="connsiteY33" fmla="*/ 144138 h 362920"/>
              <a:gd name="connsiteX34" fmla="*/ 155499 w 385453"/>
              <a:gd name="connsiteY34" fmla="*/ 162370 h 362920"/>
              <a:gd name="connsiteX35" fmla="*/ 144021 w 385453"/>
              <a:gd name="connsiteY35" fmla="*/ 162370 h 362920"/>
              <a:gd name="connsiteX36" fmla="*/ 136494 w 385453"/>
              <a:gd name="connsiteY36" fmla="*/ 182321 h 362920"/>
              <a:gd name="connsiteX37" fmla="*/ 151219 w 385453"/>
              <a:gd name="connsiteY37" fmla="*/ 200553 h 362920"/>
              <a:gd name="connsiteX38" fmla="*/ 141718 w 385453"/>
              <a:gd name="connsiteY38" fmla="*/ 206403 h 362920"/>
              <a:gd name="connsiteX39" fmla="*/ 133201 w 385453"/>
              <a:gd name="connsiteY39" fmla="*/ 226354 h 362920"/>
              <a:gd name="connsiteX40" fmla="*/ 89556 w 385453"/>
              <a:gd name="connsiteY40" fmla="*/ 238395 h 362920"/>
              <a:gd name="connsiteX41" fmla="*/ 88569 w 385453"/>
              <a:gd name="connsiteY41" fmla="*/ 252155 h 362920"/>
              <a:gd name="connsiteX42" fmla="*/ 58743 w 385453"/>
              <a:gd name="connsiteY42" fmla="*/ 256283 h 362920"/>
              <a:gd name="connsiteX43" fmla="*/ 44305 w 385453"/>
              <a:gd name="connsiteY43" fmla="*/ 262131 h 362920"/>
              <a:gd name="connsiteX44" fmla="*/ 40684 w 385453"/>
              <a:gd name="connsiteY44" fmla="*/ 244587 h 362920"/>
              <a:gd name="connsiteX45" fmla="*/ 26575 w 385453"/>
              <a:gd name="connsiteY45" fmla="*/ 230827 h 362920"/>
              <a:gd name="connsiteX46" fmla="*/ 8228 w 385453"/>
              <a:gd name="connsiteY46" fmla="*/ 238739 h 362920"/>
              <a:gd name="connsiteX47" fmla="*/ 0 w 385453"/>
              <a:gd name="connsiteY47" fmla="*/ 277611 h 362920"/>
              <a:gd name="connsiteX48" fmla="*/ 18059 w 385453"/>
              <a:gd name="connsiteY48" fmla="*/ 329899 h 362920"/>
              <a:gd name="connsiteX49" fmla="*/ 25259 w 385453"/>
              <a:gd name="connsiteY49" fmla="*/ 344691 h 362920"/>
              <a:gd name="connsiteX50" fmla="*/ 23942 w 385453"/>
              <a:gd name="connsiteY50" fmla="*/ 362923 h 36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85453" h="362920">
                <a:moveTo>
                  <a:pt x="23942" y="362923"/>
                </a:moveTo>
                <a:lnTo>
                  <a:pt x="74787" y="334371"/>
                </a:lnTo>
                <a:lnTo>
                  <a:pt x="91859" y="339530"/>
                </a:lnTo>
                <a:lnTo>
                  <a:pt x="100704" y="320266"/>
                </a:lnTo>
                <a:lnTo>
                  <a:pt x="121396" y="322331"/>
                </a:lnTo>
                <a:lnTo>
                  <a:pt x="135834" y="336434"/>
                </a:lnTo>
                <a:lnTo>
                  <a:pt x="145008" y="333339"/>
                </a:lnTo>
                <a:lnTo>
                  <a:pt x="145666" y="300658"/>
                </a:lnTo>
                <a:lnTo>
                  <a:pt x="162080" y="301003"/>
                </a:lnTo>
                <a:lnTo>
                  <a:pt x="165001" y="292059"/>
                </a:lnTo>
                <a:lnTo>
                  <a:pt x="188943" y="271763"/>
                </a:lnTo>
                <a:lnTo>
                  <a:pt x="203381" y="267291"/>
                </a:lnTo>
                <a:lnTo>
                  <a:pt x="211609" y="243555"/>
                </a:lnTo>
                <a:lnTo>
                  <a:pt x="239499" y="234611"/>
                </a:lnTo>
                <a:lnTo>
                  <a:pt x="237525" y="212594"/>
                </a:lnTo>
                <a:lnTo>
                  <a:pt x="253569" y="210188"/>
                </a:lnTo>
                <a:lnTo>
                  <a:pt x="259163" y="189891"/>
                </a:lnTo>
                <a:lnTo>
                  <a:pt x="257517" y="168907"/>
                </a:lnTo>
                <a:lnTo>
                  <a:pt x="279485" y="144138"/>
                </a:lnTo>
                <a:lnTo>
                  <a:pt x="305401" y="138979"/>
                </a:lnTo>
                <a:lnTo>
                  <a:pt x="328727" y="149301"/>
                </a:lnTo>
                <a:lnTo>
                  <a:pt x="358221" y="154805"/>
                </a:lnTo>
                <a:lnTo>
                  <a:pt x="385454" y="155833"/>
                </a:lnTo>
                <a:lnTo>
                  <a:pt x="378256" y="147581"/>
                </a:lnTo>
                <a:lnTo>
                  <a:pt x="346415" y="93914"/>
                </a:lnTo>
                <a:lnTo>
                  <a:pt x="315933" y="31653"/>
                </a:lnTo>
                <a:lnTo>
                  <a:pt x="290633" y="12043"/>
                </a:lnTo>
                <a:lnTo>
                  <a:pt x="245382" y="2"/>
                </a:lnTo>
                <a:lnTo>
                  <a:pt x="236538" y="25116"/>
                </a:lnTo>
                <a:lnTo>
                  <a:pt x="227653" y="27523"/>
                </a:lnTo>
                <a:lnTo>
                  <a:pt x="181743" y="60548"/>
                </a:lnTo>
                <a:lnTo>
                  <a:pt x="180756" y="95979"/>
                </a:lnTo>
                <a:lnTo>
                  <a:pt x="187339" y="111113"/>
                </a:lnTo>
                <a:lnTo>
                  <a:pt x="170595" y="144138"/>
                </a:lnTo>
                <a:lnTo>
                  <a:pt x="155499" y="162370"/>
                </a:lnTo>
                <a:lnTo>
                  <a:pt x="144021" y="162370"/>
                </a:lnTo>
                <a:lnTo>
                  <a:pt x="136494" y="182321"/>
                </a:lnTo>
                <a:lnTo>
                  <a:pt x="151219" y="200553"/>
                </a:lnTo>
                <a:lnTo>
                  <a:pt x="141718" y="206403"/>
                </a:lnTo>
                <a:lnTo>
                  <a:pt x="133201" y="226354"/>
                </a:lnTo>
                <a:lnTo>
                  <a:pt x="89556" y="238395"/>
                </a:lnTo>
                <a:lnTo>
                  <a:pt x="88569" y="252155"/>
                </a:lnTo>
                <a:lnTo>
                  <a:pt x="58743" y="256283"/>
                </a:lnTo>
                <a:lnTo>
                  <a:pt x="44305" y="262131"/>
                </a:lnTo>
                <a:lnTo>
                  <a:pt x="40684" y="244587"/>
                </a:lnTo>
                <a:lnTo>
                  <a:pt x="26575" y="230827"/>
                </a:lnTo>
                <a:lnTo>
                  <a:pt x="8228" y="238739"/>
                </a:lnTo>
                <a:lnTo>
                  <a:pt x="0" y="277611"/>
                </a:lnTo>
                <a:lnTo>
                  <a:pt x="18059" y="329899"/>
                </a:lnTo>
                <a:lnTo>
                  <a:pt x="25259" y="344691"/>
                </a:lnTo>
                <a:lnTo>
                  <a:pt x="23942" y="362923"/>
                </a:lnTo>
                <a:close/>
              </a:path>
            </a:pathLst>
          </a:custGeom>
          <a:solidFill>
            <a:srgbClr val="41B6C4"/>
          </a:solidFill>
          <a:ln w="19050" cap="flat">
            <a:solidFill>
              <a:schemeClr val="tx1"/>
            </a:solidFill>
            <a:prstDash val="solid"/>
            <a:miter/>
          </a:ln>
        </p:spPr>
        <p:txBody>
          <a:bodyPr rtlCol="0" anchor="ctr"/>
          <a:lstStyle/>
          <a:p>
            <a:endParaRPr lang="pt-BR" dirty="0"/>
          </a:p>
        </p:txBody>
      </p:sp>
      <p:sp>
        <p:nvSpPr>
          <p:cNvPr id="25" name="Retângulo 24">
            <a:extLst>
              <a:ext uri="{FF2B5EF4-FFF2-40B4-BE49-F238E27FC236}">
                <a16:creationId xmlns:a16="http://schemas.microsoft.com/office/drawing/2014/main" id="{F64DABA3-C700-3455-38C1-523C0DB3A797}"/>
              </a:ext>
            </a:extLst>
          </p:cNvPr>
          <p:cNvSpPr/>
          <p:nvPr/>
        </p:nvSpPr>
        <p:spPr>
          <a:xfrm>
            <a:off x="1002620" y="655480"/>
            <a:ext cx="189000" cy="104255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2700">
              <a:solidFill>
                <a:prstClr val="white"/>
              </a:solidFill>
              <a:latin typeface="Calibri" panose="020F0502020204030204"/>
            </a:endParaRPr>
          </a:p>
        </p:txBody>
      </p:sp>
      <p:sp>
        <p:nvSpPr>
          <p:cNvPr id="75" name="Forma Livre 74">
            <a:extLst>
              <a:ext uri="{FF2B5EF4-FFF2-40B4-BE49-F238E27FC236}">
                <a16:creationId xmlns:a16="http://schemas.microsoft.com/office/drawing/2014/main" id="{3D9454C8-C8F6-3445-7CC1-207F4B2CC42F}"/>
              </a:ext>
            </a:extLst>
          </p:cNvPr>
          <p:cNvSpPr/>
          <p:nvPr/>
        </p:nvSpPr>
        <p:spPr>
          <a:xfrm>
            <a:off x="11577235" y="6011984"/>
            <a:ext cx="2277783" cy="1493057"/>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1.607 </a:t>
            </a:r>
            <a:r>
              <a:rPr lang="pt-BR" sz="3300" b="1" dirty="0">
                <a:solidFill>
                  <a:schemeClr val="accent3">
                    <a:lumMod val="75000"/>
                  </a:schemeClr>
                </a:solidFill>
                <a:latin typeface="Segoe UI Black" panose="020B0A02040204020203" pitchFamily="34" charset="0"/>
                <a:ea typeface="Segoe UI Black" panose="020B0A02040204020203" pitchFamily="34" charset="0"/>
              </a:rPr>
              <a:t>PESSOAS</a:t>
            </a:r>
            <a:r>
              <a:rPr lang="pt-BR" sz="2400" b="1" dirty="0">
                <a:latin typeface="Segoe UI Black" panose="020B0A02040204020203" pitchFamily="34" charset="0"/>
                <a:ea typeface="Segoe UI Black" panose="020B0A02040204020203" pitchFamily="34" charset="0"/>
              </a:rPr>
              <a:t> beneficiadas</a:t>
            </a:r>
            <a:endParaRPr lang="pt-BR" sz="2400" b="1" dirty="0">
              <a:solidFill>
                <a:schemeClr val="accent4">
                  <a:lumMod val="75000"/>
                </a:schemeClr>
              </a:solidFill>
              <a:latin typeface="Segoe UI Black" panose="020B0A02040204020203" pitchFamily="34" charset="0"/>
              <a:ea typeface="Segoe UI Black" panose="020B0A02040204020203" pitchFamily="34" charset="0"/>
            </a:endParaRPr>
          </a:p>
        </p:txBody>
      </p:sp>
      <p:sp>
        <p:nvSpPr>
          <p:cNvPr id="76" name="Forma Livre 75">
            <a:extLst>
              <a:ext uri="{FF2B5EF4-FFF2-40B4-BE49-F238E27FC236}">
                <a16:creationId xmlns:a16="http://schemas.microsoft.com/office/drawing/2014/main" id="{87E1968E-5440-C6F0-3C31-1FCA51E4B52B}"/>
              </a:ext>
            </a:extLst>
          </p:cNvPr>
          <p:cNvSpPr/>
          <p:nvPr/>
        </p:nvSpPr>
        <p:spPr>
          <a:xfrm>
            <a:off x="11353800" y="4058452"/>
            <a:ext cx="2645540"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357 </a:t>
            </a:r>
            <a:r>
              <a:rPr lang="pt-BR" sz="3300" b="1" dirty="0">
                <a:solidFill>
                  <a:schemeClr val="accent4">
                    <a:lumMod val="75000"/>
                  </a:schemeClr>
                </a:solidFill>
                <a:latin typeface="Segoe UI Black" panose="020B0A02040204020203" pitchFamily="34" charset="0"/>
                <a:ea typeface="Segoe UI Black" panose="020B0A02040204020203" pitchFamily="34" charset="0"/>
              </a:rPr>
              <a:t>FAMÍLIAS</a:t>
            </a:r>
            <a:r>
              <a:rPr lang="pt-BR" sz="2400" b="1" dirty="0">
                <a:solidFill>
                  <a:schemeClr val="tx1"/>
                </a:solidFill>
                <a:latin typeface="Segoe UI Black" panose="020B0A02040204020203" pitchFamily="34" charset="0"/>
                <a:ea typeface="Segoe UI Black" panose="020B0A02040204020203" pitchFamily="34" charset="0"/>
              </a:rPr>
              <a:t> atendidas</a:t>
            </a:r>
          </a:p>
        </p:txBody>
      </p:sp>
      <p:pic>
        <p:nvPicPr>
          <p:cNvPr id="77" name="Picture 2" descr="https://static.vecteezy.com/ti/vetor-gratis/p3/5720392-pais-e-filho-icone-familia-ilustracao-isolado-em-fundo-branco-gratis-vetor.jpg">
            <a:extLst>
              <a:ext uri="{FF2B5EF4-FFF2-40B4-BE49-F238E27FC236}">
                <a16:creationId xmlns:a16="http://schemas.microsoft.com/office/drawing/2014/main" id="{638D412A-05FC-6852-8AD9-1BA64BBFE214}"/>
              </a:ext>
            </a:extLst>
          </p:cNvPr>
          <p:cNvPicPr>
            <a:picLocks noChangeAspect="1" noChangeArrowheads="1"/>
          </p:cNvPicPr>
          <p:nvPr/>
        </p:nvPicPr>
        <p:blipFill>
          <a:blip r:embed="rId2" cstate="print">
            <a:biLevel thresh="75000"/>
            <a:extLst>
              <a:ext uri="{BEBA8EAE-BF5A-486C-A8C5-ECC9F3942E4B}">
                <a14:imgProps xmlns:a14="http://schemas.microsoft.com/office/drawing/2010/main">
                  <a14:imgLayer r:embed="rId3">
                    <a14:imgEffect>
                      <a14:backgroundRemoval t="10000" b="90000" l="10000" r="90000">
                        <a14:foregroundMark x1="36302" y1="19583" x2="36302" y2="19583"/>
                        <a14:foregroundMark x1="59635" y1="20990" x2="59635" y2="20990"/>
                        <a14:foregroundMark x1="47969" y1="80104" x2="47969" y2="80104"/>
                      </a14:backgroundRemoval>
                    </a14:imgEffect>
                  </a14:imgLayer>
                </a14:imgProps>
              </a:ext>
              <a:ext uri="{28A0092B-C50C-407E-A947-70E740481C1C}">
                <a14:useLocalDpi xmlns:a14="http://schemas.microsoft.com/office/drawing/2010/main" val="0"/>
              </a:ext>
            </a:extLst>
          </a:blip>
          <a:srcRect/>
          <a:stretch>
            <a:fillRect/>
          </a:stretch>
        </p:blipFill>
        <p:spPr bwMode="auto">
          <a:xfrm>
            <a:off x="10228600" y="8096689"/>
            <a:ext cx="1163750" cy="116375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https://i0.wp.com/imagensemoldes.com.br/wp-content/uploads/2020/05/%C3%8Dcone-Fam%C3%ADlia-PNG.png?fit=800%2C787&amp;ssl=1">
            <a:extLst>
              <a:ext uri="{FF2B5EF4-FFF2-40B4-BE49-F238E27FC236}">
                <a16:creationId xmlns:a16="http://schemas.microsoft.com/office/drawing/2014/main" id="{471DF3EA-B79F-80CF-1434-D5F9DF9B097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63084" y="6195306"/>
            <a:ext cx="1069480" cy="1052101"/>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Agrupar 80">
            <a:extLst>
              <a:ext uri="{FF2B5EF4-FFF2-40B4-BE49-F238E27FC236}">
                <a16:creationId xmlns:a16="http://schemas.microsoft.com/office/drawing/2014/main" id="{4A962726-9294-D8BA-CE05-6BE2647F1A31}"/>
              </a:ext>
            </a:extLst>
          </p:cNvPr>
          <p:cNvGrpSpPr/>
          <p:nvPr/>
        </p:nvGrpSpPr>
        <p:grpSpPr>
          <a:xfrm>
            <a:off x="12235623" y="2344794"/>
            <a:ext cx="3897793" cy="804379"/>
            <a:chOff x="8312816" y="1241812"/>
            <a:chExt cx="3310131" cy="752707"/>
          </a:xfrm>
          <a:solidFill>
            <a:schemeClr val="accent1">
              <a:lumMod val="50000"/>
            </a:schemeClr>
          </a:solidFill>
        </p:grpSpPr>
        <p:sp>
          <p:nvSpPr>
            <p:cNvPr id="82" name="Retângulo 81">
              <a:extLst>
                <a:ext uri="{FF2B5EF4-FFF2-40B4-BE49-F238E27FC236}">
                  <a16:creationId xmlns:a16="http://schemas.microsoft.com/office/drawing/2014/main" id="{C80974C0-CBD0-4A5E-E3B1-3562B5083DB0}"/>
                </a:ext>
              </a:extLst>
            </p:cNvPr>
            <p:cNvSpPr/>
            <p:nvPr/>
          </p:nvSpPr>
          <p:spPr>
            <a:xfrm>
              <a:off x="8525184" y="1306253"/>
              <a:ext cx="3097763" cy="6882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a:p>
          </p:txBody>
        </p:sp>
        <p:sp>
          <p:nvSpPr>
            <p:cNvPr id="83" name="Forma Livre 82">
              <a:extLst>
                <a:ext uri="{FF2B5EF4-FFF2-40B4-BE49-F238E27FC236}">
                  <a16:creationId xmlns:a16="http://schemas.microsoft.com/office/drawing/2014/main" id="{1404D3D3-472A-75DC-9696-243314BB3255}"/>
                </a:ext>
              </a:extLst>
            </p:cNvPr>
            <p:cNvSpPr/>
            <p:nvPr/>
          </p:nvSpPr>
          <p:spPr>
            <a:xfrm>
              <a:off x="8312816" y="1241812"/>
              <a:ext cx="3310131" cy="586283"/>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3600" b="1" dirty="0">
                  <a:solidFill>
                    <a:schemeClr val="bg1"/>
                  </a:solidFill>
                  <a:latin typeface="Segoe UI Black" panose="020B0A02040204020203" pitchFamily="34" charset="0"/>
                  <a:ea typeface="Segoe UI Black" panose="020B0A02040204020203" pitchFamily="34" charset="0"/>
                </a:rPr>
                <a:t>Resultados</a:t>
              </a:r>
              <a:endParaRPr lang="pt-BR" sz="3600" b="1" kern="1200" dirty="0">
                <a:solidFill>
                  <a:schemeClr val="bg1"/>
                </a:solidFill>
                <a:latin typeface="Segoe UI Black" panose="020B0A02040204020203" pitchFamily="34" charset="0"/>
                <a:ea typeface="Segoe UI Black" panose="020B0A02040204020203" pitchFamily="34" charset="0"/>
              </a:endParaRPr>
            </a:p>
          </p:txBody>
        </p:sp>
      </p:grpSp>
      <p:sp>
        <p:nvSpPr>
          <p:cNvPr id="84" name="CaixaDeTexto 83">
            <a:extLst>
              <a:ext uri="{FF2B5EF4-FFF2-40B4-BE49-F238E27FC236}">
                <a16:creationId xmlns:a16="http://schemas.microsoft.com/office/drawing/2014/main" id="{8DF6BD94-5831-43C4-3276-E045838E77C0}"/>
              </a:ext>
            </a:extLst>
          </p:cNvPr>
          <p:cNvSpPr txBox="1"/>
          <p:nvPr/>
        </p:nvSpPr>
        <p:spPr>
          <a:xfrm>
            <a:off x="1143000" y="610969"/>
            <a:ext cx="13417112" cy="646331"/>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pt-BR" sz="3600" b="1" dirty="0"/>
              <a:t>Programa de Universalização do Acesso à Energia Elétrica</a:t>
            </a:r>
          </a:p>
        </p:txBody>
      </p:sp>
      <p:sp>
        <p:nvSpPr>
          <p:cNvPr id="85" name="CaixaDeTexto 84">
            <a:extLst>
              <a:ext uri="{FF2B5EF4-FFF2-40B4-BE49-F238E27FC236}">
                <a16:creationId xmlns:a16="http://schemas.microsoft.com/office/drawing/2014/main" id="{C7A17F3E-138E-1AAC-8AC8-42AD02C4B360}"/>
              </a:ext>
            </a:extLst>
          </p:cNvPr>
          <p:cNvSpPr txBox="1"/>
          <p:nvPr/>
        </p:nvSpPr>
        <p:spPr>
          <a:xfrm>
            <a:off x="1143000" y="1104900"/>
            <a:ext cx="13417112" cy="584775"/>
          </a:xfrm>
          <a:prstGeom prst="rect">
            <a:avLst/>
          </a:prstGeom>
          <a:noFill/>
        </p:spPr>
        <p:txBody>
          <a:bodyPr wrap="square" rtlCol="0">
            <a:spAutoFit/>
          </a:bodyPr>
          <a:lstStyle/>
          <a:p>
            <a:pPr>
              <a:defRPr/>
            </a:pPr>
            <a:r>
              <a:rPr lang="pt-BR" sz="3200" dirty="0"/>
              <a:t>Programa </a:t>
            </a:r>
            <a:r>
              <a:rPr lang="pt-BR" sz="3200" b="1" dirty="0">
                <a:effectLst>
                  <a:outerShdw blurRad="38100" dist="38100" dir="2700000" algn="tl">
                    <a:srgbClr val="000000">
                      <a:alpha val="43137"/>
                    </a:srgbClr>
                  </a:outerShdw>
                </a:effectLst>
              </a:rPr>
              <a:t>LUZ PARA TODOS</a:t>
            </a:r>
          </a:p>
        </p:txBody>
      </p:sp>
      <p:sp>
        <p:nvSpPr>
          <p:cNvPr id="87" name="Retângulo 86">
            <a:extLst>
              <a:ext uri="{FF2B5EF4-FFF2-40B4-BE49-F238E27FC236}">
                <a16:creationId xmlns:a16="http://schemas.microsoft.com/office/drawing/2014/main" id="{8437AB92-F0B7-16C9-12C5-ED94E9D47B98}"/>
              </a:ext>
            </a:extLst>
          </p:cNvPr>
          <p:cNvSpPr/>
          <p:nvPr/>
        </p:nvSpPr>
        <p:spPr>
          <a:xfrm>
            <a:off x="-2" y="2171700"/>
            <a:ext cx="11125200" cy="7797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88" name="CaixaDeTexto 87">
            <a:extLst>
              <a:ext uri="{FF2B5EF4-FFF2-40B4-BE49-F238E27FC236}">
                <a16:creationId xmlns:a16="http://schemas.microsoft.com/office/drawing/2014/main" id="{4F8CEC55-7F1A-948C-94AF-C302F31E02F6}"/>
              </a:ext>
            </a:extLst>
          </p:cNvPr>
          <p:cNvSpPr txBox="1"/>
          <p:nvPr/>
        </p:nvSpPr>
        <p:spPr>
          <a:xfrm>
            <a:off x="-2" y="2206468"/>
            <a:ext cx="11125200" cy="769441"/>
          </a:xfrm>
          <a:prstGeom prst="rect">
            <a:avLst/>
          </a:prstGeom>
          <a:noFill/>
        </p:spPr>
        <p:txBody>
          <a:bodyPr wrap="square" rtlCol="0">
            <a:spAutoFit/>
          </a:bodyPr>
          <a:lstStyle/>
          <a:p>
            <a:r>
              <a:rPr lang="pt-BR" sz="4400" b="1" dirty="0">
                <a:solidFill>
                  <a:schemeClr val="bg1"/>
                </a:solidFill>
                <a:latin typeface="Arial Black" panose="020B0A04020102020204" pitchFamily="34" charset="0"/>
                <a:cs typeface="Arial" panose="020B0604020202020204" pitchFamily="34" charset="0"/>
              </a:rPr>
              <a:t>LPT – Município de Ponta de Pedras</a:t>
            </a:r>
            <a:endParaRPr lang="pt-BR" sz="2800" b="1" dirty="0">
              <a:solidFill>
                <a:srgbClr val="00008B"/>
              </a:solidFill>
              <a:latin typeface="Arial Bold"/>
              <a:cs typeface="Arial" panose="020B0604020202020204" pitchFamily="34" charset="0"/>
            </a:endParaRPr>
          </a:p>
        </p:txBody>
      </p:sp>
      <p:pic>
        <p:nvPicPr>
          <p:cNvPr id="5" name="Gráfico 4" descr="Sala de aula com preenchimento sólido">
            <a:extLst>
              <a:ext uri="{FF2B5EF4-FFF2-40B4-BE49-F238E27FC236}">
                <a16:creationId xmlns:a16="http://schemas.microsoft.com/office/drawing/2014/main" id="{802143E2-9395-8BFE-1EB3-1CF27D8600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391224" y="4262144"/>
            <a:ext cx="1076549" cy="1076549"/>
          </a:xfrm>
          <a:prstGeom prst="rect">
            <a:avLst/>
          </a:prstGeom>
        </p:spPr>
      </p:pic>
      <p:sp>
        <p:nvSpPr>
          <p:cNvPr id="6" name="Retângulo 5">
            <a:extLst>
              <a:ext uri="{FF2B5EF4-FFF2-40B4-BE49-F238E27FC236}">
                <a16:creationId xmlns:a16="http://schemas.microsoft.com/office/drawing/2014/main" id="{4A8897EA-6689-4655-9EBE-2D906F008444}"/>
              </a:ext>
            </a:extLst>
          </p:cNvPr>
          <p:cNvSpPr/>
          <p:nvPr/>
        </p:nvSpPr>
        <p:spPr>
          <a:xfrm>
            <a:off x="14114801" y="3549522"/>
            <a:ext cx="45719" cy="673747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Picture 8" descr="https://cdn-icons-png.flaticon.com/512/1416/1416832.png">
            <a:extLst>
              <a:ext uri="{FF2B5EF4-FFF2-40B4-BE49-F238E27FC236}">
                <a16:creationId xmlns:a16="http://schemas.microsoft.com/office/drawing/2014/main" id="{BA7AEE7C-8E32-1ED5-7A03-4D8143F79F1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10800" y="4262144"/>
            <a:ext cx="1160803" cy="1160803"/>
          </a:xfrm>
          <a:prstGeom prst="rect">
            <a:avLst/>
          </a:prstGeom>
          <a:noFill/>
          <a:extLst>
            <a:ext uri="{909E8E84-426E-40DD-AFC4-6F175D3DCCD1}">
              <a14:hiddenFill xmlns:a14="http://schemas.microsoft.com/office/drawing/2010/main">
                <a:solidFill>
                  <a:srgbClr val="FFFFFF"/>
                </a:solidFill>
              </a14:hiddenFill>
            </a:ext>
          </a:extLst>
        </p:spPr>
      </p:pic>
      <p:sp>
        <p:nvSpPr>
          <p:cNvPr id="8" name="Forma Livre 78">
            <a:extLst>
              <a:ext uri="{FF2B5EF4-FFF2-40B4-BE49-F238E27FC236}">
                <a16:creationId xmlns:a16="http://schemas.microsoft.com/office/drawing/2014/main" id="{3059480A-AB95-2C3A-35AC-CE1823B40CC2}"/>
              </a:ext>
            </a:extLst>
          </p:cNvPr>
          <p:cNvSpPr/>
          <p:nvPr/>
        </p:nvSpPr>
        <p:spPr>
          <a:xfrm>
            <a:off x="11613467" y="7816295"/>
            <a:ext cx="2462668"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spcBef>
                <a:spcPct val="0"/>
              </a:spcBef>
              <a:spcAft>
                <a:spcPct val="35000"/>
              </a:spcAft>
            </a:pPr>
            <a:r>
              <a:rPr lang="pt-BR" sz="4200" b="1" dirty="0">
                <a:latin typeface="Segoe UI Black" panose="020B0A02040204020203" pitchFamily="34" charset="0"/>
                <a:ea typeface="Segoe UI Black" panose="020B0A02040204020203" pitchFamily="34" charset="0"/>
              </a:rPr>
              <a:t>3.768 </a:t>
            </a:r>
            <a:r>
              <a:rPr lang="pt-BR" sz="3300" b="1" dirty="0">
                <a:solidFill>
                  <a:schemeClr val="tx2">
                    <a:lumMod val="60000"/>
                    <a:lumOff val="40000"/>
                  </a:schemeClr>
                </a:solidFill>
                <a:latin typeface="Segoe UI Black" panose="020B0A02040204020203" pitchFamily="34" charset="0"/>
                <a:ea typeface="Segoe UI Black" panose="020B0A02040204020203" pitchFamily="34" charset="0"/>
              </a:rPr>
              <a:t>FAMÍLIAS </a:t>
            </a:r>
            <a:r>
              <a:rPr lang="pt-BR" sz="2400" b="1" dirty="0">
                <a:latin typeface="Segoe UI Black" panose="020B0A02040204020203" pitchFamily="34" charset="0"/>
                <a:ea typeface="Segoe UI Black" panose="020B0A02040204020203" pitchFamily="34" charset="0"/>
              </a:rPr>
              <a:t>a serem atendidas</a:t>
            </a:r>
          </a:p>
        </p:txBody>
      </p:sp>
      <p:sp>
        <p:nvSpPr>
          <p:cNvPr id="9" name="Forma Livre 75">
            <a:extLst>
              <a:ext uri="{FF2B5EF4-FFF2-40B4-BE49-F238E27FC236}">
                <a16:creationId xmlns:a16="http://schemas.microsoft.com/office/drawing/2014/main" id="{CFD2B395-0176-9244-3867-282B9BA052C2}"/>
              </a:ext>
            </a:extLst>
          </p:cNvPr>
          <p:cNvSpPr/>
          <p:nvPr/>
        </p:nvSpPr>
        <p:spPr>
          <a:xfrm>
            <a:off x="15428550" y="4078346"/>
            <a:ext cx="2645540"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 -</a:t>
            </a:r>
          </a:p>
          <a:p>
            <a:pPr lvl="0" algn="ctr" defTabSz="1555750">
              <a:lnSpc>
                <a:spcPct val="90000"/>
              </a:lnSpc>
              <a:spcBef>
                <a:spcPct val="0"/>
              </a:spcBef>
              <a:spcAft>
                <a:spcPct val="35000"/>
              </a:spcAft>
            </a:pPr>
            <a:r>
              <a:rPr lang="pt-BR" sz="3300" b="1" dirty="0">
                <a:solidFill>
                  <a:schemeClr val="accent4">
                    <a:lumMod val="75000"/>
                  </a:schemeClr>
                </a:solidFill>
                <a:latin typeface="Segoe UI Black" panose="020B0A02040204020203" pitchFamily="34" charset="0"/>
                <a:ea typeface="Segoe UI Black" panose="020B0A02040204020203" pitchFamily="34" charset="0"/>
              </a:rPr>
              <a:t>ESCOLAS </a:t>
            </a:r>
            <a:r>
              <a:rPr lang="pt-BR" sz="2400" b="1" dirty="0">
                <a:solidFill>
                  <a:schemeClr val="tx1"/>
                </a:solidFill>
                <a:latin typeface="Segoe UI Black" panose="020B0A02040204020203" pitchFamily="34" charset="0"/>
                <a:ea typeface="Segoe UI Black" panose="020B0A02040204020203" pitchFamily="34" charset="0"/>
              </a:rPr>
              <a:t>atendidas</a:t>
            </a:r>
          </a:p>
        </p:txBody>
      </p:sp>
      <p:sp>
        <p:nvSpPr>
          <p:cNvPr id="10" name="Forma Livre 75">
            <a:extLst>
              <a:ext uri="{FF2B5EF4-FFF2-40B4-BE49-F238E27FC236}">
                <a16:creationId xmlns:a16="http://schemas.microsoft.com/office/drawing/2014/main" id="{0D844968-9341-BF76-BBF5-4F5A64EE05F1}"/>
              </a:ext>
            </a:extLst>
          </p:cNvPr>
          <p:cNvSpPr/>
          <p:nvPr/>
        </p:nvSpPr>
        <p:spPr>
          <a:xfrm>
            <a:off x="15614071" y="5999284"/>
            <a:ext cx="2274497"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32 </a:t>
            </a:r>
            <a:r>
              <a:rPr lang="pt-BR" sz="3300" b="1" dirty="0">
                <a:solidFill>
                  <a:schemeClr val="accent4">
                    <a:lumMod val="75000"/>
                  </a:schemeClr>
                </a:solidFill>
                <a:latin typeface="Segoe UI Black" panose="020B0A02040204020203" pitchFamily="34" charset="0"/>
                <a:ea typeface="Segoe UI Black" panose="020B0A02040204020203" pitchFamily="34" charset="0"/>
              </a:rPr>
              <a:t>ESCOLAS </a:t>
            </a:r>
            <a:r>
              <a:rPr lang="pt-BR" sz="2400" b="1" dirty="0">
                <a:solidFill>
                  <a:schemeClr val="tx1"/>
                </a:solidFill>
                <a:latin typeface="Segoe UI Black" panose="020B0A02040204020203" pitchFamily="34" charset="0"/>
                <a:ea typeface="Segoe UI Black" panose="020B0A02040204020203" pitchFamily="34" charset="0"/>
              </a:rPr>
              <a:t>a serem atendidas</a:t>
            </a:r>
          </a:p>
        </p:txBody>
      </p:sp>
      <p:pic>
        <p:nvPicPr>
          <p:cNvPr id="13" name="Gráfico 12" descr="Sala de aula estrutura de tópicos">
            <a:extLst>
              <a:ext uri="{FF2B5EF4-FFF2-40B4-BE49-F238E27FC236}">
                <a16:creationId xmlns:a16="http://schemas.microsoft.com/office/drawing/2014/main" id="{A647BD15-81B9-621C-DF25-CDC414DAA0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485105" y="6613824"/>
            <a:ext cx="914400" cy="914400"/>
          </a:xfrm>
          <a:prstGeom prst="rect">
            <a:avLst/>
          </a:prstGeom>
        </p:spPr>
      </p:pic>
      <p:sp>
        <p:nvSpPr>
          <p:cNvPr id="2" name="CaixaDeTexto 1">
            <a:extLst>
              <a:ext uri="{FF2B5EF4-FFF2-40B4-BE49-F238E27FC236}">
                <a16:creationId xmlns:a16="http://schemas.microsoft.com/office/drawing/2014/main" id="{3307C06E-7C0B-F5DA-A233-B6ADC801F471}"/>
              </a:ext>
            </a:extLst>
          </p:cNvPr>
          <p:cNvSpPr txBox="1"/>
          <p:nvPr/>
        </p:nvSpPr>
        <p:spPr>
          <a:xfrm>
            <a:off x="4707084" y="7779508"/>
            <a:ext cx="2303316" cy="369332"/>
          </a:xfrm>
          <a:prstGeom prst="rect">
            <a:avLst/>
          </a:prstGeom>
          <a:noFill/>
        </p:spPr>
        <p:txBody>
          <a:bodyPr wrap="square">
            <a:spAutoFit/>
          </a:bodyPr>
          <a:lstStyle/>
          <a:p>
            <a:r>
              <a:rPr lang="pt-BR" sz="1800" b="1" dirty="0">
                <a:solidFill>
                  <a:schemeClr val="bg1"/>
                </a:solidFill>
                <a:latin typeface="Arial Black" panose="020B0A04020102020204" pitchFamily="34" charset="0"/>
                <a:cs typeface="Arial" panose="020B0604020202020204" pitchFamily="34" charset="0"/>
              </a:rPr>
              <a:t>Ponta de Pedras</a:t>
            </a:r>
            <a:endParaRPr lang="pt-BR" dirty="0"/>
          </a:p>
        </p:txBody>
      </p:sp>
      <p:sp>
        <p:nvSpPr>
          <p:cNvPr id="11" name="Forma Livre 75">
            <a:extLst>
              <a:ext uri="{FF2B5EF4-FFF2-40B4-BE49-F238E27FC236}">
                <a16:creationId xmlns:a16="http://schemas.microsoft.com/office/drawing/2014/main" id="{A3DC08C2-7DC2-EAB6-A7B9-4CECC2887287}"/>
              </a:ext>
            </a:extLst>
          </p:cNvPr>
          <p:cNvSpPr/>
          <p:nvPr/>
        </p:nvSpPr>
        <p:spPr>
          <a:xfrm>
            <a:off x="14931425" y="8267700"/>
            <a:ext cx="3142665"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 </a:t>
            </a:r>
            <a:r>
              <a:rPr lang="pt-BR" sz="2400" b="1" dirty="0">
                <a:solidFill>
                  <a:prstClr val="black"/>
                </a:solidFill>
                <a:latin typeface="Segoe UI Black" panose="020B0A02040204020203" pitchFamily="34" charset="0"/>
                <a:ea typeface="Segoe UI Black" panose="020B0A02040204020203" pitchFamily="34" charset="0"/>
              </a:rPr>
              <a:t>sendo </a:t>
            </a:r>
            <a:r>
              <a:rPr lang="pt-BR" sz="4200" b="1" dirty="0">
                <a:latin typeface="Segoe UI Black" panose="020B0A02040204020203" pitchFamily="34" charset="0"/>
                <a:ea typeface="Segoe UI Black" panose="020B0A02040204020203" pitchFamily="34" charset="0"/>
              </a:rPr>
              <a:t>28 </a:t>
            </a:r>
            <a:r>
              <a:rPr lang="pt-BR" sz="3300" b="1" dirty="0">
                <a:solidFill>
                  <a:schemeClr val="accent4">
                    <a:lumMod val="75000"/>
                  </a:schemeClr>
                </a:solidFill>
                <a:latin typeface="Segoe UI Black" panose="020B0A02040204020203" pitchFamily="34" charset="0"/>
                <a:ea typeface="Segoe UI Black" panose="020B0A02040204020203" pitchFamily="34" charset="0"/>
              </a:rPr>
              <a:t>até </a:t>
            </a:r>
            <a:r>
              <a:rPr lang="pt-BR" sz="3300" b="1" dirty="0" err="1">
                <a:solidFill>
                  <a:schemeClr val="accent4">
                    <a:lumMod val="75000"/>
                  </a:schemeClr>
                </a:solidFill>
                <a:latin typeface="Segoe UI Black" panose="020B0A02040204020203" pitchFamily="34" charset="0"/>
                <a:ea typeface="Segoe UI Black" panose="020B0A02040204020203" pitchFamily="34" charset="0"/>
              </a:rPr>
              <a:t>jun</a:t>
            </a:r>
            <a:r>
              <a:rPr lang="pt-BR" sz="3300" b="1" dirty="0">
                <a:solidFill>
                  <a:schemeClr val="accent4">
                    <a:lumMod val="75000"/>
                  </a:schemeClr>
                </a:solidFill>
                <a:latin typeface="Segoe UI Black" panose="020B0A02040204020203" pitchFamily="34" charset="0"/>
                <a:ea typeface="Segoe UI Black" panose="020B0A02040204020203" pitchFamily="34" charset="0"/>
              </a:rPr>
              <a:t>/25</a:t>
            </a:r>
            <a:endParaRPr lang="pt-BR" sz="2400" b="1" dirty="0">
              <a:solidFill>
                <a:schemeClr val="tx1"/>
              </a:solidFill>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131526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42" presetClass="entr" presetSubtype="0"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fade">
                                      <p:cBhvr>
                                        <p:cTn id="10" dur="500"/>
                                        <p:tgtEl>
                                          <p:spTgt spid="77"/>
                                        </p:tgtEl>
                                      </p:cBhvr>
                                    </p:animEffect>
                                    <p:anim calcmode="lin" valueType="num">
                                      <p:cBhvr>
                                        <p:cTn id="11" dur="500" fill="hold"/>
                                        <p:tgtEl>
                                          <p:spTgt spid="77"/>
                                        </p:tgtEl>
                                        <p:attrNameLst>
                                          <p:attrName>ppt_x</p:attrName>
                                        </p:attrNameLst>
                                      </p:cBhvr>
                                      <p:tavLst>
                                        <p:tav tm="0">
                                          <p:val>
                                            <p:strVal val="#ppt_x"/>
                                          </p:val>
                                        </p:tav>
                                        <p:tav tm="100000">
                                          <p:val>
                                            <p:strVal val="#ppt_x"/>
                                          </p:val>
                                        </p:tav>
                                      </p:tavLst>
                                    </p:anim>
                                    <p:anim calcmode="lin" valueType="num">
                                      <p:cBhvr>
                                        <p:cTn id="12" dur="500" fill="hold"/>
                                        <p:tgtEl>
                                          <p:spTgt spid="7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500"/>
                                        <p:tgtEl>
                                          <p:spTgt spid="78"/>
                                        </p:tgtEl>
                                      </p:cBhvr>
                                    </p:animEffect>
                                    <p:anim calcmode="lin" valueType="num">
                                      <p:cBhvr>
                                        <p:cTn id="16" dur="500" fill="hold"/>
                                        <p:tgtEl>
                                          <p:spTgt spid="78"/>
                                        </p:tgtEl>
                                        <p:attrNameLst>
                                          <p:attrName>ppt_x</p:attrName>
                                        </p:attrNameLst>
                                      </p:cBhvr>
                                      <p:tavLst>
                                        <p:tav tm="0">
                                          <p:val>
                                            <p:strVal val="#ppt_x"/>
                                          </p:val>
                                        </p:tav>
                                        <p:tav tm="100000">
                                          <p:val>
                                            <p:strVal val="#ppt_x"/>
                                          </p:val>
                                        </p:tav>
                                      </p:tavLst>
                                    </p:anim>
                                    <p:anim calcmode="lin" valueType="num">
                                      <p:cBhvr>
                                        <p:cTn id="17" dur="500" fill="hold"/>
                                        <p:tgtEl>
                                          <p:spTgt spid="7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anim calcmode="lin" valueType="num">
                                      <p:cBhvr>
                                        <p:cTn id="21" dur="500" fill="hold"/>
                                        <p:tgtEl>
                                          <p:spTgt spid="76"/>
                                        </p:tgtEl>
                                        <p:attrNameLst>
                                          <p:attrName>ppt_x</p:attrName>
                                        </p:attrNameLst>
                                      </p:cBhvr>
                                      <p:tavLst>
                                        <p:tav tm="0">
                                          <p:val>
                                            <p:strVal val="#ppt_x"/>
                                          </p:val>
                                        </p:tav>
                                        <p:tav tm="100000">
                                          <p:val>
                                            <p:strVal val="#ppt_x"/>
                                          </p:val>
                                        </p:tav>
                                      </p:tavLst>
                                    </p:anim>
                                    <p:anim calcmode="lin" valueType="num">
                                      <p:cBhvr>
                                        <p:cTn id="22" dur="500" fill="hold"/>
                                        <p:tgtEl>
                                          <p:spTgt spid="7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fade">
                                      <p:cBhvr>
                                        <p:cTn id="25" dur="500"/>
                                        <p:tgtEl>
                                          <p:spTgt spid="75"/>
                                        </p:tgtEl>
                                      </p:cBhvr>
                                    </p:animEffect>
                                    <p:anim calcmode="lin" valueType="num">
                                      <p:cBhvr>
                                        <p:cTn id="26" dur="500" fill="hold"/>
                                        <p:tgtEl>
                                          <p:spTgt spid="75"/>
                                        </p:tgtEl>
                                        <p:attrNameLst>
                                          <p:attrName>ppt_x</p:attrName>
                                        </p:attrNameLst>
                                      </p:cBhvr>
                                      <p:tavLst>
                                        <p:tav tm="0">
                                          <p:val>
                                            <p:strVal val="#ppt_x"/>
                                          </p:val>
                                        </p:tav>
                                        <p:tav tm="100000">
                                          <p:val>
                                            <p:strVal val="#ppt_x"/>
                                          </p:val>
                                        </p:tav>
                                      </p:tavLst>
                                    </p:anim>
                                    <p:anim calcmode="lin" valueType="num">
                                      <p:cBhvr>
                                        <p:cTn id="27" dur="500" fill="hold"/>
                                        <p:tgtEl>
                                          <p:spTgt spid="75"/>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1"/>
                                        </p:tgtEl>
                                        <p:attrNameLst>
                                          <p:attrName>style.visibility</p:attrName>
                                        </p:attrNameLst>
                                      </p:cBhvr>
                                      <p:to>
                                        <p:strVal val="visible"/>
                                      </p:to>
                                    </p:set>
                                    <p:animEffect transition="in" filter="fade">
                                      <p:cBhvr>
                                        <p:cTn id="30" dur="500"/>
                                        <p:tgtEl>
                                          <p:spTgt spid="81"/>
                                        </p:tgtEl>
                                      </p:cBhvr>
                                    </p:animEffect>
                                    <p:anim calcmode="lin" valueType="num">
                                      <p:cBhvr>
                                        <p:cTn id="31" dur="500" fill="hold"/>
                                        <p:tgtEl>
                                          <p:spTgt spid="81"/>
                                        </p:tgtEl>
                                        <p:attrNameLst>
                                          <p:attrName>ppt_x</p:attrName>
                                        </p:attrNameLst>
                                      </p:cBhvr>
                                      <p:tavLst>
                                        <p:tav tm="0">
                                          <p:val>
                                            <p:strVal val="#ppt_x"/>
                                          </p:val>
                                        </p:tav>
                                        <p:tav tm="100000">
                                          <p:val>
                                            <p:strVal val="#ppt_x"/>
                                          </p:val>
                                        </p:tav>
                                      </p:tavLst>
                                    </p:anim>
                                    <p:anim calcmode="lin" valueType="num">
                                      <p:cBhvr>
                                        <p:cTn id="32" dur="500" fill="hold"/>
                                        <p:tgtEl>
                                          <p:spTgt spid="81"/>
                                        </p:tgtEl>
                                        <p:attrNameLst>
                                          <p:attrName>ppt_y</p:attrName>
                                        </p:attrNameLst>
                                      </p:cBhvr>
                                      <p:tavLst>
                                        <p:tav tm="0">
                                          <p:val>
                                            <p:strVal val="#ppt_y+.1"/>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77"/>
                                        </p:tgtEl>
                                        <p:attrNameLst>
                                          <p:attrName>style.visibility</p:attrName>
                                        </p:attrNameLst>
                                      </p:cBhvr>
                                      <p:to>
                                        <p:strVal val="visible"/>
                                      </p:to>
                                    </p:set>
                                    <p:animEffect transition="in" filter="fade">
                                      <p:cBhvr>
                                        <p:cTn id="35" dur="500"/>
                                        <p:tgtEl>
                                          <p:spTgt spid="77"/>
                                        </p:tgtEl>
                                      </p:cBhvr>
                                    </p:animEffect>
                                  </p:childTnLst>
                                </p:cTn>
                              </p:par>
                              <p:par>
                                <p:cTn id="36" presetID="10" presetClass="entr" presetSubtype="0" fill="hold" nodeType="withEffect">
                                  <p:stCondLst>
                                    <p:cond delay="0"/>
                                  </p:stCondLst>
                                  <p:childTnLst>
                                    <p:set>
                                      <p:cBhvr>
                                        <p:cTn id="37" dur="1" fill="hold">
                                          <p:stCondLst>
                                            <p:cond delay="0"/>
                                          </p:stCondLst>
                                        </p:cTn>
                                        <p:tgtEl>
                                          <p:spTgt spid="78"/>
                                        </p:tgtEl>
                                        <p:attrNameLst>
                                          <p:attrName>style.visibility</p:attrName>
                                        </p:attrNameLst>
                                      </p:cBhvr>
                                      <p:to>
                                        <p:strVal val="visible"/>
                                      </p:to>
                                    </p:set>
                                    <p:animEffect transition="in" filter="fade">
                                      <p:cBhvr>
                                        <p:cTn id="38" dur="500"/>
                                        <p:tgtEl>
                                          <p:spTgt spid="78"/>
                                        </p:tgtEl>
                                      </p:cBhvr>
                                    </p:animEffect>
                                  </p:childTnLst>
                                </p:cTn>
                              </p:par>
                              <p:par>
                                <p:cTn id="39" presetID="10" presetClass="entr" presetSubtype="0" fill="hold" grpId="1" nodeType="withEffect">
                                  <p:stCondLst>
                                    <p:cond delay="0"/>
                                  </p:stCondLst>
                                  <p:childTnLst>
                                    <p:set>
                                      <p:cBhvr>
                                        <p:cTn id="40" dur="1" fill="hold">
                                          <p:stCondLst>
                                            <p:cond delay="0"/>
                                          </p:stCondLst>
                                        </p:cTn>
                                        <p:tgtEl>
                                          <p:spTgt spid="76"/>
                                        </p:tgtEl>
                                        <p:attrNameLst>
                                          <p:attrName>style.visibility</p:attrName>
                                        </p:attrNameLst>
                                      </p:cBhvr>
                                      <p:to>
                                        <p:strVal val="visible"/>
                                      </p:to>
                                    </p:set>
                                    <p:animEffect transition="in" filter="fade">
                                      <p:cBhvr>
                                        <p:cTn id="41" dur="500"/>
                                        <p:tgtEl>
                                          <p:spTgt spid="76"/>
                                        </p:tgtEl>
                                      </p:cBhvr>
                                    </p:animEffect>
                                  </p:childTnLst>
                                </p:cTn>
                              </p:par>
                              <p:par>
                                <p:cTn id="42" presetID="10" presetClass="entr" presetSubtype="0" fill="hold" grpId="1" nodeType="with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fade">
                                      <p:cBhvr>
                                        <p:cTn id="44" dur="500"/>
                                        <p:tgtEl>
                                          <p:spTgt spid="75"/>
                                        </p:tgtEl>
                                      </p:cBhvr>
                                    </p:animEffect>
                                  </p:childTnLst>
                                </p:cTn>
                              </p:par>
                              <p:par>
                                <p:cTn id="45" presetID="10" presetClass="entr" presetSubtype="0" fill="hold" nodeType="with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fade">
                                      <p:cBhvr>
                                        <p:cTn id="47" dur="500"/>
                                        <p:tgtEl>
                                          <p:spTgt spid="81"/>
                                        </p:tgtEl>
                                      </p:cBhvr>
                                    </p:animEffect>
                                  </p:childTnLst>
                                </p:cTn>
                              </p:par>
                              <p:par>
                                <p:cTn id="48" presetID="10" presetClass="entr" presetSubtype="0" fill="hold" grpId="1" nodeType="withEffect">
                                  <p:stCondLst>
                                    <p:cond delay="0"/>
                                  </p:stCondLst>
                                  <p:childTnLst>
                                    <p:set>
                                      <p:cBhvr>
                                        <p:cTn id="49" dur="1" fill="hold">
                                          <p:stCondLst>
                                            <p:cond delay="0"/>
                                          </p:stCondLst>
                                        </p:cTn>
                                        <p:tgtEl>
                                          <p:spTgt spid="85"/>
                                        </p:tgtEl>
                                        <p:attrNameLst>
                                          <p:attrName>style.visibility</p:attrName>
                                        </p:attrNameLst>
                                      </p:cBhvr>
                                      <p:to>
                                        <p:strVal val="visible"/>
                                      </p:to>
                                    </p:set>
                                    <p:animEffect transition="in" filter="fade">
                                      <p:cBhvr>
                                        <p:cTn id="50" dur="1000"/>
                                        <p:tgtEl>
                                          <p:spTgt spid="85"/>
                                        </p:tgtEl>
                                      </p:cBhvr>
                                    </p:animEffect>
                                  </p:childTnLst>
                                </p:cTn>
                              </p:par>
                              <p:par>
                                <p:cTn id="51" presetID="10" presetClass="entr" presetSubtype="0" fill="hold" grpId="1" nodeType="withEffect">
                                  <p:stCondLst>
                                    <p:cond delay="0"/>
                                  </p:stCondLst>
                                  <p:childTnLst>
                                    <p:set>
                                      <p:cBhvr>
                                        <p:cTn id="52" dur="1" fill="hold">
                                          <p:stCondLst>
                                            <p:cond delay="0"/>
                                          </p:stCondLst>
                                        </p:cTn>
                                        <p:tgtEl>
                                          <p:spTgt spid="84"/>
                                        </p:tgtEl>
                                        <p:attrNameLst>
                                          <p:attrName>style.visibility</p:attrName>
                                        </p:attrNameLst>
                                      </p:cBhvr>
                                      <p:to>
                                        <p:strVal val="visible"/>
                                      </p:to>
                                    </p:set>
                                    <p:animEffect transition="in" filter="fade">
                                      <p:cBhvr>
                                        <p:cTn id="53" dur="1000"/>
                                        <p:tgtEl>
                                          <p:spTgt spid="84"/>
                                        </p:tgtEl>
                                      </p:cBhvr>
                                    </p:animEffect>
                                  </p:childTnLst>
                                </p:cTn>
                              </p:par>
                              <p:par>
                                <p:cTn id="54" presetID="42" presetClass="path" presetSubtype="0" accel="50000" decel="50000" fill="hold" grpId="0" nodeType="withEffect">
                                  <p:stCondLst>
                                    <p:cond delay="0"/>
                                  </p:stCondLst>
                                  <p:childTnLst>
                                    <p:animMotion origin="layout" path="M -0.04466 0.00393 L -0.00013 0.00116 " pathEditMode="relative" rAng="0" ptsTypes="AA">
                                      <p:cBhvr>
                                        <p:cTn id="55" dur="1000" fill="hold"/>
                                        <p:tgtEl>
                                          <p:spTgt spid="84"/>
                                        </p:tgtEl>
                                        <p:attrNameLst>
                                          <p:attrName>ppt_x</p:attrName>
                                          <p:attrName>ppt_y</p:attrName>
                                        </p:attrNameLst>
                                      </p:cBhvr>
                                      <p:rCtr x="2227" y="-139"/>
                                    </p:animMotion>
                                  </p:childTnLst>
                                </p:cTn>
                              </p:par>
                              <p:par>
                                <p:cTn id="56" presetID="42" presetClass="path" presetSubtype="0" accel="50000" decel="50000" fill="hold" grpId="0" nodeType="withEffect">
                                  <p:stCondLst>
                                    <p:cond delay="0"/>
                                  </p:stCondLst>
                                  <p:childTnLst>
                                    <p:animMotion origin="layout" path="M 0.0108 -0.0007 L -0.00013 -0.00023 " pathEditMode="relative" rAng="0" ptsTypes="AA">
                                      <p:cBhvr>
                                        <p:cTn id="57" dur="1000" fill="hold"/>
                                        <p:tgtEl>
                                          <p:spTgt spid="85"/>
                                        </p:tgtEl>
                                        <p:attrNameLst>
                                          <p:attrName>ppt_x</p:attrName>
                                          <p:attrName>ppt_y</p:attrName>
                                        </p:attrNameLst>
                                      </p:cBhvr>
                                      <p:rCtr x="-547" y="23"/>
                                    </p:animMotion>
                                  </p:childTnLst>
                                </p:cTn>
                              </p:par>
                              <p:par>
                                <p:cTn id="58" presetID="10" presetClass="entr" presetSubtype="0" fill="hold" grpId="0" nodeType="withEffect">
                                  <p:stCondLst>
                                    <p:cond delay="0"/>
                                  </p:stCondLst>
                                  <p:childTnLst>
                                    <p:set>
                                      <p:cBhvr>
                                        <p:cTn id="59" dur="1" fill="hold">
                                          <p:stCondLst>
                                            <p:cond delay="0"/>
                                          </p:stCondLst>
                                        </p:cTn>
                                        <p:tgtEl>
                                          <p:spTgt spid="87"/>
                                        </p:tgtEl>
                                        <p:attrNameLst>
                                          <p:attrName>style.visibility</p:attrName>
                                        </p:attrNameLst>
                                      </p:cBhvr>
                                      <p:to>
                                        <p:strVal val="visible"/>
                                      </p:to>
                                    </p:set>
                                    <p:animEffect transition="in" filter="fade">
                                      <p:cBhvr>
                                        <p:cTn id="60" dur="500"/>
                                        <p:tgtEl>
                                          <p:spTgt spid="8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fade">
                                      <p:cBhvr>
                                        <p:cTn id="63" dur="500"/>
                                        <p:tgtEl>
                                          <p:spTgt spid="88"/>
                                        </p:tgtEl>
                                      </p:cBhvr>
                                    </p:animEffect>
                                  </p:childTnLst>
                                </p:cTn>
                              </p:par>
                              <p:par>
                                <p:cTn id="64" presetID="42" presetClass="entr" presetSubtype="0" fill="hold"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500"/>
                                        <p:tgtEl>
                                          <p:spTgt spid="7"/>
                                        </p:tgtEl>
                                      </p:cBhvr>
                                    </p:animEffect>
                                    <p:anim calcmode="lin" valueType="num">
                                      <p:cBhvr>
                                        <p:cTn id="67" dur="500" fill="hold"/>
                                        <p:tgtEl>
                                          <p:spTgt spid="7"/>
                                        </p:tgtEl>
                                        <p:attrNameLst>
                                          <p:attrName>ppt_x</p:attrName>
                                        </p:attrNameLst>
                                      </p:cBhvr>
                                      <p:tavLst>
                                        <p:tav tm="0">
                                          <p:val>
                                            <p:strVal val="#ppt_x"/>
                                          </p:val>
                                        </p:tav>
                                        <p:tav tm="100000">
                                          <p:val>
                                            <p:strVal val="#ppt_x"/>
                                          </p:val>
                                        </p:tav>
                                      </p:tavLst>
                                    </p:anim>
                                    <p:anim calcmode="lin" valueType="num">
                                      <p:cBhvr>
                                        <p:cTn id="68" dur="500" fill="hold"/>
                                        <p:tgtEl>
                                          <p:spTgt spid="7"/>
                                        </p:tgtEl>
                                        <p:attrNameLst>
                                          <p:attrName>ppt_y</p:attrName>
                                        </p:attrNameLst>
                                      </p:cBhvr>
                                      <p:tavLst>
                                        <p:tav tm="0">
                                          <p:val>
                                            <p:strVal val="#ppt_y+.1"/>
                                          </p:val>
                                        </p:tav>
                                        <p:tav tm="100000">
                                          <p:val>
                                            <p:strVal val="#ppt_y"/>
                                          </p:val>
                                        </p:tav>
                                      </p:tavLst>
                                    </p:anim>
                                  </p:childTnLst>
                                </p:cTn>
                              </p:par>
                              <p:par>
                                <p:cTn id="69" presetID="10" presetClass="entr" presetSubtype="0" fill="hold"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500"/>
                                        <p:tgtEl>
                                          <p:spTgt spid="7"/>
                                        </p:tgtEl>
                                      </p:cBhvr>
                                    </p:animEffect>
                                  </p:childTnLst>
                                </p:cTn>
                              </p:par>
                              <p:par>
                                <p:cTn id="72" presetID="42" presetClass="entr" presetSubtype="0" fill="hold" grpId="0" nodeType="with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fade">
                                      <p:cBhvr>
                                        <p:cTn id="74" dur="500"/>
                                        <p:tgtEl>
                                          <p:spTgt spid="8"/>
                                        </p:tgtEl>
                                      </p:cBhvr>
                                    </p:animEffect>
                                    <p:anim calcmode="lin" valueType="num">
                                      <p:cBhvr>
                                        <p:cTn id="75" dur="500" fill="hold"/>
                                        <p:tgtEl>
                                          <p:spTgt spid="8"/>
                                        </p:tgtEl>
                                        <p:attrNameLst>
                                          <p:attrName>ppt_x</p:attrName>
                                        </p:attrNameLst>
                                      </p:cBhvr>
                                      <p:tavLst>
                                        <p:tav tm="0">
                                          <p:val>
                                            <p:strVal val="#ppt_x"/>
                                          </p:val>
                                        </p:tav>
                                        <p:tav tm="100000">
                                          <p:val>
                                            <p:strVal val="#ppt_x"/>
                                          </p:val>
                                        </p:tav>
                                      </p:tavLst>
                                    </p:anim>
                                    <p:anim calcmode="lin" valueType="num">
                                      <p:cBhvr>
                                        <p:cTn id="76" dur="500" fill="hold"/>
                                        <p:tgtEl>
                                          <p:spTgt spid="8"/>
                                        </p:tgtEl>
                                        <p:attrNameLst>
                                          <p:attrName>ppt_y</p:attrName>
                                        </p:attrNameLst>
                                      </p:cBhvr>
                                      <p:tavLst>
                                        <p:tav tm="0">
                                          <p:val>
                                            <p:strVal val="#ppt_y+.1"/>
                                          </p:val>
                                        </p:tav>
                                        <p:tav tm="100000">
                                          <p:val>
                                            <p:strVal val="#ppt_y"/>
                                          </p:val>
                                        </p:tav>
                                      </p:tavLst>
                                    </p:anim>
                                  </p:childTnLst>
                                </p:cTn>
                              </p:par>
                              <p:par>
                                <p:cTn id="77" presetID="10" presetClass="entr" presetSubtype="0" fill="hold" grpId="1" nodeType="with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500"/>
                                        <p:tgtEl>
                                          <p:spTgt spid="8"/>
                                        </p:tgtEl>
                                      </p:cBhvr>
                                    </p:animEffect>
                                  </p:childTnLst>
                                </p:cTn>
                              </p:par>
                              <p:par>
                                <p:cTn id="80" presetID="42" presetClass="entr" presetSubtype="0" fill="hold" grpId="0" nodeType="with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500"/>
                                        <p:tgtEl>
                                          <p:spTgt spid="9"/>
                                        </p:tgtEl>
                                      </p:cBhvr>
                                    </p:animEffect>
                                    <p:anim calcmode="lin" valueType="num">
                                      <p:cBhvr>
                                        <p:cTn id="83" dur="500" fill="hold"/>
                                        <p:tgtEl>
                                          <p:spTgt spid="9"/>
                                        </p:tgtEl>
                                        <p:attrNameLst>
                                          <p:attrName>ppt_x</p:attrName>
                                        </p:attrNameLst>
                                      </p:cBhvr>
                                      <p:tavLst>
                                        <p:tav tm="0">
                                          <p:val>
                                            <p:strVal val="#ppt_x"/>
                                          </p:val>
                                        </p:tav>
                                        <p:tav tm="100000">
                                          <p:val>
                                            <p:strVal val="#ppt_x"/>
                                          </p:val>
                                        </p:tav>
                                      </p:tavLst>
                                    </p:anim>
                                    <p:anim calcmode="lin" valueType="num">
                                      <p:cBhvr>
                                        <p:cTn id="84" dur="500" fill="hold"/>
                                        <p:tgtEl>
                                          <p:spTgt spid="9"/>
                                        </p:tgtEl>
                                        <p:attrNameLst>
                                          <p:attrName>ppt_y</p:attrName>
                                        </p:attrNameLst>
                                      </p:cBhvr>
                                      <p:tavLst>
                                        <p:tav tm="0">
                                          <p:val>
                                            <p:strVal val="#ppt_y+.1"/>
                                          </p:val>
                                        </p:tav>
                                        <p:tav tm="100000">
                                          <p:val>
                                            <p:strVal val="#ppt_y"/>
                                          </p:val>
                                        </p:tav>
                                      </p:tavLst>
                                    </p:anim>
                                  </p:childTnLst>
                                </p:cTn>
                              </p:par>
                              <p:par>
                                <p:cTn id="85" presetID="10" presetClass="entr" presetSubtype="0" fill="hold" grpId="1"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childTnLst>
                                </p:cTn>
                              </p:par>
                              <p:par>
                                <p:cTn id="88" presetID="42" presetClass="entr" presetSubtype="0" fill="hold" grpId="0" nodeType="with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fade">
                                      <p:cBhvr>
                                        <p:cTn id="90" dur="500"/>
                                        <p:tgtEl>
                                          <p:spTgt spid="10"/>
                                        </p:tgtEl>
                                      </p:cBhvr>
                                    </p:animEffect>
                                    <p:anim calcmode="lin" valueType="num">
                                      <p:cBhvr>
                                        <p:cTn id="91" dur="500" fill="hold"/>
                                        <p:tgtEl>
                                          <p:spTgt spid="10"/>
                                        </p:tgtEl>
                                        <p:attrNameLst>
                                          <p:attrName>ppt_x</p:attrName>
                                        </p:attrNameLst>
                                      </p:cBhvr>
                                      <p:tavLst>
                                        <p:tav tm="0">
                                          <p:val>
                                            <p:strVal val="#ppt_x"/>
                                          </p:val>
                                        </p:tav>
                                        <p:tav tm="100000">
                                          <p:val>
                                            <p:strVal val="#ppt_x"/>
                                          </p:val>
                                        </p:tav>
                                      </p:tavLst>
                                    </p:anim>
                                    <p:anim calcmode="lin" valueType="num">
                                      <p:cBhvr>
                                        <p:cTn id="92" dur="500" fill="hold"/>
                                        <p:tgtEl>
                                          <p:spTgt spid="10"/>
                                        </p:tgtEl>
                                        <p:attrNameLst>
                                          <p:attrName>ppt_y</p:attrName>
                                        </p:attrNameLst>
                                      </p:cBhvr>
                                      <p:tavLst>
                                        <p:tav tm="0">
                                          <p:val>
                                            <p:strVal val="#ppt_y+.1"/>
                                          </p:val>
                                        </p:tav>
                                        <p:tav tm="100000">
                                          <p:val>
                                            <p:strVal val="#ppt_y"/>
                                          </p:val>
                                        </p:tav>
                                      </p:tavLst>
                                    </p:anim>
                                  </p:childTnLst>
                                </p:cTn>
                              </p:par>
                              <p:par>
                                <p:cTn id="93" presetID="10" presetClass="entr" presetSubtype="0" fill="hold" grpId="1" nodeType="with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fade">
                                      <p:cBhvr>
                                        <p:cTn id="95" dur="500"/>
                                        <p:tgtEl>
                                          <p:spTgt spid="10"/>
                                        </p:tgtEl>
                                      </p:cBhvr>
                                    </p:animEffect>
                                  </p:childTnLst>
                                </p:cTn>
                              </p:par>
                              <p:par>
                                <p:cTn id="96" presetID="42" presetClass="entr" presetSubtype="0" fill="hold" grpId="0" nodeType="withEffect">
                                  <p:stCondLst>
                                    <p:cond delay="0"/>
                                  </p:stCondLst>
                                  <p:childTnLst>
                                    <p:set>
                                      <p:cBhvr>
                                        <p:cTn id="97" dur="1" fill="hold">
                                          <p:stCondLst>
                                            <p:cond delay="0"/>
                                          </p:stCondLst>
                                        </p:cTn>
                                        <p:tgtEl>
                                          <p:spTgt spid="11"/>
                                        </p:tgtEl>
                                        <p:attrNameLst>
                                          <p:attrName>style.visibility</p:attrName>
                                        </p:attrNameLst>
                                      </p:cBhvr>
                                      <p:to>
                                        <p:strVal val="visible"/>
                                      </p:to>
                                    </p:set>
                                    <p:animEffect transition="in" filter="fade">
                                      <p:cBhvr>
                                        <p:cTn id="98" dur="500"/>
                                        <p:tgtEl>
                                          <p:spTgt spid="11"/>
                                        </p:tgtEl>
                                      </p:cBhvr>
                                    </p:animEffect>
                                    <p:anim calcmode="lin" valueType="num">
                                      <p:cBhvr>
                                        <p:cTn id="99" dur="500" fill="hold"/>
                                        <p:tgtEl>
                                          <p:spTgt spid="11"/>
                                        </p:tgtEl>
                                        <p:attrNameLst>
                                          <p:attrName>ppt_x</p:attrName>
                                        </p:attrNameLst>
                                      </p:cBhvr>
                                      <p:tavLst>
                                        <p:tav tm="0">
                                          <p:val>
                                            <p:strVal val="#ppt_x"/>
                                          </p:val>
                                        </p:tav>
                                        <p:tav tm="100000">
                                          <p:val>
                                            <p:strVal val="#ppt_x"/>
                                          </p:val>
                                        </p:tav>
                                      </p:tavLst>
                                    </p:anim>
                                    <p:anim calcmode="lin" valueType="num">
                                      <p:cBhvr>
                                        <p:cTn id="100" dur="500" fill="hold"/>
                                        <p:tgtEl>
                                          <p:spTgt spid="11"/>
                                        </p:tgtEl>
                                        <p:attrNameLst>
                                          <p:attrName>ppt_y</p:attrName>
                                        </p:attrNameLst>
                                      </p:cBhvr>
                                      <p:tavLst>
                                        <p:tav tm="0">
                                          <p:val>
                                            <p:strVal val="#ppt_y+.1"/>
                                          </p:val>
                                        </p:tav>
                                        <p:tav tm="100000">
                                          <p:val>
                                            <p:strVal val="#ppt_y"/>
                                          </p:val>
                                        </p:tav>
                                      </p:tavLst>
                                    </p:anim>
                                  </p:childTnLst>
                                </p:cTn>
                              </p:par>
                              <p:par>
                                <p:cTn id="101" presetID="10" presetClass="entr" presetSubtype="0" fill="hold" grpId="1" nodeType="withEffect">
                                  <p:stCondLst>
                                    <p:cond delay="0"/>
                                  </p:stCondLst>
                                  <p:childTnLst>
                                    <p:set>
                                      <p:cBhvr>
                                        <p:cTn id="102" dur="1" fill="hold">
                                          <p:stCondLst>
                                            <p:cond delay="0"/>
                                          </p:stCondLst>
                                        </p:cTn>
                                        <p:tgtEl>
                                          <p:spTgt spid="11"/>
                                        </p:tgtEl>
                                        <p:attrNameLst>
                                          <p:attrName>style.visibility</p:attrName>
                                        </p:attrNameLst>
                                      </p:cBhvr>
                                      <p:to>
                                        <p:strVal val="visible"/>
                                      </p:to>
                                    </p:set>
                                    <p:animEffect transition="in" filter="fade">
                                      <p:cBhvr>
                                        <p:cTn id="10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75" grpId="0"/>
      <p:bldP spid="75" grpId="1"/>
      <p:bldP spid="76" grpId="0"/>
      <p:bldP spid="76" grpId="1"/>
      <p:bldP spid="84" grpId="0"/>
      <p:bldP spid="84" grpId="1"/>
      <p:bldP spid="85" grpId="0"/>
      <p:bldP spid="85" grpId="1"/>
      <p:bldP spid="87" grpId="0" animBg="1"/>
      <p:bldP spid="88" grpId="0"/>
      <p:bldP spid="8" grpId="0"/>
      <p:bldP spid="8" grpId="1"/>
      <p:bldP spid="9" grpId="0"/>
      <p:bldP spid="9" grpId="1"/>
      <p:bldP spid="10" grpId="0"/>
      <p:bldP spid="10" grpId="1"/>
      <p:bldP spid="11" grpId="0"/>
      <p:bldP spid="11"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tângulo 24">
            <a:extLst>
              <a:ext uri="{FF2B5EF4-FFF2-40B4-BE49-F238E27FC236}">
                <a16:creationId xmlns:a16="http://schemas.microsoft.com/office/drawing/2014/main" id="{B81A2162-0D27-1BFC-1EAE-E4968E3809A2}"/>
              </a:ext>
            </a:extLst>
          </p:cNvPr>
          <p:cNvSpPr/>
          <p:nvPr/>
        </p:nvSpPr>
        <p:spPr>
          <a:xfrm>
            <a:off x="1002620" y="655480"/>
            <a:ext cx="189000" cy="104255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2700">
              <a:solidFill>
                <a:prstClr val="white"/>
              </a:solidFill>
              <a:latin typeface="Calibri" panose="020F0502020204030204"/>
            </a:endParaRPr>
          </a:p>
        </p:txBody>
      </p:sp>
      <p:sp>
        <p:nvSpPr>
          <p:cNvPr id="28" name="CaixaDeTexto 27">
            <a:extLst>
              <a:ext uri="{FF2B5EF4-FFF2-40B4-BE49-F238E27FC236}">
                <a16:creationId xmlns:a16="http://schemas.microsoft.com/office/drawing/2014/main" id="{0AF40A39-3B8B-4815-8862-3DE8A9E9008E}"/>
              </a:ext>
            </a:extLst>
          </p:cNvPr>
          <p:cNvSpPr txBox="1"/>
          <p:nvPr/>
        </p:nvSpPr>
        <p:spPr>
          <a:xfrm>
            <a:off x="1143000" y="610969"/>
            <a:ext cx="13417112" cy="646331"/>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pt-BR" sz="3600" b="1" dirty="0"/>
              <a:t>Programa de Universalização do Acesso à Energia Elétrica</a:t>
            </a:r>
          </a:p>
        </p:txBody>
      </p:sp>
      <p:sp>
        <p:nvSpPr>
          <p:cNvPr id="33" name="CaixaDeTexto 32">
            <a:extLst>
              <a:ext uri="{FF2B5EF4-FFF2-40B4-BE49-F238E27FC236}">
                <a16:creationId xmlns:a16="http://schemas.microsoft.com/office/drawing/2014/main" id="{0AF40A39-3B8B-4815-8862-3DE8A9E9008E}"/>
              </a:ext>
            </a:extLst>
          </p:cNvPr>
          <p:cNvSpPr txBox="1"/>
          <p:nvPr/>
        </p:nvSpPr>
        <p:spPr>
          <a:xfrm>
            <a:off x="1143000" y="1104900"/>
            <a:ext cx="13417112" cy="584775"/>
          </a:xfrm>
          <a:prstGeom prst="rect">
            <a:avLst/>
          </a:prstGeom>
          <a:noFill/>
        </p:spPr>
        <p:txBody>
          <a:bodyPr wrap="square" rtlCol="0">
            <a:spAutoFit/>
          </a:bodyPr>
          <a:lstStyle/>
          <a:p>
            <a:pPr>
              <a:defRPr/>
            </a:pPr>
            <a:r>
              <a:rPr lang="pt-BR" sz="3200" dirty="0"/>
              <a:t>Programa </a:t>
            </a:r>
            <a:r>
              <a:rPr lang="pt-BR" sz="3200" b="1" dirty="0">
                <a:effectLst>
                  <a:outerShdw blurRad="38100" dist="38100" dir="2700000" algn="tl">
                    <a:srgbClr val="000000">
                      <a:alpha val="43137"/>
                    </a:srgbClr>
                  </a:outerShdw>
                </a:effectLst>
              </a:rPr>
              <a:t>LUZ PARA TODOS</a:t>
            </a:r>
          </a:p>
        </p:txBody>
      </p:sp>
      <p:sp>
        <p:nvSpPr>
          <p:cNvPr id="34" name="Retângulo 33"/>
          <p:cNvSpPr/>
          <p:nvPr/>
        </p:nvSpPr>
        <p:spPr>
          <a:xfrm>
            <a:off x="0" y="2458308"/>
            <a:ext cx="10250400" cy="7797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35" name="CaixaDeTexto 34"/>
          <p:cNvSpPr txBox="1"/>
          <p:nvPr/>
        </p:nvSpPr>
        <p:spPr>
          <a:xfrm>
            <a:off x="584675" y="2476919"/>
            <a:ext cx="12293125" cy="769441"/>
          </a:xfrm>
          <a:prstGeom prst="rect">
            <a:avLst/>
          </a:prstGeom>
          <a:noFill/>
        </p:spPr>
        <p:txBody>
          <a:bodyPr wrap="square" rtlCol="0">
            <a:spAutoFit/>
          </a:bodyPr>
          <a:lstStyle/>
          <a:p>
            <a:r>
              <a:rPr lang="pt-BR" sz="4400" b="1" dirty="0">
                <a:solidFill>
                  <a:schemeClr val="bg1"/>
                </a:solidFill>
                <a:latin typeface="Arial Black" panose="020B0A04020102020204" pitchFamily="34" charset="0"/>
                <a:cs typeface="Arial" panose="020B0604020202020204" pitchFamily="34" charset="0"/>
              </a:rPr>
              <a:t>Exclusão energética e IDH</a:t>
            </a:r>
            <a:endParaRPr lang="pt-BR" sz="2800" b="1" dirty="0">
              <a:solidFill>
                <a:srgbClr val="00008B"/>
              </a:solidFill>
              <a:latin typeface="Arial Bold"/>
              <a:cs typeface="Arial" panose="020B0604020202020204" pitchFamily="34" charset="0"/>
            </a:endParaRPr>
          </a:p>
        </p:txBody>
      </p:sp>
      <p:pic>
        <p:nvPicPr>
          <p:cNvPr id="2" name="Imagem 1">
            <a:extLst>
              <a:ext uri="{FF2B5EF4-FFF2-40B4-BE49-F238E27FC236}">
                <a16:creationId xmlns:a16="http://schemas.microsoft.com/office/drawing/2014/main" id="{40C5A19D-C2C7-1792-D578-D12C98123C01}"/>
              </a:ext>
            </a:extLst>
          </p:cNvPr>
          <p:cNvPicPr>
            <a:picLocks noChangeAspect="1"/>
          </p:cNvPicPr>
          <p:nvPr/>
        </p:nvPicPr>
        <p:blipFill>
          <a:blip r:embed="rId2"/>
          <a:stretch>
            <a:fillRect/>
          </a:stretch>
        </p:blipFill>
        <p:spPr>
          <a:xfrm>
            <a:off x="3756566" y="3403159"/>
            <a:ext cx="5949341" cy="6485523"/>
          </a:xfrm>
          <a:prstGeom prst="rect">
            <a:avLst/>
          </a:prstGeom>
        </p:spPr>
      </p:pic>
      <p:pic>
        <p:nvPicPr>
          <p:cNvPr id="4" name="Imagem 3">
            <a:extLst>
              <a:ext uri="{FF2B5EF4-FFF2-40B4-BE49-F238E27FC236}">
                <a16:creationId xmlns:a16="http://schemas.microsoft.com/office/drawing/2014/main" id="{4BA457A4-EF23-2E0B-4DA8-3C98749C1E83}"/>
              </a:ext>
            </a:extLst>
          </p:cNvPr>
          <p:cNvPicPr>
            <a:picLocks noChangeAspect="1"/>
          </p:cNvPicPr>
          <p:nvPr/>
        </p:nvPicPr>
        <p:blipFill>
          <a:blip r:embed="rId3"/>
          <a:stretch>
            <a:fillRect/>
          </a:stretch>
        </p:blipFill>
        <p:spPr>
          <a:xfrm>
            <a:off x="11201400" y="3403159"/>
            <a:ext cx="6261081" cy="6447423"/>
          </a:xfrm>
          <a:prstGeom prst="rect">
            <a:avLst/>
          </a:prstGeom>
        </p:spPr>
      </p:pic>
      <p:sp>
        <p:nvSpPr>
          <p:cNvPr id="5" name="CaixaDeTexto 4">
            <a:extLst>
              <a:ext uri="{FF2B5EF4-FFF2-40B4-BE49-F238E27FC236}">
                <a16:creationId xmlns:a16="http://schemas.microsoft.com/office/drawing/2014/main" id="{2731911D-10CD-E3CB-FD45-80C96A0287F8}"/>
              </a:ext>
            </a:extLst>
          </p:cNvPr>
          <p:cNvSpPr txBox="1"/>
          <p:nvPr/>
        </p:nvSpPr>
        <p:spPr>
          <a:xfrm>
            <a:off x="584675" y="6057900"/>
            <a:ext cx="3321598" cy="477054"/>
          </a:xfrm>
          <a:prstGeom prst="rect">
            <a:avLst/>
          </a:prstGeom>
          <a:noFill/>
        </p:spPr>
        <p:txBody>
          <a:bodyPr wrap="square" rtlCol="0">
            <a:spAutoFit/>
          </a:bodyPr>
          <a:lstStyle/>
          <a:p>
            <a:pPr>
              <a:defRPr/>
            </a:pPr>
            <a:r>
              <a:rPr lang="pt-BR" sz="2500" b="1" dirty="0">
                <a:solidFill>
                  <a:prstClr val="black"/>
                </a:solidFill>
                <a:effectLst>
                  <a:outerShdw blurRad="38100" dist="38100" dir="2700000" algn="tl">
                    <a:srgbClr val="000000">
                      <a:alpha val="43137"/>
                    </a:srgbClr>
                  </a:outerShdw>
                </a:effectLst>
                <a:latin typeface="Calibri" panose="020F0502020204030204"/>
              </a:rPr>
              <a:t>Índice de Atendimento</a:t>
            </a:r>
          </a:p>
        </p:txBody>
      </p:sp>
    </p:spTree>
    <p:extLst>
      <p:ext uri="{BB962C8B-B14F-4D97-AF65-F5344CB8AC3E}">
        <p14:creationId xmlns:p14="http://schemas.microsoft.com/office/powerpoint/2010/main" val="358402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1000"/>
                                        <p:tgtEl>
                                          <p:spTgt spid="33"/>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childTnLst>
                                </p:cTn>
                              </p:par>
                              <p:par>
                                <p:cTn id="14" presetID="42" presetClass="path" presetSubtype="0" accel="50000" decel="50000" fill="hold" grpId="0" nodeType="withEffect">
                                  <p:stCondLst>
                                    <p:cond delay="0"/>
                                  </p:stCondLst>
                                  <p:childTnLst>
                                    <p:animMotion origin="layout" path="M -0.04466 0.00393 L -0.00013 0.00116 " pathEditMode="relative" rAng="0" ptsTypes="AA">
                                      <p:cBhvr>
                                        <p:cTn id="15" dur="1000" fill="hold"/>
                                        <p:tgtEl>
                                          <p:spTgt spid="28"/>
                                        </p:tgtEl>
                                        <p:attrNameLst>
                                          <p:attrName>ppt_x</p:attrName>
                                          <p:attrName>ppt_y</p:attrName>
                                        </p:attrNameLst>
                                      </p:cBhvr>
                                      <p:rCtr x="2227" y="-139"/>
                                    </p:animMotion>
                                  </p:childTnLst>
                                </p:cTn>
                              </p:par>
                              <p:par>
                                <p:cTn id="16" presetID="42" presetClass="path" presetSubtype="0" accel="50000" decel="50000" fill="hold" grpId="0" nodeType="withEffect">
                                  <p:stCondLst>
                                    <p:cond delay="0"/>
                                  </p:stCondLst>
                                  <p:childTnLst>
                                    <p:animMotion origin="layout" path="M 0.0108 -0.0007 L -0.00013 -0.00023 " pathEditMode="relative" rAng="0" ptsTypes="AA">
                                      <p:cBhvr>
                                        <p:cTn id="17" dur="1000" fill="hold"/>
                                        <p:tgtEl>
                                          <p:spTgt spid="33"/>
                                        </p:tgtEl>
                                        <p:attrNameLst>
                                          <p:attrName>ppt_x</p:attrName>
                                          <p:attrName>ppt_y</p:attrName>
                                        </p:attrNameLst>
                                      </p:cBhvr>
                                      <p:rCtr x="-547" y="23"/>
                                    </p:animMotion>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par>
                                <p:cTn id="27" presetID="10"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par>
                                <p:cTn id="30" presetID="10"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p:bldP spid="28" grpId="1"/>
      <p:bldP spid="33" grpId="0"/>
      <p:bldP spid="33" grpId="1"/>
      <p:bldP spid="34" grpId="0" animBg="1"/>
      <p:bldP spid="35"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4608C-436D-1CD6-9634-025645570F76}"/>
            </a:ext>
          </a:extLst>
        </p:cNvPr>
        <p:cNvGrpSpPr/>
        <p:nvPr/>
      </p:nvGrpSpPr>
      <p:grpSpPr>
        <a:xfrm>
          <a:off x="0" y="0"/>
          <a:ext cx="0" cy="0"/>
          <a:chOff x="0" y="0"/>
          <a:chExt cx="0" cy="0"/>
        </a:xfrm>
      </p:grpSpPr>
      <p:sp>
        <p:nvSpPr>
          <p:cNvPr id="15" name="Forma Livre: Forma 14">
            <a:extLst>
              <a:ext uri="{FF2B5EF4-FFF2-40B4-BE49-F238E27FC236}">
                <a16:creationId xmlns:a16="http://schemas.microsoft.com/office/drawing/2014/main" id="{ABF71216-C029-3837-5C05-31E835EC8382}"/>
              </a:ext>
            </a:extLst>
          </p:cNvPr>
          <p:cNvSpPr/>
          <p:nvPr/>
        </p:nvSpPr>
        <p:spPr>
          <a:xfrm flipV="1">
            <a:off x="1202501" y="4065653"/>
            <a:ext cx="6172317" cy="5311405"/>
          </a:xfrm>
          <a:custGeom>
            <a:avLst/>
            <a:gdLst>
              <a:gd name="connsiteX0" fmla="*/ 610803 w 835493"/>
              <a:gd name="connsiteY0" fmla="*/ 642939 h 718959"/>
              <a:gd name="connsiteX1" fmla="*/ 598668 w 835493"/>
              <a:gd name="connsiteY1" fmla="*/ 631590 h 718959"/>
              <a:gd name="connsiteX2" fmla="*/ 584557 w 835493"/>
              <a:gd name="connsiteY2" fmla="*/ 630903 h 718959"/>
              <a:gd name="connsiteX3" fmla="*/ 568144 w 835493"/>
              <a:gd name="connsiteY3" fmla="*/ 620923 h 718959"/>
              <a:gd name="connsiteX4" fmla="*/ 562548 w 835493"/>
              <a:gd name="connsiteY4" fmla="*/ 610260 h 718959"/>
              <a:gd name="connsiteX5" fmla="*/ 575013 w 835493"/>
              <a:gd name="connsiteY5" fmla="*/ 588589 h 718959"/>
              <a:gd name="connsiteX6" fmla="*/ 584228 w 835493"/>
              <a:gd name="connsiteY6" fmla="*/ 563475 h 718959"/>
              <a:gd name="connsiteX7" fmla="*/ 589781 w 835493"/>
              <a:gd name="connsiteY7" fmla="*/ 535613 h 718959"/>
              <a:gd name="connsiteX8" fmla="*/ 613723 w 835493"/>
              <a:gd name="connsiteY8" fmla="*/ 524605 h 718959"/>
              <a:gd name="connsiteX9" fmla="*/ 627834 w 835493"/>
              <a:gd name="connsiteY9" fmla="*/ 508779 h 718959"/>
              <a:gd name="connsiteX10" fmla="*/ 637049 w 835493"/>
              <a:gd name="connsiteY10" fmla="*/ 488828 h 718959"/>
              <a:gd name="connsiteX11" fmla="*/ 647210 w 835493"/>
              <a:gd name="connsiteY11" fmla="*/ 478852 h 718959"/>
              <a:gd name="connsiteX12" fmla="*/ 654078 w 835493"/>
              <a:gd name="connsiteY12" fmla="*/ 456836 h 718959"/>
              <a:gd name="connsiteX13" fmla="*/ 669505 w 835493"/>
              <a:gd name="connsiteY13" fmla="*/ 427254 h 718959"/>
              <a:gd name="connsiteX14" fmla="*/ 684274 w 835493"/>
              <a:gd name="connsiteY14" fmla="*/ 406957 h 718959"/>
              <a:gd name="connsiteX15" fmla="*/ 713151 w 835493"/>
              <a:gd name="connsiteY15" fmla="*/ 398359 h 718959"/>
              <a:gd name="connsiteX16" fmla="*/ 743304 w 835493"/>
              <a:gd name="connsiteY16" fmla="*/ 349509 h 718959"/>
              <a:gd name="connsiteX17" fmla="*/ 736764 w 835493"/>
              <a:gd name="connsiteY17" fmla="*/ 334716 h 718959"/>
              <a:gd name="connsiteX18" fmla="*/ 739726 w 835493"/>
              <a:gd name="connsiteY18" fmla="*/ 275895 h 718959"/>
              <a:gd name="connsiteX19" fmla="*/ 749228 w 835493"/>
              <a:gd name="connsiteY19" fmla="*/ 256285 h 718959"/>
              <a:gd name="connsiteX20" fmla="*/ 759389 w 835493"/>
              <a:gd name="connsiteY20" fmla="*/ 250780 h 718959"/>
              <a:gd name="connsiteX21" fmla="*/ 750217 w 835493"/>
              <a:gd name="connsiteY21" fmla="*/ 224983 h 718959"/>
              <a:gd name="connsiteX22" fmla="*/ 762680 w 835493"/>
              <a:gd name="connsiteY22" fmla="*/ 219479 h 718959"/>
              <a:gd name="connsiteX23" fmla="*/ 752191 w 835493"/>
              <a:gd name="connsiteY23" fmla="*/ 206060 h 718959"/>
              <a:gd name="connsiteX24" fmla="*/ 762680 w 835493"/>
              <a:gd name="connsiteY24" fmla="*/ 190239 h 718959"/>
              <a:gd name="connsiteX25" fmla="*/ 789255 w 835493"/>
              <a:gd name="connsiteY25" fmla="*/ 173040 h 718959"/>
              <a:gd name="connsiteX26" fmla="*/ 795138 w 835493"/>
              <a:gd name="connsiteY26" fmla="*/ 151365 h 718959"/>
              <a:gd name="connsiteX27" fmla="*/ 809906 w 835493"/>
              <a:gd name="connsiteY27" fmla="*/ 136917 h 718959"/>
              <a:gd name="connsiteX28" fmla="*/ 808918 w 835493"/>
              <a:gd name="connsiteY28" fmla="*/ 124877 h 718959"/>
              <a:gd name="connsiteX29" fmla="*/ 826319 w 835493"/>
              <a:gd name="connsiteY29" fmla="*/ 109742 h 718959"/>
              <a:gd name="connsiteX30" fmla="*/ 824345 w 835493"/>
              <a:gd name="connsiteY30" fmla="*/ 98047 h 718959"/>
              <a:gd name="connsiteX31" fmla="*/ 835493 w 835493"/>
              <a:gd name="connsiteY31" fmla="*/ 69839 h 718959"/>
              <a:gd name="connsiteX32" fmla="*/ 808918 w 835493"/>
              <a:gd name="connsiteY32" fmla="*/ 71904 h 718959"/>
              <a:gd name="connsiteX33" fmla="*/ 795138 w 835493"/>
              <a:gd name="connsiteY33" fmla="*/ 67087 h 718959"/>
              <a:gd name="connsiteX34" fmla="*/ 769222 w 835493"/>
              <a:gd name="connsiteY34" fmla="*/ 79815 h 718959"/>
              <a:gd name="connsiteX35" fmla="*/ 751204 w 835493"/>
              <a:gd name="connsiteY35" fmla="*/ 92888 h 718959"/>
              <a:gd name="connsiteX36" fmla="*/ 733473 w 835493"/>
              <a:gd name="connsiteY36" fmla="*/ 80157 h 718959"/>
              <a:gd name="connsiteX37" fmla="*/ 718705 w 835493"/>
              <a:gd name="connsiteY37" fmla="*/ 91165 h 718959"/>
              <a:gd name="connsiteX38" fmla="*/ 711834 w 835493"/>
              <a:gd name="connsiteY38" fmla="*/ 105958 h 718959"/>
              <a:gd name="connsiteX39" fmla="*/ 695751 w 835493"/>
              <a:gd name="connsiteY39" fmla="*/ 103551 h 718959"/>
              <a:gd name="connsiteX40" fmla="*/ 692788 w 835493"/>
              <a:gd name="connsiteY40" fmla="*/ 90823 h 718959"/>
              <a:gd name="connsiteX41" fmla="*/ 665556 w 835493"/>
              <a:gd name="connsiteY41" fmla="*/ 71213 h 718959"/>
              <a:gd name="connsiteX42" fmla="*/ 662635 w 835493"/>
              <a:gd name="connsiteY42" fmla="*/ 59173 h 718959"/>
              <a:gd name="connsiteX43" fmla="*/ 648526 w 835493"/>
              <a:gd name="connsiteY43" fmla="*/ 45416 h 718959"/>
              <a:gd name="connsiteX44" fmla="*/ 623925 w 835493"/>
              <a:gd name="connsiteY44" fmla="*/ 33717 h 718959"/>
              <a:gd name="connsiteX45" fmla="*/ 618331 w 835493"/>
              <a:gd name="connsiteY45" fmla="*/ 40941 h 718959"/>
              <a:gd name="connsiteX46" fmla="*/ 602246 w 835493"/>
              <a:gd name="connsiteY46" fmla="*/ 39567 h 718959"/>
              <a:gd name="connsiteX47" fmla="*/ 594061 w 835493"/>
              <a:gd name="connsiteY47" fmla="*/ 27184 h 718959"/>
              <a:gd name="connsiteX48" fmla="*/ 598009 w 835493"/>
              <a:gd name="connsiteY48" fmla="*/ 15144 h 718959"/>
              <a:gd name="connsiteX49" fmla="*/ 465137 w 835493"/>
              <a:gd name="connsiteY49" fmla="*/ 5 h 718959"/>
              <a:gd name="connsiteX50" fmla="*/ 463821 w 835493"/>
              <a:gd name="connsiteY50" fmla="*/ 28904 h 718959"/>
              <a:gd name="connsiteX51" fmla="*/ 452013 w 835493"/>
              <a:gd name="connsiteY51" fmla="*/ 52294 h 718959"/>
              <a:gd name="connsiteX52" fmla="*/ 452673 w 835493"/>
              <a:gd name="connsiteY52" fmla="*/ 72933 h 718959"/>
              <a:gd name="connsiteX53" fmla="*/ 448065 w 835493"/>
              <a:gd name="connsiteY53" fmla="*/ 82567 h 718959"/>
              <a:gd name="connsiteX54" fmla="*/ 412646 w 835493"/>
              <a:gd name="connsiteY54" fmla="*/ 108710 h 718959"/>
              <a:gd name="connsiteX55" fmla="*/ 400511 w 835493"/>
              <a:gd name="connsiteY55" fmla="*/ 125568 h 718959"/>
              <a:gd name="connsiteX56" fmla="*/ 396561 w 835493"/>
              <a:gd name="connsiteY56" fmla="*/ 153430 h 718959"/>
              <a:gd name="connsiteX57" fmla="*/ 382163 w 835493"/>
              <a:gd name="connsiteY57" fmla="*/ 150678 h 718959"/>
              <a:gd name="connsiteX58" fmla="*/ 373935 w 835493"/>
              <a:gd name="connsiteY58" fmla="*/ 160312 h 718959"/>
              <a:gd name="connsiteX59" fmla="*/ 352627 w 835493"/>
              <a:gd name="connsiteY59" fmla="*/ 159966 h 718959"/>
              <a:gd name="connsiteX60" fmla="*/ 339504 w 835493"/>
              <a:gd name="connsiteY60" fmla="*/ 147584 h 718959"/>
              <a:gd name="connsiteX61" fmla="*/ 326053 w 835493"/>
              <a:gd name="connsiteY61" fmla="*/ 155836 h 718959"/>
              <a:gd name="connsiteX62" fmla="*/ 316549 w 835493"/>
              <a:gd name="connsiteY62" fmla="*/ 176820 h 718959"/>
              <a:gd name="connsiteX63" fmla="*/ 320129 w 835493"/>
              <a:gd name="connsiteY63" fmla="*/ 196085 h 718959"/>
              <a:gd name="connsiteX64" fmla="*/ 300137 w 835493"/>
              <a:gd name="connsiteY64" fmla="*/ 203999 h 718959"/>
              <a:gd name="connsiteX65" fmla="*/ 259452 w 835493"/>
              <a:gd name="connsiteY65" fmla="*/ 232207 h 718959"/>
              <a:gd name="connsiteX66" fmla="*/ 222716 w 835493"/>
              <a:gd name="connsiteY66" fmla="*/ 249406 h 718959"/>
              <a:gd name="connsiteX67" fmla="*/ 215846 w 835493"/>
              <a:gd name="connsiteY67" fmla="*/ 269012 h 718959"/>
              <a:gd name="connsiteX68" fmla="*/ 205316 w 835493"/>
              <a:gd name="connsiteY68" fmla="*/ 282773 h 718959"/>
              <a:gd name="connsiteX69" fmla="*/ 201737 w 835493"/>
              <a:gd name="connsiteY69" fmla="*/ 298598 h 718959"/>
              <a:gd name="connsiteX70" fmla="*/ 167263 w 835493"/>
              <a:gd name="connsiteY70" fmla="*/ 308919 h 718959"/>
              <a:gd name="connsiteX71" fmla="*/ 151221 w 835493"/>
              <a:gd name="connsiteY71" fmla="*/ 299972 h 718959"/>
              <a:gd name="connsiteX72" fmla="*/ 121355 w 835493"/>
              <a:gd name="connsiteY72" fmla="*/ 298598 h 718959"/>
              <a:gd name="connsiteX73" fmla="*/ 90502 w 835493"/>
              <a:gd name="connsiteY73" fmla="*/ 287590 h 718959"/>
              <a:gd name="connsiteX74" fmla="*/ 78696 w 835493"/>
              <a:gd name="connsiteY74" fmla="*/ 267293 h 718959"/>
              <a:gd name="connsiteX75" fmla="*/ 58375 w 835493"/>
              <a:gd name="connsiteY75" fmla="*/ 315797 h 718959"/>
              <a:gd name="connsiteX76" fmla="*/ 49201 w 835493"/>
              <a:gd name="connsiteY76" fmla="*/ 328180 h 718959"/>
              <a:gd name="connsiteX77" fmla="*/ 34433 w 835493"/>
              <a:gd name="connsiteY77" fmla="*/ 370493 h 718959"/>
              <a:gd name="connsiteX78" fmla="*/ 35090 w 835493"/>
              <a:gd name="connsiteY78" fmla="*/ 387693 h 718959"/>
              <a:gd name="connsiteX79" fmla="*/ 37394 w 835493"/>
              <a:gd name="connsiteY79" fmla="*/ 405924 h 718959"/>
              <a:gd name="connsiteX80" fmla="*/ 27192 w 835493"/>
              <a:gd name="connsiteY80" fmla="*/ 425534 h 718959"/>
              <a:gd name="connsiteX81" fmla="*/ 24929 w 835493"/>
              <a:gd name="connsiteY81" fmla="*/ 442734 h 718959"/>
              <a:gd name="connsiteX82" fmla="*/ 30155 w 835493"/>
              <a:gd name="connsiteY82" fmla="*/ 465092 h 718959"/>
              <a:gd name="connsiteX83" fmla="*/ 7857 w 835493"/>
              <a:gd name="connsiteY83" fmla="*/ 478511 h 718959"/>
              <a:gd name="connsiteX84" fmla="*/ 6870 w 835493"/>
              <a:gd name="connsiteY84" fmla="*/ 500527 h 718959"/>
              <a:gd name="connsiteX85" fmla="*/ 0 w 835493"/>
              <a:gd name="connsiteY85" fmla="*/ 509125 h 718959"/>
              <a:gd name="connsiteX86" fmla="*/ 0 w 835493"/>
              <a:gd name="connsiteY86" fmla="*/ 570703 h 718959"/>
              <a:gd name="connsiteX87" fmla="*/ 9503 w 835493"/>
              <a:gd name="connsiteY87" fmla="*/ 584459 h 718959"/>
              <a:gd name="connsiteX88" fmla="*/ 13740 w 835493"/>
              <a:gd name="connsiteY88" fmla="*/ 613699 h 718959"/>
              <a:gd name="connsiteX89" fmla="*/ 26864 w 835493"/>
              <a:gd name="connsiteY89" fmla="*/ 637781 h 718959"/>
              <a:gd name="connsiteX90" fmla="*/ 46897 w 835493"/>
              <a:gd name="connsiteY90" fmla="*/ 630212 h 718959"/>
              <a:gd name="connsiteX91" fmla="*/ 75774 w 835493"/>
              <a:gd name="connsiteY91" fmla="*/ 640533 h 718959"/>
              <a:gd name="connsiteX92" fmla="*/ 85607 w 835493"/>
              <a:gd name="connsiteY92" fmla="*/ 659797 h 718959"/>
              <a:gd name="connsiteX93" fmla="*/ 109548 w 835493"/>
              <a:gd name="connsiteY93" fmla="*/ 673558 h 718959"/>
              <a:gd name="connsiteX94" fmla="*/ 140073 w 835493"/>
              <a:gd name="connsiteY94" fmla="*/ 664269 h 718959"/>
              <a:gd name="connsiteX95" fmla="*/ 158419 w 835493"/>
              <a:gd name="connsiteY95" fmla="*/ 669773 h 718959"/>
              <a:gd name="connsiteX96" fmla="*/ 174504 w 835493"/>
              <a:gd name="connsiteY96" fmla="*/ 680094 h 718959"/>
              <a:gd name="connsiteX97" fmla="*/ 189272 w 835493"/>
              <a:gd name="connsiteY97" fmla="*/ 682501 h 718959"/>
              <a:gd name="connsiteX98" fmla="*/ 208607 w 835493"/>
              <a:gd name="connsiteY98" fmla="*/ 698668 h 718959"/>
              <a:gd name="connsiteX99" fmla="*/ 244354 w 835493"/>
              <a:gd name="connsiteY99" fmla="*/ 706924 h 718959"/>
              <a:gd name="connsiteX100" fmla="*/ 262743 w 835493"/>
              <a:gd name="connsiteY100" fmla="*/ 718965 h 718959"/>
              <a:gd name="connsiteX101" fmla="*/ 274548 w 835493"/>
              <a:gd name="connsiteY101" fmla="*/ 715180 h 718959"/>
              <a:gd name="connsiteX102" fmla="*/ 296516 w 835493"/>
              <a:gd name="connsiteY102" fmla="*/ 697635 h 718959"/>
              <a:gd name="connsiteX103" fmla="*/ 339504 w 835493"/>
              <a:gd name="connsiteY103" fmla="*/ 686972 h 718959"/>
              <a:gd name="connsiteX104" fmla="*/ 364763 w 835493"/>
              <a:gd name="connsiteY104" fmla="*/ 687659 h 718959"/>
              <a:gd name="connsiteX105" fmla="*/ 373935 w 835493"/>
              <a:gd name="connsiteY105" fmla="*/ 678371 h 718959"/>
              <a:gd name="connsiteX106" fmla="*/ 393640 w 835493"/>
              <a:gd name="connsiteY106" fmla="*/ 680436 h 718959"/>
              <a:gd name="connsiteX107" fmla="*/ 410672 w 835493"/>
              <a:gd name="connsiteY107" fmla="*/ 672871 h 718959"/>
              <a:gd name="connsiteX108" fmla="*/ 422807 w 835493"/>
              <a:gd name="connsiteY108" fmla="*/ 661517 h 718959"/>
              <a:gd name="connsiteX109" fmla="*/ 437575 w 835493"/>
              <a:gd name="connsiteY109" fmla="*/ 669086 h 718959"/>
              <a:gd name="connsiteX110" fmla="*/ 469415 w 835493"/>
              <a:gd name="connsiteY110" fmla="*/ 650854 h 718959"/>
              <a:gd name="connsiteX111" fmla="*/ 493687 w 835493"/>
              <a:gd name="connsiteY111" fmla="*/ 660484 h 718959"/>
              <a:gd name="connsiteX112" fmla="*/ 495331 w 835493"/>
              <a:gd name="connsiteY112" fmla="*/ 670119 h 718959"/>
              <a:gd name="connsiteX113" fmla="*/ 519931 w 835493"/>
              <a:gd name="connsiteY113" fmla="*/ 699013 h 718959"/>
              <a:gd name="connsiteX114" fmla="*/ 541899 w 835493"/>
              <a:gd name="connsiteY114" fmla="*/ 698326 h 718959"/>
              <a:gd name="connsiteX115" fmla="*/ 558971 w 835493"/>
              <a:gd name="connsiteY115" fmla="*/ 672179 h 718959"/>
              <a:gd name="connsiteX116" fmla="*/ 581266 w 835493"/>
              <a:gd name="connsiteY116" fmla="*/ 646383 h 718959"/>
              <a:gd name="connsiteX117" fmla="*/ 610803 w 835493"/>
              <a:gd name="connsiteY117" fmla="*/ 642939 h 7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835493" h="718959">
                <a:moveTo>
                  <a:pt x="610803" y="642939"/>
                </a:moveTo>
                <a:lnTo>
                  <a:pt x="598668" y="631590"/>
                </a:lnTo>
                <a:lnTo>
                  <a:pt x="584557" y="630903"/>
                </a:lnTo>
                <a:lnTo>
                  <a:pt x="568144" y="620923"/>
                </a:lnTo>
                <a:lnTo>
                  <a:pt x="562548" y="610260"/>
                </a:lnTo>
                <a:lnTo>
                  <a:pt x="575013" y="588589"/>
                </a:lnTo>
                <a:lnTo>
                  <a:pt x="584228" y="563475"/>
                </a:lnTo>
                <a:lnTo>
                  <a:pt x="589781" y="535613"/>
                </a:lnTo>
                <a:lnTo>
                  <a:pt x="613723" y="524605"/>
                </a:lnTo>
                <a:lnTo>
                  <a:pt x="627834" y="508779"/>
                </a:lnTo>
                <a:lnTo>
                  <a:pt x="637049" y="488828"/>
                </a:lnTo>
                <a:lnTo>
                  <a:pt x="647210" y="478852"/>
                </a:lnTo>
                <a:lnTo>
                  <a:pt x="654078" y="456836"/>
                </a:lnTo>
                <a:lnTo>
                  <a:pt x="669505" y="427254"/>
                </a:lnTo>
                <a:lnTo>
                  <a:pt x="684274" y="406957"/>
                </a:lnTo>
                <a:lnTo>
                  <a:pt x="713151" y="398359"/>
                </a:lnTo>
                <a:lnTo>
                  <a:pt x="743304" y="349509"/>
                </a:lnTo>
                <a:lnTo>
                  <a:pt x="736764" y="334716"/>
                </a:lnTo>
                <a:lnTo>
                  <a:pt x="739726" y="275895"/>
                </a:lnTo>
                <a:lnTo>
                  <a:pt x="749228" y="256285"/>
                </a:lnTo>
                <a:lnTo>
                  <a:pt x="759389" y="250780"/>
                </a:lnTo>
                <a:lnTo>
                  <a:pt x="750217" y="224983"/>
                </a:lnTo>
                <a:lnTo>
                  <a:pt x="762680" y="219479"/>
                </a:lnTo>
                <a:lnTo>
                  <a:pt x="752191" y="206060"/>
                </a:lnTo>
                <a:lnTo>
                  <a:pt x="762680" y="190239"/>
                </a:lnTo>
                <a:lnTo>
                  <a:pt x="789255" y="173040"/>
                </a:lnTo>
                <a:lnTo>
                  <a:pt x="795138" y="151365"/>
                </a:lnTo>
                <a:lnTo>
                  <a:pt x="809906" y="136917"/>
                </a:lnTo>
                <a:lnTo>
                  <a:pt x="808918" y="124877"/>
                </a:lnTo>
                <a:lnTo>
                  <a:pt x="826319" y="109742"/>
                </a:lnTo>
                <a:lnTo>
                  <a:pt x="824345" y="98047"/>
                </a:lnTo>
                <a:lnTo>
                  <a:pt x="835493" y="69839"/>
                </a:lnTo>
                <a:lnTo>
                  <a:pt x="808918" y="71904"/>
                </a:lnTo>
                <a:lnTo>
                  <a:pt x="795138" y="67087"/>
                </a:lnTo>
                <a:lnTo>
                  <a:pt x="769222" y="79815"/>
                </a:lnTo>
                <a:lnTo>
                  <a:pt x="751204" y="92888"/>
                </a:lnTo>
                <a:lnTo>
                  <a:pt x="733473" y="80157"/>
                </a:lnTo>
                <a:lnTo>
                  <a:pt x="718705" y="91165"/>
                </a:lnTo>
                <a:lnTo>
                  <a:pt x="711834" y="105958"/>
                </a:lnTo>
                <a:lnTo>
                  <a:pt x="695751" y="103551"/>
                </a:lnTo>
                <a:lnTo>
                  <a:pt x="692788" y="90823"/>
                </a:lnTo>
                <a:lnTo>
                  <a:pt x="665556" y="71213"/>
                </a:lnTo>
                <a:lnTo>
                  <a:pt x="662635" y="59173"/>
                </a:lnTo>
                <a:lnTo>
                  <a:pt x="648526" y="45416"/>
                </a:lnTo>
                <a:lnTo>
                  <a:pt x="623925" y="33717"/>
                </a:lnTo>
                <a:lnTo>
                  <a:pt x="618331" y="40941"/>
                </a:lnTo>
                <a:lnTo>
                  <a:pt x="602246" y="39567"/>
                </a:lnTo>
                <a:lnTo>
                  <a:pt x="594061" y="27184"/>
                </a:lnTo>
                <a:lnTo>
                  <a:pt x="598009" y="15144"/>
                </a:lnTo>
                <a:lnTo>
                  <a:pt x="465137" y="5"/>
                </a:lnTo>
                <a:lnTo>
                  <a:pt x="463821" y="28904"/>
                </a:lnTo>
                <a:lnTo>
                  <a:pt x="452013" y="52294"/>
                </a:lnTo>
                <a:lnTo>
                  <a:pt x="452673" y="72933"/>
                </a:lnTo>
                <a:lnTo>
                  <a:pt x="448065" y="82567"/>
                </a:lnTo>
                <a:lnTo>
                  <a:pt x="412646" y="108710"/>
                </a:lnTo>
                <a:lnTo>
                  <a:pt x="400511" y="125568"/>
                </a:lnTo>
                <a:lnTo>
                  <a:pt x="396561" y="153430"/>
                </a:lnTo>
                <a:lnTo>
                  <a:pt x="382163" y="150678"/>
                </a:lnTo>
                <a:lnTo>
                  <a:pt x="373935" y="160312"/>
                </a:lnTo>
                <a:lnTo>
                  <a:pt x="352627" y="159966"/>
                </a:lnTo>
                <a:lnTo>
                  <a:pt x="339504" y="147584"/>
                </a:lnTo>
                <a:lnTo>
                  <a:pt x="326053" y="155836"/>
                </a:lnTo>
                <a:lnTo>
                  <a:pt x="316549" y="176820"/>
                </a:lnTo>
                <a:lnTo>
                  <a:pt x="320129" y="196085"/>
                </a:lnTo>
                <a:lnTo>
                  <a:pt x="300137" y="203999"/>
                </a:lnTo>
                <a:lnTo>
                  <a:pt x="259452" y="232207"/>
                </a:lnTo>
                <a:lnTo>
                  <a:pt x="222716" y="249406"/>
                </a:lnTo>
                <a:lnTo>
                  <a:pt x="215846" y="269012"/>
                </a:lnTo>
                <a:lnTo>
                  <a:pt x="205316" y="282773"/>
                </a:lnTo>
                <a:lnTo>
                  <a:pt x="201737" y="298598"/>
                </a:lnTo>
                <a:lnTo>
                  <a:pt x="167263" y="308919"/>
                </a:lnTo>
                <a:lnTo>
                  <a:pt x="151221" y="299972"/>
                </a:lnTo>
                <a:lnTo>
                  <a:pt x="121355" y="298598"/>
                </a:lnTo>
                <a:lnTo>
                  <a:pt x="90502" y="287590"/>
                </a:lnTo>
                <a:lnTo>
                  <a:pt x="78696" y="267293"/>
                </a:lnTo>
                <a:lnTo>
                  <a:pt x="58375" y="315797"/>
                </a:lnTo>
                <a:lnTo>
                  <a:pt x="49201" y="328180"/>
                </a:lnTo>
                <a:lnTo>
                  <a:pt x="34433" y="370493"/>
                </a:lnTo>
                <a:lnTo>
                  <a:pt x="35090" y="387693"/>
                </a:lnTo>
                <a:lnTo>
                  <a:pt x="37394" y="405924"/>
                </a:lnTo>
                <a:lnTo>
                  <a:pt x="27192" y="425534"/>
                </a:lnTo>
                <a:lnTo>
                  <a:pt x="24929" y="442734"/>
                </a:lnTo>
                <a:lnTo>
                  <a:pt x="30155" y="465092"/>
                </a:lnTo>
                <a:lnTo>
                  <a:pt x="7857" y="478511"/>
                </a:lnTo>
                <a:lnTo>
                  <a:pt x="6870" y="500527"/>
                </a:lnTo>
                <a:lnTo>
                  <a:pt x="0" y="509125"/>
                </a:lnTo>
                <a:lnTo>
                  <a:pt x="0" y="570703"/>
                </a:lnTo>
                <a:lnTo>
                  <a:pt x="9503" y="584459"/>
                </a:lnTo>
                <a:lnTo>
                  <a:pt x="13740" y="613699"/>
                </a:lnTo>
                <a:lnTo>
                  <a:pt x="26864" y="637781"/>
                </a:lnTo>
                <a:lnTo>
                  <a:pt x="46897" y="630212"/>
                </a:lnTo>
                <a:lnTo>
                  <a:pt x="75774" y="640533"/>
                </a:lnTo>
                <a:lnTo>
                  <a:pt x="85607" y="659797"/>
                </a:lnTo>
                <a:lnTo>
                  <a:pt x="109548" y="673558"/>
                </a:lnTo>
                <a:lnTo>
                  <a:pt x="140073" y="664269"/>
                </a:lnTo>
                <a:lnTo>
                  <a:pt x="158419" y="669773"/>
                </a:lnTo>
                <a:lnTo>
                  <a:pt x="174504" y="680094"/>
                </a:lnTo>
                <a:lnTo>
                  <a:pt x="189272" y="682501"/>
                </a:lnTo>
                <a:lnTo>
                  <a:pt x="208607" y="698668"/>
                </a:lnTo>
                <a:lnTo>
                  <a:pt x="244354" y="706924"/>
                </a:lnTo>
                <a:lnTo>
                  <a:pt x="262743" y="718965"/>
                </a:lnTo>
                <a:lnTo>
                  <a:pt x="274548" y="715180"/>
                </a:lnTo>
                <a:lnTo>
                  <a:pt x="296516" y="697635"/>
                </a:lnTo>
                <a:lnTo>
                  <a:pt x="339504" y="686972"/>
                </a:lnTo>
                <a:lnTo>
                  <a:pt x="364763" y="687659"/>
                </a:lnTo>
                <a:lnTo>
                  <a:pt x="373935" y="678371"/>
                </a:lnTo>
                <a:lnTo>
                  <a:pt x="393640" y="680436"/>
                </a:lnTo>
                <a:lnTo>
                  <a:pt x="410672" y="672871"/>
                </a:lnTo>
                <a:lnTo>
                  <a:pt x="422807" y="661517"/>
                </a:lnTo>
                <a:lnTo>
                  <a:pt x="437575" y="669086"/>
                </a:lnTo>
                <a:lnTo>
                  <a:pt x="469415" y="650854"/>
                </a:lnTo>
                <a:lnTo>
                  <a:pt x="493687" y="660484"/>
                </a:lnTo>
                <a:lnTo>
                  <a:pt x="495331" y="670119"/>
                </a:lnTo>
                <a:lnTo>
                  <a:pt x="519931" y="699013"/>
                </a:lnTo>
                <a:lnTo>
                  <a:pt x="541899" y="698326"/>
                </a:lnTo>
                <a:lnTo>
                  <a:pt x="558971" y="672179"/>
                </a:lnTo>
                <a:lnTo>
                  <a:pt x="581266" y="646383"/>
                </a:lnTo>
                <a:lnTo>
                  <a:pt x="610803" y="642939"/>
                </a:lnTo>
                <a:close/>
              </a:path>
            </a:pathLst>
          </a:custGeom>
          <a:solidFill>
            <a:srgbClr val="1B779B"/>
          </a:solidFill>
          <a:ln w="19050" cap="flat">
            <a:solidFill>
              <a:schemeClr val="tx1"/>
            </a:solidFill>
            <a:prstDash val="solid"/>
            <a:miter/>
          </a:ln>
        </p:spPr>
        <p:txBody>
          <a:bodyPr rtlCol="0" anchor="ctr"/>
          <a:lstStyle/>
          <a:p>
            <a:endParaRPr lang="pt-BR"/>
          </a:p>
        </p:txBody>
      </p:sp>
      <p:sp>
        <p:nvSpPr>
          <p:cNvPr id="25" name="Retângulo 24">
            <a:extLst>
              <a:ext uri="{FF2B5EF4-FFF2-40B4-BE49-F238E27FC236}">
                <a16:creationId xmlns:a16="http://schemas.microsoft.com/office/drawing/2014/main" id="{EC0F0C4C-C5A9-AF4D-D793-11994F5051E1}"/>
              </a:ext>
            </a:extLst>
          </p:cNvPr>
          <p:cNvSpPr/>
          <p:nvPr/>
        </p:nvSpPr>
        <p:spPr>
          <a:xfrm>
            <a:off x="1002620" y="655480"/>
            <a:ext cx="189000" cy="104255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2700">
              <a:solidFill>
                <a:prstClr val="white"/>
              </a:solidFill>
              <a:latin typeface="Calibri" panose="020F0502020204030204"/>
            </a:endParaRPr>
          </a:p>
        </p:txBody>
      </p:sp>
      <p:sp>
        <p:nvSpPr>
          <p:cNvPr id="75" name="Forma Livre 74">
            <a:extLst>
              <a:ext uri="{FF2B5EF4-FFF2-40B4-BE49-F238E27FC236}">
                <a16:creationId xmlns:a16="http://schemas.microsoft.com/office/drawing/2014/main" id="{207994F4-639A-3870-A38F-D72C22803047}"/>
              </a:ext>
            </a:extLst>
          </p:cNvPr>
          <p:cNvSpPr/>
          <p:nvPr/>
        </p:nvSpPr>
        <p:spPr>
          <a:xfrm>
            <a:off x="11577235" y="6011984"/>
            <a:ext cx="2277783" cy="1493057"/>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31.091 </a:t>
            </a:r>
            <a:r>
              <a:rPr lang="pt-BR" sz="3300" b="1" dirty="0">
                <a:solidFill>
                  <a:schemeClr val="accent3">
                    <a:lumMod val="75000"/>
                  </a:schemeClr>
                </a:solidFill>
                <a:latin typeface="Segoe UI Black" panose="020B0A02040204020203" pitchFamily="34" charset="0"/>
                <a:ea typeface="Segoe UI Black" panose="020B0A02040204020203" pitchFamily="34" charset="0"/>
              </a:rPr>
              <a:t>PESSOAS</a:t>
            </a:r>
            <a:r>
              <a:rPr lang="pt-BR" sz="2400" b="1" dirty="0">
                <a:latin typeface="Segoe UI Black" panose="020B0A02040204020203" pitchFamily="34" charset="0"/>
                <a:ea typeface="Segoe UI Black" panose="020B0A02040204020203" pitchFamily="34" charset="0"/>
              </a:rPr>
              <a:t> beneficiadas</a:t>
            </a:r>
            <a:endParaRPr lang="pt-BR" sz="2400" b="1" dirty="0">
              <a:solidFill>
                <a:schemeClr val="accent4">
                  <a:lumMod val="75000"/>
                </a:schemeClr>
              </a:solidFill>
              <a:latin typeface="Segoe UI Black" panose="020B0A02040204020203" pitchFamily="34" charset="0"/>
              <a:ea typeface="Segoe UI Black" panose="020B0A02040204020203" pitchFamily="34" charset="0"/>
            </a:endParaRPr>
          </a:p>
        </p:txBody>
      </p:sp>
      <p:sp>
        <p:nvSpPr>
          <p:cNvPr id="76" name="Forma Livre 75">
            <a:extLst>
              <a:ext uri="{FF2B5EF4-FFF2-40B4-BE49-F238E27FC236}">
                <a16:creationId xmlns:a16="http://schemas.microsoft.com/office/drawing/2014/main" id="{4A5A9C0F-3BBE-185A-4050-296D485FFBDE}"/>
              </a:ext>
            </a:extLst>
          </p:cNvPr>
          <p:cNvSpPr/>
          <p:nvPr/>
        </p:nvSpPr>
        <p:spPr>
          <a:xfrm>
            <a:off x="11353800" y="4058452"/>
            <a:ext cx="2645540"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6.909 </a:t>
            </a:r>
            <a:r>
              <a:rPr lang="pt-BR" sz="3300" b="1" dirty="0">
                <a:solidFill>
                  <a:schemeClr val="accent4">
                    <a:lumMod val="75000"/>
                  </a:schemeClr>
                </a:solidFill>
                <a:latin typeface="Segoe UI Black" panose="020B0A02040204020203" pitchFamily="34" charset="0"/>
                <a:ea typeface="Segoe UI Black" panose="020B0A02040204020203" pitchFamily="34" charset="0"/>
              </a:rPr>
              <a:t>FAMÍLIAS</a:t>
            </a:r>
            <a:r>
              <a:rPr lang="pt-BR" sz="2400" b="1" dirty="0">
                <a:solidFill>
                  <a:schemeClr val="tx1"/>
                </a:solidFill>
                <a:latin typeface="Segoe UI Black" panose="020B0A02040204020203" pitchFamily="34" charset="0"/>
                <a:ea typeface="Segoe UI Black" panose="020B0A02040204020203" pitchFamily="34" charset="0"/>
              </a:rPr>
              <a:t> atendidas</a:t>
            </a:r>
          </a:p>
        </p:txBody>
      </p:sp>
      <p:pic>
        <p:nvPicPr>
          <p:cNvPr id="77" name="Picture 2" descr="https://static.vecteezy.com/ti/vetor-gratis/p3/5720392-pais-e-filho-icone-familia-ilustracao-isolado-em-fundo-branco-gratis-vetor.jpg">
            <a:extLst>
              <a:ext uri="{FF2B5EF4-FFF2-40B4-BE49-F238E27FC236}">
                <a16:creationId xmlns:a16="http://schemas.microsoft.com/office/drawing/2014/main" id="{D609C344-2995-52F8-96BE-A63356697897}"/>
              </a:ext>
            </a:extLst>
          </p:cNvPr>
          <p:cNvPicPr>
            <a:picLocks noChangeAspect="1" noChangeArrowheads="1"/>
          </p:cNvPicPr>
          <p:nvPr/>
        </p:nvPicPr>
        <p:blipFill>
          <a:blip r:embed="rId2" cstate="print">
            <a:biLevel thresh="75000"/>
            <a:extLst>
              <a:ext uri="{BEBA8EAE-BF5A-486C-A8C5-ECC9F3942E4B}">
                <a14:imgProps xmlns:a14="http://schemas.microsoft.com/office/drawing/2010/main">
                  <a14:imgLayer r:embed="rId3">
                    <a14:imgEffect>
                      <a14:backgroundRemoval t="10000" b="90000" l="10000" r="90000">
                        <a14:foregroundMark x1="36302" y1="19583" x2="36302" y2="19583"/>
                        <a14:foregroundMark x1="59635" y1="20990" x2="59635" y2="20990"/>
                        <a14:foregroundMark x1="47969" y1="80104" x2="47969" y2="80104"/>
                      </a14:backgroundRemoval>
                    </a14:imgEffect>
                  </a14:imgLayer>
                </a14:imgProps>
              </a:ext>
              <a:ext uri="{28A0092B-C50C-407E-A947-70E740481C1C}">
                <a14:useLocalDpi xmlns:a14="http://schemas.microsoft.com/office/drawing/2010/main" val="0"/>
              </a:ext>
            </a:extLst>
          </a:blip>
          <a:srcRect/>
          <a:stretch>
            <a:fillRect/>
          </a:stretch>
        </p:blipFill>
        <p:spPr bwMode="auto">
          <a:xfrm>
            <a:off x="10228600" y="8096689"/>
            <a:ext cx="1163750" cy="116375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https://i0.wp.com/imagensemoldes.com.br/wp-content/uploads/2020/05/%C3%8Dcone-Fam%C3%ADlia-PNG.png?fit=800%2C787&amp;ssl=1">
            <a:extLst>
              <a:ext uri="{FF2B5EF4-FFF2-40B4-BE49-F238E27FC236}">
                <a16:creationId xmlns:a16="http://schemas.microsoft.com/office/drawing/2014/main" id="{B2EFD6C8-85C0-88DB-25FB-12404B74D86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63084" y="6195306"/>
            <a:ext cx="1069480" cy="1052101"/>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Agrupar 80">
            <a:extLst>
              <a:ext uri="{FF2B5EF4-FFF2-40B4-BE49-F238E27FC236}">
                <a16:creationId xmlns:a16="http://schemas.microsoft.com/office/drawing/2014/main" id="{BDC0ECC6-A582-01EA-2B3E-0B869A37F876}"/>
              </a:ext>
            </a:extLst>
          </p:cNvPr>
          <p:cNvGrpSpPr/>
          <p:nvPr/>
        </p:nvGrpSpPr>
        <p:grpSpPr>
          <a:xfrm>
            <a:off x="12235623" y="2344794"/>
            <a:ext cx="3897793" cy="804379"/>
            <a:chOff x="8312816" y="1241812"/>
            <a:chExt cx="3310131" cy="752707"/>
          </a:xfrm>
          <a:solidFill>
            <a:schemeClr val="accent1">
              <a:lumMod val="50000"/>
            </a:schemeClr>
          </a:solidFill>
        </p:grpSpPr>
        <p:sp>
          <p:nvSpPr>
            <p:cNvPr id="82" name="Retângulo 81">
              <a:extLst>
                <a:ext uri="{FF2B5EF4-FFF2-40B4-BE49-F238E27FC236}">
                  <a16:creationId xmlns:a16="http://schemas.microsoft.com/office/drawing/2014/main" id="{41E7CB36-9DBA-588C-5EA3-8764591D831F}"/>
                </a:ext>
              </a:extLst>
            </p:cNvPr>
            <p:cNvSpPr/>
            <p:nvPr/>
          </p:nvSpPr>
          <p:spPr>
            <a:xfrm>
              <a:off x="8525184" y="1306253"/>
              <a:ext cx="3097763" cy="6882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a:p>
          </p:txBody>
        </p:sp>
        <p:sp>
          <p:nvSpPr>
            <p:cNvPr id="83" name="Forma Livre 82">
              <a:extLst>
                <a:ext uri="{FF2B5EF4-FFF2-40B4-BE49-F238E27FC236}">
                  <a16:creationId xmlns:a16="http://schemas.microsoft.com/office/drawing/2014/main" id="{FEEDDCDF-FE91-2C99-DBA5-BE390BA64661}"/>
                </a:ext>
              </a:extLst>
            </p:cNvPr>
            <p:cNvSpPr/>
            <p:nvPr/>
          </p:nvSpPr>
          <p:spPr>
            <a:xfrm>
              <a:off x="8312816" y="1241812"/>
              <a:ext cx="3310131" cy="586283"/>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3600" b="1" dirty="0">
                  <a:solidFill>
                    <a:schemeClr val="bg1"/>
                  </a:solidFill>
                  <a:latin typeface="Segoe UI Black" panose="020B0A02040204020203" pitchFamily="34" charset="0"/>
                  <a:ea typeface="Segoe UI Black" panose="020B0A02040204020203" pitchFamily="34" charset="0"/>
                </a:rPr>
                <a:t>Resultados</a:t>
              </a:r>
              <a:endParaRPr lang="pt-BR" sz="3600" b="1" kern="1200" dirty="0">
                <a:solidFill>
                  <a:schemeClr val="bg1"/>
                </a:solidFill>
                <a:latin typeface="Segoe UI Black" panose="020B0A02040204020203" pitchFamily="34" charset="0"/>
                <a:ea typeface="Segoe UI Black" panose="020B0A02040204020203" pitchFamily="34" charset="0"/>
              </a:endParaRPr>
            </a:p>
          </p:txBody>
        </p:sp>
      </p:grpSp>
      <p:sp>
        <p:nvSpPr>
          <p:cNvPr id="84" name="CaixaDeTexto 83">
            <a:extLst>
              <a:ext uri="{FF2B5EF4-FFF2-40B4-BE49-F238E27FC236}">
                <a16:creationId xmlns:a16="http://schemas.microsoft.com/office/drawing/2014/main" id="{72003062-A5DA-C549-00B9-AC3A6704C457}"/>
              </a:ext>
            </a:extLst>
          </p:cNvPr>
          <p:cNvSpPr txBox="1"/>
          <p:nvPr/>
        </p:nvSpPr>
        <p:spPr>
          <a:xfrm>
            <a:off x="1143000" y="610969"/>
            <a:ext cx="13417112" cy="646331"/>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pt-BR" sz="3600" b="1" dirty="0"/>
              <a:t>Programa de Universalização do Acesso à Energia Elétrica</a:t>
            </a:r>
          </a:p>
        </p:txBody>
      </p:sp>
      <p:sp>
        <p:nvSpPr>
          <p:cNvPr id="85" name="CaixaDeTexto 84">
            <a:extLst>
              <a:ext uri="{FF2B5EF4-FFF2-40B4-BE49-F238E27FC236}">
                <a16:creationId xmlns:a16="http://schemas.microsoft.com/office/drawing/2014/main" id="{3CD60009-4D4F-75A6-4BE0-97E34D09810D}"/>
              </a:ext>
            </a:extLst>
          </p:cNvPr>
          <p:cNvSpPr txBox="1"/>
          <p:nvPr/>
        </p:nvSpPr>
        <p:spPr>
          <a:xfrm>
            <a:off x="1143000" y="1104900"/>
            <a:ext cx="13417112" cy="584775"/>
          </a:xfrm>
          <a:prstGeom prst="rect">
            <a:avLst/>
          </a:prstGeom>
          <a:noFill/>
        </p:spPr>
        <p:txBody>
          <a:bodyPr wrap="square" rtlCol="0">
            <a:spAutoFit/>
          </a:bodyPr>
          <a:lstStyle/>
          <a:p>
            <a:pPr>
              <a:defRPr/>
            </a:pPr>
            <a:r>
              <a:rPr lang="pt-BR" sz="3200" dirty="0"/>
              <a:t>Programa </a:t>
            </a:r>
            <a:r>
              <a:rPr lang="pt-BR" sz="3200" b="1" dirty="0">
                <a:effectLst>
                  <a:outerShdw blurRad="38100" dist="38100" dir="2700000" algn="tl">
                    <a:srgbClr val="000000">
                      <a:alpha val="43137"/>
                    </a:srgbClr>
                  </a:outerShdw>
                </a:effectLst>
              </a:rPr>
              <a:t>LUZ PARA TODOS</a:t>
            </a:r>
          </a:p>
        </p:txBody>
      </p:sp>
      <p:sp>
        <p:nvSpPr>
          <p:cNvPr id="87" name="Retângulo 86">
            <a:extLst>
              <a:ext uri="{FF2B5EF4-FFF2-40B4-BE49-F238E27FC236}">
                <a16:creationId xmlns:a16="http://schemas.microsoft.com/office/drawing/2014/main" id="{12A85827-0D8A-3EF1-58CD-D1A6F8BABAB5}"/>
              </a:ext>
            </a:extLst>
          </p:cNvPr>
          <p:cNvSpPr/>
          <p:nvPr/>
        </p:nvSpPr>
        <p:spPr>
          <a:xfrm>
            <a:off x="-2" y="2171700"/>
            <a:ext cx="9143999" cy="7797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88" name="CaixaDeTexto 87">
            <a:extLst>
              <a:ext uri="{FF2B5EF4-FFF2-40B4-BE49-F238E27FC236}">
                <a16:creationId xmlns:a16="http://schemas.microsoft.com/office/drawing/2014/main" id="{33B7602B-357D-C4A1-395F-AD0C60948E60}"/>
              </a:ext>
            </a:extLst>
          </p:cNvPr>
          <p:cNvSpPr txBox="1"/>
          <p:nvPr/>
        </p:nvSpPr>
        <p:spPr>
          <a:xfrm>
            <a:off x="0" y="2190311"/>
            <a:ext cx="9144000" cy="769441"/>
          </a:xfrm>
          <a:prstGeom prst="rect">
            <a:avLst/>
          </a:prstGeom>
          <a:noFill/>
        </p:spPr>
        <p:txBody>
          <a:bodyPr wrap="square" rtlCol="0">
            <a:spAutoFit/>
          </a:bodyPr>
          <a:lstStyle/>
          <a:p>
            <a:r>
              <a:rPr lang="pt-BR" sz="4400" b="1" dirty="0">
                <a:solidFill>
                  <a:schemeClr val="bg1"/>
                </a:solidFill>
                <a:latin typeface="Arial Black" panose="020B0A04020102020204" pitchFamily="34" charset="0"/>
                <a:cs typeface="Arial" panose="020B0604020202020204" pitchFamily="34" charset="0"/>
              </a:rPr>
              <a:t>LPT – Município de Portel</a:t>
            </a:r>
            <a:endParaRPr lang="pt-BR" sz="2800" b="1" dirty="0">
              <a:solidFill>
                <a:srgbClr val="00008B"/>
              </a:solidFill>
              <a:latin typeface="Arial Bold"/>
              <a:cs typeface="Arial" panose="020B0604020202020204" pitchFamily="34" charset="0"/>
            </a:endParaRPr>
          </a:p>
        </p:txBody>
      </p:sp>
      <p:pic>
        <p:nvPicPr>
          <p:cNvPr id="5" name="Gráfico 4" descr="Sala de aula com preenchimento sólido">
            <a:extLst>
              <a:ext uri="{FF2B5EF4-FFF2-40B4-BE49-F238E27FC236}">
                <a16:creationId xmlns:a16="http://schemas.microsoft.com/office/drawing/2014/main" id="{C3154039-4CE7-B286-34C9-8D60D92D0E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391224" y="4262144"/>
            <a:ext cx="1076549" cy="1076549"/>
          </a:xfrm>
          <a:prstGeom prst="rect">
            <a:avLst/>
          </a:prstGeom>
        </p:spPr>
      </p:pic>
      <p:sp>
        <p:nvSpPr>
          <p:cNvPr id="6" name="Retângulo 5">
            <a:extLst>
              <a:ext uri="{FF2B5EF4-FFF2-40B4-BE49-F238E27FC236}">
                <a16:creationId xmlns:a16="http://schemas.microsoft.com/office/drawing/2014/main" id="{B72CA32B-A5D0-F6B2-B642-93A2DF9A153A}"/>
              </a:ext>
            </a:extLst>
          </p:cNvPr>
          <p:cNvSpPr/>
          <p:nvPr/>
        </p:nvSpPr>
        <p:spPr>
          <a:xfrm>
            <a:off x="14114801" y="3549522"/>
            <a:ext cx="45719" cy="673747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Picture 8" descr="https://cdn-icons-png.flaticon.com/512/1416/1416832.png">
            <a:extLst>
              <a:ext uri="{FF2B5EF4-FFF2-40B4-BE49-F238E27FC236}">
                <a16:creationId xmlns:a16="http://schemas.microsoft.com/office/drawing/2014/main" id="{7002E29E-F9F9-8B7A-B54A-3ED1F6E720B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10800" y="4262144"/>
            <a:ext cx="1160803" cy="1160803"/>
          </a:xfrm>
          <a:prstGeom prst="rect">
            <a:avLst/>
          </a:prstGeom>
          <a:noFill/>
          <a:extLst>
            <a:ext uri="{909E8E84-426E-40DD-AFC4-6F175D3DCCD1}">
              <a14:hiddenFill xmlns:a14="http://schemas.microsoft.com/office/drawing/2010/main">
                <a:solidFill>
                  <a:srgbClr val="FFFFFF"/>
                </a:solidFill>
              </a14:hiddenFill>
            </a:ext>
          </a:extLst>
        </p:spPr>
      </p:pic>
      <p:sp>
        <p:nvSpPr>
          <p:cNvPr id="8" name="Forma Livre 78">
            <a:extLst>
              <a:ext uri="{FF2B5EF4-FFF2-40B4-BE49-F238E27FC236}">
                <a16:creationId xmlns:a16="http://schemas.microsoft.com/office/drawing/2014/main" id="{63682BEC-FF23-6327-9297-C5BA0E1804A8}"/>
              </a:ext>
            </a:extLst>
          </p:cNvPr>
          <p:cNvSpPr/>
          <p:nvPr/>
        </p:nvSpPr>
        <p:spPr>
          <a:xfrm>
            <a:off x="11613467" y="7816295"/>
            <a:ext cx="2462668"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spcBef>
                <a:spcPct val="0"/>
              </a:spcBef>
              <a:spcAft>
                <a:spcPct val="35000"/>
              </a:spcAft>
            </a:pPr>
            <a:r>
              <a:rPr lang="pt-BR" sz="4200" b="1" dirty="0">
                <a:latin typeface="Segoe UI Black" panose="020B0A02040204020203" pitchFamily="34" charset="0"/>
                <a:ea typeface="Segoe UI Black" panose="020B0A02040204020203" pitchFamily="34" charset="0"/>
              </a:rPr>
              <a:t> -</a:t>
            </a:r>
            <a:r>
              <a:rPr lang="pt-BR" sz="3300" b="1" dirty="0">
                <a:solidFill>
                  <a:schemeClr val="tx2">
                    <a:lumMod val="60000"/>
                    <a:lumOff val="40000"/>
                  </a:schemeClr>
                </a:solidFill>
                <a:latin typeface="Segoe UI Black" panose="020B0A02040204020203" pitchFamily="34" charset="0"/>
                <a:ea typeface="Segoe UI Black" panose="020B0A02040204020203" pitchFamily="34" charset="0"/>
              </a:rPr>
              <a:t>FAMÍLIAS </a:t>
            </a:r>
            <a:r>
              <a:rPr lang="pt-BR" sz="2400" b="1" dirty="0">
                <a:latin typeface="Segoe UI Black" panose="020B0A02040204020203" pitchFamily="34" charset="0"/>
                <a:ea typeface="Segoe UI Black" panose="020B0A02040204020203" pitchFamily="34" charset="0"/>
              </a:rPr>
              <a:t>a serem atendidas</a:t>
            </a:r>
          </a:p>
        </p:txBody>
      </p:sp>
      <p:sp>
        <p:nvSpPr>
          <p:cNvPr id="9" name="Forma Livre 75">
            <a:extLst>
              <a:ext uri="{FF2B5EF4-FFF2-40B4-BE49-F238E27FC236}">
                <a16:creationId xmlns:a16="http://schemas.microsoft.com/office/drawing/2014/main" id="{F6C1B7F7-47A6-7370-1EA4-1C9844A9590F}"/>
              </a:ext>
            </a:extLst>
          </p:cNvPr>
          <p:cNvSpPr/>
          <p:nvPr/>
        </p:nvSpPr>
        <p:spPr>
          <a:xfrm>
            <a:off x="15428550" y="4078346"/>
            <a:ext cx="2645540"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 7</a:t>
            </a:r>
          </a:p>
          <a:p>
            <a:pPr lvl="0" algn="ctr" defTabSz="1555750">
              <a:lnSpc>
                <a:spcPct val="90000"/>
              </a:lnSpc>
              <a:spcBef>
                <a:spcPct val="0"/>
              </a:spcBef>
              <a:spcAft>
                <a:spcPct val="35000"/>
              </a:spcAft>
            </a:pPr>
            <a:r>
              <a:rPr lang="pt-BR" sz="3300" b="1" dirty="0">
                <a:solidFill>
                  <a:schemeClr val="accent4">
                    <a:lumMod val="75000"/>
                  </a:schemeClr>
                </a:solidFill>
                <a:latin typeface="Segoe UI Black" panose="020B0A02040204020203" pitchFamily="34" charset="0"/>
                <a:ea typeface="Segoe UI Black" panose="020B0A02040204020203" pitchFamily="34" charset="0"/>
              </a:rPr>
              <a:t>ESCOLAS </a:t>
            </a:r>
            <a:r>
              <a:rPr lang="pt-BR" sz="2400" b="1" dirty="0">
                <a:solidFill>
                  <a:schemeClr val="tx1"/>
                </a:solidFill>
                <a:latin typeface="Segoe UI Black" panose="020B0A02040204020203" pitchFamily="34" charset="0"/>
                <a:ea typeface="Segoe UI Black" panose="020B0A02040204020203" pitchFamily="34" charset="0"/>
              </a:rPr>
              <a:t>atendidas</a:t>
            </a:r>
          </a:p>
        </p:txBody>
      </p:sp>
      <p:sp>
        <p:nvSpPr>
          <p:cNvPr id="10" name="Forma Livre 75">
            <a:extLst>
              <a:ext uri="{FF2B5EF4-FFF2-40B4-BE49-F238E27FC236}">
                <a16:creationId xmlns:a16="http://schemas.microsoft.com/office/drawing/2014/main" id="{BB012469-D7B6-32C9-BE1F-3CF806037301}"/>
              </a:ext>
            </a:extLst>
          </p:cNvPr>
          <p:cNvSpPr/>
          <p:nvPr/>
        </p:nvSpPr>
        <p:spPr>
          <a:xfrm>
            <a:off x="15723398" y="6060897"/>
            <a:ext cx="2274497"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6 </a:t>
            </a:r>
            <a:r>
              <a:rPr lang="pt-BR" sz="3300" b="1" dirty="0">
                <a:solidFill>
                  <a:schemeClr val="accent4">
                    <a:lumMod val="75000"/>
                  </a:schemeClr>
                </a:solidFill>
                <a:latin typeface="Segoe UI Black" panose="020B0A02040204020203" pitchFamily="34" charset="0"/>
                <a:ea typeface="Segoe UI Black" panose="020B0A02040204020203" pitchFamily="34" charset="0"/>
              </a:rPr>
              <a:t>ESCOLAS </a:t>
            </a:r>
            <a:r>
              <a:rPr lang="pt-BR" sz="2400" b="1" dirty="0">
                <a:solidFill>
                  <a:schemeClr val="tx1"/>
                </a:solidFill>
                <a:latin typeface="Segoe UI Black" panose="020B0A02040204020203" pitchFamily="34" charset="0"/>
                <a:ea typeface="Segoe UI Black" panose="020B0A02040204020203" pitchFamily="34" charset="0"/>
              </a:rPr>
              <a:t>a serem atendidas </a:t>
            </a:r>
          </a:p>
        </p:txBody>
      </p:sp>
      <p:pic>
        <p:nvPicPr>
          <p:cNvPr id="13" name="Gráfico 12" descr="Sala de aula estrutura de tópicos">
            <a:extLst>
              <a:ext uri="{FF2B5EF4-FFF2-40B4-BE49-F238E27FC236}">
                <a16:creationId xmlns:a16="http://schemas.microsoft.com/office/drawing/2014/main" id="{9A14964C-0D21-0AEC-2659-0D87B0CB983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485105" y="6613824"/>
            <a:ext cx="914400" cy="914400"/>
          </a:xfrm>
          <a:prstGeom prst="rect">
            <a:avLst/>
          </a:prstGeom>
        </p:spPr>
      </p:pic>
      <p:sp>
        <p:nvSpPr>
          <p:cNvPr id="2" name="CaixaDeTexto 1">
            <a:extLst>
              <a:ext uri="{FF2B5EF4-FFF2-40B4-BE49-F238E27FC236}">
                <a16:creationId xmlns:a16="http://schemas.microsoft.com/office/drawing/2014/main" id="{1B0F3D13-1EF4-5527-0480-94394175CA18}"/>
              </a:ext>
            </a:extLst>
          </p:cNvPr>
          <p:cNvSpPr txBox="1"/>
          <p:nvPr/>
        </p:nvSpPr>
        <p:spPr>
          <a:xfrm>
            <a:off x="3628021" y="6267597"/>
            <a:ext cx="1609922" cy="369332"/>
          </a:xfrm>
          <a:prstGeom prst="rect">
            <a:avLst/>
          </a:prstGeom>
          <a:noFill/>
        </p:spPr>
        <p:txBody>
          <a:bodyPr wrap="square">
            <a:spAutoFit/>
          </a:bodyPr>
          <a:lstStyle/>
          <a:p>
            <a:r>
              <a:rPr lang="pt-BR" sz="1800" b="1" dirty="0">
                <a:solidFill>
                  <a:schemeClr val="bg1"/>
                </a:solidFill>
                <a:latin typeface="Arial Black" panose="020B0A04020102020204" pitchFamily="34" charset="0"/>
                <a:cs typeface="Arial" panose="020B0604020202020204" pitchFamily="34" charset="0"/>
              </a:rPr>
              <a:t>Portel</a:t>
            </a:r>
            <a:endParaRPr lang="pt-BR" dirty="0"/>
          </a:p>
        </p:txBody>
      </p:sp>
      <p:sp>
        <p:nvSpPr>
          <p:cNvPr id="3" name="Forma Livre 75">
            <a:extLst>
              <a:ext uri="{FF2B5EF4-FFF2-40B4-BE49-F238E27FC236}">
                <a16:creationId xmlns:a16="http://schemas.microsoft.com/office/drawing/2014/main" id="{9DF515DB-6103-AE75-927A-40DEC1C31E41}"/>
              </a:ext>
            </a:extLst>
          </p:cNvPr>
          <p:cNvSpPr/>
          <p:nvPr/>
        </p:nvSpPr>
        <p:spPr>
          <a:xfrm>
            <a:off x="14931425" y="8267700"/>
            <a:ext cx="3142665"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 </a:t>
            </a:r>
            <a:r>
              <a:rPr lang="pt-BR" sz="2400" b="1" dirty="0">
                <a:solidFill>
                  <a:prstClr val="black"/>
                </a:solidFill>
                <a:latin typeface="Segoe UI Black" panose="020B0A02040204020203" pitchFamily="34" charset="0"/>
                <a:ea typeface="Segoe UI Black" panose="020B0A02040204020203" pitchFamily="34" charset="0"/>
              </a:rPr>
              <a:t>sendo </a:t>
            </a:r>
            <a:r>
              <a:rPr lang="pt-BR" sz="4200" b="1" dirty="0">
                <a:latin typeface="Segoe UI Black" panose="020B0A02040204020203" pitchFamily="34" charset="0"/>
                <a:ea typeface="Segoe UI Black" panose="020B0A02040204020203" pitchFamily="34" charset="0"/>
              </a:rPr>
              <a:t>5 </a:t>
            </a:r>
            <a:r>
              <a:rPr lang="pt-BR" sz="3300" b="1" dirty="0">
                <a:solidFill>
                  <a:schemeClr val="accent4">
                    <a:lumMod val="75000"/>
                  </a:schemeClr>
                </a:solidFill>
                <a:latin typeface="Segoe UI Black" panose="020B0A02040204020203" pitchFamily="34" charset="0"/>
                <a:ea typeface="Segoe UI Black" panose="020B0A02040204020203" pitchFamily="34" charset="0"/>
              </a:rPr>
              <a:t>até </a:t>
            </a:r>
            <a:r>
              <a:rPr lang="pt-BR" sz="3300" b="1" dirty="0" err="1">
                <a:solidFill>
                  <a:schemeClr val="accent4">
                    <a:lumMod val="75000"/>
                  </a:schemeClr>
                </a:solidFill>
                <a:latin typeface="Segoe UI Black" panose="020B0A02040204020203" pitchFamily="34" charset="0"/>
                <a:ea typeface="Segoe UI Black" panose="020B0A02040204020203" pitchFamily="34" charset="0"/>
              </a:rPr>
              <a:t>jun</a:t>
            </a:r>
            <a:r>
              <a:rPr lang="pt-BR" sz="3300" b="1" dirty="0">
                <a:solidFill>
                  <a:schemeClr val="accent4">
                    <a:lumMod val="75000"/>
                  </a:schemeClr>
                </a:solidFill>
                <a:latin typeface="Segoe UI Black" panose="020B0A02040204020203" pitchFamily="34" charset="0"/>
                <a:ea typeface="Segoe UI Black" panose="020B0A02040204020203" pitchFamily="34" charset="0"/>
              </a:rPr>
              <a:t>/25</a:t>
            </a:r>
            <a:endParaRPr lang="pt-BR" sz="2400" b="1" dirty="0">
              <a:solidFill>
                <a:schemeClr val="tx1"/>
              </a:solidFill>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310272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42" presetClass="entr" presetSubtype="0"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fade">
                                      <p:cBhvr>
                                        <p:cTn id="10" dur="500"/>
                                        <p:tgtEl>
                                          <p:spTgt spid="77"/>
                                        </p:tgtEl>
                                      </p:cBhvr>
                                    </p:animEffect>
                                    <p:anim calcmode="lin" valueType="num">
                                      <p:cBhvr>
                                        <p:cTn id="11" dur="500" fill="hold"/>
                                        <p:tgtEl>
                                          <p:spTgt spid="77"/>
                                        </p:tgtEl>
                                        <p:attrNameLst>
                                          <p:attrName>ppt_x</p:attrName>
                                        </p:attrNameLst>
                                      </p:cBhvr>
                                      <p:tavLst>
                                        <p:tav tm="0">
                                          <p:val>
                                            <p:strVal val="#ppt_x"/>
                                          </p:val>
                                        </p:tav>
                                        <p:tav tm="100000">
                                          <p:val>
                                            <p:strVal val="#ppt_x"/>
                                          </p:val>
                                        </p:tav>
                                      </p:tavLst>
                                    </p:anim>
                                    <p:anim calcmode="lin" valueType="num">
                                      <p:cBhvr>
                                        <p:cTn id="12" dur="500" fill="hold"/>
                                        <p:tgtEl>
                                          <p:spTgt spid="7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500"/>
                                        <p:tgtEl>
                                          <p:spTgt spid="78"/>
                                        </p:tgtEl>
                                      </p:cBhvr>
                                    </p:animEffect>
                                    <p:anim calcmode="lin" valueType="num">
                                      <p:cBhvr>
                                        <p:cTn id="16" dur="500" fill="hold"/>
                                        <p:tgtEl>
                                          <p:spTgt spid="78"/>
                                        </p:tgtEl>
                                        <p:attrNameLst>
                                          <p:attrName>ppt_x</p:attrName>
                                        </p:attrNameLst>
                                      </p:cBhvr>
                                      <p:tavLst>
                                        <p:tav tm="0">
                                          <p:val>
                                            <p:strVal val="#ppt_x"/>
                                          </p:val>
                                        </p:tav>
                                        <p:tav tm="100000">
                                          <p:val>
                                            <p:strVal val="#ppt_x"/>
                                          </p:val>
                                        </p:tav>
                                      </p:tavLst>
                                    </p:anim>
                                    <p:anim calcmode="lin" valueType="num">
                                      <p:cBhvr>
                                        <p:cTn id="17" dur="500" fill="hold"/>
                                        <p:tgtEl>
                                          <p:spTgt spid="7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anim calcmode="lin" valueType="num">
                                      <p:cBhvr>
                                        <p:cTn id="21" dur="500" fill="hold"/>
                                        <p:tgtEl>
                                          <p:spTgt spid="76"/>
                                        </p:tgtEl>
                                        <p:attrNameLst>
                                          <p:attrName>ppt_x</p:attrName>
                                        </p:attrNameLst>
                                      </p:cBhvr>
                                      <p:tavLst>
                                        <p:tav tm="0">
                                          <p:val>
                                            <p:strVal val="#ppt_x"/>
                                          </p:val>
                                        </p:tav>
                                        <p:tav tm="100000">
                                          <p:val>
                                            <p:strVal val="#ppt_x"/>
                                          </p:val>
                                        </p:tav>
                                      </p:tavLst>
                                    </p:anim>
                                    <p:anim calcmode="lin" valueType="num">
                                      <p:cBhvr>
                                        <p:cTn id="22" dur="500" fill="hold"/>
                                        <p:tgtEl>
                                          <p:spTgt spid="7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fade">
                                      <p:cBhvr>
                                        <p:cTn id="25" dur="500"/>
                                        <p:tgtEl>
                                          <p:spTgt spid="75"/>
                                        </p:tgtEl>
                                      </p:cBhvr>
                                    </p:animEffect>
                                    <p:anim calcmode="lin" valueType="num">
                                      <p:cBhvr>
                                        <p:cTn id="26" dur="500" fill="hold"/>
                                        <p:tgtEl>
                                          <p:spTgt spid="75"/>
                                        </p:tgtEl>
                                        <p:attrNameLst>
                                          <p:attrName>ppt_x</p:attrName>
                                        </p:attrNameLst>
                                      </p:cBhvr>
                                      <p:tavLst>
                                        <p:tav tm="0">
                                          <p:val>
                                            <p:strVal val="#ppt_x"/>
                                          </p:val>
                                        </p:tav>
                                        <p:tav tm="100000">
                                          <p:val>
                                            <p:strVal val="#ppt_x"/>
                                          </p:val>
                                        </p:tav>
                                      </p:tavLst>
                                    </p:anim>
                                    <p:anim calcmode="lin" valueType="num">
                                      <p:cBhvr>
                                        <p:cTn id="27" dur="500" fill="hold"/>
                                        <p:tgtEl>
                                          <p:spTgt spid="75"/>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1"/>
                                        </p:tgtEl>
                                        <p:attrNameLst>
                                          <p:attrName>style.visibility</p:attrName>
                                        </p:attrNameLst>
                                      </p:cBhvr>
                                      <p:to>
                                        <p:strVal val="visible"/>
                                      </p:to>
                                    </p:set>
                                    <p:animEffect transition="in" filter="fade">
                                      <p:cBhvr>
                                        <p:cTn id="30" dur="500"/>
                                        <p:tgtEl>
                                          <p:spTgt spid="81"/>
                                        </p:tgtEl>
                                      </p:cBhvr>
                                    </p:animEffect>
                                    <p:anim calcmode="lin" valueType="num">
                                      <p:cBhvr>
                                        <p:cTn id="31" dur="500" fill="hold"/>
                                        <p:tgtEl>
                                          <p:spTgt spid="81"/>
                                        </p:tgtEl>
                                        <p:attrNameLst>
                                          <p:attrName>ppt_x</p:attrName>
                                        </p:attrNameLst>
                                      </p:cBhvr>
                                      <p:tavLst>
                                        <p:tav tm="0">
                                          <p:val>
                                            <p:strVal val="#ppt_x"/>
                                          </p:val>
                                        </p:tav>
                                        <p:tav tm="100000">
                                          <p:val>
                                            <p:strVal val="#ppt_x"/>
                                          </p:val>
                                        </p:tav>
                                      </p:tavLst>
                                    </p:anim>
                                    <p:anim calcmode="lin" valueType="num">
                                      <p:cBhvr>
                                        <p:cTn id="32" dur="500" fill="hold"/>
                                        <p:tgtEl>
                                          <p:spTgt spid="81"/>
                                        </p:tgtEl>
                                        <p:attrNameLst>
                                          <p:attrName>ppt_y</p:attrName>
                                        </p:attrNameLst>
                                      </p:cBhvr>
                                      <p:tavLst>
                                        <p:tav tm="0">
                                          <p:val>
                                            <p:strVal val="#ppt_y+.1"/>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77"/>
                                        </p:tgtEl>
                                        <p:attrNameLst>
                                          <p:attrName>style.visibility</p:attrName>
                                        </p:attrNameLst>
                                      </p:cBhvr>
                                      <p:to>
                                        <p:strVal val="visible"/>
                                      </p:to>
                                    </p:set>
                                    <p:animEffect transition="in" filter="fade">
                                      <p:cBhvr>
                                        <p:cTn id="35" dur="500"/>
                                        <p:tgtEl>
                                          <p:spTgt spid="77"/>
                                        </p:tgtEl>
                                      </p:cBhvr>
                                    </p:animEffect>
                                  </p:childTnLst>
                                </p:cTn>
                              </p:par>
                              <p:par>
                                <p:cTn id="36" presetID="10" presetClass="entr" presetSubtype="0" fill="hold" nodeType="withEffect">
                                  <p:stCondLst>
                                    <p:cond delay="0"/>
                                  </p:stCondLst>
                                  <p:childTnLst>
                                    <p:set>
                                      <p:cBhvr>
                                        <p:cTn id="37" dur="1" fill="hold">
                                          <p:stCondLst>
                                            <p:cond delay="0"/>
                                          </p:stCondLst>
                                        </p:cTn>
                                        <p:tgtEl>
                                          <p:spTgt spid="78"/>
                                        </p:tgtEl>
                                        <p:attrNameLst>
                                          <p:attrName>style.visibility</p:attrName>
                                        </p:attrNameLst>
                                      </p:cBhvr>
                                      <p:to>
                                        <p:strVal val="visible"/>
                                      </p:to>
                                    </p:set>
                                    <p:animEffect transition="in" filter="fade">
                                      <p:cBhvr>
                                        <p:cTn id="38" dur="500"/>
                                        <p:tgtEl>
                                          <p:spTgt spid="78"/>
                                        </p:tgtEl>
                                      </p:cBhvr>
                                    </p:animEffect>
                                  </p:childTnLst>
                                </p:cTn>
                              </p:par>
                              <p:par>
                                <p:cTn id="39" presetID="10" presetClass="entr" presetSubtype="0" fill="hold" grpId="1" nodeType="withEffect">
                                  <p:stCondLst>
                                    <p:cond delay="0"/>
                                  </p:stCondLst>
                                  <p:childTnLst>
                                    <p:set>
                                      <p:cBhvr>
                                        <p:cTn id="40" dur="1" fill="hold">
                                          <p:stCondLst>
                                            <p:cond delay="0"/>
                                          </p:stCondLst>
                                        </p:cTn>
                                        <p:tgtEl>
                                          <p:spTgt spid="76"/>
                                        </p:tgtEl>
                                        <p:attrNameLst>
                                          <p:attrName>style.visibility</p:attrName>
                                        </p:attrNameLst>
                                      </p:cBhvr>
                                      <p:to>
                                        <p:strVal val="visible"/>
                                      </p:to>
                                    </p:set>
                                    <p:animEffect transition="in" filter="fade">
                                      <p:cBhvr>
                                        <p:cTn id="41" dur="500"/>
                                        <p:tgtEl>
                                          <p:spTgt spid="76"/>
                                        </p:tgtEl>
                                      </p:cBhvr>
                                    </p:animEffect>
                                  </p:childTnLst>
                                </p:cTn>
                              </p:par>
                              <p:par>
                                <p:cTn id="42" presetID="10" presetClass="entr" presetSubtype="0" fill="hold" grpId="1" nodeType="with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fade">
                                      <p:cBhvr>
                                        <p:cTn id="44" dur="500"/>
                                        <p:tgtEl>
                                          <p:spTgt spid="75"/>
                                        </p:tgtEl>
                                      </p:cBhvr>
                                    </p:animEffect>
                                  </p:childTnLst>
                                </p:cTn>
                              </p:par>
                              <p:par>
                                <p:cTn id="45" presetID="10" presetClass="entr" presetSubtype="0" fill="hold" nodeType="with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fade">
                                      <p:cBhvr>
                                        <p:cTn id="47" dur="500"/>
                                        <p:tgtEl>
                                          <p:spTgt spid="81"/>
                                        </p:tgtEl>
                                      </p:cBhvr>
                                    </p:animEffect>
                                  </p:childTnLst>
                                </p:cTn>
                              </p:par>
                              <p:par>
                                <p:cTn id="48" presetID="10" presetClass="entr" presetSubtype="0" fill="hold" grpId="1" nodeType="withEffect">
                                  <p:stCondLst>
                                    <p:cond delay="0"/>
                                  </p:stCondLst>
                                  <p:childTnLst>
                                    <p:set>
                                      <p:cBhvr>
                                        <p:cTn id="49" dur="1" fill="hold">
                                          <p:stCondLst>
                                            <p:cond delay="0"/>
                                          </p:stCondLst>
                                        </p:cTn>
                                        <p:tgtEl>
                                          <p:spTgt spid="85"/>
                                        </p:tgtEl>
                                        <p:attrNameLst>
                                          <p:attrName>style.visibility</p:attrName>
                                        </p:attrNameLst>
                                      </p:cBhvr>
                                      <p:to>
                                        <p:strVal val="visible"/>
                                      </p:to>
                                    </p:set>
                                    <p:animEffect transition="in" filter="fade">
                                      <p:cBhvr>
                                        <p:cTn id="50" dur="1000"/>
                                        <p:tgtEl>
                                          <p:spTgt spid="85"/>
                                        </p:tgtEl>
                                      </p:cBhvr>
                                    </p:animEffect>
                                  </p:childTnLst>
                                </p:cTn>
                              </p:par>
                              <p:par>
                                <p:cTn id="51" presetID="10" presetClass="entr" presetSubtype="0" fill="hold" grpId="1" nodeType="withEffect">
                                  <p:stCondLst>
                                    <p:cond delay="0"/>
                                  </p:stCondLst>
                                  <p:childTnLst>
                                    <p:set>
                                      <p:cBhvr>
                                        <p:cTn id="52" dur="1" fill="hold">
                                          <p:stCondLst>
                                            <p:cond delay="0"/>
                                          </p:stCondLst>
                                        </p:cTn>
                                        <p:tgtEl>
                                          <p:spTgt spid="84"/>
                                        </p:tgtEl>
                                        <p:attrNameLst>
                                          <p:attrName>style.visibility</p:attrName>
                                        </p:attrNameLst>
                                      </p:cBhvr>
                                      <p:to>
                                        <p:strVal val="visible"/>
                                      </p:to>
                                    </p:set>
                                    <p:animEffect transition="in" filter="fade">
                                      <p:cBhvr>
                                        <p:cTn id="53" dur="1000"/>
                                        <p:tgtEl>
                                          <p:spTgt spid="84"/>
                                        </p:tgtEl>
                                      </p:cBhvr>
                                    </p:animEffect>
                                  </p:childTnLst>
                                </p:cTn>
                              </p:par>
                              <p:par>
                                <p:cTn id="54" presetID="42" presetClass="path" presetSubtype="0" accel="50000" decel="50000" fill="hold" grpId="0" nodeType="withEffect">
                                  <p:stCondLst>
                                    <p:cond delay="0"/>
                                  </p:stCondLst>
                                  <p:childTnLst>
                                    <p:animMotion origin="layout" path="M -0.04466 0.00393 L -0.00013 0.00116 " pathEditMode="relative" rAng="0" ptsTypes="AA">
                                      <p:cBhvr>
                                        <p:cTn id="55" dur="1000" fill="hold"/>
                                        <p:tgtEl>
                                          <p:spTgt spid="84"/>
                                        </p:tgtEl>
                                        <p:attrNameLst>
                                          <p:attrName>ppt_x</p:attrName>
                                          <p:attrName>ppt_y</p:attrName>
                                        </p:attrNameLst>
                                      </p:cBhvr>
                                      <p:rCtr x="2227" y="-139"/>
                                    </p:animMotion>
                                  </p:childTnLst>
                                </p:cTn>
                              </p:par>
                              <p:par>
                                <p:cTn id="56" presetID="42" presetClass="path" presetSubtype="0" accel="50000" decel="50000" fill="hold" grpId="0" nodeType="withEffect">
                                  <p:stCondLst>
                                    <p:cond delay="0"/>
                                  </p:stCondLst>
                                  <p:childTnLst>
                                    <p:animMotion origin="layout" path="M 0.0108 -0.0007 L -0.00013 -0.00023 " pathEditMode="relative" rAng="0" ptsTypes="AA">
                                      <p:cBhvr>
                                        <p:cTn id="57" dur="1000" fill="hold"/>
                                        <p:tgtEl>
                                          <p:spTgt spid="85"/>
                                        </p:tgtEl>
                                        <p:attrNameLst>
                                          <p:attrName>ppt_x</p:attrName>
                                          <p:attrName>ppt_y</p:attrName>
                                        </p:attrNameLst>
                                      </p:cBhvr>
                                      <p:rCtr x="-547" y="23"/>
                                    </p:animMotion>
                                  </p:childTnLst>
                                </p:cTn>
                              </p:par>
                              <p:par>
                                <p:cTn id="58" presetID="10" presetClass="entr" presetSubtype="0" fill="hold" grpId="0" nodeType="withEffect">
                                  <p:stCondLst>
                                    <p:cond delay="0"/>
                                  </p:stCondLst>
                                  <p:childTnLst>
                                    <p:set>
                                      <p:cBhvr>
                                        <p:cTn id="59" dur="1" fill="hold">
                                          <p:stCondLst>
                                            <p:cond delay="0"/>
                                          </p:stCondLst>
                                        </p:cTn>
                                        <p:tgtEl>
                                          <p:spTgt spid="87"/>
                                        </p:tgtEl>
                                        <p:attrNameLst>
                                          <p:attrName>style.visibility</p:attrName>
                                        </p:attrNameLst>
                                      </p:cBhvr>
                                      <p:to>
                                        <p:strVal val="visible"/>
                                      </p:to>
                                    </p:set>
                                    <p:animEffect transition="in" filter="fade">
                                      <p:cBhvr>
                                        <p:cTn id="60" dur="500"/>
                                        <p:tgtEl>
                                          <p:spTgt spid="8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fade">
                                      <p:cBhvr>
                                        <p:cTn id="63" dur="500"/>
                                        <p:tgtEl>
                                          <p:spTgt spid="88"/>
                                        </p:tgtEl>
                                      </p:cBhvr>
                                    </p:animEffect>
                                  </p:childTnLst>
                                </p:cTn>
                              </p:par>
                              <p:par>
                                <p:cTn id="64" presetID="42" presetClass="entr" presetSubtype="0" fill="hold"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500"/>
                                        <p:tgtEl>
                                          <p:spTgt spid="7"/>
                                        </p:tgtEl>
                                      </p:cBhvr>
                                    </p:animEffect>
                                    <p:anim calcmode="lin" valueType="num">
                                      <p:cBhvr>
                                        <p:cTn id="67" dur="500" fill="hold"/>
                                        <p:tgtEl>
                                          <p:spTgt spid="7"/>
                                        </p:tgtEl>
                                        <p:attrNameLst>
                                          <p:attrName>ppt_x</p:attrName>
                                        </p:attrNameLst>
                                      </p:cBhvr>
                                      <p:tavLst>
                                        <p:tav tm="0">
                                          <p:val>
                                            <p:strVal val="#ppt_x"/>
                                          </p:val>
                                        </p:tav>
                                        <p:tav tm="100000">
                                          <p:val>
                                            <p:strVal val="#ppt_x"/>
                                          </p:val>
                                        </p:tav>
                                      </p:tavLst>
                                    </p:anim>
                                    <p:anim calcmode="lin" valueType="num">
                                      <p:cBhvr>
                                        <p:cTn id="68" dur="500" fill="hold"/>
                                        <p:tgtEl>
                                          <p:spTgt spid="7"/>
                                        </p:tgtEl>
                                        <p:attrNameLst>
                                          <p:attrName>ppt_y</p:attrName>
                                        </p:attrNameLst>
                                      </p:cBhvr>
                                      <p:tavLst>
                                        <p:tav tm="0">
                                          <p:val>
                                            <p:strVal val="#ppt_y+.1"/>
                                          </p:val>
                                        </p:tav>
                                        <p:tav tm="100000">
                                          <p:val>
                                            <p:strVal val="#ppt_y"/>
                                          </p:val>
                                        </p:tav>
                                      </p:tavLst>
                                    </p:anim>
                                  </p:childTnLst>
                                </p:cTn>
                              </p:par>
                              <p:par>
                                <p:cTn id="69" presetID="10" presetClass="entr" presetSubtype="0" fill="hold"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500"/>
                                        <p:tgtEl>
                                          <p:spTgt spid="7"/>
                                        </p:tgtEl>
                                      </p:cBhvr>
                                    </p:animEffect>
                                  </p:childTnLst>
                                </p:cTn>
                              </p:par>
                              <p:par>
                                <p:cTn id="72" presetID="42" presetClass="entr" presetSubtype="0" fill="hold" grpId="0" nodeType="with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fade">
                                      <p:cBhvr>
                                        <p:cTn id="74" dur="500"/>
                                        <p:tgtEl>
                                          <p:spTgt spid="8"/>
                                        </p:tgtEl>
                                      </p:cBhvr>
                                    </p:animEffect>
                                    <p:anim calcmode="lin" valueType="num">
                                      <p:cBhvr>
                                        <p:cTn id="75" dur="500" fill="hold"/>
                                        <p:tgtEl>
                                          <p:spTgt spid="8"/>
                                        </p:tgtEl>
                                        <p:attrNameLst>
                                          <p:attrName>ppt_x</p:attrName>
                                        </p:attrNameLst>
                                      </p:cBhvr>
                                      <p:tavLst>
                                        <p:tav tm="0">
                                          <p:val>
                                            <p:strVal val="#ppt_x"/>
                                          </p:val>
                                        </p:tav>
                                        <p:tav tm="100000">
                                          <p:val>
                                            <p:strVal val="#ppt_x"/>
                                          </p:val>
                                        </p:tav>
                                      </p:tavLst>
                                    </p:anim>
                                    <p:anim calcmode="lin" valueType="num">
                                      <p:cBhvr>
                                        <p:cTn id="76" dur="500" fill="hold"/>
                                        <p:tgtEl>
                                          <p:spTgt spid="8"/>
                                        </p:tgtEl>
                                        <p:attrNameLst>
                                          <p:attrName>ppt_y</p:attrName>
                                        </p:attrNameLst>
                                      </p:cBhvr>
                                      <p:tavLst>
                                        <p:tav tm="0">
                                          <p:val>
                                            <p:strVal val="#ppt_y+.1"/>
                                          </p:val>
                                        </p:tav>
                                        <p:tav tm="100000">
                                          <p:val>
                                            <p:strVal val="#ppt_y"/>
                                          </p:val>
                                        </p:tav>
                                      </p:tavLst>
                                    </p:anim>
                                  </p:childTnLst>
                                </p:cTn>
                              </p:par>
                              <p:par>
                                <p:cTn id="77" presetID="10" presetClass="entr" presetSubtype="0" fill="hold" grpId="1" nodeType="with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500"/>
                                        <p:tgtEl>
                                          <p:spTgt spid="8"/>
                                        </p:tgtEl>
                                      </p:cBhvr>
                                    </p:animEffect>
                                  </p:childTnLst>
                                </p:cTn>
                              </p:par>
                              <p:par>
                                <p:cTn id="80" presetID="42" presetClass="entr" presetSubtype="0" fill="hold" grpId="0" nodeType="with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500"/>
                                        <p:tgtEl>
                                          <p:spTgt spid="9"/>
                                        </p:tgtEl>
                                      </p:cBhvr>
                                    </p:animEffect>
                                    <p:anim calcmode="lin" valueType="num">
                                      <p:cBhvr>
                                        <p:cTn id="83" dur="500" fill="hold"/>
                                        <p:tgtEl>
                                          <p:spTgt spid="9"/>
                                        </p:tgtEl>
                                        <p:attrNameLst>
                                          <p:attrName>ppt_x</p:attrName>
                                        </p:attrNameLst>
                                      </p:cBhvr>
                                      <p:tavLst>
                                        <p:tav tm="0">
                                          <p:val>
                                            <p:strVal val="#ppt_x"/>
                                          </p:val>
                                        </p:tav>
                                        <p:tav tm="100000">
                                          <p:val>
                                            <p:strVal val="#ppt_x"/>
                                          </p:val>
                                        </p:tav>
                                      </p:tavLst>
                                    </p:anim>
                                    <p:anim calcmode="lin" valueType="num">
                                      <p:cBhvr>
                                        <p:cTn id="84" dur="500" fill="hold"/>
                                        <p:tgtEl>
                                          <p:spTgt spid="9"/>
                                        </p:tgtEl>
                                        <p:attrNameLst>
                                          <p:attrName>ppt_y</p:attrName>
                                        </p:attrNameLst>
                                      </p:cBhvr>
                                      <p:tavLst>
                                        <p:tav tm="0">
                                          <p:val>
                                            <p:strVal val="#ppt_y+.1"/>
                                          </p:val>
                                        </p:tav>
                                        <p:tav tm="100000">
                                          <p:val>
                                            <p:strVal val="#ppt_y"/>
                                          </p:val>
                                        </p:tav>
                                      </p:tavLst>
                                    </p:anim>
                                  </p:childTnLst>
                                </p:cTn>
                              </p:par>
                              <p:par>
                                <p:cTn id="85" presetID="10" presetClass="entr" presetSubtype="0" fill="hold" grpId="1"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childTnLst>
                                </p:cTn>
                              </p:par>
                              <p:par>
                                <p:cTn id="88" presetID="42" presetClass="entr" presetSubtype="0" fill="hold" grpId="0" nodeType="with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fade">
                                      <p:cBhvr>
                                        <p:cTn id="90" dur="500"/>
                                        <p:tgtEl>
                                          <p:spTgt spid="10"/>
                                        </p:tgtEl>
                                      </p:cBhvr>
                                    </p:animEffect>
                                    <p:anim calcmode="lin" valueType="num">
                                      <p:cBhvr>
                                        <p:cTn id="91" dur="500" fill="hold"/>
                                        <p:tgtEl>
                                          <p:spTgt spid="10"/>
                                        </p:tgtEl>
                                        <p:attrNameLst>
                                          <p:attrName>ppt_x</p:attrName>
                                        </p:attrNameLst>
                                      </p:cBhvr>
                                      <p:tavLst>
                                        <p:tav tm="0">
                                          <p:val>
                                            <p:strVal val="#ppt_x"/>
                                          </p:val>
                                        </p:tav>
                                        <p:tav tm="100000">
                                          <p:val>
                                            <p:strVal val="#ppt_x"/>
                                          </p:val>
                                        </p:tav>
                                      </p:tavLst>
                                    </p:anim>
                                    <p:anim calcmode="lin" valueType="num">
                                      <p:cBhvr>
                                        <p:cTn id="92" dur="500" fill="hold"/>
                                        <p:tgtEl>
                                          <p:spTgt spid="10"/>
                                        </p:tgtEl>
                                        <p:attrNameLst>
                                          <p:attrName>ppt_y</p:attrName>
                                        </p:attrNameLst>
                                      </p:cBhvr>
                                      <p:tavLst>
                                        <p:tav tm="0">
                                          <p:val>
                                            <p:strVal val="#ppt_y+.1"/>
                                          </p:val>
                                        </p:tav>
                                        <p:tav tm="100000">
                                          <p:val>
                                            <p:strVal val="#ppt_y"/>
                                          </p:val>
                                        </p:tav>
                                      </p:tavLst>
                                    </p:anim>
                                  </p:childTnLst>
                                </p:cTn>
                              </p:par>
                              <p:par>
                                <p:cTn id="93" presetID="10" presetClass="entr" presetSubtype="0" fill="hold" grpId="1" nodeType="with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fade">
                                      <p:cBhvr>
                                        <p:cTn id="95" dur="500"/>
                                        <p:tgtEl>
                                          <p:spTgt spid="10"/>
                                        </p:tgtEl>
                                      </p:cBhvr>
                                    </p:animEffect>
                                  </p:childTnLst>
                                </p:cTn>
                              </p:par>
                              <p:par>
                                <p:cTn id="96" presetID="42" presetClass="entr" presetSubtype="0" fill="hold" grpId="0" nodeType="withEffect">
                                  <p:stCondLst>
                                    <p:cond delay="0"/>
                                  </p:stCondLst>
                                  <p:childTnLst>
                                    <p:set>
                                      <p:cBhvr>
                                        <p:cTn id="97" dur="1" fill="hold">
                                          <p:stCondLst>
                                            <p:cond delay="0"/>
                                          </p:stCondLst>
                                        </p:cTn>
                                        <p:tgtEl>
                                          <p:spTgt spid="3"/>
                                        </p:tgtEl>
                                        <p:attrNameLst>
                                          <p:attrName>style.visibility</p:attrName>
                                        </p:attrNameLst>
                                      </p:cBhvr>
                                      <p:to>
                                        <p:strVal val="visible"/>
                                      </p:to>
                                    </p:set>
                                    <p:animEffect transition="in" filter="fade">
                                      <p:cBhvr>
                                        <p:cTn id="98" dur="500"/>
                                        <p:tgtEl>
                                          <p:spTgt spid="3"/>
                                        </p:tgtEl>
                                      </p:cBhvr>
                                    </p:animEffect>
                                    <p:anim calcmode="lin" valueType="num">
                                      <p:cBhvr>
                                        <p:cTn id="99" dur="500" fill="hold"/>
                                        <p:tgtEl>
                                          <p:spTgt spid="3"/>
                                        </p:tgtEl>
                                        <p:attrNameLst>
                                          <p:attrName>ppt_x</p:attrName>
                                        </p:attrNameLst>
                                      </p:cBhvr>
                                      <p:tavLst>
                                        <p:tav tm="0">
                                          <p:val>
                                            <p:strVal val="#ppt_x"/>
                                          </p:val>
                                        </p:tav>
                                        <p:tav tm="100000">
                                          <p:val>
                                            <p:strVal val="#ppt_x"/>
                                          </p:val>
                                        </p:tav>
                                      </p:tavLst>
                                    </p:anim>
                                    <p:anim calcmode="lin" valueType="num">
                                      <p:cBhvr>
                                        <p:cTn id="100" dur="500" fill="hold"/>
                                        <p:tgtEl>
                                          <p:spTgt spid="3"/>
                                        </p:tgtEl>
                                        <p:attrNameLst>
                                          <p:attrName>ppt_y</p:attrName>
                                        </p:attrNameLst>
                                      </p:cBhvr>
                                      <p:tavLst>
                                        <p:tav tm="0">
                                          <p:val>
                                            <p:strVal val="#ppt_y+.1"/>
                                          </p:val>
                                        </p:tav>
                                        <p:tav tm="100000">
                                          <p:val>
                                            <p:strVal val="#ppt_y"/>
                                          </p:val>
                                        </p:tav>
                                      </p:tavLst>
                                    </p:anim>
                                  </p:childTnLst>
                                </p:cTn>
                              </p:par>
                              <p:par>
                                <p:cTn id="101" presetID="10" presetClass="entr" presetSubtype="0" fill="hold" grpId="1" nodeType="withEffect">
                                  <p:stCondLst>
                                    <p:cond delay="0"/>
                                  </p:stCondLst>
                                  <p:childTnLst>
                                    <p:set>
                                      <p:cBhvr>
                                        <p:cTn id="102" dur="1" fill="hold">
                                          <p:stCondLst>
                                            <p:cond delay="0"/>
                                          </p:stCondLst>
                                        </p:cTn>
                                        <p:tgtEl>
                                          <p:spTgt spid="3"/>
                                        </p:tgtEl>
                                        <p:attrNameLst>
                                          <p:attrName>style.visibility</p:attrName>
                                        </p:attrNameLst>
                                      </p:cBhvr>
                                      <p:to>
                                        <p:strVal val="visible"/>
                                      </p:to>
                                    </p:set>
                                    <p:animEffect transition="in" filter="fade">
                                      <p:cBhvr>
                                        <p:cTn id="10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75" grpId="0"/>
      <p:bldP spid="75" grpId="1"/>
      <p:bldP spid="76" grpId="0"/>
      <p:bldP spid="76" grpId="1"/>
      <p:bldP spid="84" grpId="0"/>
      <p:bldP spid="84" grpId="1"/>
      <p:bldP spid="85" grpId="0"/>
      <p:bldP spid="85" grpId="1"/>
      <p:bldP spid="87" grpId="0" animBg="1"/>
      <p:bldP spid="88" grpId="0"/>
      <p:bldP spid="8" grpId="0"/>
      <p:bldP spid="8" grpId="1"/>
      <p:bldP spid="9" grpId="0"/>
      <p:bldP spid="9" grpId="1"/>
      <p:bldP spid="10" grpId="0"/>
      <p:bldP spid="10" grpId="1"/>
      <p:bldP spid="3" grpId="0"/>
      <p:bldP spid="3"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24469-6E30-7335-9639-093A65904669}"/>
            </a:ext>
          </a:extLst>
        </p:cNvPr>
        <p:cNvGrpSpPr/>
        <p:nvPr/>
      </p:nvGrpSpPr>
      <p:grpSpPr>
        <a:xfrm>
          <a:off x="0" y="0"/>
          <a:ext cx="0" cy="0"/>
          <a:chOff x="0" y="0"/>
          <a:chExt cx="0" cy="0"/>
        </a:xfrm>
      </p:grpSpPr>
      <p:sp>
        <p:nvSpPr>
          <p:cNvPr id="180" name="Forma Livre: Forma 179">
            <a:extLst>
              <a:ext uri="{FF2B5EF4-FFF2-40B4-BE49-F238E27FC236}">
                <a16:creationId xmlns:a16="http://schemas.microsoft.com/office/drawing/2014/main" id="{9839AB67-79B6-8120-04F0-8277755D0490}"/>
              </a:ext>
            </a:extLst>
          </p:cNvPr>
          <p:cNvSpPr/>
          <p:nvPr/>
        </p:nvSpPr>
        <p:spPr>
          <a:xfrm flipV="1">
            <a:off x="1801130" y="3247789"/>
            <a:ext cx="4975060" cy="6152886"/>
          </a:xfrm>
          <a:custGeom>
            <a:avLst/>
            <a:gdLst>
              <a:gd name="connsiteX0" fmla="*/ 115761 w 144637"/>
              <a:gd name="connsiteY0" fmla="*/ 108017 h 178879"/>
              <a:gd name="connsiteX1" fmla="*/ 125633 w 144637"/>
              <a:gd name="connsiteY1" fmla="*/ 78089 h 178879"/>
              <a:gd name="connsiteX2" fmla="*/ 140360 w 144637"/>
              <a:gd name="connsiteY2" fmla="*/ 67081 h 178879"/>
              <a:gd name="connsiteX3" fmla="*/ 144638 w 144637"/>
              <a:gd name="connsiteY3" fmla="*/ 48505 h 178879"/>
              <a:gd name="connsiteX4" fmla="*/ 138097 w 144637"/>
              <a:gd name="connsiteY4" fmla="*/ 27521 h 178879"/>
              <a:gd name="connsiteX5" fmla="*/ 122342 w 144637"/>
              <a:gd name="connsiteY5" fmla="*/ 13073 h 178879"/>
              <a:gd name="connsiteX6" fmla="*/ 113168 w 144637"/>
              <a:gd name="connsiteY6" fmla="*/ 16169 h 178879"/>
              <a:gd name="connsiteX7" fmla="*/ 98729 w 144637"/>
              <a:gd name="connsiteY7" fmla="*/ 2065 h 178879"/>
              <a:gd name="connsiteX8" fmla="*/ 78037 w 144637"/>
              <a:gd name="connsiteY8" fmla="*/ 1 h 178879"/>
              <a:gd name="connsiteX9" fmla="*/ 69193 w 144637"/>
              <a:gd name="connsiteY9" fmla="*/ 19265 h 178879"/>
              <a:gd name="connsiteX10" fmla="*/ 52121 w 144637"/>
              <a:gd name="connsiteY10" fmla="*/ 14105 h 178879"/>
              <a:gd name="connsiteX11" fmla="*/ 1276 w 144637"/>
              <a:gd name="connsiteY11" fmla="*/ 42657 h 178879"/>
              <a:gd name="connsiteX12" fmla="*/ 0 w 144637"/>
              <a:gd name="connsiteY12" fmla="*/ 43345 h 178879"/>
              <a:gd name="connsiteX13" fmla="*/ 16374 w 144637"/>
              <a:gd name="connsiteY13" fmla="*/ 75681 h 178879"/>
              <a:gd name="connsiteX14" fmla="*/ 16374 w 144637"/>
              <a:gd name="connsiteY14" fmla="*/ 100105 h 178879"/>
              <a:gd name="connsiteX15" fmla="*/ 29166 w 144637"/>
              <a:gd name="connsiteY15" fmla="*/ 111113 h 178879"/>
              <a:gd name="connsiteX16" fmla="*/ 39327 w 144637"/>
              <a:gd name="connsiteY16" fmla="*/ 162369 h 178879"/>
              <a:gd name="connsiteX17" fmla="*/ 62982 w 144637"/>
              <a:gd name="connsiteY17" fmla="*/ 178881 h 178879"/>
              <a:gd name="connsiteX18" fmla="*/ 75117 w 144637"/>
              <a:gd name="connsiteY18" fmla="*/ 165465 h 178879"/>
              <a:gd name="connsiteX19" fmla="*/ 90831 w 144637"/>
              <a:gd name="connsiteY19" fmla="*/ 131409 h 178879"/>
              <a:gd name="connsiteX20" fmla="*/ 111194 w 144637"/>
              <a:gd name="connsiteY20" fmla="*/ 118681 h 178879"/>
              <a:gd name="connsiteX21" fmla="*/ 115761 w 144637"/>
              <a:gd name="connsiteY21" fmla="*/ 108017 h 17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637" h="178879">
                <a:moveTo>
                  <a:pt x="115761" y="108017"/>
                </a:moveTo>
                <a:lnTo>
                  <a:pt x="125633" y="78089"/>
                </a:lnTo>
                <a:lnTo>
                  <a:pt x="140360" y="67081"/>
                </a:lnTo>
                <a:lnTo>
                  <a:pt x="144638" y="48505"/>
                </a:lnTo>
                <a:lnTo>
                  <a:pt x="138097" y="27521"/>
                </a:lnTo>
                <a:lnTo>
                  <a:pt x="122342" y="13073"/>
                </a:lnTo>
                <a:lnTo>
                  <a:pt x="113168" y="16169"/>
                </a:lnTo>
                <a:lnTo>
                  <a:pt x="98729" y="2065"/>
                </a:lnTo>
                <a:lnTo>
                  <a:pt x="78037" y="1"/>
                </a:lnTo>
                <a:lnTo>
                  <a:pt x="69193" y="19265"/>
                </a:lnTo>
                <a:lnTo>
                  <a:pt x="52121" y="14105"/>
                </a:lnTo>
                <a:lnTo>
                  <a:pt x="1276" y="42657"/>
                </a:lnTo>
                <a:lnTo>
                  <a:pt x="0" y="43345"/>
                </a:lnTo>
                <a:lnTo>
                  <a:pt x="16374" y="75681"/>
                </a:lnTo>
                <a:lnTo>
                  <a:pt x="16374" y="100105"/>
                </a:lnTo>
                <a:lnTo>
                  <a:pt x="29166" y="111113"/>
                </a:lnTo>
                <a:lnTo>
                  <a:pt x="39327" y="162369"/>
                </a:lnTo>
                <a:lnTo>
                  <a:pt x="62982" y="178881"/>
                </a:lnTo>
                <a:lnTo>
                  <a:pt x="75117" y="165465"/>
                </a:lnTo>
                <a:lnTo>
                  <a:pt x="90831" y="131409"/>
                </a:lnTo>
                <a:lnTo>
                  <a:pt x="111194" y="118681"/>
                </a:lnTo>
                <a:lnTo>
                  <a:pt x="115761" y="108017"/>
                </a:lnTo>
                <a:close/>
              </a:path>
            </a:pathLst>
          </a:custGeom>
          <a:solidFill>
            <a:srgbClr val="7FCDBB"/>
          </a:solidFill>
          <a:ln w="12700" cap="flat">
            <a:solidFill>
              <a:schemeClr val="tx1"/>
            </a:solidFill>
            <a:prstDash val="solid"/>
            <a:miter/>
          </a:ln>
        </p:spPr>
        <p:txBody>
          <a:bodyPr rtlCol="0" anchor="ctr"/>
          <a:lstStyle/>
          <a:p>
            <a:endParaRPr lang="pt-BR"/>
          </a:p>
        </p:txBody>
      </p:sp>
      <p:sp>
        <p:nvSpPr>
          <p:cNvPr id="25" name="Retângulo 24">
            <a:extLst>
              <a:ext uri="{FF2B5EF4-FFF2-40B4-BE49-F238E27FC236}">
                <a16:creationId xmlns:a16="http://schemas.microsoft.com/office/drawing/2014/main" id="{C70A2849-55A2-7613-2407-CF7FB4793BE6}"/>
              </a:ext>
            </a:extLst>
          </p:cNvPr>
          <p:cNvSpPr/>
          <p:nvPr/>
        </p:nvSpPr>
        <p:spPr>
          <a:xfrm>
            <a:off x="1002620" y="655480"/>
            <a:ext cx="189000" cy="104255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2700">
              <a:solidFill>
                <a:prstClr val="white"/>
              </a:solidFill>
              <a:latin typeface="Calibri" panose="020F0502020204030204"/>
            </a:endParaRPr>
          </a:p>
        </p:txBody>
      </p:sp>
      <p:sp>
        <p:nvSpPr>
          <p:cNvPr id="75" name="Forma Livre 74">
            <a:extLst>
              <a:ext uri="{FF2B5EF4-FFF2-40B4-BE49-F238E27FC236}">
                <a16:creationId xmlns:a16="http://schemas.microsoft.com/office/drawing/2014/main" id="{801A7C80-2622-A0DB-BD45-4941AA7D23EC}"/>
              </a:ext>
            </a:extLst>
          </p:cNvPr>
          <p:cNvSpPr/>
          <p:nvPr/>
        </p:nvSpPr>
        <p:spPr>
          <a:xfrm>
            <a:off x="11577235" y="6011984"/>
            <a:ext cx="2277783" cy="1493057"/>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  1.557 </a:t>
            </a:r>
            <a:r>
              <a:rPr lang="pt-BR" sz="3300" b="1" dirty="0">
                <a:solidFill>
                  <a:schemeClr val="accent3">
                    <a:lumMod val="75000"/>
                  </a:schemeClr>
                </a:solidFill>
                <a:latin typeface="Segoe UI Black" panose="020B0A02040204020203" pitchFamily="34" charset="0"/>
                <a:ea typeface="Segoe UI Black" panose="020B0A02040204020203" pitchFamily="34" charset="0"/>
              </a:rPr>
              <a:t>PESSOAS</a:t>
            </a:r>
            <a:r>
              <a:rPr lang="pt-BR" sz="2400" b="1" dirty="0">
                <a:latin typeface="Segoe UI Black" panose="020B0A02040204020203" pitchFamily="34" charset="0"/>
                <a:ea typeface="Segoe UI Black" panose="020B0A02040204020203" pitchFamily="34" charset="0"/>
              </a:rPr>
              <a:t> beneficiadas</a:t>
            </a:r>
            <a:endParaRPr lang="pt-BR" sz="2400" b="1" dirty="0">
              <a:solidFill>
                <a:schemeClr val="accent4">
                  <a:lumMod val="75000"/>
                </a:schemeClr>
              </a:solidFill>
              <a:latin typeface="Segoe UI Black" panose="020B0A02040204020203" pitchFamily="34" charset="0"/>
              <a:ea typeface="Segoe UI Black" panose="020B0A02040204020203" pitchFamily="34" charset="0"/>
            </a:endParaRPr>
          </a:p>
        </p:txBody>
      </p:sp>
      <p:sp>
        <p:nvSpPr>
          <p:cNvPr id="76" name="Forma Livre 75">
            <a:extLst>
              <a:ext uri="{FF2B5EF4-FFF2-40B4-BE49-F238E27FC236}">
                <a16:creationId xmlns:a16="http://schemas.microsoft.com/office/drawing/2014/main" id="{019E8DF7-BFF3-4193-6A5C-582C0BACCAFD}"/>
              </a:ext>
            </a:extLst>
          </p:cNvPr>
          <p:cNvSpPr/>
          <p:nvPr/>
        </p:nvSpPr>
        <p:spPr>
          <a:xfrm>
            <a:off x="11353800" y="4058452"/>
            <a:ext cx="2645540"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346 </a:t>
            </a:r>
            <a:r>
              <a:rPr lang="pt-BR" sz="3300" b="1" dirty="0">
                <a:solidFill>
                  <a:schemeClr val="accent4">
                    <a:lumMod val="75000"/>
                  </a:schemeClr>
                </a:solidFill>
                <a:latin typeface="Segoe UI Black" panose="020B0A02040204020203" pitchFamily="34" charset="0"/>
                <a:ea typeface="Segoe UI Black" panose="020B0A02040204020203" pitchFamily="34" charset="0"/>
              </a:rPr>
              <a:t>FAMÍLIAS</a:t>
            </a:r>
            <a:r>
              <a:rPr lang="pt-BR" sz="2400" b="1" dirty="0">
                <a:solidFill>
                  <a:schemeClr val="tx1"/>
                </a:solidFill>
                <a:latin typeface="Segoe UI Black" panose="020B0A02040204020203" pitchFamily="34" charset="0"/>
                <a:ea typeface="Segoe UI Black" panose="020B0A02040204020203" pitchFamily="34" charset="0"/>
              </a:rPr>
              <a:t> atendidas</a:t>
            </a:r>
          </a:p>
        </p:txBody>
      </p:sp>
      <p:pic>
        <p:nvPicPr>
          <p:cNvPr id="77" name="Picture 2" descr="https://static.vecteezy.com/ti/vetor-gratis/p3/5720392-pais-e-filho-icone-familia-ilustracao-isolado-em-fundo-branco-gratis-vetor.jpg">
            <a:extLst>
              <a:ext uri="{FF2B5EF4-FFF2-40B4-BE49-F238E27FC236}">
                <a16:creationId xmlns:a16="http://schemas.microsoft.com/office/drawing/2014/main" id="{2ADA8F33-7BBD-FD07-E8E8-97643C995C95}"/>
              </a:ext>
            </a:extLst>
          </p:cNvPr>
          <p:cNvPicPr>
            <a:picLocks noChangeAspect="1" noChangeArrowheads="1"/>
          </p:cNvPicPr>
          <p:nvPr/>
        </p:nvPicPr>
        <p:blipFill>
          <a:blip r:embed="rId2" cstate="print">
            <a:biLevel thresh="75000"/>
            <a:extLst>
              <a:ext uri="{BEBA8EAE-BF5A-486C-A8C5-ECC9F3942E4B}">
                <a14:imgProps xmlns:a14="http://schemas.microsoft.com/office/drawing/2010/main">
                  <a14:imgLayer r:embed="rId3">
                    <a14:imgEffect>
                      <a14:backgroundRemoval t="10000" b="90000" l="10000" r="90000">
                        <a14:foregroundMark x1="36302" y1="19583" x2="36302" y2="19583"/>
                        <a14:foregroundMark x1="59635" y1="20990" x2="59635" y2="20990"/>
                        <a14:foregroundMark x1="47969" y1="80104" x2="47969" y2="80104"/>
                      </a14:backgroundRemoval>
                    </a14:imgEffect>
                  </a14:imgLayer>
                </a14:imgProps>
              </a:ext>
              <a:ext uri="{28A0092B-C50C-407E-A947-70E740481C1C}">
                <a14:useLocalDpi xmlns:a14="http://schemas.microsoft.com/office/drawing/2010/main" val="0"/>
              </a:ext>
            </a:extLst>
          </a:blip>
          <a:srcRect/>
          <a:stretch>
            <a:fillRect/>
          </a:stretch>
        </p:blipFill>
        <p:spPr bwMode="auto">
          <a:xfrm>
            <a:off x="10228600" y="8096689"/>
            <a:ext cx="1163750" cy="116375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https://i0.wp.com/imagensemoldes.com.br/wp-content/uploads/2020/05/%C3%8Dcone-Fam%C3%ADlia-PNG.png?fit=800%2C787&amp;ssl=1">
            <a:extLst>
              <a:ext uri="{FF2B5EF4-FFF2-40B4-BE49-F238E27FC236}">
                <a16:creationId xmlns:a16="http://schemas.microsoft.com/office/drawing/2014/main" id="{2F8123E3-589D-CB16-1872-5E8BD19829D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63084" y="6195306"/>
            <a:ext cx="1069480" cy="1052101"/>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Agrupar 80">
            <a:extLst>
              <a:ext uri="{FF2B5EF4-FFF2-40B4-BE49-F238E27FC236}">
                <a16:creationId xmlns:a16="http://schemas.microsoft.com/office/drawing/2014/main" id="{69742BFC-4AED-7494-1F0A-6D1ED1AC0ECE}"/>
              </a:ext>
            </a:extLst>
          </p:cNvPr>
          <p:cNvGrpSpPr/>
          <p:nvPr/>
        </p:nvGrpSpPr>
        <p:grpSpPr>
          <a:xfrm>
            <a:off x="13182600" y="2418010"/>
            <a:ext cx="3897793" cy="804379"/>
            <a:chOff x="8312816" y="1241812"/>
            <a:chExt cx="3310131" cy="752707"/>
          </a:xfrm>
          <a:solidFill>
            <a:schemeClr val="accent1">
              <a:lumMod val="50000"/>
            </a:schemeClr>
          </a:solidFill>
        </p:grpSpPr>
        <p:sp>
          <p:nvSpPr>
            <p:cNvPr id="82" name="Retângulo 81">
              <a:extLst>
                <a:ext uri="{FF2B5EF4-FFF2-40B4-BE49-F238E27FC236}">
                  <a16:creationId xmlns:a16="http://schemas.microsoft.com/office/drawing/2014/main" id="{6B1AEEFF-A377-89CC-7A3D-AFAE911A57EA}"/>
                </a:ext>
              </a:extLst>
            </p:cNvPr>
            <p:cNvSpPr/>
            <p:nvPr/>
          </p:nvSpPr>
          <p:spPr>
            <a:xfrm>
              <a:off x="8525184" y="1306253"/>
              <a:ext cx="3097763" cy="6882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a:p>
          </p:txBody>
        </p:sp>
        <p:sp>
          <p:nvSpPr>
            <p:cNvPr id="83" name="Forma Livre 82">
              <a:extLst>
                <a:ext uri="{FF2B5EF4-FFF2-40B4-BE49-F238E27FC236}">
                  <a16:creationId xmlns:a16="http://schemas.microsoft.com/office/drawing/2014/main" id="{4ABE9140-EC10-D5DC-048E-6F637D6BFF32}"/>
                </a:ext>
              </a:extLst>
            </p:cNvPr>
            <p:cNvSpPr/>
            <p:nvPr/>
          </p:nvSpPr>
          <p:spPr>
            <a:xfrm>
              <a:off x="8312816" y="1241812"/>
              <a:ext cx="3310131" cy="586283"/>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3600" b="1" dirty="0">
                  <a:solidFill>
                    <a:schemeClr val="bg1"/>
                  </a:solidFill>
                  <a:latin typeface="Segoe UI Black" panose="020B0A02040204020203" pitchFamily="34" charset="0"/>
                  <a:ea typeface="Segoe UI Black" panose="020B0A02040204020203" pitchFamily="34" charset="0"/>
                </a:rPr>
                <a:t>Resultados</a:t>
              </a:r>
              <a:endParaRPr lang="pt-BR" sz="3600" b="1" kern="1200" dirty="0">
                <a:solidFill>
                  <a:schemeClr val="bg1"/>
                </a:solidFill>
                <a:latin typeface="Segoe UI Black" panose="020B0A02040204020203" pitchFamily="34" charset="0"/>
                <a:ea typeface="Segoe UI Black" panose="020B0A02040204020203" pitchFamily="34" charset="0"/>
              </a:endParaRPr>
            </a:p>
          </p:txBody>
        </p:sp>
      </p:grpSp>
      <p:sp>
        <p:nvSpPr>
          <p:cNvPr id="84" name="CaixaDeTexto 83">
            <a:extLst>
              <a:ext uri="{FF2B5EF4-FFF2-40B4-BE49-F238E27FC236}">
                <a16:creationId xmlns:a16="http://schemas.microsoft.com/office/drawing/2014/main" id="{66E62E50-71CA-0119-A387-0F50871C42E0}"/>
              </a:ext>
            </a:extLst>
          </p:cNvPr>
          <p:cNvSpPr txBox="1"/>
          <p:nvPr/>
        </p:nvSpPr>
        <p:spPr>
          <a:xfrm>
            <a:off x="1143000" y="610969"/>
            <a:ext cx="13417112" cy="646331"/>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pt-BR" sz="3600" b="1" dirty="0"/>
              <a:t>Programa de Universalização do Acesso à Energia Elétrica</a:t>
            </a:r>
          </a:p>
        </p:txBody>
      </p:sp>
      <p:sp>
        <p:nvSpPr>
          <p:cNvPr id="85" name="CaixaDeTexto 84">
            <a:extLst>
              <a:ext uri="{FF2B5EF4-FFF2-40B4-BE49-F238E27FC236}">
                <a16:creationId xmlns:a16="http://schemas.microsoft.com/office/drawing/2014/main" id="{5BEFFDFD-EE70-9925-5A5F-1325D03A7CA9}"/>
              </a:ext>
            </a:extLst>
          </p:cNvPr>
          <p:cNvSpPr txBox="1"/>
          <p:nvPr/>
        </p:nvSpPr>
        <p:spPr>
          <a:xfrm>
            <a:off x="1143000" y="1104900"/>
            <a:ext cx="13417112" cy="584775"/>
          </a:xfrm>
          <a:prstGeom prst="rect">
            <a:avLst/>
          </a:prstGeom>
          <a:noFill/>
        </p:spPr>
        <p:txBody>
          <a:bodyPr wrap="square" rtlCol="0">
            <a:spAutoFit/>
          </a:bodyPr>
          <a:lstStyle/>
          <a:p>
            <a:pPr>
              <a:defRPr/>
            </a:pPr>
            <a:r>
              <a:rPr lang="pt-BR" sz="3200" dirty="0"/>
              <a:t>Programa </a:t>
            </a:r>
            <a:r>
              <a:rPr lang="pt-BR" sz="3200" b="1" dirty="0">
                <a:effectLst>
                  <a:outerShdw blurRad="38100" dist="38100" dir="2700000" algn="tl">
                    <a:srgbClr val="000000">
                      <a:alpha val="43137"/>
                    </a:srgbClr>
                  </a:outerShdw>
                </a:effectLst>
              </a:rPr>
              <a:t>LUZ PARA TODOS</a:t>
            </a:r>
          </a:p>
        </p:txBody>
      </p:sp>
      <p:sp>
        <p:nvSpPr>
          <p:cNvPr id="87" name="Retângulo 86">
            <a:extLst>
              <a:ext uri="{FF2B5EF4-FFF2-40B4-BE49-F238E27FC236}">
                <a16:creationId xmlns:a16="http://schemas.microsoft.com/office/drawing/2014/main" id="{FC9C5A47-A726-D959-047B-FBC044877592}"/>
              </a:ext>
            </a:extLst>
          </p:cNvPr>
          <p:cNvSpPr/>
          <p:nvPr/>
        </p:nvSpPr>
        <p:spPr>
          <a:xfrm>
            <a:off x="-3" y="2171700"/>
            <a:ext cx="12115391" cy="7797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88" name="CaixaDeTexto 87">
            <a:extLst>
              <a:ext uri="{FF2B5EF4-FFF2-40B4-BE49-F238E27FC236}">
                <a16:creationId xmlns:a16="http://schemas.microsoft.com/office/drawing/2014/main" id="{F7521907-62D3-67C5-5B83-A81D25FE1808}"/>
              </a:ext>
            </a:extLst>
          </p:cNvPr>
          <p:cNvSpPr txBox="1"/>
          <p:nvPr/>
        </p:nvSpPr>
        <p:spPr>
          <a:xfrm>
            <a:off x="-2" y="2190311"/>
            <a:ext cx="12115391" cy="769441"/>
          </a:xfrm>
          <a:prstGeom prst="rect">
            <a:avLst/>
          </a:prstGeom>
          <a:noFill/>
        </p:spPr>
        <p:txBody>
          <a:bodyPr wrap="square" rtlCol="0">
            <a:spAutoFit/>
          </a:bodyPr>
          <a:lstStyle/>
          <a:p>
            <a:r>
              <a:rPr lang="pt-BR" sz="4400" b="1" dirty="0">
                <a:solidFill>
                  <a:schemeClr val="bg1"/>
                </a:solidFill>
                <a:latin typeface="Arial Black" panose="020B0A04020102020204" pitchFamily="34" charset="0"/>
                <a:cs typeface="Arial" panose="020B0604020202020204" pitchFamily="34" charset="0"/>
              </a:rPr>
              <a:t>LPT – Município de Santa Cruz do Arari</a:t>
            </a:r>
            <a:endParaRPr lang="pt-BR" sz="2800" b="1" dirty="0">
              <a:solidFill>
                <a:srgbClr val="00008B"/>
              </a:solidFill>
              <a:latin typeface="Arial Bold"/>
              <a:cs typeface="Arial" panose="020B0604020202020204" pitchFamily="34" charset="0"/>
            </a:endParaRPr>
          </a:p>
        </p:txBody>
      </p:sp>
      <p:pic>
        <p:nvPicPr>
          <p:cNvPr id="5" name="Gráfico 4" descr="Sala de aula com preenchimento sólido">
            <a:extLst>
              <a:ext uri="{FF2B5EF4-FFF2-40B4-BE49-F238E27FC236}">
                <a16:creationId xmlns:a16="http://schemas.microsoft.com/office/drawing/2014/main" id="{AC848660-BBE8-1AB0-AB32-499821A63B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391224" y="4262144"/>
            <a:ext cx="1076549" cy="1076549"/>
          </a:xfrm>
          <a:prstGeom prst="rect">
            <a:avLst/>
          </a:prstGeom>
        </p:spPr>
      </p:pic>
      <p:sp>
        <p:nvSpPr>
          <p:cNvPr id="6" name="Retângulo 5">
            <a:extLst>
              <a:ext uri="{FF2B5EF4-FFF2-40B4-BE49-F238E27FC236}">
                <a16:creationId xmlns:a16="http://schemas.microsoft.com/office/drawing/2014/main" id="{52AEADF3-7F2C-1F5C-0879-50C433F6C9F7}"/>
              </a:ext>
            </a:extLst>
          </p:cNvPr>
          <p:cNvSpPr/>
          <p:nvPr/>
        </p:nvSpPr>
        <p:spPr>
          <a:xfrm>
            <a:off x="14114801" y="3549522"/>
            <a:ext cx="45719" cy="673747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Picture 8" descr="https://cdn-icons-png.flaticon.com/512/1416/1416832.png">
            <a:extLst>
              <a:ext uri="{FF2B5EF4-FFF2-40B4-BE49-F238E27FC236}">
                <a16:creationId xmlns:a16="http://schemas.microsoft.com/office/drawing/2014/main" id="{66911F1D-33E5-88E6-5453-26DB7AB3CA4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10800" y="4262144"/>
            <a:ext cx="1160803" cy="1160803"/>
          </a:xfrm>
          <a:prstGeom prst="rect">
            <a:avLst/>
          </a:prstGeom>
          <a:noFill/>
          <a:extLst>
            <a:ext uri="{909E8E84-426E-40DD-AFC4-6F175D3DCCD1}">
              <a14:hiddenFill xmlns:a14="http://schemas.microsoft.com/office/drawing/2010/main">
                <a:solidFill>
                  <a:srgbClr val="FFFFFF"/>
                </a:solidFill>
              </a14:hiddenFill>
            </a:ext>
          </a:extLst>
        </p:spPr>
      </p:pic>
      <p:sp>
        <p:nvSpPr>
          <p:cNvPr id="8" name="Forma Livre 78">
            <a:extLst>
              <a:ext uri="{FF2B5EF4-FFF2-40B4-BE49-F238E27FC236}">
                <a16:creationId xmlns:a16="http://schemas.microsoft.com/office/drawing/2014/main" id="{089C4EF5-0BD5-BD66-BAE2-1E7B613450FD}"/>
              </a:ext>
            </a:extLst>
          </p:cNvPr>
          <p:cNvSpPr/>
          <p:nvPr/>
        </p:nvSpPr>
        <p:spPr>
          <a:xfrm>
            <a:off x="11613467" y="7816295"/>
            <a:ext cx="2462668"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spcBef>
                <a:spcPct val="0"/>
              </a:spcBef>
              <a:spcAft>
                <a:spcPct val="35000"/>
              </a:spcAft>
            </a:pPr>
            <a:r>
              <a:rPr lang="pt-BR" sz="4200" b="1" dirty="0">
                <a:latin typeface="Segoe UI Black" panose="020B0A02040204020203" pitchFamily="34" charset="0"/>
                <a:ea typeface="Segoe UI Black" panose="020B0A02040204020203" pitchFamily="34" charset="0"/>
              </a:rPr>
              <a:t> -</a:t>
            </a:r>
            <a:r>
              <a:rPr lang="pt-BR" sz="3300" b="1" dirty="0">
                <a:solidFill>
                  <a:schemeClr val="tx2">
                    <a:lumMod val="60000"/>
                    <a:lumOff val="40000"/>
                  </a:schemeClr>
                </a:solidFill>
                <a:latin typeface="Segoe UI Black" panose="020B0A02040204020203" pitchFamily="34" charset="0"/>
                <a:ea typeface="Segoe UI Black" panose="020B0A02040204020203" pitchFamily="34" charset="0"/>
              </a:rPr>
              <a:t>FAMÍLIAS </a:t>
            </a:r>
            <a:r>
              <a:rPr lang="pt-BR" sz="2400" b="1" dirty="0">
                <a:latin typeface="Segoe UI Black" panose="020B0A02040204020203" pitchFamily="34" charset="0"/>
                <a:ea typeface="Segoe UI Black" panose="020B0A02040204020203" pitchFamily="34" charset="0"/>
              </a:rPr>
              <a:t>a serem Atendidas</a:t>
            </a:r>
          </a:p>
        </p:txBody>
      </p:sp>
      <p:sp>
        <p:nvSpPr>
          <p:cNvPr id="9" name="Forma Livre 75">
            <a:extLst>
              <a:ext uri="{FF2B5EF4-FFF2-40B4-BE49-F238E27FC236}">
                <a16:creationId xmlns:a16="http://schemas.microsoft.com/office/drawing/2014/main" id="{4F31DD30-4AF3-3F3D-38C7-55E54503B148}"/>
              </a:ext>
            </a:extLst>
          </p:cNvPr>
          <p:cNvSpPr/>
          <p:nvPr/>
        </p:nvSpPr>
        <p:spPr>
          <a:xfrm>
            <a:off x="15428550" y="4078346"/>
            <a:ext cx="2645540"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 -</a:t>
            </a:r>
          </a:p>
          <a:p>
            <a:pPr lvl="0" algn="ctr" defTabSz="1555750">
              <a:lnSpc>
                <a:spcPct val="90000"/>
              </a:lnSpc>
              <a:spcBef>
                <a:spcPct val="0"/>
              </a:spcBef>
              <a:spcAft>
                <a:spcPct val="35000"/>
              </a:spcAft>
            </a:pPr>
            <a:r>
              <a:rPr lang="pt-BR" sz="3300" b="1" dirty="0">
                <a:solidFill>
                  <a:schemeClr val="accent4">
                    <a:lumMod val="75000"/>
                  </a:schemeClr>
                </a:solidFill>
                <a:latin typeface="Segoe UI Black" panose="020B0A02040204020203" pitchFamily="34" charset="0"/>
                <a:ea typeface="Segoe UI Black" panose="020B0A02040204020203" pitchFamily="34" charset="0"/>
              </a:rPr>
              <a:t>ESCOLAS </a:t>
            </a:r>
            <a:r>
              <a:rPr lang="pt-BR" sz="2400" b="1" dirty="0">
                <a:solidFill>
                  <a:schemeClr val="tx1"/>
                </a:solidFill>
                <a:latin typeface="Segoe UI Black" panose="020B0A02040204020203" pitchFamily="34" charset="0"/>
                <a:ea typeface="Segoe UI Black" panose="020B0A02040204020203" pitchFamily="34" charset="0"/>
              </a:rPr>
              <a:t>atendidas</a:t>
            </a:r>
          </a:p>
        </p:txBody>
      </p:sp>
      <p:sp>
        <p:nvSpPr>
          <p:cNvPr id="10" name="Forma Livre 75">
            <a:extLst>
              <a:ext uri="{FF2B5EF4-FFF2-40B4-BE49-F238E27FC236}">
                <a16:creationId xmlns:a16="http://schemas.microsoft.com/office/drawing/2014/main" id="{627DCF20-B6BE-3381-09FA-B71449D56260}"/>
              </a:ext>
            </a:extLst>
          </p:cNvPr>
          <p:cNvSpPr/>
          <p:nvPr/>
        </p:nvSpPr>
        <p:spPr>
          <a:xfrm>
            <a:off x="15723398" y="6060897"/>
            <a:ext cx="2350692"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7 </a:t>
            </a:r>
            <a:r>
              <a:rPr lang="pt-BR" sz="3300" b="1" dirty="0">
                <a:solidFill>
                  <a:schemeClr val="accent4">
                    <a:lumMod val="75000"/>
                  </a:schemeClr>
                </a:solidFill>
                <a:latin typeface="Segoe UI Black" panose="020B0A02040204020203" pitchFamily="34" charset="0"/>
                <a:ea typeface="Segoe UI Black" panose="020B0A02040204020203" pitchFamily="34" charset="0"/>
              </a:rPr>
              <a:t>ESCOLAS </a:t>
            </a:r>
            <a:r>
              <a:rPr lang="pt-BR" sz="2400" b="1" dirty="0">
                <a:solidFill>
                  <a:schemeClr val="tx1"/>
                </a:solidFill>
                <a:latin typeface="Segoe UI Black" panose="020B0A02040204020203" pitchFamily="34" charset="0"/>
                <a:ea typeface="Segoe UI Black" panose="020B0A02040204020203" pitchFamily="34" charset="0"/>
              </a:rPr>
              <a:t>a serem atendidas</a:t>
            </a:r>
          </a:p>
          <a:p>
            <a:pPr lvl="0" algn="ctr" defTabSz="1555750">
              <a:lnSpc>
                <a:spcPct val="90000"/>
              </a:lnSpc>
              <a:spcBef>
                <a:spcPct val="0"/>
              </a:spcBef>
              <a:spcAft>
                <a:spcPct val="35000"/>
              </a:spcAft>
            </a:pPr>
            <a:r>
              <a:rPr lang="pt-BR" sz="2400" b="1" dirty="0">
                <a:solidFill>
                  <a:schemeClr val="tx1"/>
                </a:solidFill>
                <a:latin typeface="Segoe UI Black" panose="020B0A02040204020203" pitchFamily="34" charset="0"/>
                <a:ea typeface="Segoe UI Black" panose="020B0A02040204020203" pitchFamily="34" charset="0"/>
              </a:rPr>
              <a:t>(necessário realizar solicitação)</a:t>
            </a:r>
          </a:p>
        </p:txBody>
      </p:sp>
      <p:pic>
        <p:nvPicPr>
          <p:cNvPr id="13" name="Gráfico 12" descr="Sala de aula estrutura de tópicos">
            <a:extLst>
              <a:ext uri="{FF2B5EF4-FFF2-40B4-BE49-F238E27FC236}">
                <a16:creationId xmlns:a16="http://schemas.microsoft.com/office/drawing/2014/main" id="{A91B245E-D488-D09E-3A6E-B42636890BF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485105" y="6613824"/>
            <a:ext cx="914400" cy="914400"/>
          </a:xfrm>
          <a:prstGeom prst="rect">
            <a:avLst/>
          </a:prstGeom>
        </p:spPr>
      </p:pic>
      <p:sp>
        <p:nvSpPr>
          <p:cNvPr id="2" name="CaixaDeTexto 1">
            <a:extLst>
              <a:ext uri="{FF2B5EF4-FFF2-40B4-BE49-F238E27FC236}">
                <a16:creationId xmlns:a16="http://schemas.microsoft.com/office/drawing/2014/main" id="{60CC5695-C806-40C3-7CE1-04B18BDD30F1}"/>
              </a:ext>
            </a:extLst>
          </p:cNvPr>
          <p:cNvSpPr txBox="1"/>
          <p:nvPr/>
        </p:nvSpPr>
        <p:spPr>
          <a:xfrm>
            <a:off x="3099482" y="6483135"/>
            <a:ext cx="2667000" cy="369332"/>
          </a:xfrm>
          <a:prstGeom prst="rect">
            <a:avLst/>
          </a:prstGeom>
          <a:noFill/>
        </p:spPr>
        <p:txBody>
          <a:bodyPr wrap="square">
            <a:spAutoFit/>
          </a:bodyPr>
          <a:lstStyle/>
          <a:p>
            <a:r>
              <a:rPr lang="pt-BR" sz="1800" b="1" dirty="0">
                <a:solidFill>
                  <a:schemeClr val="bg1"/>
                </a:solidFill>
                <a:latin typeface="Arial Black" panose="020B0A04020102020204" pitchFamily="34" charset="0"/>
                <a:cs typeface="Arial" panose="020B0604020202020204" pitchFamily="34" charset="0"/>
              </a:rPr>
              <a:t>Santa Cruz do Arari</a:t>
            </a:r>
            <a:endParaRPr lang="pt-BR" dirty="0"/>
          </a:p>
        </p:txBody>
      </p:sp>
    </p:spTree>
    <p:extLst>
      <p:ext uri="{BB962C8B-B14F-4D97-AF65-F5344CB8AC3E}">
        <p14:creationId xmlns:p14="http://schemas.microsoft.com/office/powerpoint/2010/main" val="85221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42" presetClass="entr" presetSubtype="0"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fade">
                                      <p:cBhvr>
                                        <p:cTn id="10" dur="500"/>
                                        <p:tgtEl>
                                          <p:spTgt spid="77"/>
                                        </p:tgtEl>
                                      </p:cBhvr>
                                    </p:animEffect>
                                    <p:anim calcmode="lin" valueType="num">
                                      <p:cBhvr>
                                        <p:cTn id="11" dur="500" fill="hold"/>
                                        <p:tgtEl>
                                          <p:spTgt spid="77"/>
                                        </p:tgtEl>
                                        <p:attrNameLst>
                                          <p:attrName>ppt_x</p:attrName>
                                        </p:attrNameLst>
                                      </p:cBhvr>
                                      <p:tavLst>
                                        <p:tav tm="0">
                                          <p:val>
                                            <p:strVal val="#ppt_x"/>
                                          </p:val>
                                        </p:tav>
                                        <p:tav tm="100000">
                                          <p:val>
                                            <p:strVal val="#ppt_x"/>
                                          </p:val>
                                        </p:tav>
                                      </p:tavLst>
                                    </p:anim>
                                    <p:anim calcmode="lin" valueType="num">
                                      <p:cBhvr>
                                        <p:cTn id="12" dur="500" fill="hold"/>
                                        <p:tgtEl>
                                          <p:spTgt spid="7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500"/>
                                        <p:tgtEl>
                                          <p:spTgt spid="78"/>
                                        </p:tgtEl>
                                      </p:cBhvr>
                                    </p:animEffect>
                                    <p:anim calcmode="lin" valueType="num">
                                      <p:cBhvr>
                                        <p:cTn id="16" dur="500" fill="hold"/>
                                        <p:tgtEl>
                                          <p:spTgt spid="78"/>
                                        </p:tgtEl>
                                        <p:attrNameLst>
                                          <p:attrName>ppt_x</p:attrName>
                                        </p:attrNameLst>
                                      </p:cBhvr>
                                      <p:tavLst>
                                        <p:tav tm="0">
                                          <p:val>
                                            <p:strVal val="#ppt_x"/>
                                          </p:val>
                                        </p:tav>
                                        <p:tav tm="100000">
                                          <p:val>
                                            <p:strVal val="#ppt_x"/>
                                          </p:val>
                                        </p:tav>
                                      </p:tavLst>
                                    </p:anim>
                                    <p:anim calcmode="lin" valueType="num">
                                      <p:cBhvr>
                                        <p:cTn id="17" dur="500" fill="hold"/>
                                        <p:tgtEl>
                                          <p:spTgt spid="7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anim calcmode="lin" valueType="num">
                                      <p:cBhvr>
                                        <p:cTn id="21" dur="500" fill="hold"/>
                                        <p:tgtEl>
                                          <p:spTgt spid="76"/>
                                        </p:tgtEl>
                                        <p:attrNameLst>
                                          <p:attrName>ppt_x</p:attrName>
                                        </p:attrNameLst>
                                      </p:cBhvr>
                                      <p:tavLst>
                                        <p:tav tm="0">
                                          <p:val>
                                            <p:strVal val="#ppt_x"/>
                                          </p:val>
                                        </p:tav>
                                        <p:tav tm="100000">
                                          <p:val>
                                            <p:strVal val="#ppt_x"/>
                                          </p:val>
                                        </p:tav>
                                      </p:tavLst>
                                    </p:anim>
                                    <p:anim calcmode="lin" valueType="num">
                                      <p:cBhvr>
                                        <p:cTn id="22" dur="500" fill="hold"/>
                                        <p:tgtEl>
                                          <p:spTgt spid="7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fade">
                                      <p:cBhvr>
                                        <p:cTn id="25" dur="500"/>
                                        <p:tgtEl>
                                          <p:spTgt spid="75"/>
                                        </p:tgtEl>
                                      </p:cBhvr>
                                    </p:animEffect>
                                    <p:anim calcmode="lin" valueType="num">
                                      <p:cBhvr>
                                        <p:cTn id="26" dur="500" fill="hold"/>
                                        <p:tgtEl>
                                          <p:spTgt spid="75"/>
                                        </p:tgtEl>
                                        <p:attrNameLst>
                                          <p:attrName>ppt_x</p:attrName>
                                        </p:attrNameLst>
                                      </p:cBhvr>
                                      <p:tavLst>
                                        <p:tav tm="0">
                                          <p:val>
                                            <p:strVal val="#ppt_x"/>
                                          </p:val>
                                        </p:tav>
                                        <p:tav tm="100000">
                                          <p:val>
                                            <p:strVal val="#ppt_x"/>
                                          </p:val>
                                        </p:tav>
                                      </p:tavLst>
                                    </p:anim>
                                    <p:anim calcmode="lin" valueType="num">
                                      <p:cBhvr>
                                        <p:cTn id="27" dur="500" fill="hold"/>
                                        <p:tgtEl>
                                          <p:spTgt spid="75"/>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1"/>
                                        </p:tgtEl>
                                        <p:attrNameLst>
                                          <p:attrName>style.visibility</p:attrName>
                                        </p:attrNameLst>
                                      </p:cBhvr>
                                      <p:to>
                                        <p:strVal val="visible"/>
                                      </p:to>
                                    </p:set>
                                    <p:animEffect transition="in" filter="fade">
                                      <p:cBhvr>
                                        <p:cTn id="30" dur="500"/>
                                        <p:tgtEl>
                                          <p:spTgt spid="81"/>
                                        </p:tgtEl>
                                      </p:cBhvr>
                                    </p:animEffect>
                                    <p:anim calcmode="lin" valueType="num">
                                      <p:cBhvr>
                                        <p:cTn id="31" dur="500" fill="hold"/>
                                        <p:tgtEl>
                                          <p:spTgt spid="81"/>
                                        </p:tgtEl>
                                        <p:attrNameLst>
                                          <p:attrName>ppt_x</p:attrName>
                                        </p:attrNameLst>
                                      </p:cBhvr>
                                      <p:tavLst>
                                        <p:tav tm="0">
                                          <p:val>
                                            <p:strVal val="#ppt_x"/>
                                          </p:val>
                                        </p:tav>
                                        <p:tav tm="100000">
                                          <p:val>
                                            <p:strVal val="#ppt_x"/>
                                          </p:val>
                                        </p:tav>
                                      </p:tavLst>
                                    </p:anim>
                                    <p:anim calcmode="lin" valueType="num">
                                      <p:cBhvr>
                                        <p:cTn id="32" dur="500" fill="hold"/>
                                        <p:tgtEl>
                                          <p:spTgt spid="81"/>
                                        </p:tgtEl>
                                        <p:attrNameLst>
                                          <p:attrName>ppt_y</p:attrName>
                                        </p:attrNameLst>
                                      </p:cBhvr>
                                      <p:tavLst>
                                        <p:tav tm="0">
                                          <p:val>
                                            <p:strVal val="#ppt_y+.1"/>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77"/>
                                        </p:tgtEl>
                                        <p:attrNameLst>
                                          <p:attrName>style.visibility</p:attrName>
                                        </p:attrNameLst>
                                      </p:cBhvr>
                                      <p:to>
                                        <p:strVal val="visible"/>
                                      </p:to>
                                    </p:set>
                                    <p:animEffect transition="in" filter="fade">
                                      <p:cBhvr>
                                        <p:cTn id="35" dur="500"/>
                                        <p:tgtEl>
                                          <p:spTgt spid="77"/>
                                        </p:tgtEl>
                                      </p:cBhvr>
                                    </p:animEffect>
                                  </p:childTnLst>
                                </p:cTn>
                              </p:par>
                              <p:par>
                                <p:cTn id="36" presetID="10" presetClass="entr" presetSubtype="0" fill="hold" nodeType="withEffect">
                                  <p:stCondLst>
                                    <p:cond delay="0"/>
                                  </p:stCondLst>
                                  <p:childTnLst>
                                    <p:set>
                                      <p:cBhvr>
                                        <p:cTn id="37" dur="1" fill="hold">
                                          <p:stCondLst>
                                            <p:cond delay="0"/>
                                          </p:stCondLst>
                                        </p:cTn>
                                        <p:tgtEl>
                                          <p:spTgt spid="78"/>
                                        </p:tgtEl>
                                        <p:attrNameLst>
                                          <p:attrName>style.visibility</p:attrName>
                                        </p:attrNameLst>
                                      </p:cBhvr>
                                      <p:to>
                                        <p:strVal val="visible"/>
                                      </p:to>
                                    </p:set>
                                    <p:animEffect transition="in" filter="fade">
                                      <p:cBhvr>
                                        <p:cTn id="38" dur="500"/>
                                        <p:tgtEl>
                                          <p:spTgt spid="78"/>
                                        </p:tgtEl>
                                      </p:cBhvr>
                                    </p:animEffect>
                                  </p:childTnLst>
                                </p:cTn>
                              </p:par>
                              <p:par>
                                <p:cTn id="39" presetID="10" presetClass="entr" presetSubtype="0" fill="hold" grpId="1" nodeType="withEffect">
                                  <p:stCondLst>
                                    <p:cond delay="0"/>
                                  </p:stCondLst>
                                  <p:childTnLst>
                                    <p:set>
                                      <p:cBhvr>
                                        <p:cTn id="40" dur="1" fill="hold">
                                          <p:stCondLst>
                                            <p:cond delay="0"/>
                                          </p:stCondLst>
                                        </p:cTn>
                                        <p:tgtEl>
                                          <p:spTgt spid="76"/>
                                        </p:tgtEl>
                                        <p:attrNameLst>
                                          <p:attrName>style.visibility</p:attrName>
                                        </p:attrNameLst>
                                      </p:cBhvr>
                                      <p:to>
                                        <p:strVal val="visible"/>
                                      </p:to>
                                    </p:set>
                                    <p:animEffect transition="in" filter="fade">
                                      <p:cBhvr>
                                        <p:cTn id="41" dur="500"/>
                                        <p:tgtEl>
                                          <p:spTgt spid="76"/>
                                        </p:tgtEl>
                                      </p:cBhvr>
                                    </p:animEffect>
                                  </p:childTnLst>
                                </p:cTn>
                              </p:par>
                              <p:par>
                                <p:cTn id="42" presetID="10" presetClass="entr" presetSubtype="0" fill="hold" grpId="1" nodeType="with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fade">
                                      <p:cBhvr>
                                        <p:cTn id="44" dur="500"/>
                                        <p:tgtEl>
                                          <p:spTgt spid="75"/>
                                        </p:tgtEl>
                                      </p:cBhvr>
                                    </p:animEffect>
                                  </p:childTnLst>
                                </p:cTn>
                              </p:par>
                              <p:par>
                                <p:cTn id="45" presetID="10" presetClass="entr" presetSubtype="0" fill="hold" nodeType="with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fade">
                                      <p:cBhvr>
                                        <p:cTn id="47" dur="500"/>
                                        <p:tgtEl>
                                          <p:spTgt spid="81"/>
                                        </p:tgtEl>
                                      </p:cBhvr>
                                    </p:animEffect>
                                  </p:childTnLst>
                                </p:cTn>
                              </p:par>
                              <p:par>
                                <p:cTn id="48" presetID="10" presetClass="entr" presetSubtype="0" fill="hold" grpId="1" nodeType="withEffect">
                                  <p:stCondLst>
                                    <p:cond delay="0"/>
                                  </p:stCondLst>
                                  <p:childTnLst>
                                    <p:set>
                                      <p:cBhvr>
                                        <p:cTn id="49" dur="1" fill="hold">
                                          <p:stCondLst>
                                            <p:cond delay="0"/>
                                          </p:stCondLst>
                                        </p:cTn>
                                        <p:tgtEl>
                                          <p:spTgt spid="85"/>
                                        </p:tgtEl>
                                        <p:attrNameLst>
                                          <p:attrName>style.visibility</p:attrName>
                                        </p:attrNameLst>
                                      </p:cBhvr>
                                      <p:to>
                                        <p:strVal val="visible"/>
                                      </p:to>
                                    </p:set>
                                    <p:animEffect transition="in" filter="fade">
                                      <p:cBhvr>
                                        <p:cTn id="50" dur="1000"/>
                                        <p:tgtEl>
                                          <p:spTgt spid="85"/>
                                        </p:tgtEl>
                                      </p:cBhvr>
                                    </p:animEffect>
                                  </p:childTnLst>
                                </p:cTn>
                              </p:par>
                              <p:par>
                                <p:cTn id="51" presetID="10" presetClass="entr" presetSubtype="0" fill="hold" grpId="1" nodeType="withEffect">
                                  <p:stCondLst>
                                    <p:cond delay="0"/>
                                  </p:stCondLst>
                                  <p:childTnLst>
                                    <p:set>
                                      <p:cBhvr>
                                        <p:cTn id="52" dur="1" fill="hold">
                                          <p:stCondLst>
                                            <p:cond delay="0"/>
                                          </p:stCondLst>
                                        </p:cTn>
                                        <p:tgtEl>
                                          <p:spTgt spid="84"/>
                                        </p:tgtEl>
                                        <p:attrNameLst>
                                          <p:attrName>style.visibility</p:attrName>
                                        </p:attrNameLst>
                                      </p:cBhvr>
                                      <p:to>
                                        <p:strVal val="visible"/>
                                      </p:to>
                                    </p:set>
                                    <p:animEffect transition="in" filter="fade">
                                      <p:cBhvr>
                                        <p:cTn id="53" dur="1000"/>
                                        <p:tgtEl>
                                          <p:spTgt spid="84"/>
                                        </p:tgtEl>
                                      </p:cBhvr>
                                    </p:animEffect>
                                  </p:childTnLst>
                                </p:cTn>
                              </p:par>
                              <p:par>
                                <p:cTn id="54" presetID="42" presetClass="path" presetSubtype="0" accel="50000" decel="50000" fill="hold" grpId="0" nodeType="withEffect">
                                  <p:stCondLst>
                                    <p:cond delay="0"/>
                                  </p:stCondLst>
                                  <p:childTnLst>
                                    <p:animMotion origin="layout" path="M -0.04466 0.00393 L -0.00013 0.00116 " pathEditMode="relative" rAng="0" ptsTypes="AA">
                                      <p:cBhvr>
                                        <p:cTn id="55" dur="1000" fill="hold"/>
                                        <p:tgtEl>
                                          <p:spTgt spid="84"/>
                                        </p:tgtEl>
                                        <p:attrNameLst>
                                          <p:attrName>ppt_x</p:attrName>
                                          <p:attrName>ppt_y</p:attrName>
                                        </p:attrNameLst>
                                      </p:cBhvr>
                                      <p:rCtr x="2227" y="-139"/>
                                    </p:animMotion>
                                  </p:childTnLst>
                                </p:cTn>
                              </p:par>
                              <p:par>
                                <p:cTn id="56" presetID="42" presetClass="path" presetSubtype="0" accel="50000" decel="50000" fill="hold" grpId="0" nodeType="withEffect">
                                  <p:stCondLst>
                                    <p:cond delay="0"/>
                                  </p:stCondLst>
                                  <p:childTnLst>
                                    <p:animMotion origin="layout" path="M 0.0108 -0.0007 L -0.00013 -0.00023 " pathEditMode="relative" rAng="0" ptsTypes="AA">
                                      <p:cBhvr>
                                        <p:cTn id="57" dur="1000" fill="hold"/>
                                        <p:tgtEl>
                                          <p:spTgt spid="85"/>
                                        </p:tgtEl>
                                        <p:attrNameLst>
                                          <p:attrName>ppt_x</p:attrName>
                                          <p:attrName>ppt_y</p:attrName>
                                        </p:attrNameLst>
                                      </p:cBhvr>
                                      <p:rCtr x="-547" y="23"/>
                                    </p:animMotion>
                                  </p:childTnLst>
                                </p:cTn>
                              </p:par>
                              <p:par>
                                <p:cTn id="58" presetID="10" presetClass="entr" presetSubtype="0" fill="hold" grpId="0" nodeType="withEffect">
                                  <p:stCondLst>
                                    <p:cond delay="0"/>
                                  </p:stCondLst>
                                  <p:childTnLst>
                                    <p:set>
                                      <p:cBhvr>
                                        <p:cTn id="59" dur="1" fill="hold">
                                          <p:stCondLst>
                                            <p:cond delay="0"/>
                                          </p:stCondLst>
                                        </p:cTn>
                                        <p:tgtEl>
                                          <p:spTgt spid="87"/>
                                        </p:tgtEl>
                                        <p:attrNameLst>
                                          <p:attrName>style.visibility</p:attrName>
                                        </p:attrNameLst>
                                      </p:cBhvr>
                                      <p:to>
                                        <p:strVal val="visible"/>
                                      </p:to>
                                    </p:set>
                                    <p:animEffect transition="in" filter="fade">
                                      <p:cBhvr>
                                        <p:cTn id="60" dur="500"/>
                                        <p:tgtEl>
                                          <p:spTgt spid="8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fade">
                                      <p:cBhvr>
                                        <p:cTn id="63" dur="500"/>
                                        <p:tgtEl>
                                          <p:spTgt spid="88"/>
                                        </p:tgtEl>
                                      </p:cBhvr>
                                    </p:animEffect>
                                  </p:childTnLst>
                                </p:cTn>
                              </p:par>
                              <p:par>
                                <p:cTn id="64" presetID="42" presetClass="entr" presetSubtype="0" fill="hold"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500"/>
                                        <p:tgtEl>
                                          <p:spTgt spid="7"/>
                                        </p:tgtEl>
                                      </p:cBhvr>
                                    </p:animEffect>
                                    <p:anim calcmode="lin" valueType="num">
                                      <p:cBhvr>
                                        <p:cTn id="67" dur="500" fill="hold"/>
                                        <p:tgtEl>
                                          <p:spTgt spid="7"/>
                                        </p:tgtEl>
                                        <p:attrNameLst>
                                          <p:attrName>ppt_x</p:attrName>
                                        </p:attrNameLst>
                                      </p:cBhvr>
                                      <p:tavLst>
                                        <p:tav tm="0">
                                          <p:val>
                                            <p:strVal val="#ppt_x"/>
                                          </p:val>
                                        </p:tav>
                                        <p:tav tm="100000">
                                          <p:val>
                                            <p:strVal val="#ppt_x"/>
                                          </p:val>
                                        </p:tav>
                                      </p:tavLst>
                                    </p:anim>
                                    <p:anim calcmode="lin" valueType="num">
                                      <p:cBhvr>
                                        <p:cTn id="68" dur="500" fill="hold"/>
                                        <p:tgtEl>
                                          <p:spTgt spid="7"/>
                                        </p:tgtEl>
                                        <p:attrNameLst>
                                          <p:attrName>ppt_y</p:attrName>
                                        </p:attrNameLst>
                                      </p:cBhvr>
                                      <p:tavLst>
                                        <p:tav tm="0">
                                          <p:val>
                                            <p:strVal val="#ppt_y+.1"/>
                                          </p:val>
                                        </p:tav>
                                        <p:tav tm="100000">
                                          <p:val>
                                            <p:strVal val="#ppt_y"/>
                                          </p:val>
                                        </p:tav>
                                      </p:tavLst>
                                    </p:anim>
                                  </p:childTnLst>
                                </p:cTn>
                              </p:par>
                              <p:par>
                                <p:cTn id="69" presetID="10" presetClass="entr" presetSubtype="0" fill="hold"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500"/>
                                        <p:tgtEl>
                                          <p:spTgt spid="7"/>
                                        </p:tgtEl>
                                      </p:cBhvr>
                                    </p:animEffect>
                                  </p:childTnLst>
                                </p:cTn>
                              </p:par>
                              <p:par>
                                <p:cTn id="72" presetID="42" presetClass="entr" presetSubtype="0" fill="hold" grpId="0" nodeType="with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fade">
                                      <p:cBhvr>
                                        <p:cTn id="74" dur="500"/>
                                        <p:tgtEl>
                                          <p:spTgt spid="8"/>
                                        </p:tgtEl>
                                      </p:cBhvr>
                                    </p:animEffect>
                                    <p:anim calcmode="lin" valueType="num">
                                      <p:cBhvr>
                                        <p:cTn id="75" dur="500" fill="hold"/>
                                        <p:tgtEl>
                                          <p:spTgt spid="8"/>
                                        </p:tgtEl>
                                        <p:attrNameLst>
                                          <p:attrName>ppt_x</p:attrName>
                                        </p:attrNameLst>
                                      </p:cBhvr>
                                      <p:tavLst>
                                        <p:tav tm="0">
                                          <p:val>
                                            <p:strVal val="#ppt_x"/>
                                          </p:val>
                                        </p:tav>
                                        <p:tav tm="100000">
                                          <p:val>
                                            <p:strVal val="#ppt_x"/>
                                          </p:val>
                                        </p:tav>
                                      </p:tavLst>
                                    </p:anim>
                                    <p:anim calcmode="lin" valueType="num">
                                      <p:cBhvr>
                                        <p:cTn id="76" dur="500" fill="hold"/>
                                        <p:tgtEl>
                                          <p:spTgt spid="8"/>
                                        </p:tgtEl>
                                        <p:attrNameLst>
                                          <p:attrName>ppt_y</p:attrName>
                                        </p:attrNameLst>
                                      </p:cBhvr>
                                      <p:tavLst>
                                        <p:tav tm="0">
                                          <p:val>
                                            <p:strVal val="#ppt_y+.1"/>
                                          </p:val>
                                        </p:tav>
                                        <p:tav tm="100000">
                                          <p:val>
                                            <p:strVal val="#ppt_y"/>
                                          </p:val>
                                        </p:tav>
                                      </p:tavLst>
                                    </p:anim>
                                  </p:childTnLst>
                                </p:cTn>
                              </p:par>
                              <p:par>
                                <p:cTn id="77" presetID="10" presetClass="entr" presetSubtype="0" fill="hold" grpId="1" nodeType="with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500"/>
                                        <p:tgtEl>
                                          <p:spTgt spid="8"/>
                                        </p:tgtEl>
                                      </p:cBhvr>
                                    </p:animEffect>
                                  </p:childTnLst>
                                </p:cTn>
                              </p:par>
                              <p:par>
                                <p:cTn id="80" presetID="42" presetClass="entr" presetSubtype="0" fill="hold" grpId="0" nodeType="with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500"/>
                                        <p:tgtEl>
                                          <p:spTgt spid="9"/>
                                        </p:tgtEl>
                                      </p:cBhvr>
                                    </p:animEffect>
                                    <p:anim calcmode="lin" valueType="num">
                                      <p:cBhvr>
                                        <p:cTn id="83" dur="500" fill="hold"/>
                                        <p:tgtEl>
                                          <p:spTgt spid="9"/>
                                        </p:tgtEl>
                                        <p:attrNameLst>
                                          <p:attrName>ppt_x</p:attrName>
                                        </p:attrNameLst>
                                      </p:cBhvr>
                                      <p:tavLst>
                                        <p:tav tm="0">
                                          <p:val>
                                            <p:strVal val="#ppt_x"/>
                                          </p:val>
                                        </p:tav>
                                        <p:tav tm="100000">
                                          <p:val>
                                            <p:strVal val="#ppt_x"/>
                                          </p:val>
                                        </p:tav>
                                      </p:tavLst>
                                    </p:anim>
                                    <p:anim calcmode="lin" valueType="num">
                                      <p:cBhvr>
                                        <p:cTn id="84" dur="500" fill="hold"/>
                                        <p:tgtEl>
                                          <p:spTgt spid="9"/>
                                        </p:tgtEl>
                                        <p:attrNameLst>
                                          <p:attrName>ppt_y</p:attrName>
                                        </p:attrNameLst>
                                      </p:cBhvr>
                                      <p:tavLst>
                                        <p:tav tm="0">
                                          <p:val>
                                            <p:strVal val="#ppt_y+.1"/>
                                          </p:val>
                                        </p:tav>
                                        <p:tav tm="100000">
                                          <p:val>
                                            <p:strVal val="#ppt_y"/>
                                          </p:val>
                                        </p:tav>
                                      </p:tavLst>
                                    </p:anim>
                                  </p:childTnLst>
                                </p:cTn>
                              </p:par>
                              <p:par>
                                <p:cTn id="85" presetID="10" presetClass="entr" presetSubtype="0" fill="hold" grpId="1"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childTnLst>
                                </p:cTn>
                              </p:par>
                              <p:par>
                                <p:cTn id="88" presetID="42" presetClass="entr" presetSubtype="0" fill="hold" grpId="0" nodeType="with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fade">
                                      <p:cBhvr>
                                        <p:cTn id="90" dur="500"/>
                                        <p:tgtEl>
                                          <p:spTgt spid="10"/>
                                        </p:tgtEl>
                                      </p:cBhvr>
                                    </p:animEffect>
                                    <p:anim calcmode="lin" valueType="num">
                                      <p:cBhvr>
                                        <p:cTn id="91" dur="500" fill="hold"/>
                                        <p:tgtEl>
                                          <p:spTgt spid="10"/>
                                        </p:tgtEl>
                                        <p:attrNameLst>
                                          <p:attrName>ppt_x</p:attrName>
                                        </p:attrNameLst>
                                      </p:cBhvr>
                                      <p:tavLst>
                                        <p:tav tm="0">
                                          <p:val>
                                            <p:strVal val="#ppt_x"/>
                                          </p:val>
                                        </p:tav>
                                        <p:tav tm="100000">
                                          <p:val>
                                            <p:strVal val="#ppt_x"/>
                                          </p:val>
                                        </p:tav>
                                      </p:tavLst>
                                    </p:anim>
                                    <p:anim calcmode="lin" valueType="num">
                                      <p:cBhvr>
                                        <p:cTn id="92" dur="500" fill="hold"/>
                                        <p:tgtEl>
                                          <p:spTgt spid="10"/>
                                        </p:tgtEl>
                                        <p:attrNameLst>
                                          <p:attrName>ppt_y</p:attrName>
                                        </p:attrNameLst>
                                      </p:cBhvr>
                                      <p:tavLst>
                                        <p:tav tm="0">
                                          <p:val>
                                            <p:strVal val="#ppt_y+.1"/>
                                          </p:val>
                                        </p:tav>
                                        <p:tav tm="100000">
                                          <p:val>
                                            <p:strVal val="#ppt_y"/>
                                          </p:val>
                                        </p:tav>
                                      </p:tavLst>
                                    </p:anim>
                                  </p:childTnLst>
                                </p:cTn>
                              </p:par>
                              <p:par>
                                <p:cTn id="93" presetID="10" presetClass="entr" presetSubtype="0" fill="hold" grpId="1" nodeType="with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fade">
                                      <p:cBhvr>
                                        <p:cTn id="9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75" grpId="0"/>
      <p:bldP spid="75" grpId="1"/>
      <p:bldP spid="76" grpId="0"/>
      <p:bldP spid="76" grpId="1"/>
      <p:bldP spid="84" grpId="0"/>
      <p:bldP spid="84" grpId="1"/>
      <p:bldP spid="85" grpId="0"/>
      <p:bldP spid="85" grpId="1"/>
      <p:bldP spid="87" grpId="0" animBg="1"/>
      <p:bldP spid="88" grpId="0"/>
      <p:bldP spid="8" grpId="0"/>
      <p:bldP spid="8" grpId="1"/>
      <p:bldP spid="9" grpId="0"/>
      <p:bldP spid="9" grpId="1"/>
      <p:bldP spid="10" grpId="0"/>
      <p:bldP spid="10"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950D4-8CFD-7917-D3F6-F4E371D97BF3}"/>
            </a:ext>
          </a:extLst>
        </p:cNvPr>
        <p:cNvGrpSpPr/>
        <p:nvPr/>
      </p:nvGrpSpPr>
      <p:grpSpPr>
        <a:xfrm>
          <a:off x="0" y="0"/>
          <a:ext cx="0" cy="0"/>
          <a:chOff x="0" y="0"/>
          <a:chExt cx="0" cy="0"/>
        </a:xfrm>
      </p:grpSpPr>
      <p:sp>
        <p:nvSpPr>
          <p:cNvPr id="181" name="Forma Livre: Forma 180">
            <a:extLst>
              <a:ext uri="{FF2B5EF4-FFF2-40B4-BE49-F238E27FC236}">
                <a16:creationId xmlns:a16="http://schemas.microsoft.com/office/drawing/2014/main" id="{B93572CC-0030-0921-C0A1-ABC359234D38}"/>
              </a:ext>
            </a:extLst>
          </p:cNvPr>
          <p:cNvSpPr/>
          <p:nvPr/>
        </p:nvSpPr>
        <p:spPr>
          <a:xfrm flipV="1">
            <a:off x="1600201" y="3538866"/>
            <a:ext cx="5110566" cy="6218057"/>
          </a:xfrm>
          <a:custGeom>
            <a:avLst/>
            <a:gdLst>
              <a:gd name="connsiteX0" fmla="*/ 189930 w 235510"/>
              <a:gd name="connsiteY0" fmla="*/ 243554 h 286547"/>
              <a:gd name="connsiteX1" fmla="*/ 163684 w 235510"/>
              <a:gd name="connsiteY1" fmla="*/ 184042 h 286547"/>
              <a:gd name="connsiteX2" fmla="*/ 159406 w 235510"/>
              <a:gd name="connsiteY2" fmla="*/ 169249 h 286547"/>
              <a:gd name="connsiteX3" fmla="*/ 182689 w 235510"/>
              <a:gd name="connsiteY3" fmla="*/ 164777 h 286547"/>
              <a:gd name="connsiteX4" fmla="*/ 202394 w 235510"/>
              <a:gd name="connsiteY4" fmla="*/ 147578 h 286547"/>
              <a:gd name="connsiteX5" fmla="*/ 192850 w 235510"/>
              <a:gd name="connsiteY5" fmla="*/ 133472 h 286547"/>
              <a:gd name="connsiteX6" fmla="*/ 192563 w 235510"/>
              <a:gd name="connsiteY6" fmla="*/ 117305 h 286547"/>
              <a:gd name="connsiteX7" fmla="*/ 199103 w 235510"/>
              <a:gd name="connsiteY7" fmla="*/ 106984 h 286547"/>
              <a:gd name="connsiteX8" fmla="*/ 202394 w 235510"/>
              <a:gd name="connsiteY8" fmla="*/ 66739 h 286547"/>
              <a:gd name="connsiteX9" fmla="*/ 221070 w 235510"/>
              <a:gd name="connsiteY9" fmla="*/ 52634 h 286547"/>
              <a:gd name="connsiteX10" fmla="*/ 235510 w 235510"/>
              <a:gd name="connsiteY10" fmla="*/ 25113 h 286547"/>
              <a:gd name="connsiteX11" fmla="*/ 196800 w 235510"/>
              <a:gd name="connsiteY11" fmla="*/ 8946 h 286547"/>
              <a:gd name="connsiteX12" fmla="*/ 184665 w 235510"/>
              <a:gd name="connsiteY12" fmla="*/ 3 h 286547"/>
              <a:gd name="connsiteX13" fmla="*/ 165330 w 235510"/>
              <a:gd name="connsiteY13" fmla="*/ 3 h 286547"/>
              <a:gd name="connsiteX14" fmla="*/ 156443 w 235510"/>
              <a:gd name="connsiteY14" fmla="*/ 7914 h 286547"/>
              <a:gd name="connsiteX15" fmla="*/ 164343 w 235510"/>
              <a:gd name="connsiteY15" fmla="*/ 17889 h 286547"/>
              <a:gd name="connsiteX16" fmla="*/ 165988 w 235510"/>
              <a:gd name="connsiteY16" fmla="*/ 40938 h 286547"/>
              <a:gd name="connsiteX17" fmla="*/ 146282 w 235510"/>
              <a:gd name="connsiteY17" fmla="*/ 42312 h 286547"/>
              <a:gd name="connsiteX18" fmla="*/ 125633 w 235510"/>
              <a:gd name="connsiteY18" fmla="*/ 56073 h 286547"/>
              <a:gd name="connsiteX19" fmla="*/ 114155 w 235510"/>
              <a:gd name="connsiteY19" fmla="*/ 73272 h 286547"/>
              <a:gd name="connsiteX20" fmla="*/ 110864 w 235510"/>
              <a:gd name="connsiteY20" fmla="*/ 102858 h 286547"/>
              <a:gd name="connsiteX21" fmla="*/ 115801 w 235510"/>
              <a:gd name="connsiteY21" fmla="*/ 113520 h 286547"/>
              <a:gd name="connsiteX22" fmla="*/ 115472 w 235510"/>
              <a:gd name="connsiteY22" fmla="*/ 142761 h 286547"/>
              <a:gd name="connsiteX23" fmla="*/ 108890 w 235510"/>
              <a:gd name="connsiteY23" fmla="*/ 168216 h 286547"/>
              <a:gd name="connsiteX24" fmla="*/ 88897 w 235510"/>
              <a:gd name="connsiteY24" fmla="*/ 172001 h 286547"/>
              <a:gd name="connsiteX25" fmla="*/ 69193 w 235510"/>
              <a:gd name="connsiteY25" fmla="*/ 189887 h 286547"/>
              <a:gd name="connsiteX26" fmla="*/ 57056 w 235510"/>
              <a:gd name="connsiteY26" fmla="*/ 180602 h 286547"/>
              <a:gd name="connsiteX27" fmla="*/ 5554 w 235510"/>
              <a:gd name="connsiteY27" fmla="*/ 197115 h 286547"/>
              <a:gd name="connsiteX28" fmla="*/ 1933 w 235510"/>
              <a:gd name="connsiteY28" fmla="*/ 198489 h 286547"/>
              <a:gd name="connsiteX29" fmla="*/ 0 w 235510"/>
              <a:gd name="connsiteY29" fmla="*/ 246993 h 286547"/>
              <a:gd name="connsiteX30" fmla="*/ 7528 w 235510"/>
              <a:gd name="connsiteY30" fmla="*/ 264880 h 286547"/>
              <a:gd name="connsiteX31" fmla="*/ 23942 w 235510"/>
              <a:gd name="connsiteY31" fmla="*/ 273482 h 286547"/>
              <a:gd name="connsiteX32" fmla="*/ 23283 w 235510"/>
              <a:gd name="connsiteY32" fmla="*/ 281392 h 286547"/>
              <a:gd name="connsiteX33" fmla="*/ 31799 w 235510"/>
              <a:gd name="connsiteY33" fmla="*/ 286551 h 286547"/>
              <a:gd name="connsiteX34" fmla="*/ 44264 w 235510"/>
              <a:gd name="connsiteY34" fmla="*/ 276575 h 286547"/>
              <a:gd name="connsiteX35" fmla="*/ 45908 w 235510"/>
              <a:gd name="connsiteY35" fmla="*/ 254217 h 286547"/>
              <a:gd name="connsiteX36" fmla="*/ 69521 w 235510"/>
              <a:gd name="connsiteY36" fmla="*/ 224631 h 286547"/>
              <a:gd name="connsiteX37" fmla="*/ 92476 w 235510"/>
              <a:gd name="connsiteY37" fmla="*/ 213282 h 286547"/>
              <a:gd name="connsiteX38" fmla="*/ 112839 w 235510"/>
              <a:gd name="connsiteY38" fmla="*/ 224977 h 286547"/>
              <a:gd name="connsiteX39" fmla="*/ 125962 w 235510"/>
              <a:gd name="connsiteY39" fmla="*/ 212936 h 286547"/>
              <a:gd name="connsiteX40" fmla="*/ 159736 w 235510"/>
              <a:gd name="connsiteY40" fmla="*/ 210871 h 286547"/>
              <a:gd name="connsiteX41" fmla="*/ 175161 w 235510"/>
              <a:gd name="connsiteY41" fmla="*/ 235298 h 286547"/>
              <a:gd name="connsiteX42" fmla="*/ 189930 w 235510"/>
              <a:gd name="connsiteY42" fmla="*/ 243554 h 28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35510" h="286547">
                <a:moveTo>
                  <a:pt x="189930" y="243554"/>
                </a:moveTo>
                <a:lnTo>
                  <a:pt x="163684" y="184042"/>
                </a:lnTo>
                <a:lnTo>
                  <a:pt x="159406" y="169249"/>
                </a:lnTo>
                <a:lnTo>
                  <a:pt x="182689" y="164777"/>
                </a:lnTo>
                <a:lnTo>
                  <a:pt x="202394" y="147578"/>
                </a:lnTo>
                <a:lnTo>
                  <a:pt x="192850" y="133472"/>
                </a:lnTo>
                <a:lnTo>
                  <a:pt x="192563" y="117305"/>
                </a:lnTo>
                <a:lnTo>
                  <a:pt x="199103" y="106984"/>
                </a:lnTo>
                <a:lnTo>
                  <a:pt x="202394" y="66739"/>
                </a:lnTo>
                <a:lnTo>
                  <a:pt x="221070" y="52634"/>
                </a:lnTo>
                <a:lnTo>
                  <a:pt x="235510" y="25113"/>
                </a:lnTo>
                <a:lnTo>
                  <a:pt x="196800" y="8946"/>
                </a:lnTo>
                <a:lnTo>
                  <a:pt x="184665" y="3"/>
                </a:lnTo>
                <a:lnTo>
                  <a:pt x="165330" y="3"/>
                </a:lnTo>
                <a:lnTo>
                  <a:pt x="156443" y="7914"/>
                </a:lnTo>
                <a:lnTo>
                  <a:pt x="164343" y="17889"/>
                </a:lnTo>
                <a:lnTo>
                  <a:pt x="165988" y="40938"/>
                </a:lnTo>
                <a:lnTo>
                  <a:pt x="146282" y="42312"/>
                </a:lnTo>
                <a:lnTo>
                  <a:pt x="125633" y="56073"/>
                </a:lnTo>
                <a:lnTo>
                  <a:pt x="114155" y="73272"/>
                </a:lnTo>
                <a:lnTo>
                  <a:pt x="110864" y="102858"/>
                </a:lnTo>
                <a:lnTo>
                  <a:pt x="115801" y="113520"/>
                </a:lnTo>
                <a:lnTo>
                  <a:pt x="115472" y="142761"/>
                </a:lnTo>
                <a:lnTo>
                  <a:pt x="108890" y="168216"/>
                </a:lnTo>
                <a:lnTo>
                  <a:pt x="88897" y="172001"/>
                </a:lnTo>
                <a:lnTo>
                  <a:pt x="69193" y="189887"/>
                </a:lnTo>
                <a:lnTo>
                  <a:pt x="57056" y="180602"/>
                </a:lnTo>
                <a:lnTo>
                  <a:pt x="5554" y="197115"/>
                </a:lnTo>
                <a:lnTo>
                  <a:pt x="1933" y="198489"/>
                </a:lnTo>
                <a:lnTo>
                  <a:pt x="0" y="246993"/>
                </a:lnTo>
                <a:lnTo>
                  <a:pt x="7528" y="264880"/>
                </a:lnTo>
                <a:lnTo>
                  <a:pt x="23942" y="273482"/>
                </a:lnTo>
                <a:lnTo>
                  <a:pt x="23283" y="281392"/>
                </a:lnTo>
                <a:lnTo>
                  <a:pt x="31799" y="286551"/>
                </a:lnTo>
                <a:lnTo>
                  <a:pt x="44264" y="276575"/>
                </a:lnTo>
                <a:lnTo>
                  <a:pt x="45908" y="254217"/>
                </a:lnTo>
                <a:lnTo>
                  <a:pt x="69521" y="224631"/>
                </a:lnTo>
                <a:lnTo>
                  <a:pt x="92476" y="213282"/>
                </a:lnTo>
                <a:lnTo>
                  <a:pt x="112839" y="224977"/>
                </a:lnTo>
                <a:lnTo>
                  <a:pt x="125962" y="212936"/>
                </a:lnTo>
                <a:lnTo>
                  <a:pt x="159736" y="210871"/>
                </a:lnTo>
                <a:lnTo>
                  <a:pt x="175161" y="235298"/>
                </a:lnTo>
                <a:lnTo>
                  <a:pt x="189930" y="243554"/>
                </a:lnTo>
                <a:close/>
              </a:path>
            </a:pathLst>
          </a:custGeom>
          <a:solidFill>
            <a:srgbClr val="41B6C4"/>
          </a:solidFill>
          <a:ln w="12700" cap="flat">
            <a:solidFill>
              <a:schemeClr val="tx1"/>
            </a:solidFill>
            <a:prstDash val="solid"/>
            <a:miter/>
          </a:ln>
        </p:spPr>
        <p:txBody>
          <a:bodyPr rtlCol="0" anchor="ctr"/>
          <a:lstStyle/>
          <a:p>
            <a:endParaRPr lang="pt-BR"/>
          </a:p>
        </p:txBody>
      </p:sp>
      <p:sp>
        <p:nvSpPr>
          <p:cNvPr id="25" name="Retângulo 24">
            <a:extLst>
              <a:ext uri="{FF2B5EF4-FFF2-40B4-BE49-F238E27FC236}">
                <a16:creationId xmlns:a16="http://schemas.microsoft.com/office/drawing/2014/main" id="{3E5D5577-8808-9838-EB5E-431E25154F91}"/>
              </a:ext>
            </a:extLst>
          </p:cNvPr>
          <p:cNvSpPr/>
          <p:nvPr/>
        </p:nvSpPr>
        <p:spPr>
          <a:xfrm>
            <a:off x="1002620" y="655480"/>
            <a:ext cx="189000" cy="104255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2700">
              <a:solidFill>
                <a:prstClr val="white"/>
              </a:solidFill>
              <a:latin typeface="Calibri" panose="020F0502020204030204"/>
            </a:endParaRPr>
          </a:p>
        </p:txBody>
      </p:sp>
      <p:sp>
        <p:nvSpPr>
          <p:cNvPr id="75" name="Forma Livre 74">
            <a:extLst>
              <a:ext uri="{FF2B5EF4-FFF2-40B4-BE49-F238E27FC236}">
                <a16:creationId xmlns:a16="http://schemas.microsoft.com/office/drawing/2014/main" id="{46C4EA33-3407-084F-E7DF-70391A7C0540}"/>
              </a:ext>
            </a:extLst>
          </p:cNvPr>
          <p:cNvSpPr/>
          <p:nvPr/>
        </p:nvSpPr>
        <p:spPr>
          <a:xfrm>
            <a:off x="11577235" y="6011984"/>
            <a:ext cx="2277783" cy="1493057"/>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  3.281 </a:t>
            </a:r>
            <a:r>
              <a:rPr lang="pt-BR" sz="3300" b="1" dirty="0">
                <a:solidFill>
                  <a:schemeClr val="accent3">
                    <a:lumMod val="75000"/>
                  </a:schemeClr>
                </a:solidFill>
                <a:latin typeface="Segoe UI Black" panose="020B0A02040204020203" pitchFamily="34" charset="0"/>
                <a:ea typeface="Segoe UI Black" panose="020B0A02040204020203" pitchFamily="34" charset="0"/>
              </a:rPr>
              <a:t>PESSOAS</a:t>
            </a:r>
            <a:r>
              <a:rPr lang="pt-BR" sz="2400" b="1" dirty="0">
                <a:latin typeface="Segoe UI Black" panose="020B0A02040204020203" pitchFamily="34" charset="0"/>
                <a:ea typeface="Segoe UI Black" panose="020B0A02040204020203" pitchFamily="34" charset="0"/>
              </a:rPr>
              <a:t> beneficiadas</a:t>
            </a:r>
            <a:endParaRPr lang="pt-BR" sz="2400" b="1" dirty="0">
              <a:solidFill>
                <a:schemeClr val="accent4">
                  <a:lumMod val="75000"/>
                </a:schemeClr>
              </a:solidFill>
              <a:latin typeface="Segoe UI Black" panose="020B0A02040204020203" pitchFamily="34" charset="0"/>
              <a:ea typeface="Segoe UI Black" panose="020B0A02040204020203" pitchFamily="34" charset="0"/>
            </a:endParaRPr>
          </a:p>
        </p:txBody>
      </p:sp>
      <p:sp>
        <p:nvSpPr>
          <p:cNvPr id="76" name="Forma Livre 75">
            <a:extLst>
              <a:ext uri="{FF2B5EF4-FFF2-40B4-BE49-F238E27FC236}">
                <a16:creationId xmlns:a16="http://schemas.microsoft.com/office/drawing/2014/main" id="{2D5A0C05-7FD9-EBC9-34B5-AFF8FA93D4EE}"/>
              </a:ext>
            </a:extLst>
          </p:cNvPr>
          <p:cNvSpPr/>
          <p:nvPr/>
        </p:nvSpPr>
        <p:spPr>
          <a:xfrm>
            <a:off x="11353800" y="4058452"/>
            <a:ext cx="2645540"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729 </a:t>
            </a:r>
            <a:r>
              <a:rPr lang="pt-BR" sz="3300" b="1" dirty="0">
                <a:solidFill>
                  <a:schemeClr val="accent4">
                    <a:lumMod val="75000"/>
                  </a:schemeClr>
                </a:solidFill>
                <a:latin typeface="Segoe UI Black" panose="020B0A02040204020203" pitchFamily="34" charset="0"/>
                <a:ea typeface="Segoe UI Black" panose="020B0A02040204020203" pitchFamily="34" charset="0"/>
              </a:rPr>
              <a:t>FAMÍLIAS</a:t>
            </a:r>
            <a:r>
              <a:rPr lang="pt-BR" sz="2400" b="1" dirty="0">
                <a:solidFill>
                  <a:schemeClr val="tx1"/>
                </a:solidFill>
                <a:latin typeface="Segoe UI Black" panose="020B0A02040204020203" pitchFamily="34" charset="0"/>
                <a:ea typeface="Segoe UI Black" panose="020B0A02040204020203" pitchFamily="34" charset="0"/>
              </a:rPr>
              <a:t> atendidas</a:t>
            </a:r>
          </a:p>
        </p:txBody>
      </p:sp>
      <p:pic>
        <p:nvPicPr>
          <p:cNvPr id="77" name="Picture 2" descr="https://static.vecteezy.com/ti/vetor-gratis/p3/5720392-pais-e-filho-icone-familia-ilustracao-isolado-em-fundo-branco-gratis-vetor.jpg">
            <a:extLst>
              <a:ext uri="{FF2B5EF4-FFF2-40B4-BE49-F238E27FC236}">
                <a16:creationId xmlns:a16="http://schemas.microsoft.com/office/drawing/2014/main" id="{4C28A233-45FC-6458-CC6A-78E3A1211127}"/>
              </a:ext>
            </a:extLst>
          </p:cNvPr>
          <p:cNvPicPr>
            <a:picLocks noChangeAspect="1" noChangeArrowheads="1"/>
          </p:cNvPicPr>
          <p:nvPr/>
        </p:nvPicPr>
        <p:blipFill>
          <a:blip r:embed="rId2" cstate="print">
            <a:biLevel thresh="75000"/>
            <a:extLst>
              <a:ext uri="{BEBA8EAE-BF5A-486C-A8C5-ECC9F3942E4B}">
                <a14:imgProps xmlns:a14="http://schemas.microsoft.com/office/drawing/2010/main">
                  <a14:imgLayer r:embed="rId3">
                    <a14:imgEffect>
                      <a14:backgroundRemoval t="10000" b="90000" l="10000" r="90000">
                        <a14:foregroundMark x1="36302" y1="19583" x2="36302" y2="19583"/>
                        <a14:foregroundMark x1="59635" y1="20990" x2="59635" y2="20990"/>
                        <a14:foregroundMark x1="47969" y1="80104" x2="47969" y2="80104"/>
                      </a14:backgroundRemoval>
                    </a14:imgEffect>
                  </a14:imgLayer>
                </a14:imgProps>
              </a:ext>
              <a:ext uri="{28A0092B-C50C-407E-A947-70E740481C1C}">
                <a14:useLocalDpi xmlns:a14="http://schemas.microsoft.com/office/drawing/2010/main" val="0"/>
              </a:ext>
            </a:extLst>
          </a:blip>
          <a:srcRect/>
          <a:stretch>
            <a:fillRect/>
          </a:stretch>
        </p:blipFill>
        <p:spPr bwMode="auto">
          <a:xfrm>
            <a:off x="10228600" y="8096689"/>
            <a:ext cx="1163750" cy="116375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https://i0.wp.com/imagensemoldes.com.br/wp-content/uploads/2020/05/%C3%8Dcone-Fam%C3%ADlia-PNG.png?fit=800%2C787&amp;ssl=1">
            <a:extLst>
              <a:ext uri="{FF2B5EF4-FFF2-40B4-BE49-F238E27FC236}">
                <a16:creationId xmlns:a16="http://schemas.microsoft.com/office/drawing/2014/main" id="{9E2D3AC7-7C35-8F36-EE5D-9EEF632594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63084" y="6195306"/>
            <a:ext cx="1069480" cy="1052101"/>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Agrupar 80">
            <a:extLst>
              <a:ext uri="{FF2B5EF4-FFF2-40B4-BE49-F238E27FC236}">
                <a16:creationId xmlns:a16="http://schemas.microsoft.com/office/drawing/2014/main" id="{6FC87CEA-38B3-539D-C8BA-F48D9980A770}"/>
              </a:ext>
            </a:extLst>
          </p:cNvPr>
          <p:cNvGrpSpPr/>
          <p:nvPr/>
        </p:nvGrpSpPr>
        <p:grpSpPr>
          <a:xfrm>
            <a:off x="13929220" y="2484367"/>
            <a:ext cx="3897793" cy="804379"/>
            <a:chOff x="8312816" y="1241812"/>
            <a:chExt cx="3310131" cy="752707"/>
          </a:xfrm>
          <a:solidFill>
            <a:schemeClr val="accent1">
              <a:lumMod val="50000"/>
            </a:schemeClr>
          </a:solidFill>
        </p:grpSpPr>
        <p:sp>
          <p:nvSpPr>
            <p:cNvPr id="82" name="Retângulo 81">
              <a:extLst>
                <a:ext uri="{FF2B5EF4-FFF2-40B4-BE49-F238E27FC236}">
                  <a16:creationId xmlns:a16="http://schemas.microsoft.com/office/drawing/2014/main" id="{7054C423-A833-FD9A-3F95-9047B82D2DDF}"/>
                </a:ext>
              </a:extLst>
            </p:cNvPr>
            <p:cNvSpPr/>
            <p:nvPr/>
          </p:nvSpPr>
          <p:spPr>
            <a:xfrm>
              <a:off x="8525184" y="1306253"/>
              <a:ext cx="3097763" cy="6882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a:p>
          </p:txBody>
        </p:sp>
        <p:sp>
          <p:nvSpPr>
            <p:cNvPr id="83" name="Forma Livre 82">
              <a:extLst>
                <a:ext uri="{FF2B5EF4-FFF2-40B4-BE49-F238E27FC236}">
                  <a16:creationId xmlns:a16="http://schemas.microsoft.com/office/drawing/2014/main" id="{A22D8FDD-E8E5-2515-6F1D-B140AC025824}"/>
                </a:ext>
              </a:extLst>
            </p:cNvPr>
            <p:cNvSpPr/>
            <p:nvPr/>
          </p:nvSpPr>
          <p:spPr>
            <a:xfrm>
              <a:off x="8312816" y="1241812"/>
              <a:ext cx="3310131" cy="586283"/>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3600" b="1" dirty="0">
                  <a:solidFill>
                    <a:schemeClr val="bg1"/>
                  </a:solidFill>
                  <a:latin typeface="Segoe UI Black" panose="020B0A02040204020203" pitchFamily="34" charset="0"/>
                  <a:ea typeface="Segoe UI Black" panose="020B0A02040204020203" pitchFamily="34" charset="0"/>
                </a:rPr>
                <a:t>Resultados</a:t>
              </a:r>
              <a:endParaRPr lang="pt-BR" sz="3600" b="1" kern="1200" dirty="0">
                <a:solidFill>
                  <a:schemeClr val="bg1"/>
                </a:solidFill>
                <a:latin typeface="Segoe UI Black" panose="020B0A02040204020203" pitchFamily="34" charset="0"/>
                <a:ea typeface="Segoe UI Black" panose="020B0A02040204020203" pitchFamily="34" charset="0"/>
              </a:endParaRPr>
            </a:p>
          </p:txBody>
        </p:sp>
      </p:grpSp>
      <p:sp>
        <p:nvSpPr>
          <p:cNvPr id="84" name="CaixaDeTexto 83">
            <a:extLst>
              <a:ext uri="{FF2B5EF4-FFF2-40B4-BE49-F238E27FC236}">
                <a16:creationId xmlns:a16="http://schemas.microsoft.com/office/drawing/2014/main" id="{FE747666-5066-A453-922C-3FB2771AFC44}"/>
              </a:ext>
            </a:extLst>
          </p:cNvPr>
          <p:cNvSpPr txBox="1"/>
          <p:nvPr/>
        </p:nvSpPr>
        <p:spPr>
          <a:xfrm>
            <a:off x="1143000" y="610969"/>
            <a:ext cx="13417112" cy="646331"/>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pt-BR" sz="3600" b="1" dirty="0"/>
              <a:t>Programa de Universalização do Acesso à Energia Elétrica</a:t>
            </a:r>
          </a:p>
        </p:txBody>
      </p:sp>
      <p:sp>
        <p:nvSpPr>
          <p:cNvPr id="85" name="CaixaDeTexto 84">
            <a:extLst>
              <a:ext uri="{FF2B5EF4-FFF2-40B4-BE49-F238E27FC236}">
                <a16:creationId xmlns:a16="http://schemas.microsoft.com/office/drawing/2014/main" id="{C95708E1-5059-1521-3B6A-3CC2CA1191D0}"/>
              </a:ext>
            </a:extLst>
          </p:cNvPr>
          <p:cNvSpPr txBox="1"/>
          <p:nvPr/>
        </p:nvSpPr>
        <p:spPr>
          <a:xfrm>
            <a:off x="1143000" y="1104900"/>
            <a:ext cx="13417112" cy="584775"/>
          </a:xfrm>
          <a:prstGeom prst="rect">
            <a:avLst/>
          </a:prstGeom>
          <a:noFill/>
        </p:spPr>
        <p:txBody>
          <a:bodyPr wrap="square" rtlCol="0">
            <a:spAutoFit/>
          </a:bodyPr>
          <a:lstStyle/>
          <a:p>
            <a:pPr>
              <a:defRPr/>
            </a:pPr>
            <a:r>
              <a:rPr lang="pt-BR" sz="3200" dirty="0"/>
              <a:t>Programa </a:t>
            </a:r>
            <a:r>
              <a:rPr lang="pt-BR" sz="3200" b="1" dirty="0">
                <a:effectLst>
                  <a:outerShdw blurRad="38100" dist="38100" dir="2700000" algn="tl">
                    <a:srgbClr val="000000">
                      <a:alpha val="43137"/>
                    </a:srgbClr>
                  </a:outerShdw>
                </a:effectLst>
              </a:rPr>
              <a:t>LUZ PARA TODOS</a:t>
            </a:r>
          </a:p>
        </p:txBody>
      </p:sp>
      <p:sp>
        <p:nvSpPr>
          <p:cNvPr id="87" name="Retângulo 86">
            <a:extLst>
              <a:ext uri="{FF2B5EF4-FFF2-40B4-BE49-F238E27FC236}">
                <a16:creationId xmlns:a16="http://schemas.microsoft.com/office/drawing/2014/main" id="{A781A4D3-14C4-3DC7-A9D4-0ED6A4320745}"/>
              </a:ext>
            </a:extLst>
          </p:cNvPr>
          <p:cNvSpPr/>
          <p:nvPr/>
        </p:nvSpPr>
        <p:spPr>
          <a:xfrm>
            <a:off x="-3" y="2171700"/>
            <a:ext cx="13417113" cy="7797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88" name="CaixaDeTexto 87">
            <a:extLst>
              <a:ext uri="{FF2B5EF4-FFF2-40B4-BE49-F238E27FC236}">
                <a16:creationId xmlns:a16="http://schemas.microsoft.com/office/drawing/2014/main" id="{02CAA9F4-BA8B-BB05-B4BF-7020A6DDD690}"/>
              </a:ext>
            </a:extLst>
          </p:cNvPr>
          <p:cNvSpPr txBox="1"/>
          <p:nvPr/>
        </p:nvSpPr>
        <p:spPr>
          <a:xfrm>
            <a:off x="-2" y="2190311"/>
            <a:ext cx="13335002" cy="707886"/>
          </a:xfrm>
          <a:prstGeom prst="rect">
            <a:avLst/>
          </a:prstGeom>
          <a:noFill/>
        </p:spPr>
        <p:txBody>
          <a:bodyPr wrap="square" rtlCol="0">
            <a:spAutoFit/>
          </a:bodyPr>
          <a:lstStyle/>
          <a:p>
            <a:r>
              <a:rPr lang="pt-BR" sz="4000" b="1" dirty="0">
                <a:solidFill>
                  <a:schemeClr val="bg1"/>
                </a:solidFill>
                <a:latin typeface="Arial Black" panose="020B0A04020102020204" pitchFamily="34" charset="0"/>
                <a:cs typeface="Arial" panose="020B0604020202020204" pitchFamily="34" charset="0"/>
              </a:rPr>
              <a:t>LPT – Município de São Sebastião da Boa Vista</a:t>
            </a:r>
            <a:endParaRPr lang="pt-BR" sz="4000" b="1" dirty="0">
              <a:solidFill>
                <a:srgbClr val="00008B"/>
              </a:solidFill>
              <a:latin typeface="Arial Bold"/>
              <a:cs typeface="Arial" panose="020B0604020202020204" pitchFamily="34" charset="0"/>
            </a:endParaRPr>
          </a:p>
        </p:txBody>
      </p:sp>
      <p:pic>
        <p:nvPicPr>
          <p:cNvPr id="5" name="Gráfico 4" descr="Sala de aula com preenchimento sólido">
            <a:extLst>
              <a:ext uri="{FF2B5EF4-FFF2-40B4-BE49-F238E27FC236}">
                <a16:creationId xmlns:a16="http://schemas.microsoft.com/office/drawing/2014/main" id="{08F6D704-B369-743D-D794-35F09A1907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391224" y="4262144"/>
            <a:ext cx="1076549" cy="1076549"/>
          </a:xfrm>
          <a:prstGeom prst="rect">
            <a:avLst/>
          </a:prstGeom>
        </p:spPr>
      </p:pic>
      <p:sp>
        <p:nvSpPr>
          <p:cNvPr id="6" name="Retângulo 5">
            <a:extLst>
              <a:ext uri="{FF2B5EF4-FFF2-40B4-BE49-F238E27FC236}">
                <a16:creationId xmlns:a16="http://schemas.microsoft.com/office/drawing/2014/main" id="{CAE5F0F3-5F0D-7D76-7C98-839EF64A36FF}"/>
              </a:ext>
            </a:extLst>
          </p:cNvPr>
          <p:cNvSpPr/>
          <p:nvPr/>
        </p:nvSpPr>
        <p:spPr>
          <a:xfrm>
            <a:off x="14114801" y="3549522"/>
            <a:ext cx="45719" cy="673747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Picture 8" descr="https://cdn-icons-png.flaticon.com/512/1416/1416832.png">
            <a:extLst>
              <a:ext uri="{FF2B5EF4-FFF2-40B4-BE49-F238E27FC236}">
                <a16:creationId xmlns:a16="http://schemas.microsoft.com/office/drawing/2014/main" id="{CC48AE1B-4285-6CF4-012B-89B5630285F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10800" y="4262144"/>
            <a:ext cx="1160803" cy="1160803"/>
          </a:xfrm>
          <a:prstGeom prst="rect">
            <a:avLst/>
          </a:prstGeom>
          <a:noFill/>
          <a:extLst>
            <a:ext uri="{909E8E84-426E-40DD-AFC4-6F175D3DCCD1}">
              <a14:hiddenFill xmlns:a14="http://schemas.microsoft.com/office/drawing/2010/main">
                <a:solidFill>
                  <a:srgbClr val="FFFFFF"/>
                </a:solidFill>
              </a14:hiddenFill>
            </a:ext>
          </a:extLst>
        </p:spPr>
      </p:pic>
      <p:sp>
        <p:nvSpPr>
          <p:cNvPr id="8" name="Forma Livre 78">
            <a:extLst>
              <a:ext uri="{FF2B5EF4-FFF2-40B4-BE49-F238E27FC236}">
                <a16:creationId xmlns:a16="http://schemas.microsoft.com/office/drawing/2014/main" id="{97CECC5E-1E6C-058E-6136-6FFFD4F61ADA}"/>
              </a:ext>
            </a:extLst>
          </p:cNvPr>
          <p:cNvSpPr/>
          <p:nvPr/>
        </p:nvSpPr>
        <p:spPr>
          <a:xfrm>
            <a:off x="11613467" y="7816295"/>
            <a:ext cx="2462668"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spcBef>
                <a:spcPct val="0"/>
              </a:spcBef>
              <a:spcAft>
                <a:spcPct val="35000"/>
              </a:spcAft>
            </a:pPr>
            <a:r>
              <a:rPr lang="pt-BR" sz="4200" b="1" dirty="0">
                <a:latin typeface="Segoe UI Black" panose="020B0A02040204020203" pitchFamily="34" charset="0"/>
                <a:ea typeface="Segoe UI Black" panose="020B0A02040204020203" pitchFamily="34" charset="0"/>
              </a:rPr>
              <a:t>7.059 </a:t>
            </a:r>
            <a:r>
              <a:rPr lang="pt-BR" sz="3300" b="1" dirty="0">
                <a:solidFill>
                  <a:schemeClr val="tx2">
                    <a:lumMod val="60000"/>
                    <a:lumOff val="40000"/>
                  </a:schemeClr>
                </a:solidFill>
                <a:latin typeface="Segoe UI Black" panose="020B0A02040204020203" pitchFamily="34" charset="0"/>
                <a:ea typeface="Segoe UI Black" panose="020B0A02040204020203" pitchFamily="34" charset="0"/>
              </a:rPr>
              <a:t>FAMÍLIAS </a:t>
            </a:r>
            <a:r>
              <a:rPr lang="pt-BR" sz="2400" b="1" dirty="0">
                <a:latin typeface="Segoe UI Black" panose="020B0A02040204020203" pitchFamily="34" charset="0"/>
                <a:ea typeface="Segoe UI Black" panose="020B0A02040204020203" pitchFamily="34" charset="0"/>
              </a:rPr>
              <a:t>a serem Atendidas</a:t>
            </a:r>
          </a:p>
        </p:txBody>
      </p:sp>
      <p:sp>
        <p:nvSpPr>
          <p:cNvPr id="9" name="Forma Livre 75">
            <a:extLst>
              <a:ext uri="{FF2B5EF4-FFF2-40B4-BE49-F238E27FC236}">
                <a16:creationId xmlns:a16="http://schemas.microsoft.com/office/drawing/2014/main" id="{755C724B-31D7-070E-090E-94B0B76C2017}"/>
              </a:ext>
            </a:extLst>
          </p:cNvPr>
          <p:cNvSpPr/>
          <p:nvPr/>
        </p:nvSpPr>
        <p:spPr>
          <a:xfrm>
            <a:off x="15428550" y="4078346"/>
            <a:ext cx="2645540"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 -</a:t>
            </a:r>
          </a:p>
          <a:p>
            <a:pPr lvl="0" algn="ctr" defTabSz="1555750">
              <a:lnSpc>
                <a:spcPct val="90000"/>
              </a:lnSpc>
              <a:spcBef>
                <a:spcPct val="0"/>
              </a:spcBef>
              <a:spcAft>
                <a:spcPct val="35000"/>
              </a:spcAft>
            </a:pPr>
            <a:r>
              <a:rPr lang="pt-BR" sz="3300" b="1" dirty="0">
                <a:solidFill>
                  <a:schemeClr val="accent4">
                    <a:lumMod val="75000"/>
                  </a:schemeClr>
                </a:solidFill>
                <a:latin typeface="Segoe UI Black" panose="020B0A02040204020203" pitchFamily="34" charset="0"/>
                <a:ea typeface="Segoe UI Black" panose="020B0A02040204020203" pitchFamily="34" charset="0"/>
              </a:rPr>
              <a:t>ESCOLAS </a:t>
            </a:r>
            <a:r>
              <a:rPr lang="pt-BR" sz="2400" b="1" dirty="0">
                <a:solidFill>
                  <a:schemeClr val="tx1"/>
                </a:solidFill>
                <a:latin typeface="Segoe UI Black" panose="020B0A02040204020203" pitchFamily="34" charset="0"/>
                <a:ea typeface="Segoe UI Black" panose="020B0A02040204020203" pitchFamily="34" charset="0"/>
              </a:rPr>
              <a:t>atendidas</a:t>
            </a:r>
          </a:p>
        </p:txBody>
      </p:sp>
      <p:sp>
        <p:nvSpPr>
          <p:cNvPr id="10" name="Forma Livre 75">
            <a:extLst>
              <a:ext uri="{FF2B5EF4-FFF2-40B4-BE49-F238E27FC236}">
                <a16:creationId xmlns:a16="http://schemas.microsoft.com/office/drawing/2014/main" id="{3CE298F7-C0EE-FAB9-8F58-0C17171036E6}"/>
              </a:ext>
            </a:extLst>
          </p:cNvPr>
          <p:cNvSpPr/>
          <p:nvPr/>
        </p:nvSpPr>
        <p:spPr>
          <a:xfrm>
            <a:off x="15723398" y="6060897"/>
            <a:ext cx="2274497"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29 </a:t>
            </a:r>
            <a:r>
              <a:rPr lang="pt-BR" sz="3300" b="1" dirty="0">
                <a:solidFill>
                  <a:schemeClr val="accent4">
                    <a:lumMod val="75000"/>
                  </a:schemeClr>
                </a:solidFill>
                <a:latin typeface="Segoe UI Black" panose="020B0A02040204020203" pitchFamily="34" charset="0"/>
                <a:ea typeface="Segoe UI Black" panose="020B0A02040204020203" pitchFamily="34" charset="0"/>
              </a:rPr>
              <a:t>ESCOLAS </a:t>
            </a:r>
            <a:r>
              <a:rPr lang="pt-BR" sz="2400" b="1" dirty="0">
                <a:solidFill>
                  <a:schemeClr val="tx1"/>
                </a:solidFill>
                <a:latin typeface="Segoe UI Black" panose="020B0A02040204020203" pitchFamily="34" charset="0"/>
                <a:ea typeface="Segoe UI Black" panose="020B0A02040204020203" pitchFamily="34" charset="0"/>
              </a:rPr>
              <a:t>a serem atendidas</a:t>
            </a:r>
          </a:p>
        </p:txBody>
      </p:sp>
      <p:pic>
        <p:nvPicPr>
          <p:cNvPr id="13" name="Gráfico 12" descr="Sala de aula estrutura de tópicos">
            <a:extLst>
              <a:ext uri="{FF2B5EF4-FFF2-40B4-BE49-F238E27FC236}">
                <a16:creationId xmlns:a16="http://schemas.microsoft.com/office/drawing/2014/main" id="{B7E1B5E5-B63A-152A-9C76-48ED671FF02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485105" y="6613824"/>
            <a:ext cx="914400" cy="914400"/>
          </a:xfrm>
          <a:prstGeom prst="rect">
            <a:avLst/>
          </a:prstGeom>
        </p:spPr>
      </p:pic>
      <p:sp>
        <p:nvSpPr>
          <p:cNvPr id="2" name="CaixaDeTexto 1">
            <a:extLst>
              <a:ext uri="{FF2B5EF4-FFF2-40B4-BE49-F238E27FC236}">
                <a16:creationId xmlns:a16="http://schemas.microsoft.com/office/drawing/2014/main" id="{FF98EA22-E8CD-5307-D29F-B90ECF8C993E}"/>
              </a:ext>
            </a:extLst>
          </p:cNvPr>
          <p:cNvSpPr txBox="1"/>
          <p:nvPr/>
        </p:nvSpPr>
        <p:spPr>
          <a:xfrm>
            <a:off x="4114780" y="6144818"/>
            <a:ext cx="1897862" cy="923330"/>
          </a:xfrm>
          <a:prstGeom prst="rect">
            <a:avLst/>
          </a:prstGeom>
          <a:noFill/>
        </p:spPr>
        <p:txBody>
          <a:bodyPr wrap="square">
            <a:spAutoFit/>
          </a:bodyPr>
          <a:lstStyle/>
          <a:p>
            <a:r>
              <a:rPr lang="pt-BR" sz="1800" b="1" dirty="0">
                <a:solidFill>
                  <a:schemeClr val="bg1"/>
                </a:solidFill>
                <a:latin typeface="Arial Black" panose="020B0A04020102020204" pitchFamily="34" charset="0"/>
                <a:cs typeface="Arial" panose="020B0604020202020204" pitchFamily="34" charset="0"/>
              </a:rPr>
              <a:t>São Sebastião da Boa Vista</a:t>
            </a:r>
            <a:endParaRPr lang="pt-BR" dirty="0"/>
          </a:p>
        </p:txBody>
      </p:sp>
      <p:sp>
        <p:nvSpPr>
          <p:cNvPr id="11" name="Forma Livre 75">
            <a:extLst>
              <a:ext uri="{FF2B5EF4-FFF2-40B4-BE49-F238E27FC236}">
                <a16:creationId xmlns:a16="http://schemas.microsoft.com/office/drawing/2014/main" id="{1D4C181C-0770-8539-F616-4793A8617714}"/>
              </a:ext>
            </a:extLst>
          </p:cNvPr>
          <p:cNvSpPr/>
          <p:nvPr/>
        </p:nvSpPr>
        <p:spPr>
          <a:xfrm>
            <a:off x="14931425" y="8267700"/>
            <a:ext cx="3142665"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 </a:t>
            </a:r>
            <a:r>
              <a:rPr lang="pt-BR" sz="2400" b="1" dirty="0">
                <a:solidFill>
                  <a:prstClr val="black"/>
                </a:solidFill>
                <a:latin typeface="Segoe UI Black" panose="020B0A02040204020203" pitchFamily="34" charset="0"/>
                <a:ea typeface="Segoe UI Black" panose="020B0A02040204020203" pitchFamily="34" charset="0"/>
              </a:rPr>
              <a:t>sendo </a:t>
            </a:r>
            <a:r>
              <a:rPr lang="pt-BR" sz="4200" b="1" dirty="0">
                <a:latin typeface="Segoe UI Black" panose="020B0A02040204020203" pitchFamily="34" charset="0"/>
                <a:ea typeface="Segoe UI Black" panose="020B0A02040204020203" pitchFamily="34" charset="0"/>
              </a:rPr>
              <a:t>28 </a:t>
            </a:r>
            <a:r>
              <a:rPr lang="pt-BR" sz="3300" b="1" dirty="0">
                <a:solidFill>
                  <a:schemeClr val="accent4">
                    <a:lumMod val="75000"/>
                  </a:schemeClr>
                </a:solidFill>
                <a:latin typeface="Segoe UI Black" panose="020B0A02040204020203" pitchFamily="34" charset="0"/>
                <a:ea typeface="Segoe UI Black" panose="020B0A02040204020203" pitchFamily="34" charset="0"/>
              </a:rPr>
              <a:t>até </a:t>
            </a:r>
            <a:r>
              <a:rPr lang="pt-BR" sz="3300" b="1" dirty="0" err="1">
                <a:solidFill>
                  <a:schemeClr val="accent4">
                    <a:lumMod val="75000"/>
                  </a:schemeClr>
                </a:solidFill>
                <a:latin typeface="Segoe UI Black" panose="020B0A02040204020203" pitchFamily="34" charset="0"/>
                <a:ea typeface="Segoe UI Black" panose="020B0A02040204020203" pitchFamily="34" charset="0"/>
              </a:rPr>
              <a:t>jun</a:t>
            </a:r>
            <a:r>
              <a:rPr lang="pt-BR" sz="3300" b="1" dirty="0">
                <a:solidFill>
                  <a:schemeClr val="accent4">
                    <a:lumMod val="75000"/>
                  </a:schemeClr>
                </a:solidFill>
                <a:latin typeface="Segoe UI Black" panose="020B0A02040204020203" pitchFamily="34" charset="0"/>
                <a:ea typeface="Segoe UI Black" panose="020B0A02040204020203" pitchFamily="34" charset="0"/>
              </a:rPr>
              <a:t>/25</a:t>
            </a:r>
            <a:endParaRPr lang="pt-BR" sz="2400" b="1" dirty="0">
              <a:solidFill>
                <a:schemeClr val="tx1"/>
              </a:solidFill>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387818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42" presetClass="entr" presetSubtype="0"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fade">
                                      <p:cBhvr>
                                        <p:cTn id="10" dur="500"/>
                                        <p:tgtEl>
                                          <p:spTgt spid="77"/>
                                        </p:tgtEl>
                                      </p:cBhvr>
                                    </p:animEffect>
                                    <p:anim calcmode="lin" valueType="num">
                                      <p:cBhvr>
                                        <p:cTn id="11" dur="500" fill="hold"/>
                                        <p:tgtEl>
                                          <p:spTgt spid="77"/>
                                        </p:tgtEl>
                                        <p:attrNameLst>
                                          <p:attrName>ppt_x</p:attrName>
                                        </p:attrNameLst>
                                      </p:cBhvr>
                                      <p:tavLst>
                                        <p:tav tm="0">
                                          <p:val>
                                            <p:strVal val="#ppt_x"/>
                                          </p:val>
                                        </p:tav>
                                        <p:tav tm="100000">
                                          <p:val>
                                            <p:strVal val="#ppt_x"/>
                                          </p:val>
                                        </p:tav>
                                      </p:tavLst>
                                    </p:anim>
                                    <p:anim calcmode="lin" valueType="num">
                                      <p:cBhvr>
                                        <p:cTn id="12" dur="500" fill="hold"/>
                                        <p:tgtEl>
                                          <p:spTgt spid="7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500"/>
                                        <p:tgtEl>
                                          <p:spTgt spid="78"/>
                                        </p:tgtEl>
                                      </p:cBhvr>
                                    </p:animEffect>
                                    <p:anim calcmode="lin" valueType="num">
                                      <p:cBhvr>
                                        <p:cTn id="16" dur="500" fill="hold"/>
                                        <p:tgtEl>
                                          <p:spTgt spid="78"/>
                                        </p:tgtEl>
                                        <p:attrNameLst>
                                          <p:attrName>ppt_x</p:attrName>
                                        </p:attrNameLst>
                                      </p:cBhvr>
                                      <p:tavLst>
                                        <p:tav tm="0">
                                          <p:val>
                                            <p:strVal val="#ppt_x"/>
                                          </p:val>
                                        </p:tav>
                                        <p:tav tm="100000">
                                          <p:val>
                                            <p:strVal val="#ppt_x"/>
                                          </p:val>
                                        </p:tav>
                                      </p:tavLst>
                                    </p:anim>
                                    <p:anim calcmode="lin" valueType="num">
                                      <p:cBhvr>
                                        <p:cTn id="17" dur="500" fill="hold"/>
                                        <p:tgtEl>
                                          <p:spTgt spid="7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anim calcmode="lin" valueType="num">
                                      <p:cBhvr>
                                        <p:cTn id="21" dur="500" fill="hold"/>
                                        <p:tgtEl>
                                          <p:spTgt spid="76"/>
                                        </p:tgtEl>
                                        <p:attrNameLst>
                                          <p:attrName>ppt_x</p:attrName>
                                        </p:attrNameLst>
                                      </p:cBhvr>
                                      <p:tavLst>
                                        <p:tav tm="0">
                                          <p:val>
                                            <p:strVal val="#ppt_x"/>
                                          </p:val>
                                        </p:tav>
                                        <p:tav tm="100000">
                                          <p:val>
                                            <p:strVal val="#ppt_x"/>
                                          </p:val>
                                        </p:tav>
                                      </p:tavLst>
                                    </p:anim>
                                    <p:anim calcmode="lin" valueType="num">
                                      <p:cBhvr>
                                        <p:cTn id="22" dur="500" fill="hold"/>
                                        <p:tgtEl>
                                          <p:spTgt spid="7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fade">
                                      <p:cBhvr>
                                        <p:cTn id="25" dur="500"/>
                                        <p:tgtEl>
                                          <p:spTgt spid="75"/>
                                        </p:tgtEl>
                                      </p:cBhvr>
                                    </p:animEffect>
                                    <p:anim calcmode="lin" valueType="num">
                                      <p:cBhvr>
                                        <p:cTn id="26" dur="500" fill="hold"/>
                                        <p:tgtEl>
                                          <p:spTgt spid="75"/>
                                        </p:tgtEl>
                                        <p:attrNameLst>
                                          <p:attrName>ppt_x</p:attrName>
                                        </p:attrNameLst>
                                      </p:cBhvr>
                                      <p:tavLst>
                                        <p:tav tm="0">
                                          <p:val>
                                            <p:strVal val="#ppt_x"/>
                                          </p:val>
                                        </p:tav>
                                        <p:tav tm="100000">
                                          <p:val>
                                            <p:strVal val="#ppt_x"/>
                                          </p:val>
                                        </p:tav>
                                      </p:tavLst>
                                    </p:anim>
                                    <p:anim calcmode="lin" valueType="num">
                                      <p:cBhvr>
                                        <p:cTn id="27" dur="500" fill="hold"/>
                                        <p:tgtEl>
                                          <p:spTgt spid="75"/>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1"/>
                                        </p:tgtEl>
                                        <p:attrNameLst>
                                          <p:attrName>style.visibility</p:attrName>
                                        </p:attrNameLst>
                                      </p:cBhvr>
                                      <p:to>
                                        <p:strVal val="visible"/>
                                      </p:to>
                                    </p:set>
                                    <p:animEffect transition="in" filter="fade">
                                      <p:cBhvr>
                                        <p:cTn id="30" dur="500"/>
                                        <p:tgtEl>
                                          <p:spTgt spid="81"/>
                                        </p:tgtEl>
                                      </p:cBhvr>
                                    </p:animEffect>
                                    <p:anim calcmode="lin" valueType="num">
                                      <p:cBhvr>
                                        <p:cTn id="31" dur="500" fill="hold"/>
                                        <p:tgtEl>
                                          <p:spTgt spid="81"/>
                                        </p:tgtEl>
                                        <p:attrNameLst>
                                          <p:attrName>ppt_x</p:attrName>
                                        </p:attrNameLst>
                                      </p:cBhvr>
                                      <p:tavLst>
                                        <p:tav tm="0">
                                          <p:val>
                                            <p:strVal val="#ppt_x"/>
                                          </p:val>
                                        </p:tav>
                                        <p:tav tm="100000">
                                          <p:val>
                                            <p:strVal val="#ppt_x"/>
                                          </p:val>
                                        </p:tav>
                                      </p:tavLst>
                                    </p:anim>
                                    <p:anim calcmode="lin" valueType="num">
                                      <p:cBhvr>
                                        <p:cTn id="32" dur="500" fill="hold"/>
                                        <p:tgtEl>
                                          <p:spTgt spid="81"/>
                                        </p:tgtEl>
                                        <p:attrNameLst>
                                          <p:attrName>ppt_y</p:attrName>
                                        </p:attrNameLst>
                                      </p:cBhvr>
                                      <p:tavLst>
                                        <p:tav tm="0">
                                          <p:val>
                                            <p:strVal val="#ppt_y+.1"/>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77"/>
                                        </p:tgtEl>
                                        <p:attrNameLst>
                                          <p:attrName>style.visibility</p:attrName>
                                        </p:attrNameLst>
                                      </p:cBhvr>
                                      <p:to>
                                        <p:strVal val="visible"/>
                                      </p:to>
                                    </p:set>
                                    <p:animEffect transition="in" filter="fade">
                                      <p:cBhvr>
                                        <p:cTn id="35" dur="500"/>
                                        <p:tgtEl>
                                          <p:spTgt spid="77"/>
                                        </p:tgtEl>
                                      </p:cBhvr>
                                    </p:animEffect>
                                  </p:childTnLst>
                                </p:cTn>
                              </p:par>
                              <p:par>
                                <p:cTn id="36" presetID="10" presetClass="entr" presetSubtype="0" fill="hold" nodeType="withEffect">
                                  <p:stCondLst>
                                    <p:cond delay="0"/>
                                  </p:stCondLst>
                                  <p:childTnLst>
                                    <p:set>
                                      <p:cBhvr>
                                        <p:cTn id="37" dur="1" fill="hold">
                                          <p:stCondLst>
                                            <p:cond delay="0"/>
                                          </p:stCondLst>
                                        </p:cTn>
                                        <p:tgtEl>
                                          <p:spTgt spid="78"/>
                                        </p:tgtEl>
                                        <p:attrNameLst>
                                          <p:attrName>style.visibility</p:attrName>
                                        </p:attrNameLst>
                                      </p:cBhvr>
                                      <p:to>
                                        <p:strVal val="visible"/>
                                      </p:to>
                                    </p:set>
                                    <p:animEffect transition="in" filter="fade">
                                      <p:cBhvr>
                                        <p:cTn id="38" dur="500"/>
                                        <p:tgtEl>
                                          <p:spTgt spid="78"/>
                                        </p:tgtEl>
                                      </p:cBhvr>
                                    </p:animEffect>
                                  </p:childTnLst>
                                </p:cTn>
                              </p:par>
                              <p:par>
                                <p:cTn id="39" presetID="10" presetClass="entr" presetSubtype="0" fill="hold" grpId="1" nodeType="withEffect">
                                  <p:stCondLst>
                                    <p:cond delay="0"/>
                                  </p:stCondLst>
                                  <p:childTnLst>
                                    <p:set>
                                      <p:cBhvr>
                                        <p:cTn id="40" dur="1" fill="hold">
                                          <p:stCondLst>
                                            <p:cond delay="0"/>
                                          </p:stCondLst>
                                        </p:cTn>
                                        <p:tgtEl>
                                          <p:spTgt spid="76"/>
                                        </p:tgtEl>
                                        <p:attrNameLst>
                                          <p:attrName>style.visibility</p:attrName>
                                        </p:attrNameLst>
                                      </p:cBhvr>
                                      <p:to>
                                        <p:strVal val="visible"/>
                                      </p:to>
                                    </p:set>
                                    <p:animEffect transition="in" filter="fade">
                                      <p:cBhvr>
                                        <p:cTn id="41" dur="500"/>
                                        <p:tgtEl>
                                          <p:spTgt spid="76"/>
                                        </p:tgtEl>
                                      </p:cBhvr>
                                    </p:animEffect>
                                  </p:childTnLst>
                                </p:cTn>
                              </p:par>
                              <p:par>
                                <p:cTn id="42" presetID="10" presetClass="entr" presetSubtype="0" fill="hold" grpId="1" nodeType="with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fade">
                                      <p:cBhvr>
                                        <p:cTn id="44" dur="500"/>
                                        <p:tgtEl>
                                          <p:spTgt spid="75"/>
                                        </p:tgtEl>
                                      </p:cBhvr>
                                    </p:animEffect>
                                  </p:childTnLst>
                                </p:cTn>
                              </p:par>
                              <p:par>
                                <p:cTn id="45" presetID="10" presetClass="entr" presetSubtype="0" fill="hold" nodeType="with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fade">
                                      <p:cBhvr>
                                        <p:cTn id="47" dur="500"/>
                                        <p:tgtEl>
                                          <p:spTgt spid="81"/>
                                        </p:tgtEl>
                                      </p:cBhvr>
                                    </p:animEffect>
                                  </p:childTnLst>
                                </p:cTn>
                              </p:par>
                              <p:par>
                                <p:cTn id="48" presetID="10" presetClass="entr" presetSubtype="0" fill="hold" grpId="1" nodeType="withEffect">
                                  <p:stCondLst>
                                    <p:cond delay="0"/>
                                  </p:stCondLst>
                                  <p:childTnLst>
                                    <p:set>
                                      <p:cBhvr>
                                        <p:cTn id="49" dur="1" fill="hold">
                                          <p:stCondLst>
                                            <p:cond delay="0"/>
                                          </p:stCondLst>
                                        </p:cTn>
                                        <p:tgtEl>
                                          <p:spTgt spid="85"/>
                                        </p:tgtEl>
                                        <p:attrNameLst>
                                          <p:attrName>style.visibility</p:attrName>
                                        </p:attrNameLst>
                                      </p:cBhvr>
                                      <p:to>
                                        <p:strVal val="visible"/>
                                      </p:to>
                                    </p:set>
                                    <p:animEffect transition="in" filter="fade">
                                      <p:cBhvr>
                                        <p:cTn id="50" dur="1000"/>
                                        <p:tgtEl>
                                          <p:spTgt spid="85"/>
                                        </p:tgtEl>
                                      </p:cBhvr>
                                    </p:animEffect>
                                  </p:childTnLst>
                                </p:cTn>
                              </p:par>
                              <p:par>
                                <p:cTn id="51" presetID="10" presetClass="entr" presetSubtype="0" fill="hold" grpId="1" nodeType="withEffect">
                                  <p:stCondLst>
                                    <p:cond delay="0"/>
                                  </p:stCondLst>
                                  <p:childTnLst>
                                    <p:set>
                                      <p:cBhvr>
                                        <p:cTn id="52" dur="1" fill="hold">
                                          <p:stCondLst>
                                            <p:cond delay="0"/>
                                          </p:stCondLst>
                                        </p:cTn>
                                        <p:tgtEl>
                                          <p:spTgt spid="84"/>
                                        </p:tgtEl>
                                        <p:attrNameLst>
                                          <p:attrName>style.visibility</p:attrName>
                                        </p:attrNameLst>
                                      </p:cBhvr>
                                      <p:to>
                                        <p:strVal val="visible"/>
                                      </p:to>
                                    </p:set>
                                    <p:animEffect transition="in" filter="fade">
                                      <p:cBhvr>
                                        <p:cTn id="53" dur="1000"/>
                                        <p:tgtEl>
                                          <p:spTgt spid="84"/>
                                        </p:tgtEl>
                                      </p:cBhvr>
                                    </p:animEffect>
                                  </p:childTnLst>
                                </p:cTn>
                              </p:par>
                              <p:par>
                                <p:cTn id="54" presetID="42" presetClass="path" presetSubtype="0" accel="50000" decel="50000" fill="hold" grpId="0" nodeType="withEffect">
                                  <p:stCondLst>
                                    <p:cond delay="0"/>
                                  </p:stCondLst>
                                  <p:childTnLst>
                                    <p:animMotion origin="layout" path="M -0.04466 0.00393 L -0.00013 0.00116 " pathEditMode="relative" rAng="0" ptsTypes="AA">
                                      <p:cBhvr>
                                        <p:cTn id="55" dur="1000" fill="hold"/>
                                        <p:tgtEl>
                                          <p:spTgt spid="84"/>
                                        </p:tgtEl>
                                        <p:attrNameLst>
                                          <p:attrName>ppt_x</p:attrName>
                                          <p:attrName>ppt_y</p:attrName>
                                        </p:attrNameLst>
                                      </p:cBhvr>
                                      <p:rCtr x="2227" y="-139"/>
                                    </p:animMotion>
                                  </p:childTnLst>
                                </p:cTn>
                              </p:par>
                              <p:par>
                                <p:cTn id="56" presetID="42" presetClass="path" presetSubtype="0" accel="50000" decel="50000" fill="hold" grpId="0" nodeType="withEffect">
                                  <p:stCondLst>
                                    <p:cond delay="0"/>
                                  </p:stCondLst>
                                  <p:childTnLst>
                                    <p:animMotion origin="layout" path="M 0.0108 -0.0007 L -0.00013 -0.00023 " pathEditMode="relative" rAng="0" ptsTypes="AA">
                                      <p:cBhvr>
                                        <p:cTn id="57" dur="1000" fill="hold"/>
                                        <p:tgtEl>
                                          <p:spTgt spid="85"/>
                                        </p:tgtEl>
                                        <p:attrNameLst>
                                          <p:attrName>ppt_x</p:attrName>
                                          <p:attrName>ppt_y</p:attrName>
                                        </p:attrNameLst>
                                      </p:cBhvr>
                                      <p:rCtr x="-547" y="23"/>
                                    </p:animMotion>
                                  </p:childTnLst>
                                </p:cTn>
                              </p:par>
                              <p:par>
                                <p:cTn id="58" presetID="10" presetClass="entr" presetSubtype="0" fill="hold" grpId="0" nodeType="withEffect">
                                  <p:stCondLst>
                                    <p:cond delay="0"/>
                                  </p:stCondLst>
                                  <p:childTnLst>
                                    <p:set>
                                      <p:cBhvr>
                                        <p:cTn id="59" dur="1" fill="hold">
                                          <p:stCondLst>
                                            <p:cond delay="0"/>
                                          </p:stCondLst>
                                        </p:cTn>
                                        <p:tgtEl>
                                          <p:spTgt spid="87"/>
                                        </p:tgtEl>
                                        <p:attrNameLst>
                                          <p:attrName>style.visibility</p:attrName>
                                        </p:attrNameLst>
                                      </p:cBhvr>
                                      <p:to>
                                        <p:strVal val="visible"/>
                                      </p:to>
                                    </p:set>
                                    <p:animEffect transition="in" filter="fade">
                                      <p:cBhvr>
                                        <p:cTn id="60" dur="500"/>
                                        <p:tgtEl>
                                          <p:spTgt spid="8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fade">
                                      <p:cBhvr>
                                        <p:cTn id="63" dur="500"/>
                                        <p:tgtEl>
                                          <p:spTgt spid="88"/>
                                        </p:tgtEl>
                                      </p:cBhvr>
                                    </p:animEffect>
                                  </p:childTnLst>
                                </p:cTn>
                              </p:par>
                              <p:par>
                                <p:cTn id="64" presetID="42" presetClass="entr" presetSubtype="0" fill="hold"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500"/>
                                        <p:tgtEl>
                                          <p:spTgt spid="7"/>
                                        </p:tgtEl>
                                      </p:cBhvr>
                                    </p:animEffect>
                                    <p:anim calcmode="lin" valueType="num">
                                      <p:cBhvr>
                                        <p:cTn id="67" dur="500" fill="hold"/>
                                        <p:tgtEl>
                                          <p:spTgt spid="7"/>
                                        </p:tgtEl>
                                        <p:attrNameLst>
                                          <p:attrName>ppt_x</p:attrName>
                                        </p:attrNameLst>
                                      </p:cBhvr>
                                      <p:tavLst>
                                        <p:tav tm="0">
                                          <p:val>
                                            <p:strVal val="#ppt_x"/>
                                          </p:val>
                                        </p:tav>
                                        <p:tav tm="100000">
                                          <p:val>
                                            <p:strVal val="#ppt_x"/>
                                          </p:val>
                                        </p:tav>
                                      </p:tavLst>
                                    </p:anim>
                                    <p:anim calcmode="lin" valueType="num">
                                      <p:cBhvr>
                                        <p:cTn id="68" dur="500" fill="hold"/>
                                        <p:tgtEl>
                                          <p:spTgt spid="7"/>
                                        </p:tgtEl>
                                        <p:attrNameLst>
                                          <p:attrName>ppt_y</p:attrName>
                                        </p:attrNameLst>
                                      </p:cBhvr>
                                      <p:tavLst>
                                        <p:tav tm="0">
                                          <p:val>
                                            <p:strVal val="#ppt_y+.1"/>
                                          </p:val>
                                        </p:tav>
                                        <p:tav tm="100000">
                                          <p:val>
                                            <p:strVal val="#ppt_y"/>
                                          </p:val>
                                        </p:tav>
                                      </p:tavLst>
                                    </p:anim>
                                  </p:childTnLst>
                                </p:cTn>
                              </p:par>
                              <p:par>
                                <p:cTn id="69" presetID="10" presetClass="entr" presetSubtype="0" fill="hold"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500"/>
                                        <p:tgtEl>
                                          <p:spTgt spid="7"/>
                                        </p:tgtEl>
                                      </p:cBhvr>
                                    </p:animEffect>
                                  </p:childTnLst>
                                </p:cTn>
                              </p:par>
                              <p:par>
                                <p:cTn id="72" presetID="42" presetClass="entr" presetSubtype="0" fill="hold" grpId="0" nodeType="with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fade">
                                      <p:cBhvr>
                                        <p:cTn id="74" dur="500"/>
                                        <p:tgtEl>
                                          <p:spTgt spid="8"/>
                                        </p:tgtEl>
                                      </p:cBhvr>
                                    </p:animEffect>
                                    <p:anim calcmode="lin" valueType="num">
                                      <p:cBhvr>
                                        <p:cTn id="75" dur="500" fill="hold"/>
                                        <p:tgtEl>
                                          <p:spTgt spid="8"/>
                                        </p:tgtEl>
                                        <p:attrNameLst>
                                          <p:attrName>ppt_x</p:attrName>
                                        </p:attrNameLst>
                                      </p:cBhvr>
                                      <p:tavLst>
                                        <p:tav tm="0">
                                          <p:val>
                                            <p:strVal val="#ppt_x"/>
                                          </p:val>
                                        </p:tav>
                                        <p:tav tm="100000">
                                          <p:val>
                                            <p:strVal val="#ppt_x"/>
                                          </p:val>
                                        </p:tav>
                                      </p:tavLst>
                                    </p:anim>
                                    <p:anim calcmode="lin" valueType="num">
                                      <p:cBhvr>
                                        <p:cTn id="76" dur="500" fill="hold"/>
                                        <p:tgtEl>
                                          <p:spTgt spid="8"/>
                                        </p:tgtEl>
                                        <p:attrNameLst>
                                          <p:attrName>ppt_y</p:attrName>
                                        </p:attrNameLst>
                                      </p:cBhvr>
                                      <p:tavLst>
                                        <p:tav tm="0">
                                          <p:val>
                                            <p:strVal val="#ppt_y+.1"/>
                                          </p:val>
                                        </p:tav>
                                        <p:tav tm="100000">
                                          <p:val>
                                            <p:strVal val="#ppt_y"/>
                                          </p:val>
                                        </p:tav>
                                      </p:tavLst>
                                    </p:anim>
                                  </p:childTnLst>
                                </p:cTn>
                              </p:par>
                              <p:par>
                                <p:cTn id="77" presetID="10" presetClass="entr" presetSubtype="0" fill="hold" grpId="1" nodeType="with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500"/>
                                        <p:tgtEl>
                                          <p:spTgt spid="8"/>
                                        </p:tgtEl>
                                      </p:cBhvr>
                                    </p:animEffect>
                                  </p:childTnLst>
                                </p:cTn>
                              </p:par>
                              <p:par>
                                <p:cTn id="80" presetID="42" presetClass="entr" presetSubtype="0" fill="hold" grpId="0" nodeType="with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500"/>
                                        <p:tgtEl>
                                          <p:spTgt spid="9"/>
                                        </p:tgtEl>
                                      </p:cBhvr>
                                    </p:animEffect>
                                    <p:anim calcmode="lin" valueType="num">
                                      <p:cBhvr>
                                        <p:cTn id="83" dur="500" fill="hold"/>
                                        <p:tgtEl>
                                          <p:spTgt spid="9"/>
                                        </p:tgtEl>
                                        <p:attrNameLst>
                                          <p:attrName>ppt_x</p:attrName>
                                        </p:attrNameLst>
                                      </p:cBhvr>
                                      <p:tavLst>
                                        <p:tav tm="0">
                                          <p:val>
                                            <p:strVal val="#ppt_x"/>
                                          </p:val>
                                        </p:tav>
                                        <p:tav tm="100000">
                                          <p:val>
                                            <p:strVal val="#ppt_x"/>
                                          </p:val>
                                        </p:tav>
                                      </p:tavLst>
                                    </p:anim>
                                    <p:anim calcmode="lin" valueType="num">
                                      <p:cBhvr>
                                        <p:cTn id="84" dur="500" fill="hold"/>
                                        <p:tgtEl>
                                          <p:spTgt spid="9"/>
                                        </p:tgtEl>
                                        <p:attrNameLst>
                                          <p:attrName>ppt_y</p:attrName>
                                        </p:attrNameLst>
                                      </p:cBhvr>
                                      <p:tavLst>
                                        <p:tav tm="0">
                                          <p:val>
                                            <p:strVal val="#ppt_y+.1"/>
                                          </p:val>
                                        </p:tav>
                                        <p:tav tm="100000">
                                          <p:val>
                                            <p:strVal val="#ppt_y"/>
                                          </p:val>
                                        </p:tav>
                                      </p:tavLst>
                                    </p:anim>
                                  </p:childTnLst>
                                </p:cTn>
                              </p:par>
                              <p:par>
                                <p:cTn id="85" presetID="10" presetClass="entr" presetSubtype="0" fill="hold" grpId="1"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childTnLst>
                                </p:cTn>
                              </p:par>
                              <p:par>
                                <p:cTn id="88" presetID="42" presetClass="entr" presetSubtype="0" fill="hold" grpId="0" nodeType="with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fade">
                                      <p:cBhvr>
                                        <p:cTn id="90" dur="500"/>
                                        <p:tgtEl>
                                          <p:spTgt spid="10"/>
                                        </p:tgtEl>
                                      </p:cBhvr>
                                    </p:animEffect>
                                    <p:anim calcmode="lin" valueType="num">
                                      <p:cBhvr>
                                        <p:cTn id="91" dur="500" fill="hold"/>
                                        <p:tgtEl>
                                          <p:spTgt spid="10"/>
                                        </p:tgtEl>
                                        <p:attrNameLst>
                                          <p:attrName>ppt_x</p:attrName>
                                        </p:attrNameLst>
                                      </p:cBhvr>
                                      <p:tavLst>
                                        <p:tav tm="0">
                                          <p:val>
                                            <p:strVal val="#ppt_x"/>
                                          </p:val>
                                        </p:tav>
                                        <p:tav tm="100000">
                                          <p:val>
                                            <p:strVal val="#ppt_x"/>
                                          </p:val>
                                        </p:tav>
                                      </p:tavLst>
                                    </p:anim>
                                    <p:anim calcmode="lin" valueType="num">
                                      <p:cBhvr>
                                        <p:cTn id="92" dur="500" fill="hold"/>
                                        <p:tgtEl>
                                          <p:spTgt spid="10"/>
                                        </p:tgtEl>
                                        <p:attrNameLst>
                                          <p:attrName>ppt_y</p:attrName>
                                        </p:attrNameLst>
                                      </p:cBhvr>
                                      <p:tavLst>
                                        <p:tav tm="0">
                                          <p:val>
                                            <p:strVal val="#ppt_y+.1"/>
                                          </p:val>
                                        </p:tav>
                                        <p:tav tm="100000">
                                          <p:val>
                                            <p:strVal val="#ppt_y"/>
                                          </p:val>
                                        </p:tav>
                                      </p:tavLst>
                                    </p:anim>
                                  </p:childTnLst>
                                </p:cTn>
                              </p:par>
                              <p:par>
                                <p:cTn id="93" presetID="10" presetClass="entr" presetSubtype="0" fill="hold" grpId="1" nodeType="with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fade">
                                      <p:cBhvr>
                                        <p:cTn id="95" dur="500"/>
                                        <p:tgtEl>
                                          <p:spTgt spid="10"/>
                                        </p:tgtEl>
                                      </p:cBhvr>
                                    </p:animEffect>
                                  </p:childTnLst>
                                </p:cTn>
                              </p:par>
                              <p:par>
                                <p:cTn id="96" presetID="42" presetClass="entr" presetSubtype="0" fill="hold" grpId="0" nodeType="withEffect">
                                  <p:stCondLst>
                                    <p:cond delay="0"/>
                                  </p:stCondLst>
                                  <p:childTnLst>
                                    <p:set>
                                      <p:cBhvr>
                                        <p:cTn id="97" dur="1" fill="hold">
                                          <p:stCondLst>
                                            <p:cond delay="0"/>
                                          </p:stCondLst>
                                        </p:cTn>
                                        <p:tgtEl>
                                          <p:spTgt spid="11"/>
                                        </p:tgtEl>
                                        <p:attrNameLst>
                                          <p:attrName>style.visibility</p:attrName>
                                        </p:attrNameLst>
                                      </p:cBhvr>
                                      <p:to>
                                        <p:strVal val="visible"/>
                                      </p:to>
                                    </p:set>
                                    <p:animEffect transition="in" filter="fade">
                                      <p:cBhvr>
                                        <p:cTn id="98" dur="500"/>
                                        <p:tgtEl>
                                          <p:spTgt spid="11"/>
                                        </p:tgtEl>
                                      </p:cBhvr>
                                    </p:animEffect>
                                    <p:anim calcmode="lin" valueType="num">
                                      <p:cBhvr>
                                        <p:cTn id="99" dur="500" fill="hold"/>
                                        <p:tgtEl>
                                          <p:spTgt spid="11"/>
                                        </p:tgtEl>
                                        <p:attrNameLst>
                                          <p:attrName>ppt_x</p:attrName>
                                        </p:attrNameLst>
                                      </p:cBhvr>
                                      <p:tavLst>
                                        <p:tav tm="0">
                                          <p:val>
                                            <p:strVal val="#ppt_x"/>
                                          </p:val>
                                        </p:tav>
                                        <p:tav tm="100000">
                                          <p:val>
                                            <p:strVal val="#ppt_x"/>
                                          </p:val>
                                        </p:tav>
                                      </p:tavLst>
                                    </p:anim>
                                    <p:anim calcmode="lin" valueType="num">
                                      <p:cBhvr>
                                        <p:cTn id="100" dur="500" fill="hold"/>
                                        <p:tgtEl>
                                          <p:spTgt spid="11"/>
                                        </p:tgtEl>
                                        <p:attrNameLst>
                                          <p:attrName>ppt_y</p:attrName>
                                        </p:attrNameLst>
                                      </p:cBhvr>
                                      <p:tavLst>
                                        <p:tav tm="0">
                                          <p:val>
                                            <p:strVal val="#ppt_y+.1"/>
                                          </p:val>
                                        </p:tav>
                                        <p:tav tm="100000">
                                          <p:val>
                                            <p:strVal val="#ppt_y"/>
                                          </p:val>
                                        </p:tav>
                                      </p:tavLst>
                                    </p:anim>
                                  </p:childTnLst>
                                </p:cTn>
                              </p:par>
                              <p:par>
                                <p:cTn id="101" presetID="10" presetClass="entr" presetSubtype="0" fill="hold" grpId="1" nodeType="withEffect">
                                  <p:stCondLst>
                                    <p:cond delay="0"/>
                                  </p:stCondLst>
                                  <p:childTnLst>
                                    <p:set>
                                      <p:cBhvr>
                                        <p:cTn id="102" dur="1" fill="hold">
                                          <p:stCondLst>
                                            <p:cond delay="0"/>
                                          </p:stCondLst>
                                        </p:cTn>
                                        <p:tgtEl>
                                          <p:spTgt spid="11"/>
                                        </p:tgtEl>
                                        <p:attrNameLst>
                                          <p:attrName>style.visibility</p:attrName>
                                        </p:attrNameLst>
                                      </p:cBhvr>
                                      <p:to>
                                        <p:strVal val="visible"/>
                                      </p:to>
                                    </p:set>
                                    <p:animEffect transition="in" filter="fade">
                                      <p:cBhvr>
                                        <p:cTn id="10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75" grpId="0"/>
      <p:bldP spid="75" grpId="1"/>
      <p:bldP spid="76" grpId="0"/>
      <p:bldP spid="76" grpId="1"/>
      <p:bldP spid="84" grpId="0"/>
      <p:bldP spid="84" grpId="1"/>
      <p:bldP spid="85" grpId="0"/>
      <p:bldP spid="85" grpId="1"/>
      <p:bldP spid="87" grpId="0" animBg="1"/>
      <p:bldP spid="88" grpId="0"/>
      <p:bldP spid="8" grpId="0"/>
      <p:bldP spid="8" grpId="1"/>
      <p:bldP spid="9" grpId="0"/>
      <p:bldP spid="9" grpId="1"/>
      <p:bldP spid="10" grpId="0"/>
      <p:bldP spid="10" grpId="1"/>
      <p:bldP spid="11" grpId="0"/>
      <p:bldP spid="11"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8323D-613C-B9DB-C945-07C03EC408E0}"/>
            </a:ext>
          </a:extLst>
        </p:cNvPr>
        <p:cNvGrpSpPr/>
        <p:nvPr/>
      </p:nvGrpSpPr>
      <p:grpSpPr>
        <a:xfrm>
          <a:off x="0" y="0"/>
          <a:ext cx="0" cy="0"/>
          <a:chOff x="0" y="0"/>
          <a:chExt cx="0" cy="0"/>
        </a:xfrm>
      </p:grpSpPr>
      <p:sp>
        <p:nvSpPr>
          <p:cNvPr id="183" name="Forma Livre: Forma 182">
            <a:extLst>
              <a:ext uri="{FF2B5EF4-FFF2-40B4-BE49-F238E27FC236}">
                <a16:creationId xmlns:a16="http://schemas.microsoft.com/office/drawing/2014/main" id="{4BEAA7EB-D476-4600-98BC-6062A0BEF3C5}"/>
              </a:ext>
            </a:extLst>
          </p:cNvPr>
          <p:cNvSpPr/>
          <p:nvPr/>
        </p:nvSpPr>
        <p:spPr>
          <a:xfrm flipV="1">
            <a:off x="1671269" y="4171270"/>
            <a:ext cx="5911794" cy="5010830"/>
          </a:xfrm>
          <a:custGeom>
            <a:avLst/>
            <a:gdLst>
              <a:gd name="connsiteX0" fmla="*/ 206013 w 260150"/>
              <a:gd name="connsiteY0" fmla="*/ 1 h 220503"/>
              <a:gd name="connsiteX1" fmla="*/ 178780 w 260150"/>
              <a:gd name="connsiteY1" fmla="*/ 28897 h 220503"/>
              <a:gd name="connsiteX2" fmla="*/ 158130 w 260150"/>
              <a:gd name="connsiteY2" fmla="*/ 35433 h 220503"/>
              <a:gd name="connsiteX3" fmla="*/ 129251 w 260150"/>
              <a:gd name="connsiteY3" fmla="*/ 38185 h 220503"/>
              <a:gd name="connsiteX4" fmla="*/ 117446 w 260150"/>
              <a:gd name="connsiteY4" fmla="*/ 34057 h 220503"/>
              <a:gd name="connsiteX5" fmla="*/ 75115 w 260150"/>
              <a:gd name="connsiteY5" fmla="*/ 41281 h 220503"/>
              <a:gd name="connsiteX6" fmla="*/ 18387 w 260150"/>
              <a:gd name="connsiteY6" fmla="*/ 40593 h 220503"/>
              <a:gd name="connsiteX7" fmla="*/ 3620 w 260150"/>
              <a:gd name="connsiteY7" fmla="*/ 102857 h 220503"/>
              <a:gd name="connsiteX8" fmla="*/ 0 w 260150"/>
              <a:gd name="connsiteY8" fmla="*/ 125561 h 220503"/>
              <a:gd name="connsiteX9" fmla="*/ 34431 w 260150"/>
              <a:gd name="connsiteY9" fmla="*/ 188856 h 220503"/>
              <a:gd name="connsiteX10" fmla="*/ 36405 w 260150"/>
              <a:gd name="connsiteY10" fmla="*/ 214312 h 220503"/>
              <a:gd name="connsiteX11" fmla="*/ 81039 w 260150"/>
              <a:gd name="connsiteY11" fmla="*/ 220504 h 220503"/>
              <a:gd name="connsiteX12" fmla="*/ 108231 w 260150"/>
              <a:gd name="connsiteY12" fmla="*/ 206057 h 220503"/>
              <a:gd name="connsiteX13" fmla="*/ 121353 w 260150"/>
              <a:gd name="connsiteY13" fmla="*/ 205024 h 220503"/>
              <a:gd name="connsiteX14" fmla="*/ 151547 w 260150"/>
              <a:gd name="connsiteY14" fmla="*/ 213281 h 220503"/>
              <a:gd name="connsiteX15" fmla="*/ 207000 w 260150"/>
              <a:gd name="connsiteY15" fmla="*/ 209153 h 220503"/>
              <a:gd name="connsiteX16" fmla="*/ 237812 w 260150"/>
              <a:gd name="connsiteY16" fmla="*/ 215344 h 220503"/>
              <a:gd name="connsiteX17" fmla="*/ 250934 w 260150"/>
              <a:gd name="connsiteY17" fmla="*/ 205368 h 220503"/>
              <a:gd name="connsiteX18" fmla="*/ 260151 w 260150"/>
              <a:gd name="connsiteY18" fmla="*/ 184040 h 220503"/>
              <a:gd name="connsiteX19" fmla="*/ 254227 w 260150"/>
              <a:gd name="connsiteY19" fmla="*/ 163745 h 220503"/>
              <a:gd name="connsiteX20" fmla="*/ 232588 w 260150"/>
              <a:gd name="connsiteY20" fmla="*/ 139321 h 220503"/>
              <a:gd name="connsiteX21" fmla="*/ 219137 w 260150"/>
              <a:gd name="connsiteY21" fmla="*/ 92193 h 220503"/>
              <a:gd name="connsiteX22" fmla="*/ 220453 w 260150"/>
              <a:gd name="connsiteY22" fmla="*/ 56073 h 220503"/>
              <a:gd name="connsiteX23" fmla="*/ 213213 w 260150"/>
              <a:gd name="connsiteY23" fmla="*/ 6881 h 220503"/>
              <a:gd name="connsiteX24" fmla="*/ 206013 w 260150"/>
              <a:gd name="connsiteY24" fmla="*/ 1 h 22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0150" h="220503">
                <a:moveTo>
                  <a:pt x="206013" y="1"/>
                </a:moveTo>
                <a:lnTo>
                  <a:pt x="178780" y="28897"/>
                </a:lnTo>
                <a:lnTo>
                  <a:pt x="158130" y="35433"/>
                </a:lnTo>
                <a:lnTo>
                  <a:pt x="129251" y="38185"/>
                </a:lnTo>
                <a:lnTo>
                  <a:pt x="117446" y="34057"/>
                </a:lnTo>
                <a:lnTo>
                  <a:pt x="75115" y="41281"/>
                </a:lnTo>
                <a:lnTo>
                  <a:pt x="18387" y="40593"/>
                </a:lnTo>
                <a:lnTo>
                  <a:pt x="3620" y="102857"/>
                </a:lnTo>
                <a:lnTo>
                  <a:pt x="0" y="125561"/>
                </a:lnTo>
                <a:lnTo>
                  <a:pt x="34431" y="188856"/>
                </a:lnTo>
                <a:lnTo>
                  <a:pt x="36405" y="214312"/>
                </a:lnTo>
                <a:lnTo>
                  <a:pt x="81039" y="220504"/>
                </a:lnTo>
                <a:lnTo>
                  <a:pt x="108231" y="206057"/>
                </a:lnTo>
                <a:lnTo>
                  <a:pt x="121353" y="205024"/>
                </a:lnTo>
                <a:lnTo>
                  <a:pt x="151547" y="213281"/>
                </a:lnTo>
                <a:lnTo>
                  <a:pt x="207000" y="209153"/>
                </a:lnTo>
                <a:lnTo>
                  <a:pt x="237812" y="215344"/>
                </a:lnTo>
                <a:lnTo>
                  <a:pt x="250934" y="205368"/>
                </a:lnTo>
                <a:lnTo>
                  <a:pt x="260151" y="184040"/>
                </a:lnTo>
                <a:lnTo>
                  <a:pt x="254227" y="163745"/>
                </a:lnTo>
                <a:lnTo>
                  <a:pt x="232588" y="139321"/>
                </a:lnTo>
                <a:lnTo>
                  <a:pt x="219137" y="92193"/>
                </a:lnTo>
                <a:lnTo>
                  <a:pt x="220453" y="56073"/>
                </a:lnTo>
                <a:lnTo>
                  <a:pt x="213213" y="6881"/>
                </a:lnTo>
                <a:lnTo>
                  <a:pt x="206013" y="1"/>
                </a:lnTo>
                <a:close/>
              </a:path>
            </a:pathLst>
          </a:custGeom>
          <a:solidFill>
            <a:srgbClr val="41B6C4"/>
          </a:solidFill>
          <a:ln w="12700" cap="flat">
            <a:solidFill>
              <a:schemeClr val="tx1"/>
            </a:solidFill>
            <a:prstDash val="solid"/>
            <a:miter/>
          </a:ln>
        </p:spPr>
        <p:txBody>
          <a:bodyPr rtlCol="0" anchor="ctr"/>
          <a:lstStyle/>
          <a:p>
            <a:endParaRPr lang="pt-BR"/>
          </a:p>
        </p:txBody>
      </p:sp>
      <p:sp>
        <p:nvSpPr>
          <p:cNvPr id="25" name="Retângulo 24">
            <a:extLst>
              <a:ext uri="{FF2B5EF4-FFF2-40B4-BE49-F238E27FC236}">
                <a16:creationId xmlns:a16="http://schemas.microsoft.com/office/drawing/2014/main" id="{D08288AF-BCD9-FE69-26B4-859E6A2DE6A9}"/>
              </a:ext>
            </a:extLst>
          </p:cNvPr>
          <p:cNvSpPr/>
          <p:nvPr/>
        </p:nvSpPr>
        <p:spPr>
          <a:xfrm>
            <a:off x="1002620" y="655480"/>
            <a:ext cx="189000" cy="104255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2700">
              <a:solidFill>
                <a:prstClr val="white"/>
              </a:solidFill>
              <a:latin typeface="Calibri" panose="020F0502020204030204"/>
            </a:endParaRPr>
          </a:p>
        </p:txBody>
      </p:sp>
      <p:sp>
        <p:nvSpPr>
          <p:cNvPr id="75" name="Forma Livre 74">
            <a:extLst>
              <a:ext uri="{FF2B5EF4-FFF2-40B4-BE49-F238E27FC236}">
                <a16:creationId xmlns:a16="http://schemas.microsoft.com/office/drawing/2014/main" id="{2C8A8203-3145-6251-558B-E38C158AE4DB}"/>
              </a:ext>
            </a:extLst>
          </p:cNvPr>
          <p:cNvSpPr/>
          <p:nvPr/>
        </p:nvSpPr>
        <p:spPr>
          <a:xfrm>
            <a:off x="11577235" y="6011984"/>
            <a:ext cx="2277783" cy="1493057"/>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 2.421 </a:t>
            </a:r>
            <a:r>
              <a:rPr lang="pt-BR" sz="3300" b="1" dirty="0">
                <a:solidFill>
                  <a:schemeClr val="accent3">
                    <a:lumMod val="75000"/>
                  </a:schemeClr>
                </a:solidFill>
                <a:latin typeface="Segoe UI Black" panose="020B0A02040204020203" pitchFamily="34" charset="0"/>
                <a:ea typeface="Segoe UI Black" panose="020B0A02040204020203" pitchFamily="34" charset="0"/>
              </a:rPr>
              <a:t>PESSOAS</a:t>
            </a:r>
            <a:r>
              <a:rPr lang="pt-BR" sz="2400" b="1" dirty="0">
                <a:latin typeface="Segoe UI Black" panose="020B0A02040204020203" pitchFamily="34" charset="0"/>
                <a:ea typeface="Segoe UI Black" panose="020B0A02040204020203" pitchFamily="34" charset="0"/>
              </a:rPr>
              <a:t> beneficiadas</a:t>
            </a:r>
            <a:endParaRPr lang="pt-BR" sz="2400" b="1" dirty="0">
              <a:solidFill>
                <a:schemeClr val="accent4">
                  <a:lumMod val="75000"/>
                </a:schemeClr>
              </a:solidFill>
              <a:latin typeface="Segoe UI Black" panose="020B0A02040204020203" pitchFamily="34" charset="0"/>
              <a:ea typeface="Segoe UI Black" panose="020B0A02040204020203" pitchFamily="34" charset="0"/>
            </a:endParaRPr>
          </a:p>
        </p:txBody>
      </p:sp>
      <p:sp>
        <p:nvSpPr>
          <p:cNvPr id="76" name="Forma Livre 75">
            <a:extLst>
              <a:ext uri="{FF2B5EF4-FFF2-40B4-BE49-F238E27FC236}">
                <a16:creationId xmlns:a16="http://schemas.microsoft.com/office/drawing/2014/main" id="{E23AED9B-7AEB-43EC-3D0C-4288C73C124D}"/>
              </a:ext>
            </a:extLst>
          </p:cNvPr>
          <p:cNvSpPr/>
          <p:nvPr/>
        </p:nvSpPr>
        <p:spPr>
          <a:xfrm>
            <a:off x="11353800" y="4058452"/>
            <a:ext cx="2645540"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538 </a:t>
            </a:r>
            <a:r>
              <a:rPr lang="pt-BR" sz="3300" b="1" dirty="0">
                <a:solidFill>
                  <a:schemeClr val="accent4">
                    <a:lumMod val="75000"/>
                  </a:schemeClr>
                </a:solidFill>
                <a:latin typeface="Segoe UI Black" panose="020B0A02040204020203" pitchFamily="34" charset="0"/>
                <a:ea typeface="Segoe UI Black" panose="020B0A02040204020203" pitchFamily="34" charset="0"/>
              </a:rPr>
              <a:t>FAMÍLIAS</a:t>
            </a:r>
            <a:r>
              <a:rPr lang="pt-BR" sz="2400" b="1" dirty="0">
                <a:solidFill>
                  <a:schemeClr val="tx1"/>
                </a:solidFill>
                <a:latin typeface="Segoe UI Black" panose="020B0A02040204020203" pitchFamily="34" charset="0"/>
                <a:ea typeface="Segoe UI Black" panose="020B0A02040204020203" pitchFamily="34" charset="0"/>
              </a:rPr>
              <a:t> atendidas</a:t>
            </a:r>
          </a:p>
        </p:txBody>
      </p:sp>
      <p:pic>
        <p:nvPicPr>
          <p:cNvPr id="77" name="Picture 2" descr="https://static.vecteezy.com/ti/vetor-gratis/p3/5720392-pais-e-filho-icone-familia-ilustracao-isolado-em-fundo-branco-gratis-vetor.jpg">
            <a:extLst>
              <a:ext uri="{FF2B5EF4-FFF2-40B4-BE49-F238E27FC236}">
                <a16:creationId xmlns:a16="http://schemas.microsoft.com/office/drawing/2014/main" id="{6EBF9830-70CC-5E0F-2522-304BEA9A5681}"/>
              </a:ext>
            </a:extLst>
          </p:cNvPr>
          <p:cNvPicPr>
            <a:picLocks noChangeAspect="1" noChangeArrowheads="1"/>
          </p:cNvPicPr>
          <p:nvPr/>
        </p:nvPicPr>
        <p:blipFill>
          <a:blip r:embed="rId2" cstate="print">
            <a:biLevel thresh="75000"/>
            <a:extLst>
              <a:ext uri="{BEBA8EAE-BF5A-486C-A8C5-ECC9F3942E4B}">
                <a14:imgProps xmlns:a14="http://schemas.microsoft.com/office/drawing/2010/main">
                  <a14:imgLayer r:embed="rId3">
                    <a14:imgEffect>
                      <a14:backgroundRemoval t="10000" b="90000" l="10000" r="90000">
                        <a14:foregroundMark x1="36302" y1="19583" x2="36302" y2="19583"/>
                        <a14:foregroundMark x1="59635" y1="20990" x2="59635" y2="20990"/>
                        <a14:foregroundMark x1="47969" y1="80104" x2="47969" y2="80104"/>
                      </a14:backgroundRemoval>
                    </a14:imgEffect>
                  </a14:imgLayer>
                </a14:imgProps>
              </a:ext>
              <a:ext uri="{28A0092B-C50C-407E-A947-70E740481C1C}">
                <a14:useLocalDpi xmlns:a14="http://schemas.microsoft.com/office/drawing/2010/main" val="0"/>
              </a:ext>
            </a:extLst>
          </a:blip>
          <a:srcRect/>
          <a:stretch>
            <a:fillRect/>
          </a:stretch>
        </p:blipFill>
        <p:spPr bwMode="auto">
          <a:xfrm>
            <a:off x="10228600" y="8096689"/>
            <a:ext cx="1163750" cy="116375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https://i0.wp.com/imagensemoldes.com.br/wp-content/uploads/2020/05/%C3%8Dcone-Fam%C3%ADlia-PNG.png?fit=800%2C787&amp;ssl=1">
            <a:extLst>
              <a:ext uri="{FF2B5EF4-FFF2-40B4-BE49-F238E27FC236}">
                <a16:creationId xmlns:a16="http://schemas.microsoft.com/office/drawing/2014/main" id="{C48432BB-EE0B-116A-3F5B-FA99F6198A6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63084" y="6195306"/>
            <a:ext cx="1069480" cy="1052101"/>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Agrupar 80">
            <a:extLst>
              <a:ext uri="{FF2B5EF4-FFF2-40B4-BE49-F238E27FC236}">
                <a16:creationId xmlns:a16="http://schemas.microsoft.com/office/drawing/2014/main" id="{968CB0CB-566B-F934-6684-DF9CF514CB19}"/>
              </a:ext>
            </a:extLst>
          </p:cNvPr>
          <p:cNvGrpSpPr/>
          <p:nvPr/>
        </p:nvGrpSpPr>
        <p:grpSpPr>
          <a:xfrm>
            <a:off x="12235623" y="2344794"/>
            <a:ext cx="3897793" cy="804379"/>
            <a:chOff x="8312816" y="1241812"/>
            <a:chExt cx="3310131" cy="752707"/>
          </a:xfrm>
          <a:solidFill>
            <a:schemeClr val="accent1">
              <a:lumMod val="50000"/>
            </a:schemeClr>
          </a:solidFill>
        </p:grpSpPr>
        <p:sp>
          <p:nvSpPr>
            <p:cNvPr id="82" name="Retângulo 81">
              <a:extLst>
                <a:ext uri="{FF2B5EF4-FFF2-40B4-BE49-F238E27FC236}">
                  <a16:creationId xmlns:a16="http://schemas.microsoft.com/office/drawing/2014/main" id="{9C28595A-6467-CE8F-DF2C-0D3CEA2638B4}"/>
                </a:ext>
              </a:extLst>
            </p:cNvPr>
            <p:cNvSpPr/>
            <p:nvPr/>
          </p:nvSpPr>
          <p:spPr>
            <a:xfrm>
              <a:off x="8525184" y="1306253"/>
              <a:ext cx="3097763" cy="6882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a:p>
          </p:txBody>
        </p:sp>
        <p:sp>
          <p:nvSpPr>
            <p:cNvPr id="83" name="Forma Livre 82">
              <a:extLst>
                <a:ext uri="{FF2B5EF4-FFF2-40B4-BE49-F238E27FC236}">
                  <a16:creationId xmlns:a16="http://schemas.microsoft.com/office/drawing/2014/main" id="{EF872C33-F54C-9F74-68B9-879C30BD0076}"/>
                </a:ext>
              </a:extLst>
            </p:cNvPr>
            <p:cNvSpPr/>
            <p:nvPr/>
          </p:nvSpPr>
          <p:spPr>
            <a:xfrm>
              <a:off x="8312816" y="1241812"/>
              <a:ext cx="3310131" cy="586283"/>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3600" b="1" dirty="0">
                  <a:solidFill>
                    <a:schemeClr val="bg1"/>
                  </a:solidFill>
                  <a:latin typeface="Segoe UI Black" panose="020B0A02040204020203" pitchFamily="34" charset="0"/>
                  <a:ea typeface="Segoe UI Black" panose="020B0A02040204020203" pitchFamily="34" charset="0"/>
                </a:rPr>
                <a:t>Resultados</a:t>
              </a:r>
              <a:endParaRPr lang="pt-BR" sz="3600" b="1" kern="1200" dirty="0">
                <a:solidFill>
                  <a:schemeClr val="bg1"/>
                </a:solidFill>
                <a:latin typeface="Segoe UI Black" panose="020B0A02040204020203" pitchFamily="34" charset="0"/>
                <a:ea typeface="Segoe UI Black" panose="020B0A02040204020203" pitchFamily="34" charset="0"/>
              </a:endParaRPr>
            </a:p>
          </p:txBody>
        </p:sp>
      </p:grpSp>
      <p:sp>
        <p:nvSpPr>
          <p:cNvPr id="84" name="CaixaDeTexto 83">
            <a:extLst>
              <a:ext uri="{FF2B5EF4-FFF2-40B4-BE49-F238E27FC236}">
                <a16:creationId xmlns:a16="http://schemas.microsoft.com/office/drawing/2014/main" id="{91FF120F-D7E7-702A-D27D-C2446A69728A}"/>
              </a:ext>
            </a:extLst>
          </p:cNvPr>
          <p:cNvSpPr txBox="1"/>
          <p:nvPr/>
        </p:nvSpPr>
        <p:spPr>
          <a:xfrm>
            <a:off x="1143000" y="610969"/>
            <a:ext cx="13417112" cy="646331"/>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pt-BR" sz="3600" b="1" dirty="0"/>
              <a:t>Programa de Universalização do Acesso à Energia Elétrica</a:t>
            </a:r>
          </a:p>
        </p:txBody>
      </p:sp>
      <p:sp>
        <p:nvSpPr>
          <p:cNvPr id="85" name="CaixaDeTexto 84">
            <a:extLst>
              <a:ext uri="{FF2B5EF4-FFF2-40B4-BE49-F238E27FC236}">
                <a16:creationId xmlns:a16="http://schemas.microsoft.com/office/drawing/2014/main" id="{31FDC3EC-A839-8A16-B80B-FA9C57D93F15}"/>
              </a:ext>
            </a:extLst>
          </p:cNvPr>
          <p:cNvSpPr txBox="1"/>
          <p:nvPr/>
        </p:nvSpPr>
        <p:spPr>
          <a:xfrm>
            <a:off x="1143000" y="1104900"/>
            <a:ext cx="13417112" cy="584775"/>
          </a:xfrm>
          <a:prstGeom prst="rect">
            <a:avLst/>
          </a:prstGeom>
          <a:noFill/>
        </p:spPr>
        <p:txBody>
          <a:bodyPr wrap="square" rtlCol="0">
            <a:spAutoFit/>
          </a:bodyPr>
          <a:lstStyle/>
          <a:p>
            <a:pPr>
              <a:defRPr/>
            </a:pPr>
            <a:r>
              <a:rPr lang="pt-BR" sz="3200" dirty="0"/>
              <a:t>Programa </a:t>
            </a:r>
            <a:r>
              <a:rPr lang="pt-BR" sz="3200" b="1" dirty="0">
                <a:effectLst>
                  <a:outerShdw blurRad="38100" dist="38100" dir="2700000" algn="tl">
                    <a:srgbClr val="000000">
                      <a:alpha val="43137"/>
                    </a:srgbClr>
                  </a:outerShdw>
                </a:effectLst>
              </a:rPr>
              <a:t>LUZ PARA TODOS</a:t>
            </a:r>
          </a:p>
        </p:txBody>
      </p:sp>
      <p:sp>
        <p:nvSpPr>
          <p:cNvPr id="87" name="Retângulo 86">
            <a:extLst>
              <a:ext uri="{FF2B5EF4-FFF2-40B4-BE49-F238E27FC236}">
                <a16:creationId xmlns:a16="http://schemas.microsoft.com/office/drawing/2014/main" id="{42192E76-7757-72A6-9944-854B10BBD1F9}"/>
              </a:ext>
            </a:extLst>
          </p:cNvPr>
          <p:cNvSpPr/>
          <p:nvPr/>
        </p:nvSpPr>
        <p:spPr>
          <a:xfrm>
            <a:off x="-2" y="2171700"/>
            <a:ext cx="9143999" cy="7797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88" name="CaixaDeTexto 87">
            <a:extLst>
              <a:ext uri="{FF2B5EF4-FFF2-40B4-BE49-F238E27FC236}">
                <a16:creationId xmlns:a16="http://schemas.microsoft.com/office/drawing/2014/main" id="{53CF4B95-0C5F-9CB5-3CCC-9324FE032997}"/>
              </a:ext>
            </a:extLst>
          </p:cNvPr>
          <p:cNvSpPr txBox="1"/>
          <p:nvPr/>
        </p:nvSpPr>
        <p:spPr>
          <a:xfrm>
            <a:off x="0" y="2190311"/>
            <a:ext cx="9144000" cy="769441"/>
          </a:xfrm>
          <a:prstGeom prst="rect">
            <a:avLst/>
          </a:prstGeom>
          <a:noFill/>
        </p:spPr>
        <p:txBody>
          <a:bodyPr wrap="square" rtlCol="0">
            <a:spAutoFit/>
          </a:bodyPr>
          <a:lstStyle/>
          <a:p>
            <a:r>
              <a:rPr lang="pt-BR" sz="4400" b="1" dirty="0">
                <a:solidFill>
                  <a:schemeClr val="bg1"/>
                </a:solidFill>
                <a:latin typeface="Arial Black" panose="020B0A04020102020204" pitchFamily="34" charset="0"/>
                <a:cs typeface="Arial" panose="020B0604020202020204" pitchFamily="34" charset="0"/>
              </a:rPr>
              <a:t>LPT – Município de Soure</a:t>
            </a:r>
            <a:endParaRPr lang="pt-BR" sz="2800" b="1" dirty="0">
              <a:solidFill>
                <a:srgbClr val="00008B"/>
              </a:solidFill>
              <a:latin typeface="Arial Bold"/>
              <a:cs typeface="Arial" panose="020B0604020202020204" pitchFamily="34" charset="0"/>
            </a:endParaRPr>
          </a:p>
        </p:txBody>
      </p:sp>
      <p:pic>
        <p:nvPicPr>
          <p:cNvPr id="5" name="Gráfico 4" descr="Sala de aula com preenchimento sólido">
            <a:extLst>
              <a:ext uri="{FF2B5EF4-FFF2-40B4-BE49-F238E27FC236}">
                <a16:creationId xmlns:a16="http://schemas.microsoft.com/office/drawing/2014/main" id="{3617F5FD-A7F4-FF0F-BA2A-36DC3F46A5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391224" y="4262144"/>
            <a:ext cx="1076549" cy="1076549"/>
          </a:xfrm>
          <a:prstGeom prst="rect">
            <a:avLst/>
          </a:prstGeom>
        </p:spPr>
      </p:pic>
      <p:sp>
        <p:nvSpPr>
          <p:cNvPr id="6" name="Retângulo 5">
            <a:extLst>
              <a:ext uri="{FF2B5EF4-FFF2-40B4-BE49-F238E27FC236}">
                <a16:creationId xmlns:a16="http://schemas.microsoft.com/office/drawing/2014/main" id="{64737AFF-8F72-E861-20AB-68A793B25C3F}"/>
              </a:ext>
            </a:extLst>
          </p:cNvPr>
          <p:cNvSpPr/>
          <p:nvPr/>
        </p:nvSpPr>
        <p:spPr>
          <a:xfrm>
            <a:off x="14114801" y="3549522"/>
            <a:ext cx="45719" cy="673747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Picture 8" descr="https://cdn-icons-png.flaticon.com/512/1416/1416832.png">
            <a:extLst>
              <a:ext uri="{FF2B5EF4-FFF2-40B4-BE49-F238E27FC236}">
                <a16:creationId xmlns:a16="http://schemas.microsoft.com/office/drawing/2014/main" id="{E3421AA8-3439-4138-9033-102B557BB40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10800" y="4262144"/>
            <a:ext cx="1160803" cy="1160803"/>
          </a:xfrm>
          <a:prstGeom prst="rect">
            <a:avLst/>
          </a:prstGeom>
          <a:noFill/>
          <a:extLst>
            <a:ext uri="{909E8E84-426E-40DD-AFC4-6F175D3DCCD1}">
              <a14:hiddenFill xmlns:a14="http://schemas.microsoft.com/office/drawing/2010/main">
                <a:solidFill>
                  <a:srgbClr val="FFFFFF"/>
                </a:solidFill>
              </a14:hiddenFill>
            </a:ext>
          </a:extLst>
        </p:spPr>
      </p:pic>
      <p:sp>
        <p:nvSpPr>
          <p:cNvPr id="8" name="Forma Livre 78">
            <a:extLst>
              <a:ext uri="{FF2B5EF4-FFF2-40B4-BE49-F238E27FC236}">
                <a16:creationId xmlns:a16="http://schemas.microsoft.com/office/drawing/2014/main" id="{625979A6-BC23-D19E-6C27-25EDAC8A7D8F}"/>
              </a:ext>
            </a:extLst>
          </p:cNvPr>
          <p:cNvSpPr/>
          <p:nvPr/>
        </p:nvSpPr>
        <p:spPr>
          <a:xfrm>
            <a:off x="11613467" y="7816295"/>
            <a:ext cx="2462668"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spcBef>
                <a:spcPct val="0"/>
              </a:spcBef>
              <a:spcAft>
                <a:spcPct val="35000"/>
              </a:spcAft>
            </a:pPr>
            <a:r>
              <a:rPr lang="pt-BR" sz="4200" b="1" dirty="0">
                <a:latin typeface="Segoe UI Black" panose="020B0A02040204020203" pitchFamily="34" charset="0"/>
                <a:ea typeface="Segoe UI Black" panose="020B0A02040204020203" pitchFamily="34" charset="0"/>
              </a:rPr>
              <a:t> -</a:t>
            </a:r>
            <a:r>
              <a:rPr lang="pt-BR" sz="3300" b="1" dirty="0">
                <a:solidFill>
                  <a:schemeClr val="tx2">
                    <a:lumMod val="60000"/>
                    <a:lumOff val="40000"/>
                  </a:schemeClr>
                </a:solidFill>
                <a:latin typeface="Segoe UI Black" panose="020B0A02040204020203" pitchFamily="34" charset="0"/>
                <a:ea typeface="Segoe UI Black" panose="020B0A02040204020203" pitchFamily="34" charset="0"/>
              </a:rPr>
              <a:t>FAMÍLIAS </a:t>
            </a:r>
            <a:r>
              <a:rPr lang="pt-BR" sz="2400" b="1" dirty="0">
                <a:latin typeface="Segoe UI Black" panose="020B0A02040204020203" pitchFamily="34" charset="0"/>
                <a:ea typeface="Segoe UI Black" panose="020B0A02040204020203" pitchFamily="34" charset="0"/>
              </a:rPr>
              <a:t>a serem Atendidas</a:t>
            </a:r>
          </a:p>
        </p:txBody>
      </p:sp>
      <p:sp>
        <p:nvSpPr>
          <p:cNvPr id="9" name="Forma Livre 75">
            <a:extLst>
              <a:ext uri="{FF2B5EF4-FFF2-40B4-BE49-F238E27FC236}">
                <a16:creationId xmlns:a16="http://schemas.microsoft.com/office/drawing/2014/main" id="{E1779ABA-947C-C745-AE3E-BCCAC881C73C}"/>
              </a:ext>
            </a:extLst>
          </p:cNvPr>
          <p:cNvSpPr/>
          <p:nvPr/>
        </p:nvSpPr>
        <p:spPr>
          <a:xfrm>
            <a:off x="15428550" y="4078346"/>
            <a:ext cx="2645540"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a:t>
            </a:r>
          </a:p>
          <a:p>
            <a:pPr lvl="0" algn="ctr" defTabSz="1555750">
              <a:lnSpc>
                <a:spcPct val="90000"/>
              </a:lnSpc>
              <a:spcBef>
                <a:spcPct val="0"/>
              </a:spcBef>
              <a:spcAft>
                <a:spcPct val="35000"/>
              </a:spcAft>
            </a:pPr>
            <a:r>
              <a:rPr lang="pt-BR" sz="3300" b="1" dirty="0">
                <a:solidFill>
                  <a:schemeClr val="accent4">
                    <a:lumMod val="75000"/>
                  </a:schemeClr>
                </a:solidFill>
                <a:latin typeface="Segoe UI Black" panose="020B0A02040204020203" pitchFamily="34" charset="0"/>
                <a:ea typeface="Segoe UI Black" panose="020B0A02040204020203" pitchFamily="34" charset="0"/>
              </a:rPr>
              <a:t>ESCOLAS </a:t>
            </a:r>
            <a:r>
              <a:rPr lang="pt-BR" sz="2400" b="1" dirty="0">
                <a:solidFill>
                  <a:schemeClr val="tx1"/>
                </a:solidFill>
                <a:latin typeface="Segoe UI Black" panose="020B0A02040204020203" pitchFamily="34" charset="0"/>
                <a:ea typeface="Segoe UI Black" panose="020B0A02040204020203" pitchFamily="34" charset="0"/>
              </a:rPr>
              <a:t>atendidas</a:t>
            </a:r>
          </a:p>
        </p:txBody>
      </p:sp>
      <p:sp>
        <p:nvSpPr>
          <p:cNvPr id="10" name="Forma Livre 75">
            <a:extLst>
              <a:ext uri="{FF2B5EF4-FFF2-40B4-BE49-F238E27FC236}">
                <a16:creationId xmlns:a16="http://schemas.microsoft.com/office/drawing/2014/main" id="{A2787B38-18B5-2A05-0F45-07AEF75BBECD}"/>
              </a:ext>
            </a:extLst>
          </p:cNvPr>
          <p:cNvSpPr/>
          <p:nvPr/>
        </p:nvSpPr>
        <p:spPr>
          <a:xfrm>
            <a:off x="15723398" y="6060897"/>
            <a:ext cx="2274497" cy="144414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4200" b="1" dirty="0">
                <a:latin typeface="Segoe UI Black" panose="020B0A02040204020203" pitchFamily="34" charset="0"/>
                <a:ea typeface="Segoe UI Black" panose="020B0A02040204020203" pitchFamily="34" charset="0"/>
              </a:rPr>
              <a:t>- </a:t>
            </a:r>
            <a:r>
              <a:rPr lang="pt-BR" sz="3300" b="1" dirty="0">
                <a:solidFill>
                  <a:schemeClr val="accent4">
                    <a:lumMod val="75000"/>
                  </a:schemeClr>
                </a:solidFill>
                <a:latin typeface="Segoe UI Black" panose="020B0A02040204020203" pitchFamily="34" charset="0"/>
                <a:ea typeface="Segoe UI Black" panose="020B0A02040204020203" pitchFamily="34" charset="0"/>
              </a:rPr>
              <a:t>ESCOLAS </a:t>
            </a:r>
            <a:r>
              <a:rPr lang="pt-BR" sz="2400" b="1" dirty="0">
                <a:solidFill>
                  <a:schemeClr val="tx1"/>
                </a:solidFill>
                <a:latin typeface="Segoe UI Black" panose="020B0A02040204020203" pitchFamily="34" charset="0"/>
                <a:ea typeface="Segoe UI Black" panose="020B0A02040204020203" pitchFamily="34" charset="0"/>
              </a:rPr>
              <a:t>a serem atendidas</a:t>
            </a:r>
          </a:p>
        </p:txBody>
      </p:sp>
      <p:pic>
        <p:nvPicPr>
          <p:cNvPr id="13" name="Gráfico 12" descr="Sala de aula estrutura de tópicos">
            <a:extLst>
              <a:ext uri="{FF2B5EF4-FFF2-40B4-BE49-F238E27FC236}">
                <a16:creationId xmlns:a16="http://schemas.microsoft.com/office/drawing/2014/main" id="{47773FFC-C1FE-8331-F969-96C7713770B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485105" y="6613824"/>
            <a:ext cx="914400" cy="914400"/>
          </a:xfrm>
          <a:prstGeom prst="rect">
            <a:avLst/>
          </a:prstGeom>
        </p:spPr>
      </p:pic>
      <p:sp>
        <p:nvSpPr>
          <p:cNvPr id="2" name="CaixaDeTexto 1">
            <a:extLst>
              <a:ext uri="{FF2B5EF4-FFF2-40B4-BE49-F238E27FC236}">
                <a16:creationId xmlns:a16="http://schemas.microsoft.com/office/drawing/2014/main" id="{4F9F5D5A-BF38-E377-B389-EAE605540D6B}"/>
              </a:ext>
            </a:extLst>
          </p:cNvPr>
          <p:cNvSpPr txBox="1"/>
          <p:nvPr/>
        </p:nvSpPr>
        <p:spPr>
          <a:xfrm>
            <a:off x="3628021" y="6267597"/>
            <a:ext cx="1609922" cy="369332"/>
          </a:xfrm>
          <a:prstGeom prst="rect">
            <a:avLst/>
          </a:prstGeom>
          <a:noFill/>
        </p:spPr>
        <p:txBody>
          <a:bodyPr wrap="square">
            <a:spAutoFit/>
          </a:bodyPr>
          <a:lstStyle/>
          <a:p>
            <a:r>
              <a:rPr lang="pt-BR" sz="1800" b="1" dirty="0">
                <a:solidFill>
                  <a:schemeClr val="bg1"/>
                </a:solidFill>
                <a:latin typeface="Arial Black" panose="020B0A04020102020204" pitchFamily="34" charset="0"/>
                <a:cs typeface="Arial" panose="020B0604020202020204" pitchFamily="34" charset="0"/>
              </a:rPr>
              <a:t>Soure</a:t>
            </a:r>
            <a:endParaRPr lang="pt-BR" dirty="0"/>
          </a:p>
        </p:txBody>
      </p:sp>
    </p:spTree>
    <p:extLst>
      <p:ext uri="{BB962C8B-B14F-4D97-AF65-F5344CB8AC3E}">
        <p14:creationId xmlns:p14="http://schemas.microsoft.com/office/powerpoint/2010/main" val="9710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42" presetClass="entr" presetSubtype="0"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fade">
                                      <p:cBhvr>
                                        <p:cTn id="10" dur="500"/>
                                        <p:tgtEl>
                                          <p:spTgt spid="77"/>
                                        </p:tgtEl>
                                      </p:cBhvr>
                                    </p:animEffect>
                                    <p:anim calcmode="lin" valueType="num">
                                      <p:cBhvr>
                                        <p:cTn id="11" dur="500" fill="hold"/>
                                        <p:tgtEl>
                                          <p:spTgt spid="77"/>
                                        </p:tgtEl>
                                        <p:attrNameLst>
                                          <p:attrName>ppt_x</p:attrName>
                                        </p:attrNameLst>
                                      </p:cBhvr>
                                      <p:tavLst>
                                        <p:tav tm="0">
                                          <p:val>
                                            <p:strVal val="#ppt_x"/>
                                          </p:val>
                                        </p:tav>
                                        <p:tav tm="100000">
                                          <p:val>
                                            <p:strVal val="#ppt_x"/>
                                          </p:val>
                                        </p:tav>
                                      </p:tavLst>
                                    </p:anim>
                                    <p:anim calcmode="lin" valueType="num">
                                      <p:cBhvr>
                                        <p:cTn id="12" dur="500" fill="hold"/>
                                        <p:tgtEl>
                                          <p:spTgt spid="7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500"/>
                                        <p:tgtEl>
                                          <p:spTgt spid="78"/>
                                        </p:tgtEl>
                                      </p:cBhvr>
                                    </p:animEffect>
                                    <p:anim calcmode="lin" valueType="num">
                                      <p:cBhvr>
                                        <p:cTn id="16" dur="500" fill="hold"/>
                                        <p:tgtEl>
                                          <p:spTgt spid="78"/>
                                        </p:tgtEl>
                                        <p:attrNameLst>
                                          <p:attrName>ppt_x</p:attrName>
                                        </p:attrNameLst>
                                      </p:cBhvr>
                                      <p:tavLst>
                                        <p:tav tm="0">
                                          <p:val>
                                            <p:strVal val="#ppt_x"/>
                                          </p:val>
                                        </p:tav>
                                        <p:tav tm="100000">
                                          <p:val>
                                            <p:strVal val="#ppt_x"/>
                                          </p:val>
                                        </p:tav>
                                      </p:tavLst>
                                    </p:anim>
                                    <p:anim calcmode="lin" valueType="num">
                                      <p:cBhvr>
                                        <p:cTn id="17" dur="500" fill="hold"/>
                                        <p:tgtEl>
                                          <p:spTgt spid="7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anim calcmode="lin" valueType="num">
                                      <p:cBhvr>
                                        <p:cTn id="21" dur="500" fill="hold"/>
                                        <p:tgtEl>
                                          <p:spTgt spid="76"/>
                                        </p:tgtEl>
                                        <p:attrNameLst>
                                          <p:attrName>ppt_x</p:attrName>
                                        </p:attrNameLst>
                                      </p:cBhvr>
                                      <p:tavLst>
                                        <p:tav tm="0">
                                          <p:val>
                                            <p:strVal val="#ppt_x"/>
                                          </p:val>
                                        </p:tav>
                                        <p:tav tm="100000">
                                          <p:val>
                                            <p:strVal val="#ppt_x"/>
                                          </p:val>
                                        </p:tav>
                                      </p:tavLst>
                                    </p:anim>
                                    <p:anim calcmode="lin" valueType="num">
                                      <p:cBhvr>
                                        <p:cTn id="22" dur="500" fill="hold"/>
                                        <p:tgtEl>
                                          <p:spTgt spid="7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fade">
                                      <p:cBhvr>
                                        <p:cTn id="25" dur="500"/>
                                        <p:tgtEl>
                                          <p:spTgt spid="75"/>
                                        </p:tgtEl>
                                      </p:cBhvr>
                                    </p:animEffect>
                                    <p:anim calcmode="lin" valueType="num">
                                      <p:cBhvr>
                                        <p:cTn id="26" dur="500" fill="hold"/>
                                        <p:tgtEl>
                                          <p:spTgt spid="75"/>
                                        </p:tgtEl>
                                        <p:attrNameLst>
                                          <p:attrName>ppt_x</p:attrName>
                                        </p:attrNameLst>
                                      </p:cBhvr>
                                      <p:tavLst>
                                        <p:tav tm="0">
                                          <p:val>
                                            <p:strVal val="#ppt_x"/>
                                          </p:val>
                                        </p:tav>
                                        <p:tav tm="100000">
                                          <p:val>
                                            <p:strVal val="#ppt_x"/>
                                          </p:val>
                                        </p:tav>
                                      </p:tavLst>
                                    </p:anim>
                                    <p:anim calcmode="lin" valueType="num">
                                      <p:cBhvr>
                                        <p:cTn id="27" dur="500" fill="hold"/>
                                        <p:tgtEl>
                                          <p:spTgt spid="75"/>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1"/>
                                        </p:tgtEl>
                                        <p:attrNameLst>
                                          <p:attrName>style.visibility</p:attrName>
                                        </p:attrNameLst>
                                      </p:cBhvr>
                                      <p:to>
                                        <p:strVal val="visible"/>
                                      </p:to>
                                    </p:set>
                                    <p:animEffect transition="in" filter="fade">
                                      <p:cBhvr>
                                        <p:cTn id="30" dur="500"/>
                                        <p:tgtEl>
                                          <p:spTgt spid="81"/>
                                        </p:tgtEl>
                                      </p:cBhvr>
                                    </p:animEffect>
                                    <p:anim calcmode="lin" valueType="num">
                                      <p:cBhvr>
                                        <p:cTn id="31" dur="500" fill="hold"/>
                                        <p:tgtEl>
                                          <p:spTgt spid="81"/>
                                        </p:tgtEl>
                                        <p:attrNameLst>
                                          <p:attrName>ppt_x</p:attrName>
                                        </p:attrNameLst>
                                      </p:cBhvr>
                                      <p:tavLst>
                                        <p:tav tm="0">
                                          <p:val>
                                            <p:strVal val="#ppt_x"/>
                                          </p:val>
                                        </p:tav>
                                        <p:tav tm="100000">
                                          <p:val>
                                            <p:strVal val="#ppt_x"/>
                                          </p:val>
                                        </p:tav>
                                      </p:tavLst>
                                    </p:anim>
                                    <p:anim calcmode="lin" valueType="num">
                                      <p:cBhvr>
                                        <p:cTn id="32" dur="500" fill="hold"/>
                                        <p:tgtEl>
                                          <p:spTgt spid="81"/>
                                        </p:tgtEl>
                                        <p:attrNameLst>
                                          <p:attrName>ppt_y</p:attrName>
                                        </p:attrNameLst>
                                      </p:cBhvr>
                                      <p:tavLst>
                                        <p:tav tm="0">
                                          <p:val>
                                            <p:strVal val="#ppt_y+.1"/>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77"/>
                                        </p:tgtEl>
                                        <p:attrNameLst>
                                          <p:attrName>style.visibility</p:attrName>
                                        </p:attrNameLst>
                                      </p:cBhvr>
                                      <p:to>
                                        <p:strVal val="visible"/>
                                      </p:to>
                                    </p:set>
                                    <p:animEffect transition="in" filter="fade">
                                      <p:cBhvr>
                                        <p:cTn id="35" dur="500"/>
                                        <p:tgtEl>
                                          <p:spTgt spid="77"/>
                                        </p:tgtEl>
                                      </p:cBhvr>
                                    </p:animEffect>
                                  </p:childTnLst>
                                </p:cTn>
                              </p:par>
                              <p:par>
                                <p:cTn id="36" presetID="10" presetClass="entr" presetSubtype="0" fill="hold" nodeType="withEffect">
                                  <p:stCondLst>
                                    <p:cond delay="0"/>
                                  </p:stCondLst>
                                  <p:childTnLst>
                                    <p:set>
                                      <p:cBhvr>
                                        <p:cTn id="37" dur="1" fill="hold">
                                          <p:stCondLst>
                                            <p:cond delay="0"/>
                                          </p:stCondLst>
                                        </p:cTn>
                                        <p:tgtEl>
                                          <p:spTgt spid="78"/>
                                        </p:tgtEl>
                                        <p:attrNameLst>
                                          <p:attrName>style.visibility</p:attrName>
                                        </p:attrNameLst>
                                      </p:cBhvr>
                                      <p:to>
                                        <p:strVal val="visible"/>
                                      </p:to>
                                    </p:set>
                                    <p:animEffect transition="in" filter="fade">
                                      <p:cBhvr>
                                        <p:cTn id="38" dur="500"/>
                                        <p:tgtEl>
                                          <p:spTgt spid="78"/>
                                        </p:tgtEl>
                                      </p:cBhvr>
                                    </p:animEffect>
                                  </p:childTnLst>
                                </p:cTn>
                              </p:par>
                              <p:par>
                                <p:cTn id="39" presetID="10" presetClass="entr" presetSubtype="0" fill="hold" grpId="1" nodeType="withEffect">
                                  <p:stCondLst>
                                    <p:cond delay="0"/>
                                  </p:stCondLst>
                                  <p:childTnLst>
                                    <p:set>
                                      <p:cBhvr>
                                        <p:cTn id="40" dur="1" fill="hold">
                                          <p:stCondLst>
                                            <p:cond delay="0"/>
                                          </p:stCondLst>
                                        </p:cTn>
                                        <p:tgtEl>
                                          <p:spTgt spid="76"/>
                                        </p:tgtEl>
                                        <p:attrNameLst>
                                          <p:attrName>style.visibility</p:attrName>
                                        </p:attrNameLst>
                                      </p:cBhvr>
                                      <p:to>
                                        <p:strVal val="visible"/>
                                      </p:to>
                                    </p:set>
                                    <p:animEffect transition="in" filter="fade">
                                      <p:cBhvr>
                                        <p:cTn id="41" dur="500"/>
                                        <p:tgtEl>
                                          <p:spTgt spid="76"/>
                                        </p:tgtEl>
                                      </p:cBhvr>
                                    </p:animEffect>
                                  </p:childTnLst>
                                </p:cTn>
                              </p:par>
                              <p:par>
                                <p:cTn id="42" presetID="10" presetClass="entr" presetSubtype="0" fill="hold" grpId="1" nodeType="with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fade">
                                      <p:cBhvr>
                                        <p:cTn id="44" dur="500"/>
                                        <p:tgtEl>
                                          <p:spTgt spid="75"/>
                                        </p:tgtEl>
                                      </p:cBhvr>
                                    </p:animEffect>
                                  </p:childTnLst>
                                </p:cTn>
                              </p:par>
                              <p:par>
                                <p:cTn id="45" presetID="10" presetClass="entr" presetSubtype="0" fill="hold" nodeType="with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fade">
                                      <p:cBhvr>
                                        <p:cTn id="47" dur="500"/>
                                        <p:tgtEl>
                                          <p:spTgt spid="81"/>
                                        </p:tgtEl>
                                      </p:cBhvr>
                                    </p:animEffect>
                                  </p:childTnLst>
                                </p:cTn>
                              </p:par>
                              <p:par>
                                <p:cTn id="48" presetID="10" presetClass="entr" presetSubtype="0" fill="hold" grpId="1" nodeType="withEffect">
                                  <p:stCondLst>
                                    <p:cond delay="0"/>
                                  </p:stCondLst>
                                  <p:childTnLst>
                                    <p:set>
                                      <p:cBhvr>
                                        <p:cTn id="49" dur="1" fill="hold">
                                          <p:stCondLst>
                                            <p:cond delay="0"/>
                                          </p:stCondLst>
                                        </p:cTn>
                                        <p:tgtEl>
                                          <p:spTgt spid="85"/>
                                        </p:tgtEl>
                                        <p:attrNameLst>
                                          <p:attrName>style.visibility</p:attrName>
                                        </p:attrNameLst>
                                      </p:cBhvr>
                                      <p:to>
                                        <p:strVal val="visible"/>
                                      </p:to>
                                    </p:set>
                                    <p:animEffect transition="in" filter="fade">
                                      <p:cBhvr>
                                        <p:cTn id="50" dur="1000"/>
                                        <p:tgtEl>
                                          <p:spTgt spid="85"/>
                                        </p:tgtEl>
                                      </p:cBhvr>
                                    </p:animEffect>
                                  </p:childTnLst>
                                </p:cTn>
                              </p:par>
                              <p:par>
                                <p:cTn id="51" presetID="10" presetClass="entr" presetSubtype="0" fill="hold" grpId="1" nodeType="withEffect">
                                  <p:stCondLst>
                                    <p:cond delay="0"/>
                                  </p:stCondLst>
                                  <p:childTnLst>
                                    <p:set>
                                      <p:cBhvr>
                                        <p:cTn id="52" dur="1" fill="hold">
                                          <p:stCondLst>
                                            <p:cond delay="0"/>
                                          </p:stCondLst>
                                        </p:cTn>
                                        <p:tgtEl>
                                          <p:spTgt spid="84"/>
                                        </p:tgtEl>
                                        <p:attrNameLst>
                                          <p:attrName>style.visibility</p:attrName>
                                        </p:attrNameLst>
                                      </p:cBhvr>
                                      <p:to>
                                        <p:strVal val="visible"/>
                                      </p:to>
                                    </p:set>
                                    <p:animEffect transition="in" filter="fade">
                                      <p:cBhvr>
                                        <p:cTn id="53" dur="1000"/>
                                        <p:tgtEl>
                                          <p:spTgt spid="84"/>
                                        </p:tgtEl>
                                      </p:cBhvr>
                                    </p:animEffect>
                                  </p:childTnLst>
                                </p:cTn>
                              </p:par>
                              <p:par>
                                <p:cTn id="54" presetID="42" presetClass="path" presetSubtype="0" accel="50000" decel="50000" fill="hold" grpId="0" nodeType="withEffect">
                                  <p:stCondLst>
                                    <p:cond delay="0"/>
                                  </p:stCondLst>
                                  <p:childTnLst>
                                    <p:animMotion origin="layout" path="M -0.04466 0.00393 L -0.00013 0.00116 " pathEditMode="relative" rAng="0" ptsTypes="AA">
                                      <p:cBhvr>
                                        <p:cTn id="55" dur="1000" fill="hold"/>
                                        <p:tgtEl>
                                          <p:spTgt spid="84"/>
                                        </p:tgtEl>
                                        <p:attrNameLst>
                                          <p:attrName>ppt_x</p:attrName>
                                          <p:attrName>ppt_y</p:attrName>
                                        </p:attrNameLst>
                                      </p:cBhvr>
                                      <p:rCtr x="2227" y="-139"/>
                                    </p:animMotion>
                                  </p:childTnLst>
                                </p:cTn>
                              </p:par>
                              <p:par>
                                <p:cTn id="56" presetID="42" presetClass="path" presetSubtype="0" accel="50000" decel="50000" fill="hold" grpId="0" nodeType="withEffect">
                                  <p:stCondLst>
                                    <p:cond delay="0"/>
                                  </p:stCondLst>
                                  <p:childTnLst>
                                    <p:animMotion origin="layout" path="M 0.0108 -0.0007 L -0.00013 -0.00023 " pathEditMode="relative" rAng="0" ptsTypes="AA">
                                      <p:cBhvr>
                                        <p:cTn id="57" dur="1000" fill="hold"/>
                                        <p:tgtEl>
                                          <p:spTgt spid="85"/>
                                        </p:tgtEl>
                                        <p:attrNameLst>
                                          <p:attrName>ppt_x</p:attrName>
                                          <p:attrName>ppt_y</p:attrName>
                                        </p:attrNameLst>
                                      </p:cBhvr>
                                      <p:rCtr x="-547" y="23"/>
                                    </p:animMotion>
                                  </p:childTnLst>
                                </p:cTn>
                              </p:par>
                              <p:par>
                                <p:cTn id="58" presetID="10" presetClass="entr" presetSubtype="0" fill="hold" grpId="0" nodeType="withEffect">
                                  <p:stCondLst>
                                    <p:cond delay="0"/>
                                  </p:stCondLst>
                                  <p:childTnLst>
                                    <p:set>
                                      <p:cBhvr>
                                        <p:cTn id="59" dur="1" fill="hold">
                                          <p:stCondLst>
                                            <p:cond delay="0"/>
                                          </p:stCondLst>
                                        </p:cTn>
                                        <p:tgtEl>
                                          <p:spTgt spid="87"/>
                                        </p:tgtEl>
                                        <p:attrNameLst>
                                          <p:attrName>style.visibility</p:attrName>
                                        </p:attrNameLst>
                                      </p:cBhvr>
                                      <p:to>
                                        <p:strVal val="visible"/>
                                      </p:to>
                                    </p:set>
                                    <p:animEffect transition="in" filter="fade">
                                      <p:cBhvr>
                                        <p:cTn id="60" dur="500"/>
                                        <p:tgtEl>
                                          <p:spTgt spid="8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fade">
                                      <p:cBhvr>
                                        <p:cTn id="63" dur="500"/>
                                        <p:tgtEl>
                                          <p:spTgt spid="88"/>
                                        </p:tgtEl>
                                      </p:cBhvr>
                                    </p:animEffect>
                                  </p:childTnLst>
                                </p:cTn>
                              </p:par>
                              <p:par>
                                <p:cTn id="64" presetID="42" presetClass="entr" presetSubtype="0" fill="hold"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500"/>
                                        <p:tgtEl>
                                          <p:spTgt spid="7"/>
                                        </p:tgtEl>
                                      </p:cBhvr>
                                    </p:animEffect>
                                    <p:anim calcmode="lin" valueType="num">
                                      <p:cBhvr>
                                        <p:cTn id="67" dur="500" fill="hold"/>
                                        <p:tgtEl>
                                          <p:spTgt spid="7"/>
                                        </p:tgtEl>
                                        <p:attrNameLst>
                                          <p:attrName>ppt_x</p:attrName>
                                        </p:attrNameLst>
                                      </p:cBhvr>
                                      <p:tavLst>
                                        <p:tav tm="0">
                                          <p:val>
                                            <p:strVal val="#ppt_x"/>
                                          </p:val>
                                        </p:tav>
                                        <p:tav tm="100000">
                                          <p:val>
                                            <p:strVal val="#ppt_x"/>
                                          </p:val>
                                        </p:tav>
                                      </p:tavLst>
                                    </p:anim>
                                    <p:anim calcmode="lin" valueType="num">
                                      <p:cBhvr>
                                        <p:cTn id="68" dur="500" fill="hold"/>
                                        <p:tgtEl>
                                          <p:spTgt spid="7"/>
                                        </p:tgtEl>
                                        <p:attrNameLst>
                                          <p:attrName>ppt_y</p:attrName>
                                        </p:attrNameLst>
                                      </p:cBhvr>
                                      <p:tavLst>
                                        <p:tav tm="0">
                                          <p:val>
                                            <p:strVal val="#ppt_y+.1"/>
                                          </p:val>
                                        </p:tav>
                                        <p:tav tm="100000">
                                          <p:val>
                                            <p:strVal val="#ppt_y"/>
                                          </p:val>
                                        </p:tav>
                                      </p:tavLst>
                                    </p:anim>
                                  </p:childTnLst>
                                </p:cTn>
                              </p:par>
                              <p:par>
                                <p:cTn id="69" presetID="10" presetClass="entr" presetSubtype="0" fill="hold"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500"/>
                                        <p:tgtEl>
                                          <p:spTgt spid="7"/>
                                        </p:tgtEl>
                                      </p:cBhvr>
                                    </p:animEffect>
                                  </p:childTnLst>
                                </p:cTn>
                              </p:par>
                              <p:par>
                                <p:cTn id="72" presetID="42" presetClass="entr" presetSubtype="0" fill="hold" grpId="0" nodeType="with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fade">
                                      <p:cBhvr>
                                        <p:cTn id="74" dur="500"/>
                                        <p:tgtEl>
                                          <p:spTgt spid="8"/>
                                        </p:tgtEl>
                                      </p:cBhvr>
                                    </p:animEffect>
                                    <p:anim calcmode="lin" valueType="num">
                                      <p:cBhvr>
                                        <p:cTn id="75" dur="500" fill="hold"/>
                                        <p:tgtEl>
                                          <p:spTgt spid="8"/>
                                        </p:tgtEl>
                                        <p:attrNameLst>
                                          <p:attrName>ppt_x</p:attrName>
                                        </p:attrNameLst>
                                      </p:cBhvr>
                                      <p:tavLst>
                                        <p:tav tm="0">
                                          <p:val>
                                            <p:strVal val="#ppt_x"/>
                                          </p:val>
                                        </p:tav>
                                        <p:tav tm="100000">
                                          <p:val>
                                            <p:strVal val="#ppt_x"/>
                                          </p:val>
                                        </p:tav>
                                      </p:tavLst>
                                    </p:anim>
                                    <p:anim calcmode="lin" valueType="num">
                                      <p:cBhvr>
                                        <p:cTn id="76" dur="500" fill="hold"/>
                                        <p:tgtEl>
                                          <p:spTgt spid="8"/>
                                        </p:tgtEl>
                                        <p:attrNameLst>
                                          <p:attrName>ppt_y</p:attrName>
                                        </p:attrNameLst>
                                      </p:cBhvr>
                                      <p:tavLst>
                                        <p:tav tm="0">
                                          <p:val>
                                            <p:strVal val="#ppt_y+.1"/>
                                          </p:val>
                                        </p:tav>
                                        <p:tav tm="100000">
                                          <p:val>
                                            <p:strVal val="#ppt_y"/>
                                          </p:val>
                                        </p:tav>
                                      </p:tavLst>
                                    </p:anim>
                                  </p:childTnLst>
                                </p:cTn>
                              </p:par>
                              <p:par>
                                <p:cTn id="77" presetID="10" presetClass="entr" presetSubtype="0" fill="hold" grpId="1" nodeType="with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500"/>
                                        <p:tgtEl>
                                          <p:spTgt spid="8"/>
                                        </p:tgtEl>
                                      </p:cBhvr>
                                    </p:animEffect>
                                  </p:childTnLst>
                                </p:cTn>
                              </p:par>
                              <p:par>
                                <p:cTn id="80" presetID="42" presetClass="entr" presetSubtype="0" fill="hold" grpId="0" nodeType="with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500"/>
                                        <p:tgtEl>
                                          <p:spTgt spid="9"/>
                                        </p:tgtEl>
                                      </p:cBhvr>
                                    </p:animEffect>
                                    <p:anim calcmode="lin" valueType="num">
                                      <p:cBhvr>
                                        <p:cTn id="83" dur="500" fill="hold"/>
                                        <p:tgtEl>
                                          <p:spTgt spid="9"/>
                                        </p:tgtEl>
                                        <p:attrNameLst>
                                          <p:attrName>ppt_x</p:attrName>
                                        </p:attrNameLst>
                                      </p:cBhvr>
                                      <p:tavLst>
                                        <p:tav tm="0">
                                          <p:val>
                                            <p:strVal val="#ppt_x"/>
                                          </p:val>
                                        </p:tav>
                                        <p:tav tm="100000">
                                          <p:val>
                                            <p:strVal val="#ppt_x"/>
                                          </p:val>
                                        </p:tav>
                                      </p:tavLst>
                                    </p:anim>
                                    <p:anim calcmode="lin" valueType="num">
                                      <p:cBhvr>
                                        <p:cTn id="84" dur="500" fill="hold"/>
                                        <p:tgtEl>
                                          <p:spTgt spid="9"/>
                                        </p:tgtEl>
                                        <p:attrNameLst>
                                          <p:attrName>ppt_y</p:attrName>
                                        </p:attrNameLst>
                                      </p:cBhvr>
                                      <p:tavLst>
                                        <p:tav tm="0">
                                          <p:val>
                                            <p:strVal val="#ppt_y+.1"/>
                                          </p:val>
                                        </p:tav>
                                        <p:tav tm="100000">
                                          <p:val>
                                            <p:strVal val="#ppt_y"/>
                                          </p:val>
                                        </p:tav>
                                      </p:tavLst>
                                    </p:anim>
                                  </p:childTnLst>
                                </p:cTn>
                              </p:par>
                              <p:par>
                                <p:cTn id="85" presetID="10" presetClass="entr" presetSubtype="0" fill="hold" grpId="1"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childTnLst>
                                </p:cTn>
                              </p:par>
                              <p:par>
                                <p:cTn id="88" presetID="42" presetClass="entr" presetSubtype="0" fill="hold" grpId="0" nodeType="with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fade">
                                      <p:cBhvr>
                                        <p:cTn id="90" dur="500"/>
                                        <p:tgtEl>
                                          <p:spTgt spid="10"/>
                                        </p:tgtEl>
                                      </p:cBhvr>
                                    </p:animEffect>
                                    <p:anim calcmode="lin" valueType="num">
                                      <p:cBhvr>
                                        <p:cTn id="91" dur="500" fill="hold"/>
                                        <p:tgtEl>
                                          <p:spTgt spid="10"/>
                                        </p:tgtEl>
                                        <p:attrNameLst>
                                          <p:attrName>ppt_x</p:attrName>
                                        </p:attrNameLst>
                                      </p:cBhvr>
                                      <p:tavLst>
                                        <p:tav tm="0">
                                          <p:val>
                                            <p:strVal val="#ppt_x"/>
                                          </p:val>
                                        </p:tav>
                                        <p:tav tm="100000">
                                          <p:val>
                                            <p:strVal val="#ppt_x"/>
                                          </p:val>
                                        </p:tav>
                                      </p:tavLst>
                                    </p:anim>
                                    <p:anim calcmode="lin" valueType="num">
                                      <p:cBhvr>
                                        <p:cTn id="92" dur="500" fill="hold"/>
                                        <p:tgtEl>
                                          <p:spTgt spid="10"/>
                                        </p:tgtEl>
                                        <p:attrNameLst>
                                          <p:attrName>ppt_y</p:attrName>
                                        </p:attrNameLst>
                                      </p:cBhvr>
                                      <p:tavLst>
                                        <p:tav tm="0">
                                          <p:val>
                                            <p:strVal val="#ppt_y+.1"/>
                                          </p:val>
                                        </p:tav>
                                        <p:tav tm="100000">
                                          <p:val>
                                            <p:strVal val="#ppt_y"/>
                                          </p:val>
                                        </p:tav>
                                      </p:tavLst>
                                    </p:anim>
                                  </p:childTnLst>
                                </p:cTn>
                              </p:par>
                              <p:par>
                                <p:cTn id="93" presetID="10" presetClass="entr" presetSubtype="0" fill="hold" grpId="1" nodeType="with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fade">
                                      <p:cBhvr>
                                        <p:cTn id="9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75" grpId="0"/>
      <p:bldP spid="75" grpId="1"/>
      <p:bldP spid="76" grpId="0"/>
      <p:bldP spid="76" grpId="1"/>
      <p:bldP spid="84" grpId="0"/>
      <p:bldP spid="84" grpId="1"/>
      <p:bldP spid="85" grpId="0"/>
      <p:bldP spid="85" grpId="1"/>
      <p:bldP spid="87" grpId="0" animBg="1"/>
      <p:bldP spid="88" grpId="0"/>
      <p:bldP spid="8" grpId="0"/>
      <p:bldP spid="8" grpId="1"/>
      <p:bldP spid="9" grpId="0"/>
      <p:bldP spid="9" grpId="1"/>
      <p:bldP spid="10" grpId="0"/>
      <p:bldP spid="10"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D546D-41E7-CDDD-C0F4-373AFE296EB2}"/>
            </a:ext>
          </a:extLst>
        </p:cNvPr>
        <p:cNvGrpSpPr/>
        <p:nvPr/>
      </p:nvGrpSpPr>
      <p:grpSpPr>
        <a:xfrm>
          <a:off x="0" y="0"/>
          <a:ext cx="0" cy="0"/>
          <a:chOff x="0" y="0"/>
          <a:chExt cx="0" cy="0"/>
        </a:xfrm>
      </p:grpSpPr>
      <p:sp>
        <p:nvSpPr>
          <p:cNvPr id="25" name="Retângulo 24">
            <a:extLst>
              <a:ext uri="{FF2B5EF4-FFF2-40B4-BE49-F238E27FC236}">
                <a16:creationId xmlns:a16="http://schemas.microsoft.com/office/drawing/2014/main" id="{DEF9CC32-07C9-AD07-F7B0-E79DA7F11F3A}"/>
              </a:ext>
            </a:extLst>
          </p:cNvPr>
          <p:cNvSpPr/>
          <p:nvPr/>
        </p:nvSpPr>
        <p:spPr>
          <a:xfrm>
            <a:off x="1002620" y="655481"/>
            <a:ext cx="189000" cy="104255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2700">
              <a:solidFill>
                <a:prstClr val="white"/>
              </a:solidFill>
              <a:latin typeface="Calibri" panose="020F0502020204030204"/>
            </a:endParaRPr>
          </a:p>
        </p:txBody>
      </p:sp>
      <p:sp>
        <p:nvSpPr>
          <p:cNvPr id="35" name="CaixaDeTexto 34">
            <a:extLst>
              <a:ext uri="{FF2B5EF4-FFF2-40B4-BE49-F238E27FC236}">
                <a16:creationId xmlns:a16="http://schemas.microsoft.com/office/drawing/2014/main" id="{B25BE390-3CCD-8E59-F532-F313B2FB0DF8}"/>
              </a:ext>
            </a:extLst>
          </p:cNvPr>
          <p:cNvSpPr txBox="1"/>
          <p:nvPr/>
        </p:nvSpPr>
        <p:spPr>
          <a:xfrm>
            <a:off x="1143001" y="610970"/>
            <a:ext cx="13417112" cy="646331"/>
          </a:xfrm>
          <a:prstGeom prst="rect">
            <a:avLst/>
          </a:prstGeom>
          <a:noFill/>
        </p:spPr>
        <p:txBody>
          <a:bodyPr wrap="square" rtlCol="0">
            <a:spAutoFit/>
          </a:bodyPr>
          <a:lstStyle/>
          <a:p>
            <a:pPr>
              <a:defRPr/>
            </a:pPr>
            <a:r>
              <a:rPr lang="pt-BR" sz="3600" b="1" dirty="0"/>
              <a:t>Programa de Universalização do Acesso à Energia Elétrica</a:t>
            </a:r>
          </a:p>
        </p:txBody>
      </p:sp>
      <p:sp>
        <p:nvSpPr>
          <p:cNvPr id="36" name="CaixaDeTexto 35">
            <a:extLst>
              <a:ext uri="{FF2B5EF4-FFF2-40B4-BE49-F238E27FC236}">
                <a16:creationId xmlns:a16="http://schemas.microsoft.com/office/drawing/2014/main" id="{14B08EE9-CB7D-7C06-AC96-A295BA48A01E}"/>
              </a:ext>
            </a:extLst>
          </p:cNvPr>
          <p:cNvSpPr txBox="1"/>
          <p:nvPr/>
        </p:nvSpPr>
        <p:spPr>
          <a:xfrm>
            <a:off x="1143001" y="1104901"/>
            <a:ext cx="13417112" cy="584775"/>
          </a:xfrm>
          <a:prstGeom prst="rect">
            <a:avLst/>
          </a:prstGeom>
          <a:noFill/>
        </p:spPr>
        <p:txBody>
          <a:bodyPr wrap="square" rtlCol="0">
            <a:spAutoFit/>
          </a:bodyPr>
          <a:lstStyle/>
          <a:p>
            <a:pPr>
              <a:defRPr/>
            </a:pPr>
            <a:r>
              <a:rPr lang="pt-BR" sz="3200" dirty="0"/>
              <a:t>Programa </a:t>
            </a:r>
            <a:r>
              <a:rPr lang="pt-BR" sz="3200" b="1" dirty="0">
                <a:effectLst>
                  <a:outerShdw blurRad="38100" dist="38100" dir="2700000" algn="tl">
                    <a:srgbClr val="000000">
                      <a:alpha val="43137"/>
                    </a:srgbClr>
                  </a:outerShdw>
                </a:effectLst>
              </a:rPr>
              <a:t>LUZ PARA TODOS</a:t>
            </a:r>
          </a:p>
        </p:txBody>
      </p:sp>
      <p:sp>
        <p:nvSpPr>
          <p:cNvPr id="38" name="Retângulo 37">
            <a:extLst>
              <a:ext uri="{FF2B5EF4-FFF2-40B4-BE49-F238E27FC236}">
                <a16:creationId xmlns:a16="http://schemas.microsoft.com/office/drawing/2014/main" id="{33F522F9-A1DE-4928-0896-1F3395F7CB14}"/>
              </a:ext>
            </a:extLst>
          </p:cNvPr>
          <p:cNvSpPr/>
          <p:nvPr/>
        </p:nvSpPr>
        <p:spPr>
          <a:xfrm>
            <a:off x="0" y="2247900"/>
            <a:ext cx="11125200" cy="7797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39" name="CaixaDeTexto 38">
            <a:extLst>
              <a:ext uri="{FF2B5EF4-FFF2-40B4-BE49-F238E27FC236}">
                <a16:creationId xmlns:a16="http://schemas.microsoft.com/office/drawing/2014/main" id="{EF5B3AB1-4E7E-2709-796C-500BDCBF1D00}"/>
              </a:ext>
            </a:extLst>
          </p:cNvPr>
          <p:cNvSpPr txBox="1"/>
          <p:nvPr/>
        </p:nvSpPr>
        <p:spPr>
          <a:xfrm>
            <a:off x="584674" y="2258219"/>
            <a:ext cx="10540526" cy="769441"/>
          </a:xfrm>
          <a:prstGeom prst="rect">
            <a:avLst/>
          </a:prstGeom>
          <a:noFill/>
        </p:spPr>
        <p:txBody>
          <a:bodyPr wrap="square" rtlCol="0">
            <a:spAutoFit/>
          </a:bodyPr>
          <a:lstStyle/>
          <a:p>
            <a:r>
              <a:rPr lang="pt-BR" sz="4400" b="1" dirty="0">
                <a:solidFill>
                  <a:schemeClr val="bg1"/>
                </a:solidFill>
                <a:latin typeface="Arial Black" panose="020B0A04020102020204" pitchFamily="34" charset="0"/>
                <a:cs typeface="Arial" panose="020B0604020202020204" pitchFamily="34" charset="0"/>
              </a:rPr>
              <a:t>Solicitação – Acesso à Energia  </a:t>
            </a:r>
            <a:endParaRPr lang="pt-BR" sz="2801" b="1" dirty="0">
              <a:solidFill>
                <a:srgbClr val="00008B"/>
              </a:solidFill>
              <a:latin typeface="Arial Bold"/>
              <a:cs typeface="Arial" panose="020B0604020202020204" pitchFamily="34" charset="0"/>
            </a:endParaRPr>
          </a:p>
        </p:txBody>
      </p:sp>
      <p:sp>
        <p:nvSpPr>
          <p:cNvPr id="3" name="Retângulo 2">
            <a:extLst>
              <a:ext uri="{FF2B5EF4-FFF2-40B4-BE49-F238E27FC236}">
                <a16:creationId xmlns:a16="http://schemas.microsoft.com/office/drawing/2014/main" id="{E2F08185-17BD-4B36-0DD5-37EAEC91E839}"/>
              </a:ext>
            </a:extLst>
          </p:cNvPr>
          <p:cNvSpPr/>
          <p:nvPr/>
        </p:nvSpPr>
        <p:spPr>
          <a:xfrm>
            <a:off x="838200" y="5127812"/>
            <a:ext cx="4703646" cy="77976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600" b="1" dirty="0">
                <a:solidFill>
                  <a:schemeClr val="tx2">
                    <a:lumMod val="75000"/>
                  </a:schemeClr>
                </a:solidFill>
                <a:latin typeface="Arial Black" panose="020B0A04020102020204" pitchFamily="34" charset="0"/>
              </a:rPr>
              <a:t>COMO SOLICITAR</a:t>
            </a:r>
          </a:p>
        </p:txBody>
      </p:sp>
      <p:sp>
        <p:nvSpPr>
          <p:cNvPr id="5" name="CaixaDeTexto 4">
            <a:extLst>
              <a:ext uri="{FF2B5EF4-FFF2-40B4-BE49-F238E27FC236}">
                <a16:creationId xmlns:a16="http://schemas.microsoft.com/office/drawing/2014/main" id="{97643060-0230-0B55-8EE1-83D3DA4ECDA4}"/>
              </a:ext>
            </a:extLst>
          </p:cNvPr>
          <p:cNvSpPr txBox="1"/>
          <p:nvPr/>
        </p:nvSpPr>
        <p:spPr>
          <a:xfrm>
            <a:off x="438287" y="6616705"/>
            <a:ext cx="5638800" cy="2239331"/>
          </a:xfrm>
          <a:prstGeom prst="rect">
            <a:avLst/>
          </a:prstGeom>
          <a:noFill/>
        </p:spPr>
        <p:txBody>
          <a:bodyPr wrap="square">
            <a:spAutoFit/>
          </a:bodyPr>
          <a:lstStyle/>
          <a:p>
            <a:pPr marL="342900" lvl="0" indent="-342900" algn="just">
              <a:lnSpc>
                <a:spcPct val="107000"/>
              </a:lnSpc>
              <a:buFont typeface="Symbol" panose="05050102010706020507" pitchFamily="18" charset="2"/>
              <a:buChar char=""/>
            </a:pPr>
            <a:r>
              <a:rPr lang="pt-BR" sz="2200" b="1" dirty="0">
                <a:solidFill>
                  <a:schemeClr val="accent1">
                    <a:lumMod val="75000"/>
                  </a:schemeClr>
                </a:solidFill>
                <a:latin typeface="Segoe UI Black" panose="020B0A02040204020203" pitchFamily="34" charset="0"/>
                <a:ea typeface="Segoe UI Black" panose="020B0A02040204020203" pitchFamily="34" charset="0"/>
              </a:rPr>
              <a:t>Postos de atendimento presencial;</a:t>
            </a:r>
          </a:p>
          <a:p>
            <a:pPr marL="342900" lvl="0" indent="-342900" algn="just">
              <a:lnSpc>
                <a:spcPct val="107000"/>
              </a:lnSpc>
              <a:buFont typeface="Symbol" panose="05050102010706020507" pitchFamily="18" charset="2"/>
              <a:buChar char=""/>
            </a:pPr>
            <a:r>
              <a:rPr lang="pt-BR" sz="2200" b="1" dirty="0">
                <a:solidFill>
                  <a:schemeClr val="accent1">
                    <a:lumMod val="75000"/>
                  </a:schemeClr>
                </a:solidFill>
                <a:latin typeface="Segoe UI Black" panose="020B0A02040204020203" pitchFamily="34" charset="0"/>
                <a:ea typeface="Segoe UI Black" panose="020B0A02040204020203" pitchFamily="34" charset="0"/>
              </a:rPr>
              <a:t>Agência móvel (por meio de aplicativo);</a:t>
            </a:r>
          </a:p>
          <a:p>
            <a:pPr marL="342900" lvl="0" indent="-342900" algn="just">
              <a:lnSpc>
                <a:spcPct val="107000"/>
              </a:lnSpc>
              <a:buFont typeface="Symbol" panose="05050102010706020507" pitchFamily="18" charset="2"/>
              <a:buChar char=""/>
            </a:pPr>
            <a:r>
              <a:rPr lang="pt-BR" sz="2200" b="1" dirty="0">
                <a:solidFill>
                  <a:schemeClr val="accent1">
                    <a:lumMod val="75000"/>
                  </a:schemeClr>
                </a:solidFill>
                <a:latin typeface="Segoe UI Black" panose="020B0A02040204020203" pitchFamily="34" charset="0"/>
                <a:ea typeface="Segoe UI Black" panose="020B0A02040204020203" pitchFamily="34" charset="0"/>
              </a:rPr>
              <a:t>Agência virtual (endereço eletrônico da distribuidora local);</a:t>
            </a:r>
          </a:p>
          <a:p>
            <a:pPr marL="342900" lvl="0" indent="-342900" algn="just">
              <a:lnSpc>
                <a:spcPct val="107000"/>
              </a:lnSpc>
              <a:spcAft>
                <a:spcPts val="800"/>
              </a:spcAft>
              <a:buFont typeface="Symbol" panose="05050102010706020507" pitchFamily="18" charset="2"/>
              <a:buChar char=""/>
            </a:pPr>
            <a:r>
              <a:rPr lang="pt-BR" sz="2200" b="1" dirty="0">
                <a:solidFill>
                  <a:schemeClr val="accent1">
                    <a:lumMod val="75000"/>
                  </a:schemeClr>
                </a:solidFill>
                <a:latin typeface="Segoe UI Black" panose="020B0A02040204020203" pitchFamily="34" charset="0"/>
                <a:ea typeface="Segoe UI Black" panose="020B0A02040204020203" pitchFamily="34" charset="0"/>
              </a:rPr>
              <a:t>E-mail para atendimento ao público.</a:t>
            </a:r>
          </a:p>
        </p:txBody>
      </p:sp>
      <p:sp>
        <p:nvSpPr>
          <p:cNvPr id="6" name="Retângulo 5">
            <a:extLst>
              <a:ext uri="{FF2B5EF4-FFF2-40B4-BE49-F238E27FC236}">
                <a16:creationId xmlns:a16="http://schemas.microsoft.com/office/drawing/2014/main" id="{859D4382-58A8-8A82-8C2C-38A01B9EC3D4}"/>
              </a:ext>
            </a:extLst>
          </p:cNvPr>
          <p:cNvSpPr/>
          <p:nvPr/>
        </p:nvSpPr>
        <p:spPr>
          <a:xfrm>
            <a:off x="7204996" y="3679925"/>
            <a:ext cx="5148585" cy="77976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600" b="1" dirty="0">
                <a:solidFill>
                  <a:schemeClr val="accent2">
                    <a:lumMod val="50000"/>
                  </a:schemeClr>
                </a:solidFill>
                <a:latin typeface="Arial Black" panose="020B0A04020102020204" pitchFamily="34" charset="0"/>
              </a:rPr>
              <a:t>DOCUMENTOS NECESSÁROS</a:t>
            </a:r>
          </a:p>
        </p:txBody>
      </p:sp>
      <p:sp>
        <p:nvSpPr>
          <p:cNvPr id="7" name="CaixaDeTexto 6">
            <a:extLst>
              <a:ext uri="{FF2B5EF4-FFF2-40B4-BE49-F238E27FC236}">
                <a16:creationId xmlns:a16="http://schemas.microsoft.com/office/drawing/2014/main" id="{F8D28759-036C-0E79-115E-BD644718200B}"/>
              </a:ext>
            </a:extLst>
          </p:cNvPr>
          <p:cNvSpPr txBox="1"/>
          <p:nvPr/>
        </p:nvSpPr>
        <p:spPr>
          <a:xfrm>
            <a:off x="6705600" y="5168818"/>
            <a:ext cx="6172200" cy="4775282"/>
          </a:xfrm>
          <a:prstGeom prst="rect">
            <a:avLst/>
          </a:prstGeom>
          <a:noFill/>
        </p:spPr>
        <p:txBody>
          <a:bodyPr wrap="square">
            <a:spAutoFit/>
          </a:bodyPr>
          <a:lstStyle/>
          <a:p>
            <a:pPr marL="342900" lvl="0" indent="-342900" algn="just">
              <a:lnSpc>
                <a:spcPct val="107000"/>
              </a:lnSpc>
              <a:buFont typeface="Symbol" panose="05050102010706020507" pitchFamily="18" charset="2"/>
              <a:buChar char=""/>
            </a:pPr>
            <a:r>
              <a:rPr lang="pt-BR" sz="2200" b="1" dirty="0">
                <a:solidFill>
                  <a:schemeClr val="accent2">
                    <a:lumMod val="75000"/>
                  </a:schemeClr>
                </a:solidFill>
                <a:latin typeface="Segoe UI Black" panose="020B0A02040204020203" pitchFamily="34" charset="0"/>
                <a:ea typeface="Segoe UI Black" panose="020B0A02040204020203" pitchFamily="34" charset="0"/>
              </a:rPr>
              <a:t>Nome da escola, endereço completo e indicação ponto de referência do imóvel;</a:t>
            </a:r>
          </a:p>
          <a:p>
            <a:pPr marL="342900" lvl="0" indent="-342900" algn="just">
              <a:lnSpc>
                <a:spcPct val="107000"/>
              </a:lnSpc>
              <a:buFont typeface="Symbol" panose="05050102010706020507" pitchFamily="18" charset="2"/>
              <a:buChar char=""/>
            </a:pPr>
            <a:r>
              <a:rPr lang="pt-BR" sz="2200" b="1" dirty="0">
                <a:solidFill>
                  <a:schemeClr val="accent2">
                    <a:lumMod val="75000"/>
                  </a:schemeClr>
                </a:solidFill>
                <a:latin typeface="Segoe UI Black" panose="020B0A02040204020203" pitchFamily="34" charset="0"/>
                <a:ea typeface="Segoe UI Black" panose="020B0A02040204020203" pitchFamily="34" charset="0"/>
              </a:rPr>
              <a:t>Para escolas localizadas em área rural, é importante constarem as coordenadas geográficas;</a:t>
            </a:r>
          </a:p>
          <a:p>
            <a:pPr marL="342900" lvl="0" indent="-342900" algn="just">
              <a:lnSpc>
                <a:spcPct val="107000"/>
              </a:lnSpc>
              <a:buFont typeface="Symbol" panose="05050102010706020507" pitchFamily="18" charset="2"/>
              <a:buChar char=""/>
            </a:pPr>
            <a:r>
              <a:rPr lang="pt-BR" sz="2200" b="1" dirty="0">
                <a:solidFill>
                  <a:schemeClr val="accent2">
                    <a:lumMod val="75000"/>
                  </a:schemeClr>
                </a:solidFill>
                <a:latin typeface="Segoe UI Black" panose="020B0A02040204020203" pitchFamily="34" charset="0"/>
                <a:ea typeface="Segoe UI Black" panose="020B0A02040204020203" pitchFamily="34" charset="0"/>
              </a:rPr>
              <a:t>Relação descritiva da carga instalada na unidade consumidora, se possível;</a:t>
            </a:r>
          </a:p>
          <a:p>
            <a:pPr marL="342900" lvl="0" indent="-342900" algn="just">
              <a:lnSpc>
                <a:spcPct val="107000"/>
              </a:lnSpc>
              <a:buFont typeface="Symbol" panose="05050102010706020507" pitchFamily="18" charset="2"/>
              <a:buChar char=""/>
            </a:pPr>
            <a:r>
              <a:rPr lang="pt-BR" sz="2200" b="1" dirty="0">
                <a:solidFill>
                  <a:schemeClr val="accent2">
                    <a:lumMod val="75000"/>
                  </a:schemeClr>
                </a:solidFill>
                <a:latin typeface="Segoe UI Black" panose="020B0A02040204020203" pitchFamily="34" charset="0"/>
                <a:ea typeface="Segoe UI Black" panose="020B0A02040204020203" pitchFamily="34" charset="0"/>
              </a:rPr>
              <a:t>Dados cadastrais obrigatórios do representante da unidade consumidora, tais como nome completo, CPF/CNPJ, RG, telefone, e-mail;</a:t>
            </a:r>
          </a:p>
          <a:p>
            <a:pPr marL="342900" lvl="0" indent="-342900" algn="just">
              <a:lnSpc>
                <a:spcPct val="107000"/>
              </a:lnSpc>
              <a:buFont typeface="Symbol" panose="05050102010706020507" pitchFamily="18" charset="2"/>
              <a:buChar char=""/>
            </a:pPr>
            <a:r>
              <a:rPr lang="pt-BR" sz="2200" b="1" dirty="0">
                <a:solidFill>
                  <a:schemeClr val="accent2">
                    <a:lumMod val="75000"/>
                  </a:schemeClr>
                </a:solidFill>
                <a:latin typeface="Segoe UI Black" panose="020B0A02040204020203" pitchFamily="34" charset="0"/>
                <a:ea typeface="Segoe UI Black" panose="020B0A02040204020203" pitchFamily="34" charset="0"/>
              </a:rPr>
              <a:t>Ofício do referido poder público (Estado ou Município).</a:t>
            </a:r>
          </a:p>
        </p:txBody>
      </p:sp>
      <p:sp>
        <p:nvSpPr>
          <p:cNvPr id="8" name="Retângulo 7">
            <a:extLst>
              <a:ext uri="{FF2B5EF4-FFF2-40B4-BE49-F238E27FC236}">
                <a16:creationId xmlns:a16="http://schemas.microsoft.com/office/drawing/2014/main" id="{2C95AE7B-D2CE-858C-FCF7-29CA46997037}"/>
              </a:ext>
            </a:extLst>
          </p:cNvPr>
          <p:cNvSpPr/>
          <p:nvPr/>
        </p:nvSpPr>
        <p:spPr>
          <a:xfrm>
            <a:off x="14020426" y="3317647"/>
            <a:ext cx="3599645" cy="77976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600" b="1" dirty="0">
                <a:solidFill>
                  <a:schemeClr val="accent3">
                    <a:lumMod val="40000"/>
                    <a:lumOff val="60000"/>
                  </a:schemeClr>
                </a:solidFill>
                <a:latin typeface="Arial Black" panose="020B0A04020102020204" pitchFamily="34" charset="0"/>
              </a:rPr>
              <a:t>PRAZO DE ATENDIMENTO</a:t>
            </a:r>
          </a:p>
        </p:txBody>
      </p:sp>
      <p:sp>
        <p:nvSpPr>
          <p:cNvPr id="9" name="CaixaDeTexto 8">
            <a:extLst>
              <a:ext uri="{FF2B5EF4-FFF2-40B4-BE49-F238E27FC236}">
                <a16:creationId xmlns:a16="http://schemas.microsoft.com/office/drawing/2014/main" id="{BB2EB93F-517F-4F8B-465B-715739A0D0FF}"/>
              </a:ext>
            </a:extLst>
          </p:cNvPr>
          <p:cNvSpPr txBox="1"/>
          <p:nvPr/>
        </p:nvSpPr>
        <p:spPr>
          <a:xfrm>
            <a:off x="13563600" y="4806540"/>
            <a:ext cx="4315307" cy="5137560"/>
          </a:xfrm>
          <a:prstGeom prst="rect">
            <a:avLst/>
          </a:prstGeom>
          <a:noFill/>
        </p:spPr>
        <p:txBody>
          <a:bodyPr wrap="square">
            <a:spAutoFit/>
          </a:bodyPr>
          <a:lstStyle/>
          <a:p>
            <a:pPr marL="342900" lvl="0" indent="-342900" algn="just">
              <a:lnSpc>
                <a:spcPct val="107000"/>
              </a:lnSpc>
              <a:buFont typeface="Symbol" panose="05050102010706020507" pitchFamily="18" charset="2"/>
              <a:buChar char=""/>
            </a:pPr>
            <a:r>
              <a:rPr lang="pt-BR" sz="2200" b="1" dirty="0">
                <a:solidFill>
                  <a:schemeClr val="accent3">
                    <a:lumMod val="50000"/>
                  </a:schemeClr>
                </a:solidFill>
                <a:latin typeface="Segoe UI Black" panose="020B0A02040204020203" pitchFamily="34" charset="0"/>
                <a:ea typeface="Segoe UI Black" panose="020B0A02040204020203" pitchFamily="34" charset="0"/>
              </a:rPr>
              <a:t>Os prazos para atendimento são variáveis e informados pela distribuidora após a realização da vistoria;</a:t>
            </a:r>
          </a:p>
          <a:p>
            <a:pPr marL="342900" lvl="0" indent="-342900" algn="just">
              <a:lnSpc>
                <a:spcPct val="107000"/>
              </a:lnSpc>
              <a:buFont typeface="Symbol" panose="05050102010706020507" pitchFamily="18" charset="2"/>
              <a:buChar char=""/>
            </a:pPr>
            <a:r>
              <a:rPr lang="pt-BR" sz="2200" b="1" dirty="0">
                <a:solidFill>
                  <a:schemeClr val="accent3">
                    <a:lumMod val="50000"/>
                  </a:schemeClr>
                </a:solidFill>
                <a:latin typeface="Segoe UI Black" panose="020B0A02040204020203" pitchFamily="34" charset="0"/>
                <a:ea typeface="Segoe UI Black" panose="020B0A02040204020203" pitchFamily="34" charset="0"/>
              </a:rPr>
              <a:t>Os prazos variam em torno de 60, 120 ou 365 dias corridos (realização de estudos, projetos e novas obras;</a:t>
            </a:r>
          </a:p>
          <a:p>
            <a:pPr marL="342900" lvl="0" indent="-342900" algn="just">
              <a:lnSpc>
                <a:spcPct val="107000"/>
              </a:lnSpc>
              <a:buFont typeface="Symbol" panose="05050102010706020507" pitchFamily="18" charset="2"/>
              <a:buChar char=""/>
            </a:pPr>
            <a:r>
              <a:rPr lang="pt-BR" sz="2200" b="1" dirty="0">
                <a:solidFill>
                  <a:schemeClr val="accent3">
                    <a:lumMod val="50000"/>
                  </a:schemeClr>
                </a:solidFill>
                <a:latin typeface="Segoe UI Black" panose="020B0A02040204020203" pitchFamily="34" charset="0"/>
                <a:ea typeface="Segoe UI Black" panose="020B0A02040204020203" pitchFamily="34" charset="0"/>
              </a:rPr>
              <a:t>O prazo de ligação por de ser 5 dias úteis, nas situações em que seja possível a ligação imediata.</a:t>
            </a:r>
          </a:p>
        </p:txBody>
      </p:sp>
    </p:spTree>
    <p:extLst>
      <p:ext uri="{BB962C8B-B14F-4D97-AF65-F5344CB8AC3E}">
        <p14:creationId xmlns:p14="http://schemas.microsoft.com/office/powerpoint/2010/main" val="57822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1000"/>
                                        <p:tgtEl>
                                          <p:spTgt spid="36"/>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childTnLst>
                                </p:cTn>
                              </p:par>
                              <p:par>
                                <p:cTn id="14" presetID="42" presetClass="path" presetSubtype="0" accel="50000" decel="50000" fill="hold" grpId="0" nodeType="withEffect">
                                  <p:stCondLst>
                                    <p:cond delay="0"/>
                                  </p:stCondLst>
                                  <p:childTnLst>
                                    <p:animMotion origin="layout" path="M -0.04466 0.00393 L -0.00013 0.00116 " pathEditMode="relative" rAng="0" ptsTypes="AA">
                                      <p:cBhvr>
                                        <p:cTn id="15" dur="1000" fill="hold"/>
                                        <p:tgtEl>
                                          <p:spTgt spid="35"/>
                                        </p:tgtEl>
                                        <p:attrNameLst>
                                          <p:attrName>ppt_x</p:attrName>
                                          <p:attrName>ppt_y</p:attrName>
                                        </p:attrNameLst>
                                      </p:cBhvr>
                                      <p:rCtr x="2227" y="-139"/>
                                    </p:animMotion>
                                  </p:childTnLst>
                                </p:cTn>
                              </p:par>
                              <p:par>
                                <p:cTn id="16" presetID="42" presetClass="path" presetSubtype="0" accel="50000" decel="50000" fill="hold" grpId="0" nodeType="withEffect">
                                  <p:stCondLst>
                                    <p:cond delay="0"/>
                                  </p:stCondLst>
                                  <p:childTnLst>
                                    <p:animMotion origin="layout" path="M 0.0108 -0.0007 L -0.00013 -0.00023 " pathEditMode="relative" rAng="0" ptsTypes="AA">
                                      <p:cBhvr>
                                        <p:cTn id="17" dur="1000" fill="hold"/>
                                        <p:tgtEl>
                                          <p:spTgt spid="36"/>
                                        </p:tgtEl>
                                        <p:attrNameLst>
                                          <p:attrName>ppt_x</p:attrName>
                                          <p:attrName>ppt_y</p:attrName>
                                        </p:attrNameLst>
                                      </p:cBhvr>
                                      <p:rCtr x="-547" y="23"/>
                                    </p:animMotion>
                                  </p:childTnLst>
                                </p:cTn>
                              </p:par>
                              <p:par>
                                <p:cTn id="18" presetID="10" presetClass="entr" presetSubtype="0"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5" grpId="0"/>
      <p:bldP spid="35" grpId="1"/>
      <p:bldP spid="36" grpId="0"/>
      <p:bldP spid="36" grpId="1"/>
      <p:bldP spid="38" grpId="0" animBg="1"/>
      <p:bldP spid="39" grpId="0"/>
      <p:bldP spid="3" grpId="0" animBg="1"/>
      <p:bldP spid="6"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Torre alta com luz&#10;&#10;Descrição gerada automaticamente com confiança baixa">
            <a:extLst>
              <a:ext uri="{FF2B5EF4-FFF2-40B4-BE49-F238E27FC236}">
                <a16:creationId xmlns:a16="http://schemas.microsoft.com/office/drawing/2014/main" id="{161F69C2-4F82-E5EA-138D-C7A692E18487}"/>
              </a:ext>
            </a:extLst>
          </p:cNvPr>
          <p:cNvPicPr>
            <a:picLocks noChangeAspect="1"/>
          </p:cNvPicPr>
          <p:nvPr/>
        </p:nvPicPr>
        <p:blipFill rotWithShape="1">
          <a:blip r:embed="rId2">
            <a:extLst>
              <a:ext uri="{28A0092B-C50C-407E-A947-70E740481C1C}">
                <a14:useLocalDpi xmlns:a14="http://schemas.microsoft.com/office/drawing/2010/main" val="0"/>
              </a:ext>
            </a:extLst>
          </a:blip>
          <a:srcRect t="67019" r="1" b="11144"/>
          <a:stretch/>
        </p:blipFill>
        <p:spPr>
          <a:xfrm>
            <a:off x="30" y="16"/>
            <a:ext cx="18287970" cy="5565905"/>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pic>
        <p:nvPicPr>
          <p:cNvPr id="5" name="Imagem 4">
            <a:extLst>
              <a:ext uri="{FF2B5EF4-FFF2-40B4-BE49-F238E27FC236}">
                <a16:creationId xmlns:a16="http://schemas.microsoft.com/office/drawing/2014/main" id="{9BA8E0DC-94BB-B419-79B6-9A0C8F7CA1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5537346"/>
            <a:ext cx="2057400" cy="4091812"/>
          </a:xfrm>
          <a:prstGeom prst="rect">
            <a:avLst/>
          </a:prstGeom>
        </p:spPr>
      </p:pic>
      <p:sp>
        <p:nvSpPr>
          <p:cNvPr id="7" name="Forma Livre 12">
            <a:extLst>
              <a:ext uri="{FF2B5EF4-FFF2-40B4-BE49-F238E27FC236}">
                <a16:creationId xmlns:a16="http://schemas.microsoft.com/office/drawing/2014/main" id="{CEAE15FE-BACB-A9C6-0EFA-144F17A99CB9}"/>
              </a:ext>
            </a:extLst>
          </p:cNvPr>
          <p:cNvSpPr/>
          <p:nvPr/>
        </p:nvSpPr>
        <p:spPr>
          <a:xfrm>
            <a:off x="6781800" y="6896100"/>
            <a:ext cx="6159501" cy="879425"/>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0025" tIns="200025" rIns="200025" bIns="200025" numCol="1" spcCol="1270" anchor="t" anchorCtr="0">
            <a:noAutofit/>
          </a:bodyPr>
          <a:lstStyle/>
          <a:p>
            <a:pPr algn="ctr" defTabSz="2333625">
              <a:lnSpc>
                <a:spcPct val="90000"/>
              </a:lnSpc>
              <a:spcBef>
                <a:spcPct val="0"/>
              </a:spcBef>
              <a:spcAft>
                <a:spcPct val="35000"/>
              </a:spcAft>
            </a:pPr>
            <a:r>
              <a:rPr lang="pt-BR" sz="5000" b="1" dirty="0">
                <a:latin typeface="Segoe UI Black" panose="020B0A02040204020203" pitchFamily="34" charset="0"/>
                <a:ea typeface="Segoe UI Black" panose="020B0A02040204020203" pitchFamily="34" charset="0"/>
              </a:rPr>
              <a:t>PROJETOS EXECUTADOS</a:t>
            </a:r>
          </a:p>
        </p:txBody>
      </p:sp>
      <p:pic>
        <p:nvPicPr>
          <p:cNvPr id="2" name="Picture 2">
            <a:extLst>
              <a:ext uri="{FF2B5EF4-FFF2-40B4-BE49-F238E27FC236}">
                <a16:creationId xmlns:a16="http://schemas.microsoft.com/office/drawing/2014/main" id="{F4DACA8C-3E2D-50CA-D2AB-A68E4599E9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56280" y="8728301"/>
            <a:ext cx="3043840" cy="1585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564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tângulo 24">
            <a:extLst>
              <a:ext uri="{FF2B5EF4-FFF2-40B4-BE49-F238E27FC236}">
                <a16:creationId xmlns:a16="http://schemas.microsoft.com/office/drawing/2014/main" id="{B81A2162-0D27-1BFC-1EAE-E4968E3809A2}"/>
              </a:ext>
            </a:extLst>
          </p:cNvPr>
          <p:cNvSpPr/>
          <p:nvPr/>
        </p:nvSpPr>
        <p:spPr>
          <a:xfrm>
            <a:off x="1002620" y="655481"/>
            <a:ext cx="189000" cy="104255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2700">
              <a:solidFill>
                <a:prstClr val="white"/>
              </a:solidFill>
              <a:latin typeface="Calibri" panose="020F0502020204030204"/>
            </a:endParaRPr>
          </a:p>
        </p:txBody>
      </p:sp>
      <p:sp>
        <p:nvSpPr>
          <p:cNvPr id="35" name="CaixaDeTexto 34">
            <a:extLst>
              <a:ext uri="{FF2B5EF4-FFF2-40B4-BE49-F238E27FC236}">
                <a16:creationId xmlns:a16="http://schemas.microsoft.com/office/drawing/2014/main" id="{0AF40A39-3B8B-4815-8862-3DE8A9E9008E}"/>
              </a:ext>
            </a:extLst>
          </p:cNvPr>
          <p:cNvSpPr txBox="1"/>
          <p:nvPr/>
        </p:nvSpPr>
        <p:spPr>
          <a:xfrm>
            <a:off x="1143001" y="610970"/>
            <a:ext cx="13417112" cy="646331"/>
          </a:xfrm>
          <a:prstGeom prst="rect">
            <a:avLst/>
          </a:prstGeom>
          <a:noFill/>
        </p:spPr>
        <p:txBody>
          <a:bodyPr wrap="square" rtlCol="0">
            <a:spAutoFit/>
          </a:bodyPr>
          <a:lstStyle/>
          <a:p>
            <a:pPr>
              <a:defRPr/>
            </a:pPr>
            <a:r>
              <a:rPr lang="pt-BR" sz="3600" b="1" dirty="0"/>
              <a:t>Programa de Universalização do Acesso à Energia Elétrica</a:t>
            </a:r>
          </a:p>
        </p:txBody>
      </p:sp>
      <p:sp>
        <p:nvSpPr>
          <p:cNvPr id="36" name="CaixaDeTexto 35">
            <a:extLst>
              <a:ext uri="{FF2B5EF4-FFF2-40B4-BE49-F238E27FC236}">
                <a16:creationId xmlns:a16="http://schemas.microsoft.com/office/drawing/2014/main" id="{0AF40A39-3B8B-4815-8862-3DE8A9E9008E}"/>
              </a:ext>
            </a:extLst>
          </p:cNvPr>
          <p:cNvSpPr txBox="1"/>
          <p:nvPr/>
        </p:nvSpPr>
        <p:spPr>
          <a:xfrm>
            <a:off x="1143001" y="1104901"/>
            <a:ext cx="13417112" cy="584775"/>
          </a:xfrm>
          <a:prstGeom prst="rect">
            <a:avLst/>
          </a:prstGeom>
          <a:noFill/>
        </p:spPr>
        <p:txBody>
          <a:bodyPr wrap="square" rtlCol="0">
            <a:spAutoFit/>
          </a:bodyPr>
          <a:lstStyle/>
          <a:p>
            <a:pPr>
              <a:defRPr/>
            </a:pPr>
            <a:r>
              <a:rPr lang="pt-BR" sz="3200" dirty="0"/>
              <a:t>Programa </a:t>
            </a:r>
            <a:r>
              <a:rPr lang="pt-BR" sz="3200" b="1" dirty="0">
                <a:effectLst>
                  <a:outerShdw blurRad="38100" dist="38100" dir="2700000" algn="tl">
                    <a:srgbClr val="000000">
                      <a:alpha val="43137"/>
                    </a:srgbClr>
                  </a:outerShdw>
                </a:effectLst>
              </a:rPr>
              <a:t>LUZ PARA TODOS</a:t>
            </a:r>
          </a:p>
        </p:txBody>
      </p:sp>
      <p:sp>
        <p:nvSpPr>
          <p:cNvPr id="38" name="Retângulo 37"/>
          <p:cNvSpPr/>
          <p:nvPr/>
        </p:nvSpPr>
        <p:spPr>
          <a:xfrm>
            <a:off x="0" y="2450448"/>
            <a:ext cx="4686300" cy="7797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39" name="CaixaDeTexto 38"/>
          <p:cNvSpPr txBox="1"/>
          <p:nvPr/>
        </p:nvSpPr>
        <p:spPr>
          <a:xfrm>
            <a:off x="584675" y="2469060"/>
            <a:ext cx="4101626" cy="769441"/>
          </a:xfrm>
          <a:prstGeom prst="rect">
            <a:avLst/>
          </a:prstGeom>
          <a:noFill/>
        </p:spPr>
        <p:txBody>
          <a:bodyPr wrap="square" rtlCol="0">
            <a:spAutoFit/>
          </a:bodyPr>
          <a:lstStyle/>
          <a:p>
            <a:r>
              <a:rPr lang="pt-BR" sz="4400" b="1" dirty="0">
                <a:solidFill>
                  <a:schemeClr val="bg1"/>
                </a:solidFill>
                <a:latin typeface="Arial Black" panose="020B0A04020102020204" pitchFamily="34" charset="0"/>
                <a:cs typeface="Arial" panose="020B0604020202020204" pitchFamily="34" charset="0"/>
              </a:rPr>
              <a:t>ESCOLAS</a:t>
            </a:r>
            <a:endParaRPr lang="pt-BR" sz="2801" b="1" dirty="0">
              <a:solidFill>
                <a:srgbClr val="00008B"/>
              </a:solidFill>
              <a:latin typeface="Arial Bold"/>
              <a:cs typeface="Arial" panose="020B0604020202020204" pitchFamily="34" charset="0"/>
            </a:endParaRPr>
          </a:p>
        </p:txBody>
      </p:sp>
      <p:sp>
        <p:nvSpPr>
          <p:cNvPr id="4" name="CaixaDeTexto 3"/>
          <p:cNvSpPr txBox="1"/>
          <p:nvPr/>
        </p:nvSpPr>
        <p:spPr>
          <a:xfrm>
            <a:off x="68562" y="4152900"/>
            <a:ext cx="4686300" cy="3785652"/>
          </a:xfrm>
          <a:prstGeom prst="rect">
            <a:avLst/>
          </a:prstGeom>
          <a:noFill/>
        </p:spPr>
        <p:txBody>
          <a:bodyPr wrap="square" rtlCol="0">
            <a:spAutoFit/>
          </a:bodyPr>
          <a:lstStyle/>
          <a:p>
            <a:pPr algn="ctr"/>
            <a:r>
              <a:rPr lang="pt-BR" sz="3000" b="1" dirty="0">
                <a:latin typeface="Segoe UI Black" panose="020B0A02040204020203" pitchFamily="34" charset="0"/>
                <a:ea typeface="Segoe UI Black" panose="020B0A02040204020203" pitchFamily="34" charset="0"/>
              </a:rPr>
              <a:t>  Estado do Pará</a:t>
            </a:r>
          </a:p>
          <a:p>
            <a:pPr algn="ctr"/>
            <a:endParaRPr lang="pt-BR" sz="3000" b="1" dirty="0">
              <a:latin typeface="Segoe UI Black" panose="020B0A02040204020203" pitchFamily="34" charset="0"/>
              <a:ea typeface="Segoe UI Black" panose="020B0A02040204020203" pitchFamily="34" charset="0"/>
            </a:endParaRPr>
          </a:p>
          <a:p>
            <a:pPr algn="ctr"/>
            <a:r>
              <a:rPr lang="pt-BR" sz="3000" b="1" dirty="0">
                <a:latin typeface="Segoe UI Black" panose="020B0A02040204020203" pitchFamily="34" charset="0"/>
                <a:ea typeface="Segoe UI Black" panose="020B0A02040204020203" pitchFamily="34" charset="0"/>
              </a:rPr>
              <a:t>Município de Breves (Escola Coração de Jesus)</a:t>
            </a:r>
          </a:p>
          <a:p>
            <a:pPr algn="ctr"/>
            <a:endParaRPr lang="pt-BR" sz="3000" b="1" dirty="0">
              <a:latin typeface="Segoe UI Black" panose="020B0A02040204020203" pitchFamily="34" charset="0"/>
              <a:ea typeface="Segoe UI Black" panose="020B0A02040204020203" pitchFamily="34" charset="0"/>
            </a:endParaRPr>
          </a:p>
          <a:p>
            <a:pPr algn="ctr"/>
            <a:r>
              <a:rPr lang="pt-BR" sz="3000" b="1" dirty="0">
                <a:latin typeface="Segoe UI Black" panose="020B0A02040204020203" pitchFamily="34" charset="0"/>
                <a:ea typeface="Segoe UI Black" panose="020B0A02040204020203" pitchFamily="34" charset="0"/>
              </a:rPr>
              <a:t>Município de Portel (Escola Boa Esperança)</a:t>
            </a:r>
          </a:p>
        </p:txBody>
      </p:sp>
      <p:pic>
        <p:nvPicPr>
          <p:cNvPr id="7" name="Picture 2">
            <a:extLst>
              <a:ext uri="{FF2B5EF4-FFF2-40B4-BE49-F238E27FC236}">
                <a16:creationId xmlns:a16="http://schemas.microsoft.com/office/drawing/2014/main" id="{7455DFC1-9B1D-8202-19CE-17B82C888F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3611" y="2012836"/>
            <a:ext cx="13154389" cy="8274164"/>
          </a:xfrm>
          <a:prstGeom prst="rect">
            <a:avLst/>
          </a:prstGeom>
          <a:noFill/>
          <a:extLst>
            <a:ext uri="{909E8E84-426E-40DD-AFC4-6F175D3DCCD1}">
              <a14:hiddenFill xmlns:a14="http://schemas.microsoft.com/office/drawing/2010/main">
                <a:solidFill>
                  <a:srgbClr val="FFFFFF"/>
                </a:solidFill>
              </a14:hiddenFill>
            </a:ext>
          </a:extLst>
        </p:spPr>
      </p:pic>
      <p:sp>
        <p:nvSpPr>
          <p:cNvPr id="8" name="Elipse 7">
            <a:extLst>
              <a:ext uri="{FF2B5EF4-FFF2-40B4-BE49-F238E27FC236}">
                <a16:creationId xmlns:a16="http://schemas.microsoft.com/office/drawing/2014/main" id="{4B529AE7-CD5D-3EB8-023F-6B26FBF81FBF}"/>
              </a:ext>
            </a:extLst>
          </p:cNvPr>
          <p:cNvSpPr/>
          <p:nvPr/>
        </p:nvSpPr>
        <p:spPr>
          <a:xfrm>
            <a:off x="9928412" y="9816454"/>
            <a:ext cx="76200" cy="762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n>
                <a:solidFill>
                  <a:srgbClr val="FF0000"/>
                </a:solidFill>
              </a:ln>
              <a:solidFill>
                <a:srgbClr val="FF0000"/>
              </a:solidFill>
            </a:endParaRPr>
          </a:p>
        </p:txBody>
      </p:sp>
      <p:sp>
        <p:nvSpPr>
          <p:cNvPr id="9" name="CaixaDeTexto 8">
            <a:extLst>
              <a:ext uri="{FF2B5EF4-FFF2-40B4-BE49-F238E27FC236}">
                <a16:creationId xmlns:a16="http://schemas.microsoft.com/office/drawing/2014/main" id="{DB2826E1-3B62-9879-1DA7-5CD6D98375E6}"/>
              </a:ext>
            </a:extLst>
          </p:cNvPr>
          <p:cNvSpPr txBox="1"/>
          <p:nvPr/>
        </p:nvSpPr>
        <p:spPr>
          <a:xfrm>
            <a:off x="9776012" y="9917668"/>
            <a:ext cx="3886200" cy="369332"/>
          </a:xfrm>
          <a:prstGeom prst="rect">
            <a:avLst/>
          </a:prstGeom>
          <a:noFill/>
          <a:effectLst>
            <a:outerShdw blurRad="63500" sx="102000" sy="102000" algn="ctr" rotWithShape="0">
              <a:prstClr val="black">
                <a:alpha val="40000"/>
              </a:prstClr>
            </a:outerShdw>
          </a:effectLst>
        </p:spPr>
        <p:txBody>
          <a:bodyPr wrap="square">
            <a:spAutoFit/>
          </a:bodyPr>
          <a:lstStyle/>
          <a:p>
            <a:pPr algn="ctr"/>
            <a:r>
              <a:rPr lang="pt-BR" sz="1800" b="1" dirty="0">
                <a:effectLst>
                  <a:outerShdw blurRad="63500" sx="102000" sy="102000" algn="ctr" rotWithShape="0">
                    <a:prstClr val="black">
                      <a:alpha val="40000"/>
                    </a:prstClr>
                  </a:outerShdw>
                </a:effectLst>
              </a:rPr>
              <a:t>Escola Boa Esperança – Portel - Marajó</a:t>
            </a:r>
          </a:p>
        </p:txBody>
      </p:sp>
      <p:sp>
        <p:nvSpPr>
          <p:cNvPr id="10" name="Elipse 9">
            <a:extLst>
              <a:ext uri="{FF2B5EF4-FFF2-40B4-BE49-F238E27FC236}">
                <a16:creationId xmlns:a16="http://schemas.microsoft.com/office/drawing/2014/main" id="{176CF931-8568-0D23-9C6B-A9D04AD9D44C}"/>
              </a:ext>
            </a:extLst>
          </p:cNvPr>
          <p:cNvSpPr/>
          <p:nvPr/>
        </p:nvSpPr>
        <p:spPr>
          <a:xfrm>
            <a:off x="11376212" y="7073254"/>
            <a:ext cx="76200" cy="762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n>
                <a:solidFill>
                  <a:srgbClr val="FF0000"/>
                </a:solidFill>
              </a:ln>
              <a:solidFill>
                <a:srgbClr val="FF0000"/>
              </a:solidFill>
            </a:endParaRPr>
          </a:p>
        </p:txBody>
      </p:sp>
      <p:sp>
        <p:nvSpPr>
          <p:cNvPr id="11" name="Retângulo 10">
            <a:extLst>
              <a:ext uri="{FF2B5EF4-FFF2-40B4-BE49-F238E27FC236}">
                <a16:creationId xmlns:a16="http://schemas.microsoft.com/office/drawing/2014/main" id="{767E1CA3-4FAC-7371-2DF0-37C7B553F0FF}"/>
              </a:ext>
            </a:extLst>
          </p:cNvPr>
          <p:cNvSpPr/>
          <p:nvPr/>
        </p:nvSpPr>
        <p:spPr>
          <a:xfrm>
            <a:off x="9855168" y="7301854"/>
            <a:ext cx="3253832" cy="413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tx1"/>
                </a:solidFill>
                <a:effectLst>
                  <a:outerShdw blurRad="63500" sx="102000" sy="102000" algn="ctr" rotWithShape="0">
                    <a:prstClr val="black">
                      <a:alpha val="40000"/>
                    </a:prstClr>
                  </a:outerShdw>
                </a:effectLst>
              </a:rPr>
              <a:t>Escola  Coração de Jesus – Breves - Marajó</a:t>
            </a:r>
          </a:p>
        </p:txBody>
      </p:sp>
      <p:sp>
        <p:nvSpPr>
          <p:cNvPr id="12" name="Elipse 11">
            <a:extLst>
              <a:ext uri="{FF2B5EF4-FFF2-40B4-BE49-F238E27FC236}">
                <a16:creationId xmlns:a16="http://schemas.microsoft.com/office/drawing/2014/main" id="{F16EE5DC-F90A-DE6C-AA30-CCF39E093AB1}"/>
              </a:ext>
            </a:extLst>
          </p:cNvPr>
          <p:cNvSpPr/>
          <p:nvPr/>
        </p:nvSpPr>
        <p:spPr>
          <a:xfrm>
            <a:off x="15163800" y="7410990"/>
            <a:ext cx="211744" cy="19566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n>
                <a:solidFill>
                  <a:srgbClr val="FF0000"/>
                </a:solidFill>
              </a:ln>
              <a:solidFill>
                <a:srgbClr val="FF0000"/>
              </a:solidFill>
            </a:endParaRPr>
          </a:p>
        </p:txBody>
      </p:sp>
      <p:sp>
        <p:nvSpPr>
          <p:cNvPr id="13" name="Retângulo 12">
            <a:extLst>
              <a:ext uri="{FF2B5EF4-FFF2-40B4-BE49-F238E27FC236}">
                <a16:creationId xmlns:a16="http://schemas.microsoft.com/office/drawing/2014/main" id="{D3B6A283-BB03-5DF8-459B-EC601CA64EC4}"/>
              </a:ext>
            </a:extLst>
          </p:cNvPr>
          <p:cNvSpPr/>
          <p:nvPr/>
        </p:nvSpPr>
        <p:spPr>
          <a:xfrm>
            <a:off x="13944600" y="3467100"/>
            <a:ext cx="3276600" cy="299542"/>
          </a:xfrm>
          <a:prstGeom prst="rect">
            <a:avLst/>
          </a:prstGeom>
          <a:solidFill>
            <a:srgbClr val="EDFEEB"/>
          </a:solidFill>
          <a:ln>
            <a:solidFill>
              <a:srgbClr val="EDFE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n>
                <a:solidFill>
                  <a:srgbClr val="EDFEEB"/>
                </a:solidFill>
              </a:ln>
              <a:solidFill>
                <a:srgbClr val="EDFEEB"/>
              </a:solidFill>
            </a:endParaRPr>
          </a:p>
        </p:txBody>
      </p:sp>
    </p:spTree>
    <p:extLst>
      <p:ext uri="{BB962C8B-B14F-4D97-AF65-F5344CB8AC3E}">
        <p14:creationId xmlns:p14="http://schemas.microsoft.com/office/powerpoint/2010/main" val="30584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1000"/>
                                        <p:tgtEl>
                                          <p:spTgt spid="36"/>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childTnLst>
                                </p:cTn>
                              </p:par>
                              <p:par>
                                <p:cTn id="14" presetID="42" presetClass="path" presetSubtype="0" accel="50000" decel="50000" fill="hold" grpId="0" nodeType="withEffect">
                                  <p:stCondLst>
                                    <p:cond delay="0"/>
                                  </p:stCondLst>
                                  <p:childTnLst>
                                    <p:animMotion origin="layout" path="M -0.04466 0.00393 L -0.00013 0.00116 " pathEditMode="relative" rAng="0" ptsTypes="AA">
                                      <p:cBhvr>
                                        <p:cTn id="15" dur="1000" fill="hold"/>
                                        <p:tgtEl>
                                          <p:spTgt spid="35"/>
                                        </p:tgtEl>
                                        <p:attrNameLst>
                                          <p:attrName>ppt_x</p:attrName>
                                          <p:attrName>ppt_y</p:attrName>
                                        </p:attrNameLst>
                                      </p:cBhvr>
                                      <p:rCtr x="2227" y="-139"/>
                                    </p:animMotion>
                                  </p:childTnLst>
                                </p:cTn>
                              </p:par>
                              <p:par>
                                <p:cTn id="16" presetID="42" presetClass="path" presetSubtype="0" accel="50000" decel="50000" fill="hold" grpId="0" nodeType="withEffect">
                                  <p:stCondLst>
                                    <p:cond delay="0"/>
                                  </p:stCondLst>
                                  <p:childTnLst>
                                    <p:animMotion origin="layout" path="M 0.0108 -0.0007 L -0.00013 -0.00023 " pathEditMode="relative" rAng="0" ptsTypes="AA">
                                      <p:cBhvr>
                                        <p:cTn id="17" dur="1000" fill="hold"/>
                                        <p:tgtEl>
                                          <p:spTgt spid="36"/>
                                        </p:tgtEl>
                                        <p:attrNameLst>
                                          <p:attrName>ppt_x</p:attrName>
                                          <p:attrName>ppt_y</p:attrName>
                                        </p:attrNameLst>
                                      </p:cBhvr>
                                      <p:rCtr x="-547" y="23"/>
                                    </p:animMotion>
                                  </p:childTnLst>
                                </p:cTn>
                              </p:par>
                              <p:par>
                                <p:cTn id="18" presetID="10" presetClass="entr" presetSubtype="0"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5" grpId="0"/>
      <p:bldP spid="35" grpId="1"/>
      <p:bldP spid="36" grpId="0"/>
      <p:bldP spid="36" grpId="1"/>
      <p:bldP spid="38" grpId="0" animBg="1"/>
      <p:bldP spid="3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98C50-BEB2-3F8E-F4C7-93FBC60F0C0B}"/>
            </a:ext>
          </a:extLst>
        </p:cNvPr>
        <p:cNvGrpSpPr/>
        <p:nvPr/>
      </p:nvGrpSpPr>
      <p:grpSpPr>
        <a:xfrm>
          <a:off x="0" y="0"/>
          <a:ext cx="0" cy="0"/>
          <a:chOff x="0" y="0"/>
          <a:chExt cx="0" cy="0"/>
        </a:xfrm>
      </p:grpSpPr>
      <p:sp>
        <p:nvSpPr>
          <p:cNvPr id="25" name="Retângulo 24">
            <a:extLst>
              <a:ext uri="{FF2B5EF4-FFF2-40B4-BE49-F238E27FC236}">
                <a16:creationId xmlns:a16="http://schemas.microsoft.com/office/drawing/2014/main" id="{9B2C59B4-2733-C33C-290C-EBB93555CBC2}"/>
              </a:ext>
            </a:extLst>
          </p:cNvPr>
          <p:cNvSpPr/>
          <p:nvPr/>
        </p:nvSpPr>
        <p:spPr>
          <a:xfrm>
            <a:off x="1002620" y="655480"/>
            <a:ext cx="189000" cy="104255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2700">
              <a:solidFill>
                <a:prstClr val="white"/>
              </a:solidFill>
              <a:latin typeface="Calibri" panose="020F0502020204030204"/>
            </a:endParaRPr>
          </a:p>
        </p:txBody>
      </p:sp>
      <p:sp>
        <p:nvSpPr>
          <p:cNvPr id="39" name="CaixaDeTexto 38">
            <a:extLst>
              <a:ext uri="{FF2B5EF4-FFF2-40B4-BE49-F238E27FC236}">
                <a16:creationId xmlns:a16="http://schemas.microsoft.com/office/drawing/2014/main" id="{2F6BC2E0-2FE0-AC78-C3E8-DA248025D51E}"/>
              </a:ext>
            </a:extLst>
          </p:cNvPr>
          <p:cNvSpPr txBox="1"/>
          <p:nvPr/>
        </p:nvSpPr>
        <p:spPr>
          <a:xfrm>
            <a:off x="1143000" y="610969"/>
            <a:ext cx="13417112" cy="646331"/>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pt-BR" sz="3600" b="1" dirty="0"/>
              <a:t>Programa de Universalização do Acesso à Energia Elétrica</a:t>
            </a:r>
          </a:p>
        </p:txBody>
      </p:sp>
      <p:sp>
        <p:nvSpPr>
          <p:cNvPr id="40" name="CaixaDeTexto 39">
            <a:extLst>
              <a:ext uri="{FF2B5EF4-FFF2-40B4-BE49-F238E27FC236}">
                <a16:creationId xmlns:a16="http://schemas.microsoft.com/office/drawing/2014/main" id="{D53572AE-90E3-33C8-D4CE-BE93CF3DC3EF}"/>
              </a:ext>
            </a:extLst>
          </p:cNvPr>
          <p:cNvSpPr txBox="1"/>
          <p:nvPr/>
        </p:nvSpPr>
        <p:spPr>
          <a:xfrm>
            <a:off x="1143000" y="1104900"/>
            <a:ext cx="13417112" cy="584775"/>
          </a:xfrm>
          <a:prstGeom prst="rect">
            <a:avLst/>
          </a:prstGeom>
          <a:noFill/>
        </p:spPr>
        <p:txBody>
          <a:bodyPr wrap="square" rtlCol="0">
            <a:spAutoFit/>
          </a:bodyPr>
          <a:lstStyle/>
          <a:p>
            <a:pPr>
              <a:defRPr/>
            </a:pPr>
            <a:r>
              <a:rPr lang="pt-BR" sz="3200" dirty="0"/>
              <a:t>Programa </a:t>
            </a:r>
            <a:r>
              <a:rPr lang="pt-BR" sz="3200" b="1" dirty="0">
                <a:effectLst>
                  <a:outerShdw blurRad="38100" dist="38100" dir="2700000" algn="tl">
                    <a:srgbClr val="000000">
                      <a:alpha val="43137"/>
                    </a:srgbClr>
                  </a:outerShdw>
                </a:effectLst>
              </a:rPr>
              <a:t>LUZ PARA TODOS</a:t>
            </a:r>
          </a:p>
        </p:txBody>
      </p:sp>
      <p:sp>
        <p:nvSpPr>
          <p:cNvPr id="42" name="Retângulo 41">
            <a:extLst>
              <a:ext uri="{FF2B5EF4-FFF2-40B4-BE49-F238E27FC236}">
                <a16:creationId xmlns:a16="http://schemas.microsoft.com/office/drawing/2014/main" id="{BBF27448-FE9C-4375-023A-E12F717E7F9F}"/>
              </a:ext>
            </a:extLst>
          </p:cNvPr>
          <p:cNvSpPr/>
          <p:nvPr/>
        </p:nvSpPr>
        <p:spPr>
          <a:xfrm>
            <a:off x="0" y="2171700"/>
            <a:ext cx="3352801" cy="7797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43" name="CaixaDeTexto 42">
            <a:extLst>
              <a:ext uri="{FF2B5EF4-FFF2-40B4-BE49-F238E27FC236}">
                <a16:creationId xmlns:a16="http://schemas.microsoft.com/office/drawing/2014/main" id="{A5B27169-4D59-C9D0-6A9D-3FDC04122FB6}"/>
              </a:ext>
            </a:extLst>
          </p:cNvPr>
          <p:cNvSpPr txBox="1"/>
          <p:nvPr/>
        </p:nvSpPr>
        <p:spPr>
          <a:xfrm>
            <a:off x="584675" y="2190311"/>
            <a:ext cx="2768126" cy="769441"/>
          </a:xfrm>
          <a:prstGeom prst="rect">
            <a:avLst/>
          </a:prstGeom>
          <a:noFill/>
        </p:spPr>
        <p:txBody>
          <a:bodyPr wrap="square" rtlCol="0">
            <a:spAutoFit/>
          </a:bodyPr>
          <a:lstStyle/>
          <a:p>
            <a:r>
              <a:rPr lang="pt-BR" sz="4400" b="1" dirty="0">
                <a:solidFill>
                  <a:schemeClr val="bg1"/>
                </a:solidFill>
                <a:latin typeface="Arial Black" panose="020B0A04020102020204" pitchFamily="34" charset="0"/>
                <a:cs typeface="Arial" panose="020B0604020202020204" pitchFamily="34" charset="0"/>
              </a:rPr>
              <a:t>Escolas</a:t>
            </a:r>
            <a:endParaRPr lang="pt-BR" sz="2800" b="1" dirty="0">
              <a:solidFill>
                <a:srgbClr val="00008B"/>
              </a:solidFill>
              <a:latin typeface="Arial Bold"/>
              <a:cs typeface="Arial" panose="020B0604020202020204" pitchFamily="34" charset="0"/>
            </a:endParaRPr>
          </a:p>
        </p:txBody>
      </p:sp>
      <p:pic>
        <p:nvPicPr>
          <p:cNvPr id="9" name="Imagem 8">
            <a:extLst>
              <a:ext uri="{FF2B5EF4-FFF2-40B4-BE49-F238E27FC236}">
                <a16:creationId xmlns:a16="http://schemas.microsoft.com/office/drawing/2014/main" id="{5E45ED85-2905-072E-F9A9-32048A894A2B}"/>
              </a:ext>
            </a:extLst>
          </p:cNvPr>
          <p:cNvPicPr>
            <a:picLocks noChangeAspect="1"/>
          </p:cNvPicPr>
          <p:nvPr/>
        </p:nvPicPr>
        <p:blipFill rotWithShape="1">
          <a:blip r:embed="rId2"/>
          <a:srcRect l="4638" t="12214" b="2458"/>
          <a:stretch/>
        </p:blipFill>
        <p:spPr>
          <a:xfrm>
            <a:off x="10363200" y="1397287"/>
            <a:ext cx="6631607" cy="3218127"/>
          </a:xfrm>
          <a:prstGeom prst="rect">
            <a:avLst/>
          </a:prstGeom>
          <a:ln>
            <a:noFill/>
          </a:ln>
          <a:effectLst>
            <a:outerShdw blurRad="50800" dist="38100" dir="2700000" algn="tl" rotWithShape="0">
              <a:prstClr val="black">
                <a:alpha val="40000"/>
              </a:prstClr>
            </a:outerShdw>
            <a:softEdge rad="112500"/>
          </a:effectLst>
        </p:spPr>
      </p:pic>
      <p:sp>
        <p:nvSpPr>
          <p:cNvPr id="10" name="Retângulo 9">
            <a:extLst>
              <a:ext uri="{FF2B5EF4-FFF2-40B4-BE49-F238E27FC236}">
                <a16:creationId xmlns:a16="http://schemas.microsoft.com/office/drawing/2014/main" id="{9E2F6359-EF12-7391-5769-68504071E38F}"/>
              </a:ext>
            </a:extLst>
          </p:cNvPr>
          <p:cNvSpPr/>
          <p:nvPr/>
        </p:nvSpPr>
        <p:spPr>
          <a:xfrm>
            <a:off x="12420600" y="9667735"/>
            <a:ext cx="3278049" cy="326922"/>
          </a:xfrm>
          <a:prstGeom prst="rect">
            <a:avLst/>
          </a:prstGeom>
          <a:gradFill flip="none" rotWithShape="1">
            <a:gsLst>
              <a:gs pos="0">
                <a:srgbClr val="002060">
                  <a:alpha val="0"/>
                </a:srgbClr>
              </a:gs>
              <a:gs pos="32000">
                <a:srgbClr val="002060">
                  <a:alpha val="40000"/>
                </a:srgbClr>
              </a:gs>
              <a:gs pos="66000">
                <a:srgbClr val="002060">
                  <a:alpha val="60000"/>
                </a:srgbClr>
              </a:gs>
              <a:gs pos="100000">
                <a:srgbClr val="002060">
                  <a:alpha val="8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a:solidFill>
                  <a:srgbClr val="FFFF00"/>
                </a:solidFill>
              </a:rPr>
              <a:t>Escola Boa Esperança – Portel - Marajó</a:t>
            </a:r>
          </a:p>
        </p:txBody>
      </p:sp>
      <p:pic>
        <p:nvPicPr>
          <p:cNvPr id="11" name="Imagem 10">
            <a:extLst>
              <a:ext uri="{FF2B5EF4-FFF2-40B4-BE49-F238E27FC236}">
                <a16:creationId xmlns:a16="http://schemas.microsoft.com/office/drawing/2014/main" id="{6B50705D-BCAC-AF5E-589C-241725218F39}"/>
              </a:ext>
            </a:extLst>
          </p:cNvPr>
          <p:cNvPicPr>
            <a:picLocks noChangeAspect="1"/>
          </p:cNvPicPr>
          <p:nvPr/>
        </p:nvPicPr>
        <p:blipFill rotWithShape="1">
          <a:blip r:embed="rId3"/>
          <a:srcRect t="25064" b="25358"/>
          <a:stretch/>
        </p:blipFill>
        <p:spPr>
          <a:xfrm>
            <a:off x="542550" y="3571159"/>
            <a:ext cx="8601450" cy="3764382"/>
          </a:xfrm>
          <a:prstGeom prst="rect">
            <a:avLst/>
          </a:prstGeom>
          <a:ln>
            <a:noFill/>
          </a:ln>
          <a:effectLst>
            <a:softEdge rad="112500"/>
          </a:effectLst>
        </p:spPr>
      </p:pic>
      <p:sp>
        <p:nvSpPr>
          <p:cNvPr id="12" name="Retângulo 11">
            <a:extLst>
              <a:ext uri="{FF2B5EF4-FFF2-40B4-BE49-F238E27FC236}">
                <a16:creationId xmlns:a16="http://schemas.microsoft.com/office/drawing/2014/main" id="{07E2A8C4-7F47-241F-310A-5780268893F0}"/>
              </a:ext>
            </a:extLst>
          </p:cNvPr>
          <p:cNvSpPr/>
          <p:nvPr/>
        </p:nvSpPr>
        <p:spPr>
          <a:xfrm>
            <a:off x="2743200" y="7736222"/>
            <a:ext cx="3998848" cy="357003"/>
          </a:xfrm>
          <a:prstGeom prst="rect">
            <a:avLst/>
          </a:prstGeom>
          <a:gradFill flip="none" rotWithShape="1">
            <a:gsLst>
              <a:gs pos="0">
                <a:srgbClr val="002060">
                  <a:alpha val="0"/>
                </a:srgbClr>
              </a:gs>
              <a:gs pos="32000">
                <a:srgbClr val="002060">
                  <a:alpha val="40000"/>
                </a:srgbClr>
              </a:gs>
              <a:gs pos="66000">
                <a:srgbClr val="002060">
                  <a:alpha val="60000"/>
                </a:srgbClr>
              </a:gs>
              <a:gs pos="100000">
                <a:srgbClr val="002060">
                  <a:alpha val="8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dirty="0">
                <a:solidFill>
                  <a:srgbClr val="FFFF00"/>
                </a:solidFill>
              </a:rPr>
              <a:t>Escola  Coração de Jesus – Breves - Marajó</a:t>
            </a:r>
          </a:p>
        </p:txBody>
      </p:sp>
      <p:pic>
        <p:nvPicPr>
          <p:cNvPr id="3" name="Imagem 2">
            <a:extLst>
              <a:ext uri="{FF2B5EF4-FFF2-40B4-BE49-F238E27FC236}">
                <a16:creationId xmlns:a16="http://schemas.microsoft.com/office/drawing/2014/main" id="{7C269082-C369-786D-0EFA-D74E3F003E20}"/>
              </a:ext>
            </a:extLst>
          </p:cNvPr>
          <p:cNvPicPr>
            <a:picLocks noChangeAspect="1"/>
          </p:cNvPicPr>
          <p:nvPr/>
        </p:nvPicPr>
        <p:blipFill rotWithShape="1">
          <a:blip r:embed="rId4"/>
          <a:srcRect l="33061" t="-1" r="20060" b="29047"/>
          <a:stretch/>
        </p:blipFill>
        <p:spPr>
          <a:xfrm>
            <a:off x="10921255" y="4731156"/>
            <a:ext cx="5515496" cy="4725107"/>
          </a:xfrm>
          <a:prstGeom prst="rect">
            <a:avLst/>
          </a:prstGeom>
          <a:ln>
            <a:noFill/>
          </a:ln>
          <a:effectLst>
            <a:outerShdw blurRad="50800" dist="38100" dir="5400000" algn="t" rotWithShape="0">
              <a:prstClr val="black">
                <a:alpha val="40000"/>
              </a:prstClr>
            </a:outerShdw>
            <a:softEdge rad="112500"/>
          </a:effectLst>
        </p:spPr>
      </p:pic>
    </p:spTree>
    <p:extLst>
      <p:ext uri="{BB962C8B-B14F-4D97-AF65-F5344CB8AC3E}">
        <p14:creationId xmlns:p14="http://schemas.microsoft.com/office/powerpoint/2010/main" val="332723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1000"/>
                                        <p:tgtEl>
                                          <p:spTgt spid="40"/>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1000"/>
                                        <p:tgtEl>
                                          <p:spTgt spid="39"/>
                                        </p:tgtEl>
                                      </p:cBhvr>
                                    </p:animEffect>
                                  </p:childTnLst>
                                </p:cTn>
                              </p:par>
                              <p:par>
                                <p:cTn id="14" presetID="42" presetClass="path" presetSubtype="0" accel="50000" decel="50000" fill="hold" grpId="0" nodeType="withEffect">
                                  <p:stCondLst>
                                    <p:cond delay="0"/>
                                  </p:stCondLst>
                                  <p:childTnLst>
                                    <p:animMotion origin="layout" path="M -0.04466 0.00393 L -0.00013 0.00116 " pathEditMode="relative" rAng="0" ptsTypes="AA">
                                      <p:cBhvr>
                                        <p:cTn id="15" dur="1000" fill="hold"/>
                                        <p:tgtEl>
                                          <p:spTgt spid="39"/>
                                        </p:tgtEl>
                                        <p:attrNameLst>
                                          <p:attrName>ppt_x</p:attrName>
                                          <p:attrName>ppt_y</p:attrName>
                                        </p:attrNameLst>
                                      </p:cBhvr>
                                      <p:rCtr x="2227" y="-139"/>
                                    </p:animMotion>
                                  </p:childTnLst>
                                </p:cTn>
                              </p:par>
                              <p:par>
                                <p:cTn id="16" presetID="42" presetClass="path" presetSubtype="0" accel="50000" decel="50000" fill="hold" grpId="0" nodeType="withEffect">
                                  <p:stCondLst>
                                    <p:cond delay="0"/>
                                  </p:stCondLst>
                                  <p:childTnLst>
                                    <p:animMotion origin="layout" path="M 0.0108 -0.0007 L -0.00013 -0.00023 " pathEditMode="relative" rAng="0" ptsTypes="AA">
                                      <p:cBhvr>
                                        <p:cTn id="17" dur="1000" fill="hold"/>
                                        <p:tgtEl>
                                          <p:spTgt spid="40"/>
                                        </p:tgtEl>
                                        <p:attrNameLst>
                                          <p:attrName>ppt_x</p:attrName>
                                          <p:attrName>ppt_y</p:attrName>
                                        </p:attrNameLst>
                                      </p:cBhvr>
                                      <p:rCtr x="-547" y="23"/>
                                    </p:animMotion>
                                  </p:childTnLst>
                                </p:cTn>
                              </p:par>
                              <p:par>
                                <p:cTn id="18" presetID="10" presetClass="entr" presetSubtype="0"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9" grpId="0"/>
      <p:bldP spid="39" grpId="1"/>
      <p:bldP spid="40" grpId="0"/>
      <p:bldP spid="40" grpId="1"/>
      <p:bldP spid="42" grpId="0" animBg="1"/>
      <p:bldP spid="4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4304C-B86D-3E47-B03A-79F01C93AE23}"/>
            </a:ext>
          </a:extLst>
        </p:cNvPr>
        <p:cNvGrpSpPr/>
        <p:nvPr/>
      </p:nvGrpSpPr>
      <p:grpSpPr>
        <a:xfrm>
          <a:off x="0" y="0"/>
          <a:ext cx="0" cy="0"/>
          <a:chOff x="0" y="0"/>
          <a:chExt cx="0" cy="0"/>
        </a:xfrm>
      </p:grpSpPr>
      <p:sp>
        <p:nvSpPr>
          <p:cNvPr id="25" name="Retângulo 24">
            <a:extLst>
              <a:ext uri="{FF2B5EF4-FFF2-40B4-BE49-F238E27FC236}">
                <a16:creationId xmlns:a16="http://schemas.microsoft.com/office/drawing/2014/main" id="{C2D24AD3-5AEB-B62B-F918-164299CE3175}"/>
              </a:ext>
            </a:extLst>
          </p:cNvPr>
          <p:cNvSpPr/>
          <p:nvPr/>
        </p:nvSpPr>
        <p:spPr>
          <a:xfrm>
            <a:off x="1002620" y="655480"/>
            <a:ext cx="189000" cy="104255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2700">
              <a:solidFill>
                <a:prstClr val="white"/>
              </a:solidFill>
              <a:latin typeface="Calibri" panose="020F0502020204030204"/>
            </a:endParaRPr>
          </a:p>
        </p:txBody>
      </p:sp>
      <p:sp>
        <p:nvSpPr>
          <p:cNvPr id="39" name="CaixaDeTexto 38">
            <a:extLst>
              <a:ext uri="{FF2B5EF4-FFF2-40B4-BE49-F238E27FC236}">
                <a16:creationId xmlns:a16="http://schemas.microsoft.com/office/drawing/2014/main" id="{D107C30A-4987-3164-A492-B6ED48D6FE9B}"/>
              </a:ext>
            </a:extLst>
          </p:cNvPr>
          <p:cNvSpPr txBox="1"/>
          <p:nvPr/>
        </p:nvSpPr>
        <p:spPr>
          <a:xfrm>
            <a:off x="1143000" y="610969"/>
            <a:ext cx="13417112" cy="646331"/>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pt-BR" sz="3600" b="1" dirty="0"/>
              <a:t>Programa de Universalização do Acesso à Energia Elétrica</a:t>
            </a:r>
          </a:p>
        </p:txBody>
      </p:sp>
      <p:sp>
        <p:nvSpPr>
          <p:cNvPr id="40" name="CaixaDeTexto 39">
            <a:extLst>
              <a:ext uri="{FF2B5EF4-FFF2-40B4-BE49-F238E27FC236}">
                <a16:creationId xmlns:a16="http://schemas.microsoft.com/office/drawing/2014/main" id="{05504B7A-19F3-B13C-CD79-6046ABE4D78D}"/>
              </a:ext>
            </a:extLst>
          </p:cNvPr>
          <p:cNvSpPr txBox="1"/>
          <p:nvPr/>
        </p:nvSpPr>
        <p:spPr>
          <a:xfrm>
            <a:off x="1143000" y="1104900"/>
            <a:ext cx="13417112" cy="584775"/>
          </a:xfrm>
          <a:prstGeom prst="rect">
            <a:avLst/>
          </a:prstGeom>
          <a:noFill/>
        </p:spPr>
        <p:txBody>
          <a:bodyPr wrap="square" rtlCol="0">
            <a:spAutoFit/>
          </a:bodyPr>
          <a:lstStyle/>
          <a:p>
            <a:pPr>
              <a:defRPr/>
            </a:pPr>
            <a:r>
              <a:rPr lang="pt-BR" sz="3200" dirty="0"/>
              <a:t>Programa </a:t>
            </a:r>
            <a:r>
              <a:rPr lang="pt-BR" sz="3200" b="1" dirty="0">
                <a:effectLst>
                  <a:outerShdw blurRad="38100" dist="38100" dir="2700000" algn="tl">
                    <a:srgbClr val="000000">
                      <a:alpha val="43137"/>
                    </a:srgbClr>
                  </a:outerShdw>
                </a:effectLst>
              </a:rPr>
              <a:t>LUZ PARA TODOS</a:t>
            </a:r>
          </a:p>
        </p:txBody>
      </p:sp>
      <p:sp>
        <p:nvSpPr>
          <p:cNvPr id="42" name="Retângulo 41">
            <a:extLst>
              <a:ext uri="{FF2B5EF4-FFF2-40B4-BE49-F238E27FC236}">
                <a16:creationId xmlns:a16="http://schemas.microsoft.com/office/drawing/2014/main" id="{53A6B5B2-0E2F-68E8-A1ED-1904948D577F}"/>
              </a:ext>
            </a:extLst>
          </p:cNvPr>
          <p:cNvSpPr/>
          <p:nvPr/>
        </p:nvSpPr>
        <p:spPr>
          <a:xfrm>
            <a:off x="0" y="2171700"/>
            <a:ext cx="12649200" cy="7797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43" name="CaixaDeTexto 42">
            <a:extLst>
              <a:ext uri="{FF2B5EF4-FFF2-40B4-BE49-F238E27FC236}">
                <a16:creationId xmlns:a16="http://schemas.microsoft.com/office/drawing/2014/main" id="{CC7DB2B1-9225-6155-8E8B-98428033F0DC}"/>
              </a:ext>
            </a:extLst>
          </p:cNvPr>
          <p:cNvSpPr txBox="1"/>
          <p:nvPr/>
        </p:nvSpPr>
        <p:spPr>
          <a:xfrm>
            <a:off x="212825" y="2190311"/>
            <a:ext cx="10988575" cy="769441"/>
          </a:xfrm>
          <a:prstGeom prst="rect">
            <a:avLst/>
          </a:prstGeom>
          <a:noFill/>
        </p:spPr>
        <p:txBody>
          <a:bodyPr wrap="square" rtlCol="0">
            <a:spAutoFit/>
          </a:bodyPr>
          <a:lstStyle/>
          <a:p>
            <a:r>
              <a:rPr lang="pt-BR" sz="4400" b="1" dirty="0">
                <a:solidFill>
                  <a:schemeClr val="bg1"/>
                </a:solidFill>
                <a:latin typeface="Arial Black" panose="020B0A04020102020204" pitchFamily="34" charset="0"/>
                <a:cs typeface="Arial" panose="020B0604020202020204" pitchFamily="34" charset="0"/>
              </a:rPr>
              <a:t>DESTAQUE – 119 Escolas (Breves)</a:t>
            </a:r>
            <a:endParaRPr lang="pt-BR" sz="2800" b="1" dirty="0">
              <a:solidFill>
                <a:srgbClr val="00008B"/>
              </a:solidFill>
              <a:latin typeface="Arial Bold"/>
              <a:cs typeface="Arial" panose="020B0604020202020204" pitchFamily="34" charset="0"/>
            </a:endParaRPr>
          </a:p>
        </p:txBody>
      </p:sp>
      <p:pic>
        <p:nvPicPr>
          <p:cNvPr id="2" name="Imagem 1">
            <a:extLst>
              <a:ext uri="{FF2B5EF4-FFF2-40B4-BE49-F238E27FC236}">
                <a16:creationId xmlns:a16="http://schemas.microsoft.com/office/drawing/2014/main" id="{13A82E6A-B45D-23F1-B8CA-4FBEFCAC19A6}"/>
              </a:ext>
            </a:extLst>
          </p:cNvPr>
          <p:cNvPicPr>
            <a:picLocks noChangeAspect="1"/>
          </p:cNvPicPr>
          <p:nvPr/>
        </p:nvPicPr>
        <p:blipFill>
          <a:blip r:embed="rId2"/>
          <a:stretch>
            <a:fillRect/>
          </a:stretch>
        </p:blipFill>
        <p:spPr>
          <a:xfrm flipH="1">
            <a:off x="1279977" y="4329974"/>
            <a:ext cx="3696705" cy="2201324"/>
          </a:xfrm>
          <a:prstGeom prst="rect">
            <a:avLst/>
          </a:prstGeom>
        </p:spPr>
      </p:pic>
      <p:pic>
        <p:nvPicPr>
          <p:cNvPr id="4" name="Imagem 3">
            <a:extLst>
              <a:ext uri="{FF2B5EF4-FFF2-40B4-BE49-F238E27FC236}">
                <a16:creationId xmlns:a16="http://schemas.microsoft.com/office/drawing/2014/main" id="{9D703CBC-16DF-38AA-75D4-A07CF2126C1A}"/>
              </a:ext>
            </a:extLst>
          </p:cNvPr>
          <p:cNvPicPr>
            <a:picLocks noChangeAspect="1"/>
          </p:cNvPicPr>
          <p:nvPr/>
        </p:nvPicPr>
        <p:blipFill>
          <a:blip r:embed="rId3"/>
          <a:stretch>
            <a:fillRect/>
          </a:stretch>
        </p:blipFill>
        <p:spPr>
          <a:xfrm>
            <a:off x="1472269" y="6937444"/>
            <a:ext cx="3362183" cy="2481245"/>
          </a:xfrm>
          <a:prstGeom prst="rect">
            <a:avLst/>
          </a:prstGeom>
        </p:spPr>
      </p:pic>
      <p:pic>
        <p:nvPicPr>
          <p:cNvPr id="5" name="Imagem 4">
            <a:extLst>
              <a:ext uri="{FF2B5EF4-FFF2-40B4-BE49-F238E27FC236}">
                <a16:creationId xmlns:a16="http://schemas.microsoft.com/office/drawing/2014/main" id="{443A19E5-59A0-7D5C-7983-B772FAFDBE57}"/>
              </a:ext>
            </a:extLst>
          </p:cNvPr>
          <p:cNvPicPr>
            <a:picLocks noChangeAspect="1"/>
          </p:cNvPicPr>
          <p:nvPr/>
        </p:nvPicPr>
        <p:blipFill>
          <a:blip r:embed="rId4"/>
          <a:stretch>
            <a:fillRect/>
          </a:stretch>
        </p:blipFill>
        <p:spPr>
          <a:xfrm>
            <a:off x="5655675" y="4445541"/>
            <a:ext cx="3505368" cy="2106816"/>
          </a:xfrm>
          <a:prstGeom prst="rect">
            <a:avLst/>
          </a:prstGeom>
        </p:spPr>
      </p:pic>
      <p:pic>
        <p:nvPicPr>
          <p:cNvPr id="6" name="Imagem 5">
            <a:extLst>
              <a:ext uri="{FF2B5EF4-FFF2-40B4-BE49-F238E27FC236}">
                <a16:creationId xmlns:a16="http://schemas.microsoft.com/office/drawing/2014/main" id="{C5F1B79C-4468-B702-81B5-3D4E80376CFA}"/>
              </a:ext>
            </a:extLst>
          </p:cNvPr>
          <p:cNvPicPr>
            <a:picLocks noChangeAspect="1"/>
          </p:cNvPicPr>
          <p:nvPr/>
        </p:nvPicPr>
        <p:blipFill>
          <a:blip r:embed="rId5"/>
          <a:stretch>
            <a:fillRect/>
          </a:stretch>
        </p:blipFill>
        <p:spPr>
          <a:xfrm>
            <a:off x="5476011" y="7371733"/>
            <a:ext cx="3864696" cy="2315624"/>
          </a:xfrm>
          <a:prstGeom prst="rect">
            <a:avLst/>
          </a:prstGeom>
        </p:spPr>
      </p:pic>
      <p:pic>
        <p:nvPicPr>
          <p:cNvPr id="7" name="Imagem 6">
            <a:extLst>
              <a:ext uri="{FF2B5EF4-FFF2-40B4-BE49-F238E27FC236}">
                <a16:creationId xmlns:a16="http://schemas.microsoft.com/office/drawing/2014/main" id="{8C000C8D-3B38-1E26-4E32-8363B84F1CE1}"/>
              </a:ext>
            </a:extLst>
          </p:cNvPr>
          <p:cNvPicPr>
            <a:picLocks noChangeAspect="1"/>
          </p:cNvPicPr>
          <p:nvPr/>
        </p:nvPicPr>
        <p:blipFill>
          <a:blip r:embed="rId6"/>
          <a:stretch>
            <a:fillRect/>
          </a:stretch>
        </p:blipFill>
        <p:spPr>
          <a:xfrm>
            <a:off x="10348654" y="3763499"/>
            <a:ext cx="3280673" cy="2481245"/>
          </a:xfrm>
          <a:prstGeom prst="rect">
            <a:avLst/>
          </a:prstGeom>
        </p:spPr>
      </p:pic>
      <p:pic>
        <p:nvPicPr>
          <p:cNvPr id="8" name="Imagem 7">
            <a:extLst>
              <a:ext uri="{FF2B5EF4-FFF2-40B4-BE49-F238E27FC236}">
                <a16:creationId xmlns:a16="http://schemas.microsoft.com/office/drawing/2014/main" id="{316C0A50-E7E9-245C-215C-370FC5438C77}"/>
              </a:ext>
            </a:extLst>
          </p:cNvPr>
          <p:cNvPicPr>
            <a:picLocks noChangeAspect="1"/>
          </p:cNvPicPr>
          <p:nvPr/>
        </p:nvPicPr>
        <p:blipFill>
          <a:blip r:embed="rId7"/>
          <a:stretch>
            <a:fillRect/>
          </a:stretch>
        </p:blipFill>
        <p:spPr>
          <a:xfrm>
            <a:off x="10176782" y="6647766"/>
            <a:ext cx="3651731" cy="2698200"/>
          </a:xfrm>
          <a:prstGeom prst="rect">
            <a:avLst/>
          </a:prstGeom>
        </p:spPr>
      </p:pic>
      <p:pic>
        <p:nvPicPr>
          <p:cNvPr id="13" name="Imagem 12">
            <a:extLst>
              <a:ext uri="{FF2B5EF4-FFF2-40B4-BE49-F238E27FC236}">
                <a16:creationId xmlns:a16="http://schemas.microsoft.com/office/drawing/2014/main" id="{A294CC3C-14EC-CF06-F310-0B3CE7BCDCFF}"/>
              </a:ext>
            </a:extLst>
          </p:cNvPr>
          <p:cNvPicPr>
            <a:picLocks noChangeAspect="1"/>
          </p:cNvPicPr>
          <p:nvPr/>
        </p:nvPicPr>
        <p:blipFill>
          <a:blip r:embed="rId8"/>
          <a:stretch>
            <a:fillRect/>
          </a:stretch>
        </p:blipFill>
        <p:spPr>
          <a:xfrm>
            <a:off x="14148179" y="3720326"/>
            <a:ext cx="3632352" cy="2698200"/>
          </a:xfrm>
          <a:prstGeom prst="rect">
            <a:avLst/>
          </a:prstGeom>
        </p:spPr>
      </p:pic>
      <p:pic>
        <p:nvPicPr>
          <p:cNvPr id="14" name="Imagem 13">
            <a:extLst>
              <a:ext uri="{FF2B5EF4-FFF2-40B4-BE49-F238E27FC236}">
                <a16:creationId xmlns:a16="http://schemas.microsoft.com/office/drawing/2014/main" id="{037B6FEB-E3B7-2EBC-894A-BDA690C48060}"/>
              </a:ext>
            </a:extLst>
          </p:cNvPr>
          <p:cNvPicPr>
            <a:picLocks noChangeAspect="1"/>
          </p:cNvPicPr>
          <p:nvPr/>
        </p:nvPicPr>
        <p:blipFill>
          <a:blip r:embed="rId9"/>
          <a:stretch>
            <a:fillRect/>
          </a:stretch>
        </p:blipFill>
        <p:spPr>
          <a:xfrm>
            <a:off x="14250612" y="7051750"/>
            <a:ext cx="3458757" cy="2539292"/>
          </a:xfrm>
          <a:prstGeom prst="rect">
            <a:avLst/>
          </a:prstGeom>
        </p:spPr>
      </p:pic>
      <p:sp>
        <p:nvSpPr>
          <p:cNvPr id="15" name="Forma Livre 25">
            <a:extLst>
              <a:ext uri="{FF2B5EF4-FFF2-40B4-BE49-F238E27FC236}">
                <a16:creationId xmlns:a16="http://schemas.microsoft.com/office/drawing/2014/main" id="{DFE05408-F109-802A-F8F5-38EAAE2CBB38}"/>
              </a:ext>
            </a:extLst>
          </p:cNvPr>
          <p:cNvSpPr/>
          <p:nvPr/>
        </p:nvSpPr>
        <p:spPr>
          <a:xfrm>
            <a:off x="6945930" y="9687357"/>
            <a:ext cx="5017470" cy="854164"/>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0025" tIns="200025" rIns="200025" bIns="200025" numCol="1" spcCol="1270" anchor="t" anchorCtr="0">
            <a:noAutofit/>
          </a:bodyPr>
          <a:lstStyle/>
          <a:p>
            <a:pPr algn="ctr" defTabSz="2333625">
              <a:lnSpc>
                <a:spcPct val="90000"/>
              </a:lnSpc>
              <a:spcBef>
                <a:spcPct val="0"/>
              </a:spcBef>
              <a:spcAft>
                <a:spcPct val="35000"/>
              </a:spcAft>
            </a:pPr>
            <a:r>
              <a:rPr lang="pt-BR" b="1" dirty="0"/>
              <a:t>FOTO: Equatorial Pará</a:t>
            </a:r>
          </a:p>
        </p:txBody>
      </p:sp>
    </p:spTree>
    <p:extLst>
      <p:ext uri="{BB962C8B-B14F-4D97-AF65-F5344CB8AC3E}">
        <p14:creationId xmlns:p14="http://schemas.microsoft.com/office/powerpoint/2010/main" val="211753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1000"/>
                                        <p:tgtEl>
                                          <p:spTgt spid="40"/>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1000"/>
                                        <p:tgtEl>
                                          <p:spTgt spid="39"/>
                                        </p:tgtEl>
                                      </p:cBhvr>
                                    </p:animEffect>
                                  </p:childTnLst>
                                </p:cTn>
                              </p:par>
                              <p:par>
                                <p:cTn id="14" presetID="42" presetClass="path" presetSubtype="0" accel="50000" decel="50000" fill="hold" grpId="0" nodeType="withEffect">
                                  <p:stCondLst>
                                    <p:cond delay="0"/>
                                  </p:stCondLst>
                                  <p:childTnLst>
                                    <p:animMotion origin="layout" path="M -0.04466 0.00393 L -0.00013 0.00116 " pathEditMode="relative" rAng="0" ptsTypes="AA">
                                      <p:cBhvr>
                                        <p:cTn id="15" dur="1000" fill="hold"/>
                                        <p:tgtEl>
                                          <p:spTgt spid="39"/>
                                        </p:tgtEl>
                                        <p:attrNameLst>
                                          <p:attrName>ppt_x</p:attrName>
                                          <p:attrName>ppt_y</p:attrName>
                                        </p:attrNameLst>
                                      </p:cBhvr>
                                      <p:rCtr x="2227" y="-139"/>
                                    </p:animMotion>
                                  </p:childTnLst>
                                </p:cTn>
                              </p:par>
                              <p:par>
                                <p:cTn id="16" presetID="42" presetClass="path" presetSubtype="0" accel="50000" decel="50000" fill="hold" grpId="0" nodeType="withEffect">
                                  <p:stCondLst>
                                    <p:cond delay="0"/>
                                  </p:stCondLst>
                                  <p:childTnLst>
                                    <p:animMotion origin="layout" path="M 0.0108 -0.0007 L -0.00013 -0.00023 " pathEditMode="relative" rAng="0" ptsTypes="AA">
                                      <p:cBhvr>
                                        <p:cTn id="17" dur="1000" fill="hold"/>
                                        <p:tgtEl>
                                          <p:spTgt spid="40"/>
                                        </p:tgtEl>
                                        <p:attrNameLst>
                                          <p:attrName>ppt_x</p:attrName>
                                          <p:attrName>ppt_y</p:attrName>
                                        </p:attrNameLst>
                                      </p:cBhvr>
                                      <p:rCtr x="-547" y="23"/>
                                    </p:animMotion>
                                  </p:childTnLst>
                                </p:cTn>
                              </p:par>
                              <p:par>
                                <p:cTn id="18" presetID="10" presetClass="entr" presetSubtype="0"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9" grpId="0"/>
      <p:bldP spid="39" grpId="1"/>
      <p:bldP spid="40" grpId="0"/>
      <p:bldP spid="40" grpId="1"/>
      <p:bldP spid="42" grpId="0" animBg="1"/>
      <p:bldP spid="4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5577C-C803-06A7-848F-D6262A75BF0F}"/>
            </a:ext>
          </a:extLst>
        </p:cNvPr>
        <p:cNvGrpSpPr/>
        <p:nvPr/>
      </p:nvGrpSpPr>
      <p:grpSpPr>
        <a:xfrm>
          <a:off x="0" y="0"/>
          <a:ext cx="0" cy="0"/>
          <a:chOff x="0" y="0"/>
          <a:chExt cx="0" cy="0"/>
        </a:xfrm>
      </p:grpSpPr>
      <p:pic>
        <p:nvPicPr>
          <p:cNvPr id="18" name="Imagem 17">
            <a:extLst>
              <a:ext uri="{FF2B5EF4-FFF2-40B4-BE49-F238E27FC236}">
                <a16:creationId xmlns:a16="http://schemas.microsoft.com/office/drawing/2014/main" id="{3C3622AB-1F1D-BB88-9A21-5386AE78AB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0" y="2703417"/>
            <a:ext cx="3946725" cy="1018632"/>
          </a:xfrm>
          <a:prstGeom prst="rect">
            <a:avLst/>
          </a:prstGeom>
        </p:spPr>
      </p:pic>
      <p:sp>
        <p:nvSpPr>
          <p:cNvPr id="7" name="CaixaDeTexto 6">
            <a:extLst>
              <a:ext uri="{FF2B5EF4-FFF2-40B4-BE49-F238E27FC236}">
                <a16:creationId xmlns:a16="http://schemas.microsoft.com/office/drawing/2014/main" id="{1E40ED95-DDD7-69F9-4EF1-DA7DD9EE9DFE}"/>
              </a:ext>
            </a:extLst>
          </p:cNvPr>
          <p:cNvSpPr txBox="1"/>
          <p:nvPr/>
        </p:nvSpPr>
        <p:spPr>
          <a:xfrm>
            <a:off x="203655" y="7007834"/>
            <a:ext cx="8379685" cy="1446550"/>
          </a:xfrm>
          <a:prstGeom prst="rect">
            <a:avLst/>
          </a:prstGeom>
          <a:noFill/>
        </p:spPr>
        <p:txBody>
          <a:bodyPr wrap="square">
            <a:spAutoFit/>
          </a:bodyPr>
          <a:lstStyle/>
          <a:p>
            <a:r>
              <a:rPr lang="pt-BR" sz="2200" dirty="0">
                <a:effectLst/>
                <a:latin typeface="Segoe UI Black" panose="020B0A02040204020203" pitchFamily="34" charset="0"/>
                <a:ea typeface="Segoe UI Black" panose="020B0A02040204020203" pitchFamily="34" charset="0"/>
                <a:cs typeface="Times New Roman" panose="02020603050405020304" pitchFamily="18" charset="0"/>
              </a:rPr>
              <a:t>Ministério de Minas e Energia (MME)</a:t>
            </a:r>
          </a:p>
          <a:p>
            <a:r>
              <a:rPr lang="pt-BR" sz="2200" dirty="0">
                <a:effectLst/>
                <a:latin typeface="Segoe UI Black" panose="020B0A02040204020203" pitchFamily="34" charset="0"/>
                <a:ea typeface="Segoe UI Black" panose="020B0A02040204020203" pitchFamily="34" charset="0"/>
                <a:cs typeface="Times New Roman" panose="02020603050405020304" pitchFamily="18" charset="0"/>
              </a:rPr>
              <a:t>Secretaria Nacional de Energia Elétrica (SNEE)</a:t>
            </a:r>
          </a:p>
          <a:p>
            <a:r>
              <a:rPr lang="pt-BR" sz="2200" dirty="0">
                <a:latin typeface="Segoe UI Black" panose="020B0A02040204020203" pitchFamily="34" charset="0"/>
                <a:ea typeface="Segoe UI Black" panose="020B0A02040204020203" pitchFamily="34" charset="0"/>
                <a:cs typeface="Times New Roman" panose="02020603050405020304" pitchFamily="18" charset="0"/>
              </a:rPr>
              <a:t>Departamento de Universalização e Políticas Sociais de Energia Elétrica(DUPS)</a:t>
            </a:r>
          </a:p>
        </p:txBody>
      </p:sp>
      <p:sp>
        <p:nvSpPr>
          <p:cNvPr id="11" name="CaixaDeTexto 10">
            <a:extLst>
              <a:ext uri="{FF2B5EF4-FFF2-40B4-BE49-F238E27FC236}">
                <a16:creationId xmlns:a16="http://schemas.microsoft.com/office/drawing/2014/main" id="{8304537B-7B9D-434B-CFA2-DDFEBA42D3B8}"/>
              </a:ext>
            </a:extLst>
          </p:cNvPr>
          <p:cNvSpPr txBox="1"/>
          <p:nvPr/>
        </p:nvSpPr>
        <p:spPr>
          <a:xfrm>
            <a:off x="769911" y="4471026"/>
            <a:ext cx="7525950" cy="1323439"/>
          </a:xfrm>
          <a:prstGeom prst="rect">
            <a:avLst/>
          </a:prstGeom>
          <a:noFill/>
        </p:spPr>
        <p:txBody>
          <a:bodyPr wrap="square" rtlCol="0">
            <a:spAutoFit/>
          </a:bodyPr>
          <a:lstStyle/>
          <a:p>
            <a:pPr algn="ctr"/>
            <a:r>
              <a:rPr lang="pt-BR" sz="4000" b="1" dirty="0">
                <a:solidFill>
                  <a:schemeClr val="tx2">
                    <a:lumMod val="75000"/>
                  </a:schemeClr>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II FÓRUM GAEPE – Arquipélago do Marajó</a:t>
            </a:r>
            <a:endParaRPr lang="pt-BR" sz="4000" b="1" dirty="0">
              <a:solidFill>
                <a:schemeClr val="tx2">
                  <a:lumMod val="75000"/>
                </a:schemeClr>
              </a:solidFill>
              <a:effectLst>
                <a:outerShdw blurRad="38100" dist="38100" dir="2700000" algn="tl">
                  <a:srgbClr val="000000">
                    <a:alpha val="43137"/>
                  </a:srgbClr>
                </a:outerShdw>
              </a:effectLst>
              <a:latin typeface="Arial Bold"/>
            </a:endParaRPr>
          </a:p>
        </p:txBody>
      </p:sp>
      <p:sp>
        <p:nvSpPr>
          <p:cNvPr id="2" name="Retângulo 1">
            <a:extLst>
              <a:ext uri="{FF2B5EF4-FFF2-40B4-BE49-F238E27FC236}">
                <a16:creationId xmlns:a16="http://schemas.microsoft.com/office/drawing/2014/main" id="{6E7352F4-5065-C03E-5A39-26E588CAC44F}"/>
              </a:ext>
            </a:extLst>
          </p:cNvPr>
          <p:cNvSpPr/>
          <p:nvPr/>
        </p:nvSpPr>
        <p:spPr>
          <a:xfrm>
            <a:off x="-19650" y="889786"/>
            <a:ext cx="8891751" cy="1186934"/>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700"/>
          </a:p>
        </p:txBody>
      </p:sp>
      <p:sp>
        <p:nvSpPr>
          <p:cNvPr id="5" name="CaixaDeTexto 4">
            <a:extLst>
              <a:ext uri="{FF2B5EF4-FFF2-40B4-BE49-F238E27FC236}">
                <a16:creationId xmlns:a16="http://schemas.microsoft.com/office/drawing/2014/main" id="{6AE71DC5-3433-F008-42B2-9939DC3462D8}"/>
              </a:ext>
            </a:extLst>
          </p:cNvPr>
          <p:cNvSpPr txBox="1"/>
          <p:nvPr/>
        </p:nvSpPr>
        <p:spPr>
          <a:xfrm>
            <a:off x="1538860" y="1033836"/>
            <a:ext cx="8062340" cy="861774"/>
          </a:xfrm>
          <a:prstGeom prst="rect">
            <a:avLst/>
          </a:prstGeom>
          <a:noFill/>
        </p:spPr>
        <p:txBody>
          <a:bodyPr wrap="square" rtlCol="0">
            <a:spAutoFit/>
          </a:bodyPr>
          <a:lstStyle/>
          <a:p>
            <a:r>
              <a:rPr lang="en-US" sz="5000" dirty="0">
                <a:solidFill>
                  <a:schemeClr val="bg1"/>
                </a:solidFill>
                <a:latin typeface="Segoe UI Black" panose="020B0A02040204020203" pitchFamily="34" charset="0"/>
                <a:ea typeface="Segoe UI Black" panose="020B0A02040204020203" pitchFamily="34" charset="0"/>
              </a:rPr>
              <a:t>LUZ PARA TODOS</a:t>
            </a:r>
            <a:endParaRPr lang="pt-BR" sz="5000" dirty="0">
              <a:solidFill>
                <a:schemeClr val="bg1"/>
              </a:solidFill>
              <a:latin typeface="Segoe UI Black" panose="020B0A02040204020203" pitchFamily="34" charset="0"/>
              <a:ea typeface="Segoe UI Black" panose="020B0A02040204020203" pitchFamily="34" charset="0"/>
            </a:endParaRPr>
          </a:p>
        </p:txBody>
      </p:sp>
      <p:sp>
        <p:nvSpPr>
          <p:cNvPr id="9" name="CaixaDeTexto 8">
            <a:extLst>
              <a:ext uri="{FF2B5EF4-FFF2-40B4-BE49-F238E27FC236}">
                <a16:creationId xmlns:a16="http://schemas.microsoft.com/office/drawing/2014/main" id="{BF384B3D-1F62-32AE-458F-7913321F68F8}"/>
              </a:ext>
            </a:extLst>
          </p:cNvPr>
          <p:cNvSpPr txBox="1"/>
          <p:nvPr/>
        </p:nvSpPr>
        <p:spPr>
          <a:xfrm>
            <a:off x="172279" y="8673817"/>
            <a:ext cx="8037443" cy="769441"/>
          </a:xfrm>
          <a:prstGeom prst="rect">
            <a:avLst/>
          </a:prstGeom>
          <a:noFill/>
        </p:spPr>
        <p:txBody>
          <a:bodyPr wrap="square">
            <a:spAutoFit/>
          </a:bodyPr>
          <a:lstStyle/>
          <a:p>
            <a:pPr algn="ctr"/>
            <a:r>
              <a:rPr lang="pt-BR" sz="2200" dirty="0">
                <a:effectLst/>
                <a:latin typeface="Segoe UI Black" panose="020B0A02040204020203" pitchFamily="34" charset="0"/>
                <a:ea typeface="Segoe UI Black" panose="020B0A02040204020203" pitchFamily="34" charset="0"/>
                <a:cs typeface="Times New Roman" panose="02020603050405020304" pitchFamily="18" charset="0"/>
              </a:rPr>
              <a:t>André Dias</a:t>
            </a:r>
          </a:p>
          <a:p>
            <a:pPr algn="ctr"/>
            <a:r>
              <a:rPr lang="pt-BR" sz="2200" dirty="0">
                <a:latin typeface="Segoe UI Black" panose="020B0A02040204020203" pitchFamily="34" charset="0"/>
                <a:ea typeface="Segoe UI Black" panose="020B0A02040204020203" pitchFamily="34" charset="0"/>
                <a:cs typeface="Times New Roman" panose="02020603050405020304" pitchFamily="18" charset="0"/>
              </a:rPr>
              <a:t>andre.dias@mme.gov.br</a:t>
            </a:r>
          </a:p>
        </p:txBody>
      </p:sp>
      <p:sp>
        <p:nvSpPr>
          <p:cNvPr id="15" name="CaixaDeTexto 14">
            <a:extLst>
              <a:ext uri="{FF2B5EF4-FFF2-40B4-BE49-F238E27FC236}">
                <a16:creationId xmlns:a16="http://schemas.microsoft.com/office/drawing/2014/main" id="{98856182-9691-56C5-81AC-C7F91FF6E506}"/>
              </a:ext>
            </a:extLst>
          </p:cNvPr>
          <p:cNvSpPr txBox="1"/>
          <p:nvPr/>
        </p:nvSpPr>
        <p:spPr>
          <a:xfrm>
            <a:off x="172279" y="9790863"/>
            <a:ext cx="8037443" cy="369332"/>
          </a:xfrm>
          <a:prstGeom prst="rect">
            <a:avLst/>
          </a:prstGeom>
          <a:noFill/>
        </p:spPr>
        <p:txBody>
          <a:bodyPr wrap="square">
            <a:spAutoFit/>
          </a:bodyPr>
          <a:lstStyle/>
          <a:p>
            <a:r>
              <a:rPr lang="pt-BR" dirty="0">
                <a:latin typeface="Segoe UI Black" panose="020B0A02040204020203" pitchFamily="34" charset="0"/>
                <a:ea typeface="Segoe UI Black" panose="020B0A02040204020203" pitchFamily="34" charset="0"/>
                <a:cs typeface="Times New Roman" panose="02020603050405020304" pitchFamily="18" charset="0"/>
              </a:rPr>
              <a:t>19 de novembro de 2024</a:t>
            </a:r>
          </a:p>
        </p:txBody>
      </p:sp>
      <p:grpSp>
        <p:nvGrpSpPr>
          <p:cNvPr id="12" name="Agrupar 11">
            <a:extLst>
              <a:ext uri="{FF2B5EF4-FFF2-40B4-BE49-F238E27FC236}">
                <a16:creationId xmlns:a16="http://schemas.microsoft.com/office/drawing/2014/main" id="{13791FCA-8A5F-2033-6B75-2D0376225FA5}"/>
              </a:ext>
            </a:extLst>
          </p:cNvPr>
          <p:cNvGrpSpPr/>
          <p:nvPr/>
        </p:nvGrpSpPr>
        <p:grpSpPr>
          <a:xfrm>
            <a:off x="8458200" y="0"/>
            <a:ext cx="9829800" cy="10287000"/>
            <a:chOff x="8458200" y="0"/>
            <a:chExt cx="9829800" cy="10287000"/>
          </a:xfrm>
        </p:grpSpPr>
        <p:pic>
          <p:nvPicPr>
            <p:cNvPr id="6" name="Imagem 5">
              <a:extLst>
                <a:ext uri="{FF2B5EF4-FFF2-40B4-BE49-F238E27FC236}">
                  <a16:creationId xmlns:a16="http://schemas.microsoft.com/office/drawing/2014/main" id="{7091072F-C7B1-B346-9F89-21C1C165BC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447" r="26407" b="285"/>
            <a:stretch/>
          </p:blipFill>
          <p:spPr>
            <a:xfrm>
              <a:off x="8458200" y="0"/>
              <a:ext cx="9829800" cy="10287000"/>
            </a:xfrm>
            <a:prstGeom prst="flowChartInputOutput">
              <a:avLst/>
            </a:prstGeom>
          </p:spPr>
        </p:pic>
        <p:pic>
          <p:nvPicPr>
            <p:cNvPr id="10" name="Imagem 9">
              <a:extLst>
                <a:ext uri="{FF2B5EF4-FFF2-40B4-BE49-F238E27FC236}">
                  <a16:creationId xmlns:a16="http://schemas.microsoft.com/office/drawing/2014/main" id="{F0C033E0-5809-90B7-0B83-01662234C2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337" r="26407" b="285"/>
            <a:stretch/>
          </p:blipFill>
          <p:spPr>
            <a:xfrm>
              <a:off x="11506200" y="0"/>
              <a:ext cx="6781800" cy="10287000"/>
            </a:xfrm>
            <a:prstGeom prst="rect">
              <a:avLst/>
            </a:prstGeom>
          </p:spPr>
        </p:pic>
      </p:grpSp>
    </p:spTree>
    <p:extLst>
      <p:ext uri="{BB962C8B-B14F-4D97-AF65-F5344CB8AC3E}">
        <p14:creationId xmlns:p14="http://schemas.microsoft.com/office/powerpoint/2010/main" val="2873225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ângulo 21"/>
          <p:cNvSpPr/>
          <p:nvPr/>
        </p:nvSpPr>
        <p:spPr>
          <a:xfrm>
            <a:off x="-2" y="2099808"/>
            <a:ext cx="5872944" cy="78483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700"/>
          </a:p>
        </p:txBody>
      </p:sp>
      <p:sp>
        <p:nvSpPr>
          <p:cNvPr id="23" name="CaixaDeTexto 22"/>
          <p:cNvSpPr txBox="1"/>
          <p:nvPr/>
        </p:nvSpPr>
        <p:spPr>
          <a:xfrm>
            <a:off x="659127" y="2099834"/>
            <a:ext cx="5072843" cy="738664"/>
          </a:xfrm>
          <a:prstGeom prst="rect">
            <a:avLst/>
          </a:prstGeom>
          <a:noFill/>
        </p:spPr>
        <p:txBody>
          <a:bodyPr wrap="square" rtlCol="0">
            <a:spAutoFit/>
          </a:bodyPr>
          <a:lstStyle/>
          <a:p>
            <a:r>
              <a:rPr lang="pt-BR" sz="4200" b="1" dirty="0">
                <a:solidFill>
                  <a:schemeClr val="bg1"/>
                </a:solidFill>
                <a:latin typeface="Arial Black" panose="020B0A04020102020204" pitchFamily="34" charset="0"/>
                <a:cs typeface="Arial" panose="020B0604020202020204" pitchFamily="34" charset="0"/>
              </a:rPr>
              <a:t>Marco Temporal</a:t>
            </a:r>
            <a:endParaRPr lang="pt-BR" sz="2700" b="1" dirty="0">
              <a:solidFill>
                <a:srgbClr val="00008B"/>
              </a:solidFill>
              <a:latin typeface="Arial Bold"/>
              <a:cs typeface="Arial" panose="020B0604020202020204" pitchFamily="34" charset="0"/>
            </a:endParaRPr>
          </a:p>
        </p:txBody>
      </p:sp>
      <p:sp>
        <p:nvSpPr>
          <p:cNvPr id="28" name="CaixaDeTexto 27">
            <a:extLst>
              <a:ext uri="{FF2B5EF4-FFF2-40B4-BE49-F238E27FC236}">
                <a16:creationId xmlns:a16="http://schemas.microsoft.com/office/drawing/2014/main" id="{0AF40A39-3B8B-4815-8862-3DE8A9E9008E}"/>
              </a:ext>
            </a:extLst>
          </p:cNvPr>
          <p:cNvSpPr txBox="1"/>
          <p:nvPr/>
        </p:nvSpPr>
        <p:spPr>
          <a:xfrm>
            <a:off x="1171983" y="545491"/>
            <a:ext cx="13001217" cy="738664"/>
          </a:xfrm>
          <a:prstGeom prst="rect">
            <a:avLst/>
          </a:prstGeom>
          <a:noFill/>
        </p:spPr>
        <p:txBody>
          <a:bodyPr wrap="square" rtlCol="0">
            <a:spAutoFit/>
          </a:bodyPr>
          <a:lstStyle/>
          <a:p>
            <a:pPr defTabSz="2743200">
              <a:defRPr/>
            </a:pPr>
            <a:r>
              <a:rPr lang="pt-BR" sz="4200" b="1" dirty="0">
                <a:solidFill>
                  <a:prstClr val="black"/>
                </a:solidFill>
                <a:latin typeface="Calibri" panose="020F0502020204030204"/>
              </a:rPr>
              <a:t>Programa de Universalização do Acesso à Energia Elétrica</a:t>
            </a:r>
          </a:p>
        </p:txBody>
      </p:sp>
      <p:sp>
        <p:nvSpPr>
          <p:cNvPr id="29" name="CaixaDeTexto 28">
            <a:extLst>
              <a:ext uri="{FF2B5EF4-FFF2-40B4-BE49-F238E27FC236}">
                <a16:creationId xmlns:a16="http://schemas.microsoft.com/office/drawing/2014/main" id="{0AF40A39-3B8B-4815-8862-3DE8A9E9008E}"/>
              </a:ext>
            </a:extLst>
          </p:cNvPr>
          <p:cNvSpPr txBox="1"/>
          <p:nvPr/>
        </p:nvSpPr>
        <p:spPr>
          <a:xfrm>
            <a:off x="1215526" y="1162939"/>
            <a:ext cx="7318874" cy="646331"/>
          </a:xfrm>
          <a:prstGeom prst="rect">
            <a:avLst/>
          </a:prstGeom>
          <a:noFill/>
        </p:spPr>
        <p:txBody>
          <a:bodyPr wrap="square" rtlCol="0">
            <a:spAutoFit/>
          </a:bodyPr>
          <a:lstStyle/>
          <a:p>
            <a:pPr defTabSz="2743200">
              <a:defRPr/>
            </a:pPr>
            <a:r>
              <a:rPr lang="pt-BR" sz="3600" dirty="0">
                <a:solidFill>
                  <a:prstClr val="black"/>
                </a:solidFill>
                <a:latin typeface="Calibri" panose="020F0502020204030204"/>
              </a:rPr>
              <a:t>Programa </a:t>
            </a:r>
            <a:r>
              <a:rPr lang="pt-BR" sz="3600" b="1" dirty="0">
                <a:solidFill>
                  <a:prstClr val="black"/>
                </a:solidFill>
                <a:effectLst>
                  <a:outerShdw blurRad="38100" dist="38100" dir="2700000" algn="tl">
                    <a:srgbClr val="000000">
                      <a:alpha val="43137"/>
                    </a:srgbClr>
                  </a:outerShdw>
                </a:effectLst>
                <a:latin typeface="Calibri" panose="020F0502020204030204"/>
              </a:rPr>
              <a:t>LUZ PARA TODOS</a:t>
            </a:r>
          </a:p>
        </p:txBody>
      </p:sp>
      <p:sp>
        <p:nvSpPr>
          <p:cNvPr id="30" name="Retângulo 29">
            <a:extLst>
              <a:ext uri="{FF2B5EF4-FFF2-40B4-BE49-F238E27FC236}">
                <a16:creationId xmlns:a16="http://schemas.microsoft.com/office/drawing/2014/main" id="{B81A2162-0D27-1BFC-1EAE-E4968E3809A2}"/>
              </a:ext>
            </a:extLst>
          </p:cNvPr>
          <p:cNvSpPr/>
          <p:nvPr/>
        </p:nvSpPr>
        <p:spPr>
          <a:xfrm>
            <a:off x="800101" y="545490"/>
            <a:ext cx="263027" cy="126096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743200"/>
            <a:endParaRPr lang="pt-BR" sz="5400">
              <a:solidFill>
                <a:prstClr val="white"/>
              </a:solidFill>
              <a:latin typeface="Calibri" panose="020F0502020204030204"/>
            </a:endParaRPr>
          </a:p>
        </p:txBody>
      </p:sp>
      <p:sp>
        <p:nvSpPr>
          <p:cNvPr id="2" name="Retângulo 1"/>
          <p:cNvSpPr/>
          <p:nvPr/>
        </p:nvSpPr>
        <p:spPr>
          <a:xfrm>
            <a:off x="591377" y="6209608"/>
            <a:ext cx="2315700" cy="3614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700"/>
          </a:p>
        </p:txBody>
      </p:sp>
      <p:sp>
        <p:nvSpPr>
          <p:cNvPr id="10" name="Retângulo 9"/>
          <p:cNvSpPr/>
          <p:nvPr/>
        </p:nvSpPr>
        <p:spPr>
          <a:xfrm>
            <a:off x="2899272" y="6209609"/>
            <a:ext cx="2469568" cy="361488"/>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700"/>
          </a:p>
        </p:txBody>
      </p:sp>
      <p:sp>
        <p:nvSpPr>
          <p:cNvPr id="11" name="Retângulo 10"/>
          <p:cNvSpPr/>
          <p:nvPr/>
        </p:nvSpPr>
        <p:spPr>
          <a:xfrm>
            <a:off x="5361130" y="6209609"/>
            <a:ext cx="2474512" cy="361494"/>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700"/>
          </a:p>
        </p:txBody>
      </p:sp>
      <p:sp>
        <p:nvSpPr>
          <p:cNvPr id="12" name="Retângulo 11"/>
          <p:cNvSpPr/>
          <p:nvPr/>
        </p:nvSpPr>
        <p:spPr>
          <a:xfrm>
            <a:off x="7827775" y="6209609"/>
            <a:ext cx="2490846" cy="361494"/>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700"/>
          </a:p>
        </p:txBody>
      </p:sp>
      <p:sp>
        <p:nvSpPr>
          <p:cNvPr id="13" name="Retângulo 12"/>
          <p:cNvSpPr/>
          <p:nvPr/>
        </p:nvSpPr>
        <p:spPr>
          <a:xfrm>
            <a:off x="10322627" y="6209607"/>
            <a:ext cx="2491442" cy="36149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700"/>
          </a:p>
        </p:txBody>
      </p:sp>
      <p:sp>
        <p:nvSpPr>
          <p:cNvPr id="14" name="Retângulo 13"/>
          <p:cNvSpPr/>
          <p:nvPr/>
        </p:nvSpPr>
        <p:spPr>
          <a:xfrm>
            <a:off x="12817961" y="6209606"/>
            <a:ext cx="2503435" cy="36149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700"/>
          </a:p>
        </p:txBody>
      </p:sp>
      <p:sp>
        <p:nvSpPr>
          <p:cNvPr id="15" name="Retângulo 14"/>
          <p:cNvSpPr/>
          <p:nvPr/>
        </p:nvSpPr>
        <p:spPr>
          <a:xfrm>
            <a:off x="15297231" y="6209605"/>
            <a:ext cx="2503435" cy="373537"/>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700"/>
          </a:p>
        </p:txBody>
      </p:sp>
      <p:sp>
        <p:nvSpPr>
          <p:cNvPr id="3" name="CaixaDeTexto 2"/>
          <p:cNvSpPr txBox="1"/>
          <p:nvPr/>
        </p:nvSpPr>
        <p:spPr>
          <a:xfrm>
            <a:off x="650162" y="7061247"/>
            <a:ext cx="2198129" cy="923330"/>
          </a:xfrm>
          <a:prstGeom prst="rect">
            <a:avLst/>
          </a:prstGeom>
          <a:noFill/>
        </p:spPr>
        <p:txBody>
          <a:bodyPr wrap="square" rtlCol="0">
            <a:spAutoFit/>
          </a:bodyPr>
          <a:lstStyle/>
          <a:p>
            <a:pPr algn="ctr"/>
            <a:r>
              <a:rPr lang="pt-BR" sz="2700" i="1" dirty="0"/>
              <a:t>26/04/2002</a:t>
            </a:r>
            <a:br>
              <a:rPr lang="pt-BR" sz="2700" dirty="0"/>
            </a:br>
            <a:r>
              <a:rPr lang="pt-BR" sz="2700" b="1" dirty="0"/>
              <a:t>Lei nº 10.438</a:t>
            </a:r>
          </a:p>
        </p:txBody>
      </p:sp>
      <p:sp>
        <p:nvSpPr>
          <p:cNvPr id="18" name="CaixaDeTexto 17"/>
          <p:cNvSpPr txBox="1"/>
          <p:nvPr/>
        </p:nvSpPr>
        <p:spPr>
          <a:xfrm>
            <a:off x="2824547" y="4982170"/>
            <a:ext cx="2693324" cy="923330"/>
          </a:xfrm>
          <a:prstGeom prst="rect">
            <a:avLst/>
          </a:prstGeom>
          <a:noFill/>
        </p:spPr>
        <p:txBody>
          <a:bodyPr wrap="square" rtlCol="0">
            <a:spAutoFit/>
          </a:bodyPr>
          <a:lstStyle/>
          <a:p>
            <a:pPr algn="ctr"/>
            <a:r>
              <a:rPr lang="pt-BR" sz="2700" i="1" dirty="0"/>
              <a:t>11/11/2003</a:t>
            </a:r>
            <a:br>
              <a:rPr lang="pt-BR" sz="2700" dirty="0"/>
            </a:br>
            <a:r>
              <a:rPr lang="pt-BR" sz="2700" b="1" dirty="0"/>
              <a:t>Decreto nº 4.873</a:t>
            </a:r>
          </a:p>
        </p:txBody>
      </p:sp>
      <p:sp>
        <p:nvSpPr>
          <p:cNvPr id="19" name="CaixaDeTexto 18"/>
          <p:cNvSpPr txBox="1"/>
          <p:nvPr/>
        </p:nvSpPr>
        <p:spPr>
          <a:xfrm>
            <a:off x="5165553" y="6795967"/>
            <a:ext cx="2865665" cy="507831"/>
          </a:xfrm>
          <a:prstGeom prst="rect">
            <a:avLst/>
          </a:prstGeom>
          <a:noFill/>
        </p:spPr>
        <p:txBody>
          <a:bodyPr wrap="square" rtlCol="0">
            <a:spAutoFit/>
          </a:bodyPr>
          <a:lstStyle/>
          <a:p>
            <a:pPr algn="ctr"/>
            <a:r>
              <a:rPr lang="pt-BR" sz="2700" i="1" dirty="0"/>
              <a:t>maio/2009</a:t>
            </a:r>
            <a:endParaRPr lang="pt-BR" sz="2700" b="1" dirty="0"/>
          </a:p>
        </p:txBody>
      </p:sp>
      <p:sp>
        <p:nvSpPr>
          <p:cNvPr id="20" name="CaixaDeTexto 19"/>
          <p:cNvSpPr txBox="1"/>
          <p:nvPr/>
        </p:nvSpPr>
        <p:spPr>
          <a:xfrm>
            <a:off x="7738555" y="4838700"/>
            <a:ext cx="2693324" cy="923330"/>
          </a:xfrm>
          <a:prstGeom prst="rect">
            <a:avLst/>
          </a:prstGeom>
          <a:noFill/>
        </p:spPr>
        <p:txBody>
          <a:bodyPr wrap="square" rtlCol="0">
            <a:spAutoFit/>
          </a:bodyPr>
          <a:lstStyle/>
          <a:p>
            <a:pPr algn="ctr"/>
            <a:r>
              <a:rPr lang="pt-BR" sz="2700" i="1" dirty="0"/>
              <a:t>08/07/2011</a:t>
            </a:r>
            <a:br>
              <a:rPr lang="pt-BR" sz="2700" dirty="0"/>
            </a:br>
            <a:r>
              <a:rPr lang="pt-BR" sz="2700" b="1" dirty="0"/>
              <a:t>Decreto nº 7.520</a:t>
            </a:r>
          </a:p>
        </p:txBody>
      </p:sp>
      <p:sp>
        <p:nvSpPr>
          <p:cNvPr id="24" name="CaixaDeTexto 23"/>
          <p:cNvSpPr txBox="1"/>
          <p:nvPr/>
        </p:nvSpPr>
        <p:spPr>
          <a:xfrm>
            <a:off x="10156816" y="6963370"/>
            <a:ext cx="2847111" cy="923330"/>
          </a:xfrm>
          <a:prstGeom prst="rect">
            <a:avLst/>
          </a:prstGeom>
          <a:noFill/>
        </p:spPr>
        <p:txBody>
          <a:bodyPr wrap="square" rtlCol="0">
            <a:spAutoFit/>
          </a:bodyPr>
          <a:lstStyle/>
          <a:p>
            <a:pPr algn="ctr"/>
            <a:r>
              <a:rPr lang="pt-BR" sz="2700" i="1" dirty="0"/>
              <a:t>05/02/2020</a:t>
            </a:r>
            <a:br>
              <a:rPr lang="pt-BR" sz="2700" dirty="0"/>
            </a:br>
            <a:r>
              <a:rPr lang="pt-BR" sz="2700" b="1" dirty="0"/>
              <a:t>Decreto nº 10.221</a:t>
            </a:r>
          </a:p>
        </p:txBody>
      </p:sp>
      <p:sp>
        <p:nvSpPr>
          <p:cNvPr id="25" name="CaixaDeTexto 24"/>
          <p:cNvSpPr txBox="1"/>
          <p:nvPr/>
        </p:nvSpPr>
        <p:spPr>
          <a:xfrm>
            <a:off x="11367654" y="3619500"/>
            <a:ext cx="5193375" cy="1338828"/>
          </a:xfrm>
          <a:prstGeom prst="rect">
            <a:avLst/>
          </a:prstGeom>
          <a:noFill/>
        </p:spPr>
        <p:txBody>
          <a:bodyPr wrap="square" rtlCol="0">
            <a:spAutoFit/>
          </a:bodyPr>
          <a:lstStyle/>
          <a:p>
            <a:pPr algn="ctr"/>
            <a:r>
              <a:rPr lang="pt-BR" sz="2700" i="1" dirty="0"/>
              <a:t>29/06/2021</a:t>
            </a:r>
            <a:br>
              <a:rPr lang="pt-BR" sz="2700" dirty="0"/>
            </a:br>
            <a:r>
              <a:rPr lang="pt-BR" sz="2700" b="1" dirty="0"/>
              <a:t>Resolução Homologatória</a:t>
            </a:r>
          </a:p>
          <a:p>
            <a:pPr algn="ctr"/>
            <a:r>
              <a:rPr lang="pt-BR" sz="2700" b="1" dirty="0"/>
              <a:t> nº 2.891 e atualizações</a:t>
            </a:r>
          </a:p>
        </p:txBody>
      </p:sp>
      <p:sp>
        <p:nvSpPr>
          <p:cNvPr id="26" name="CaixaDeTexto 25"/>
          <p:cNvSpPr txBox="1"/>
          <p:nvPr/>
        </p:nvSpPr>
        <p:spPr>
          <a:xfrm>
            <a:off x="15137473" y="6885928"/>
            <a:ext cx="2847111" cy="923330"/>
          </a:xfrm>
          <a:prstGeom prst="rect">
            <a:avLst/>
          </a:prstGeom>
          <a:noFill/>
        </p:spPr>
        <p:txBody>
          <a:bodyPr wrap="square" rtlCol="0">
            <a:spAutoFit/>
          </a:bodyPr>
          <a:lstStyle/>
          <a:p>
            <a:pPr algn="ctr"/>
            <a:r>
              <a:rPr lang="pt-BR" sz="2700" i="1" dirty="0"/>
              <a:t>04/08/2023</a:t>
            </a:r>
            <a:br>
              <a:rPr lang="pt-BR" sz="2700" dirty="0"/>
            </a:br>
            <a:r>
              <a:rPr lang="pt-BR" sz="2700" b="1" dirty="0"/>
              <a:t>Decreto nº 11.628</a:t>
            </a:r>
          </a:p>
        </p:txBody>
      </p:sp>
      <p:pic>
        <p:nvPicPr>
          <p:cNvPr id="4" name="Imagem 3">
            <a:extLst>
              <a:ext uri="{FF2B5EF4-FFF2-40B4-BE49-F238E27FC236}">
                <a16:creationId xmlns:a16="http://schemas.microsoft.com/office/drawing/2014/main" id="{6B28CCEB-AA89-A835-11CB-5E1AAC00AA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42814" y="8124086"/>
            <a:ext cx="636427" cy="1265743"/>
          </a:xfrm>
          <a:prstGeom prst="rect">
            <a:avLst/>
          </a:prstGeom>
        </p:spPr>
      </p:pic>
      <p:pic>
        <p:nvPicPr>
          <p:cNvPr id="5" name="Imagem 4">
            <a:extLst>
              <a:ext uri="{FF2B5EF4-FFF2-40B4-BE49-F238E27FC236}">
                <a16:creationId xmlns:a16="http://schemas.microsoft.com/office/drawing/2014/main" id="{07FC6785-5298-8DFA-1D4E-DF853CE7D5CB}"/>
              </a:ext>
            </a:extLst>
          </p:cNvPr>
          <p:cNvPicPr>
            <a:picLocks noChangeAspect="1"/>
          </p:cNvPicPr>
          <p:nvPr/>
        </p:nvPicPr>
        <p:blipFill>
          <a:blip r:embed="rId3"/>
          <a:stretch>
            <a:fillRect/>
          </a:stretch>
        </p:blipFill>
        <p:spPr>
          <a:xfrm>
            <a:off x="3438070" y="3538505"/>
            <a:ext cx="1391972" cy="1195788"/>
          </a:xfrm>
          <a:prstGeom prst="rect">
            <a:avLst/>
          </a:prstGeom>
        </p:spPr>
      </p:pic>
      <p:pic>
        <p:nvPicPr>
          <p:cNvPr id="6" name="Picture 46">
            <a:extLst>
              <a:ext uri="{FF2B5EF4-FFF2-40B4-BE49-F238E27FC236}">
                <a16:creationId xmlns:a16="http://schemas.microsoft.com/office/drawing/2014/main" id="{F5B640CF-79FC-056C-931A-A010D11511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820400" y="8059356"/>
            <a:ext cx="1814786" cy="1737148"/>
          </a:xfrm>
          <a:prstGeom prst="rect">
            <a:avLst/>
          </a:prstGeom>
        </p:spPr>
      </p:pic>
      <p:sp>
        <p:nvSpPr>
          <p:cNvPr id="8" name="CaixaDeTexto 7">
            <a:extLst>
              <a:ext uri="{FF2B5EF4-FFF2-40B4-BE49-F238E27FC236}">
                <a16:creationId xmlns:a16="http://schemas.microsoft.com/office/drawing/2014/main" id="{BC4B2EA4-5BFA-9355-6D46-9EC74D85C289}"/>
              </a:ext>
            </a:extLst>
          </p:cNvPr>
          <p:cNvSpPr txBox="1"/>
          <p:nvPr/>
        </p:nvSpPr>
        <p:spPr>
          <a:xfrm>
            <a:off x="386232" y="8211043"/>
            <a:ext cx="2725987" cy="1477328"/>
          </a:xfrm>
          <a:prstGeom prst="rect">
            <a:avLst/>
          </a:prstGeom>
          <a:noFill/>
        </p:spPr>
        <p:txBody>
          <a:bodyPr wrap="square">
            <a:spAutoFit/>
          </a:bodyPr>
          <a:lstStyle/>
          <a:p>
            <a:pPr algn="just"/>
            <a:r>
              <a:rPr lang="pt-BR" b="0" i="0" dirty="0">
                <a:solidFill>
                  <a:srgbClr val="000000"/>
                </a:solidFill>
                <a:effectLst/>
                <a:latin typeface="Times New Roman" panose="02020603050405020304" pitchFamily="18" charset="0"/>
              </a:rPr>
              <a:t>Estabelece as obrigações e diretrizes para a universalização do serviço público de distribuição de energia elétrica</a:t>
            </a:r>
            <a:endParaRPr lang="pt-BR" dirty="0"/>
          </a:p>
        </p:txBody>
      </p:sp>
      <p:sp>
        <p:nvSpPr>
          <p:cNvPr id="16" name="CaixaDeTexto 15">
            <a:extLst>
              <a:ext uri="{FF2B5EF4-FFF2-40B4-BE49-F238E27FC236}">
                <a16:creationId xmlns:a16="http://schemas.microsoft.com/office/drawing/2014/main" id="{0BA2EB2F-0740-A79B-CE3D-88838B251564}"/>
              </a:ext>
            </a:extLst>
          </p:cNvPr>
          <p:cNvSpPr txBox="1"/>
          <p:nvPr/>
        </p:nvSpPr>
        <p:spPr>
          <a:xfrm>
            <a:off x="418895" y="3477732"/>
            <a:ext cx="2693324" cy="1200329"/>
          </a:xfrm>
          <a:prstGeom prst="rect">
            <a:avLst/>
          </a:prstGeom>
          <a:noFill/>
        </p:spPr>
        <p:txBody>
          <a:bodyPr wrap="square">
            <a:spAutoFit/>
          </a:bodyPr>
          <a:lstStyle/>
          <a:p>
            <a:pPr algn="just"/>
            <a:r>
              <a:rPr lang="pt-BR" b="0" i="0" dirty="0">
                <a:solidFill>
                  <a:srgbClr val="000000"/>
                </a:solidFill>
                <a:effectLst/>
                <a:latin typeface="Times New Roman" panose="02020603050405020304" pitchFamily="18" charset="0"/>
              </a:rPr>
              <a:t>2.000.000 (dois milhões) de domicílios rurais / 90% - possuíam renda inferior a 3 salários mínimos</a:t>
            </a:r>
            <a:endParaRPr lang="pt-BR" dirty="0"/>
          </a:p>
        </p:txBody>
      </p:sp>
      <p:sp>
        <p:nvSpPr>
          <p:cNvPr id="17" name="CaixaDeTexto 16">
            <a:extLst>
              <a:ext uri="{FF2B5EF4-FFF2-40B4-BE49-F238E27FC236}">
                <a16:creationId xmlns:a16="http://schemas.microsoft.com/office/drawing/2014/main" id="{6A32BF56-D013-7AAA-53C9-CA421F4BA3B6}"/>
              </a:ext>
            </a:extLst>
          </p:cNvPr>
          <p:cNvSpPr txBox="1"/>
          <p:nvPr/>
        </p:nvSpPr>
        <p:spPr>
          <a:xfrm>
            <a:off x="5237817" y="7579648"/>
            <a:ext cx="2865665" cy="923330"/>
          </a:xfrm>
          <a:prstGeom prst="rect">
            <a:avLst/>
          </a:prstGeom>
          <a:noFill/>
        </p:spPr>
        <p:txBody>
          <a:bodyPr wrap="square" rtlCol="0">
            <a:spAutoFit/>
          </a:bodyPr>
          <a:lstStyle/>
          <a:p>
            <a:pPr algn="ctr"/>
            <a:r>
              <a:rPr lang="pt-BR" sz="2700" b="1" dirty="0"/>
              <a:t>10 milhões de pessoas atendidas</a:t>
            </a:r>
          </a:p>
        </p:txBody>
      </p:sp>
      <p:sp>
        <p:nvSpPr>
          <p:cNvPr id="21" name="CaixaDeTexto 20">
            <a:extLst>
              <a:ext uri="{FF2B5EF4-FFF2-40B4-BE49-F238E27FC236}">
                <a16:creationId xmlns:a16="http://schemas.microsoft.com/office/drawing/2014/main" id="{E17EB584-B9BD-7383-267D-19CDF329F971}"/>
              </a:ext>
            </a:extLst>
          </p:cNvPr>
          <p:cNvSpPr txBox="1"/>
          <p:nvPr/>
        </p:nvSpPr>
        <p:spPr>
          <a:xfrm>
            <a:off x="15699702" y="5443835"/>
            <a:ext cx="1698492" cy="369332"/>
          </a:xfrm>
          <a:prstGeom prst="rect">
            <a:avLst/>
          </a:prstGeom>
          <a:noFill/>
        </p:spPr>
        <p:txBody>
          <a:bodyPr wrap="square">
            <a:spAutoFit/>
          </a:bodyPr>
          <a:lstStyle/>
          <a:p>
            <a:pPr algn="just"/>
            <a:r>
              <a:rPr lang="pt-BR" b="0" i="0" dirty="0">
                <a:solidFill>
                  <a:srgbClr val="000000"/>
                </a:solidFill>
                <a:effectLst/>
                <a:latin typeface="Times New Roman" panose="02020603050405020304" pitchFamily="18" charset="0"/>
              </a:rPr>
              <a:t>500 mil famílias</a:t>
            </a:r>
            <a:endParaRPr lang="pt-BR" dirty="0"/>
          </a:p>
        </p:txBody>
      </p:sp>
      <p:sp>
        <p:nvSpPr>
          <p:cNvPr id="27" name="CaixaDeTexto 26">
            <a:extLst>
              <a:ext uri="{FF2B5EF4-FFF2-40B4-BE49-F238E27FC236}">
                <a16:creationId xmlns:a16="http://schemas.microsoft.com/office/drawing/2014/main" id="{014CE406-8D0E-DA11-1301-AE90C8EC9982}"/>
              </a:ext>
            </a:extLst>
          </p:cNvPr>
          <p:cNvSpPr txBox="1"/>
          <p:nvPr/>
        </p:nvSpPr>
        <p:spPr>
          <a:xfrm>
            <a:off x="7835642" y="2099808"/>
            <a:ext cx="2693324" cy="1200329"/>
          </a:xfrm>
          <a:prstGeom prst="rect">
            <a:avLst/>
          </a:prstGeom>
          <a:noFill/>
        </p:spPr>
        <p:txBody>
          <a:bodyPr wrap="square">
            <a:spAutoFit/>
          </a:bodyPr>
          <a:lstStyle/>
          <a:p>
            <a:pPr algn="just"/>
            <a:r>
              <a:rPr lang="pt-BR" dirty="0">
                <a:solidFill>
                  <a:srgbClr val="000000"/>
                </a:solidFill>
                <a:latin typeface="Times New Roman" panose="02020603050405020304" pitchFamily="18" charset="0"/>
              </a:rPr>
              <a:t>Novos pedidos de ligação</a:t>
            </a:r>
            <a:r>
              <a:rPr lang="pt-BR" b="0" i="0" dirty="0">
                <a:solidFill>
                  <a:srgbClr val="000000"/>
                </a:solidFill>
                <a:effectLst/>
                <a:latin typeface="Times New Roman" panose="02020603050405020304" pitchFamily="18" charset="0"/>
              </a:rPr>
              <a:t> – 700 mil famílias ainda sem acesso à energia elétrica</a:t>
            </a:r>
            <a:endParaRPr lang="pt-BR" dirty="0"/>
          </a:p>
        </p:txBody>
      </p:sp>
      <p:sp>
        <p:nvSpPr>
          <p:cNvPr id="31" name="CaixaDeTexto 30">
            <a:extLst>
              <a:ext uri="{FF2B5EF4-FFF2-40B4-BE49-F238E27FC236}">
                <a16:creationId xmlns:a16="http://schemas.microsoft.com/office/drawing/2014/main" id="{3BC93C02-2006-B189-0476-B140989DB773}"/>
              </a:ext>
            </a:extLst>
          </p:cNvPr>
          <p:cNvSpPr txBox="1"/>
          <p:nvPr/>
        </p:nvSpPr>
        <p:spPr>
          <a:xfrm>
            <a:off x="7711167" y="3600709"/>
            <a:ext cx="2865665" cy="923330"/>
          </a:xfrm>
          <a:prstGeom prst="rect">
            <a:avLst/>
          </a:prstGeom>
          <a:noFill/>
        </p:spPr>
        <p:txBody>
          <a:bodyPr wrap="square" rtlCol="0">
            <a:spAutoFit/>
          </a:bodyPr>
          <a:lstStyle/>
          <a:p>
            <a:pPr algn="ctr"/>
            <a:r>
              <a:rPr lang="pt-BR" sz="2700" b="1" dirty="0"/>
              <a:t>Prorrogação do Programa</a:t>
            </a:r>
          </a:p>
        </p:txBody>
      </p:sp>
      <p:sp>
        <p:nvSpPr>
          <p:cNvPr id="32" name="CaixaDeTexto 31">
            <a:extLst>
              <a:ext uri="{FF2B5EF4-FFF2-40B4-BE49-F238E27FC236}">
                <a16:creationId xmlns:a16="http://schemas.microsoft.com/office/drawing/2014/main" id="{976425BA-F473-22CF-D10C-3CB509A65DC4}"/>
              </a:ext>
            </a:extLst>
          </p:cNvPr>
          <p:cNvSpPr txBox="1"/>
          <p:nvPr/>
        </p:nvSpPr>
        <p:spPr>
          <a:xfrm>
            <a:off x="12499997" y="4982170"/>
            <a:ext cx="2865665" cy="923330"/>
          </a:xfrm>
          <a:prstGeom prst="rect">
            <a:avLst/>
          </a:prstGeom>
          <a:noFill/>
        </p:spPr>
        <p:txBody>
          <a:bodyPr wrap="square" rtlCol="0">
            <a:spAutoFit/>
          </a:bodyPr>
          <a:lstStyle/>
          <a:p>
            <a:pPr algn="ctr"/>
            <a:r>
              <a:rPr lang="pt-BR" sz="2700" b="1" dirty="0"/>
              <a:t>+234 mil famílias – regiões remotas</a:t>
            </a:r>
          </a:p>
        </p:txBody>
      </p:sp>
    </p:spTree>
    <p:extLst>
      <p:ext uri="{BB962C8B-B14F-4D97-AF65-F5344CB8AC3E}">
        <p14:creationId xmlns:p14="http://schemas.microsoft.com/office/powerpoint/2010/main" val="17932281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childTnLst>
                                </p:cTn>
                              </p:par>
                              <p:par>
                                <p:cTn id="14" presetID="42" presetClass="path" presetSubtype="0" accel="50000" decel="50000" fill="hold" grpId="0" nodeType="withEffect">
                                  <p:stCondLst>
                                    <p:cond delay="0"/>
                                  </p:stCondLst>
                                  <p:childTnLst>
                                    <p:animMotion origin="layout" path="M -0.04462 0.00386 L -9.125E-5 0.00123 " pathEditMode="relative" rAng="0" ptsTypes="AA">
                                      <p:cBhvr>
                                        <p:cTn id="15" dur="1000" fill="hold"/>
                                        <p:tgtEl>
                                          <p:spTgt spid="28"/>
                                        </p:tgtEl>
                                        <p:attrNameLst>
                                          <p:attrName>ppt_x</p:attrName>
                                          <p:attrName>ppt_y</p:attrName>
                                        </p:attrNameLst>
                                      </p:cBhvr>
                                      <p:rCtr x="2222" y="-139"/>
                                    </p:animMotion>
                                  </p:childTnLst>
                                </p:cTn>
                              </p:par>
                              <p:par>
                                <p:cTn id="16" presetID="42" presetClass="path" presetSubtype="0" accel="50000" decel="50000" fill="hold" grpId="0" nodeType="withEffect">
                                  <p:stCondLst>
                                    <p:cond delay="0"/>
                                  </p:stCondLst>
                                  <p:childTnLst>
                                    <p:animMotion origin="layout" path="M 0.01076 -0.00077 L -8.98611E-5 -0.00015 " pathEditMode="relative" rAng="0" ptsTypes="AA">
                                      <p:cBhvr>
                                        <p:cTn id="17" dur="1000" fill="hold"/>
                                        <p:tgtEl>
                                          <p:spTgt spid="29"/>
                                        </p:tgtEl>
                                        <p:attrNameLst>
                                          <p:attrName>ppt_x</p:attrName>
                                          <p:attrName>ppt_y</p:attrName>
                                        </p:attrNameLst>
                                      </p:cBhvr>
                                      <p:rCtr x="-547" y="31"/>
                                    </p:animMotion>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29" grpId="0"/>
      <p:bldP spid="29" grpId="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206174" y="4006701"/>
            <a:ext cx="11361580" cy="3231654"/>
          </a:xfrm>
          <a:prstGeom prst="rect">
            <a:avLst/>
          </a:prstGeom>
        </p:spPr>
        <p:txBody>
          <a:bodyPr wrap="square" lIns="0" tIns="0" rIns="0" bIns="0" rtlCol="0" anchor="t">
            <a:spAutoFit/>
          </a:bodyPr>
          <a:lstStyle/>
          <a:p>
            <a:pPr algn="just">
              <a:spcBef>
                <a:spcPts val="600"/>
              </a:spcBef>
              <a:spcAft>
                <a:spcPts val="600"/>
              </a:spcAft>
              <a:defRPr/>
            </a:pPr>
            <a:r>
              <a:rPr lang="pt-BR" sz="3500" dirty="0"/>
              <a:t>	O Programa Nacional de Universalização do Acesso e Uso da Energia Elétrica - </a:t>
            </a:r>
            <a:r>
              <a:rPr lang="pt-BR" sz="3500" dirty="0">
                <a:solidFill>
                  <a:srgbClr val="183EFF"/>
                </a:solidFill>
                <a:effectLst>
                  <a:outerShdw blurRad="38100" dist="38100" dir="2700000" algn="tl">
                    <a:srgbClr val="000000">
                      <a:alpha val="43137"/>
                    </a:srgbClr>
                  </a:outerShdw>
                </a:effectLst>
              </a:rPr>
              <a:t>“LUZ PARA TODOS” </a:t>
            </a:r>
            <a:r>
              <a:rPr lang="pt-BR" sz="3500" dirty="0"/>
              <a:t>tem o objetivo de fornecer o atendimento com </a:t>
            </a:r>
            <a:r>
              <a:rPr lang="pt-BR" sz="3500" dirty="0">
                <a:solidFill>
                  <a:srgbClr val="FFD000"/>
                </a:solidFill>
                <a:effectLst>
                  <a:outerShdw blurRad="38100" dist="38100" dir="2700000" algn="tl">
                    <a:srgbClr val="000000">
                      <a:alpha val="43137"/>
                    </a:srgbClr>
                  </a:outerShdw>
                </a:effectLst>
              </a:rPr>
              <a:t>energia elétrica </a:t>
            </a:r>
            <a:r>
              <a:rPr lang="pt-BR" sz="3500" dirty="0"/>
              <a:t>à população do </a:t>
            </a:r>
            <a:r>
              <a:rPr lang="pt-BR" sz="3500" dirty="0">
                <a:solidFill>
                  <a:srgbClr val="FF0000"/>
                </a:solidFill>
                <a:effectLst>
                  <a:outerShdw blurRad="38100" dist="38100" dir="2700000" algn="tl">
                    <a:srgbClr val="000000">
                      <a:alpha val="43137"/>
                    </a:srgbClr>
                  </a:outerShdw>
                </a:effectLst>
              </a:rPr>
              <a:t>meio rural </a:t>
            </a:r>
            <a:r>
              <a:rPr lang="pt-BR" sz="3500" dirty="0"/>
              <a:t>e à população residente em regiões remotas da </a:t>
            </a:r>
            <a:r>
              <a:rPr lang="pt-BR" sz="3500" dirty="0">
                <a:solidFill>
                  <a:srgbClr val="00D000"/>
                </a:solidFill>
                <a:effectLst>
                  <a:outerShdw blurRad="38100" dist="38100" dir="2700000" algn="tl">
                    <a:srgbClr val="000000">
                      <a:alpha val="43137"/>
                    </a:srgbClr>
                  </a:outerShdw>
                </a:effectLst>
              </a:rPr>
              <a:t>Amazônia Legal </a:t>
            </a:r>
            <a:r>
              <a:rPr lang="pt-BR" sz="3500" dirty="0"/>
              <a:t>que não possuem acesso ao serviço público de distribuição de energia elétrica.</a:t>
            </a:r>
          </a:p>
        </p:txBody>
      </p:sp>
      <p:sp>
        <p:nvSpPr>
          <p:cNvPr id="25" name="Retângulo 24">
            <a:extLst>
              <a:ext uri="{FF2B5EF4-FFF2-40B4-BE49-F238E27FC236}">
                <a16:creationId xmlns:a16="http://schemas.microsoft.com/office/drawing/2014/main" id="{B81A2162-0D27-1BFC-1EAE-E4968E3809A2}"/>
              </a:ext>
            </a:extLst>
          </p:cNvPr>
          <p:cNvSpPr/>
          <p:nvPr/>
        </p:nvSpPr>
        <p:spPr>
          <a:xfrm>
            <a:off x="1002620" y="655480"/>
            <a:ext cx="189000" cy="104255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2700">
              <a:solidFill>
                <a:prstClr val="white"/>
              </a:solidFill>
              <a:latin typeface="Calibri" panose="020F0502020204030204"/>
            </a:endParaRPr>
          </a:p>
        </p:txBody>
      </p:sp>
      <p:pic>
        <p:nvPicPr>
          <p:cNvPr id="30" name="Imagem 29"/>
          <p:cNvPicPr>
            <a:picLocks noChangeAspect="1"/>
          </p:cNvPicPr>
          <p:nvPr/>
        </p:nvPicPr>
        <p:blipFill>
          <a:blip r:embed="rId2"/>
          <a:stretch>
            <a:fillRect/>
          </a:stretch>
        </p:blipFill>
        <p:spPr>
          <a:xfrm>
            <a:off x="13918301" y="0"/>
            <a:ext cx="4369700" cy="10287000"/>
          </a:xfrm>
          <a:prstGeom prst="rect">
            <a:avLst/>
          </a:prstGeom>
        </p:spPr>
      </p:pic>
      <p:sp>
        <p:nvSpPr>
          <p:cNvPr id="31" name="Forma Livre 30"/>
          <p:cNvSpPr/>
          <p:nvPr/>
        </p:nvSpPr>
        <p:spPr>
          <a:xfrm>
            <a:off x="11418898" y="8816524"/>
            <a:ext cx="2373966" cy="731151"/>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r" defTabSz="1555750">
              <a:lnSpc>
                <a:spcPct val="90000"/>
              </a:lnSpc>
              <a:spcBef>
                <a:spcPct val="0"/>
              </a:spcBef>
              <a:spcAft>
                <a:spcPct val="35000"/>
              </a:spcAft>
            </a:pPr>
            <a:r>
              <a:rPr lang="pt-BR" sz="1200" b="1" dirty="0">
                <a:solidFill>
                  <a:schemeClr val="bg2">
                    <a:lumMod val="50000"/>
                  </a:schemeClr>
                </a:solidFill>
              </a:rPr>
              <a:t>Livro: Luz para Todos – Um marco histórico: 10 milhões de brasileiros saíram da escuridão</a:t>
            </a:r>
            <a:endParaRPr lang="pt-BR" sz="1200" b="1" kern="1200" dirty="0">
              <a:solidFill>
                <a:schemeClr val="bg2">
                  <a:lumMod val="50000"/>
                </a:schemeClr>
              </a:solidFill>
            </a:endParaRPr>
          </a:p>
        </p:txBody>
      </p:sp>
      <p:pic>
        <p:nvPicPr>
          <p:cNvPr id="32" name="Imagem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612" y="5905500"/>
            <a:ext cx="1517015" cy="3017081"/>
          </a:xfrm>
          <a:prstGeom prst="rect">
            <a:avLst/>
          </a:prstGeom>
        </p:spPr>
      </p:pic>
      <p:sp>
        <p:nvSpPr>
          <p:cNvPr id="28" name="CaixaDeTexto 27">
            <a:extLst>
              <a:ext uri="{FF2B5EF4-FFF2-40B4-BE49-F238E27FC236}">
                <a16:creationId xmlns:a16="http://schemas.microsoft.com/office/drawing/2014/main" id="{0AF40A39-3B8B-4815-8862-3DE8A9E9008E}"/>
              </a:ext>
            </a:extLst>
          </p:cNvPr>
          <p:cNvSpPr txBox="1"/>
          <p:nvPr/>
        </p:nvSpPr>
        <p:spPr>
          <a:xfrm>
            <a:off x="1143000" y="610969"/>
            <a:ext cx="13417112" cy="646331"/>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pt-BR" sz="3600" b="1" dirty="0"/>
              <a:t>Programa de Universalização do Acesso à Energia Elétrica</a:t>
            </a:r>
          </a:p>
        </p:txBody>
      </p:sp>
      <p:sp>
        <p:nvSpPr>
          <p:cNvPr id="33" name="CaixaDeTexto 32">
            <a:extLst>
              <a:ext uri="{FF2B5EF4-FFF2-40B4-BE49-F238E27FC236}">
                <a16:creationId xmlns:a16="http://schemas.microsoft.com/office/drawing/2014/main" id="{0AF40A39-3B8B-4815-8862-3DE8A9E9008E}"/>
              </a:ext>
            </a:extLst>
          </p:cNvPr>
          <p:cNvSpPr txBox="1"/>
          <p:nvPr/>
        </p:nvSpPr>
        <p:spPr>
          <a:xfrm>
            <a:off x="1143000" y="1104900"/>
            <a:ext cx="13417112" cy="584775"/>
          </a:xfrm>
          <a:prstGeom prst="rect">
            <a:avLst/>
          </a:prstGeom>
          <a:noFill/>
        </p:spPr>
        <p:txBody>
          <a:bodyPr wrap="square" rtlCol="0">
            <a:spAutoFit/>
          </a:bodyPr>
          <a:lstStyle/>
          <a:p>
            <a:pPr>
              <a:defRPr/>
            </a:pPr>
            <a:r>
              <a:rPr lang="pt-BR" sz="3200" dirty="0"/>
              <a:t>Programa </a:t>
            </a:r>
            <a:r>
              <a:rPr lang="pt-BR" sz="3200" b="1" dirty="0">
                <a:effectLst>
                  <a:outerShdw blurRad="38100" dist="38100" dir="2700000" algn="tl">
                    <a:srgbClr val="000000">
                      <a:alpha val="43137"/>
                    </a:srgbClr>
                  </a:outerShdw>
                </a:effectLst>
              </a:rPr>
              <a:t>LUZ PARA TODOS</a:t>
            </a:r>
          </a:p>
        </p:txBody>
      </p:sp>
      <p:sp>
        <p:nvSpPr>
          <p:cNvPr id="34" name="Retângulo 33"/>
          <p:cNvSpPr/>
          <p:nvPr/>
        </p:nvSpPr>
        <p:spPr>
          <a:xfrm>
            <a:off x="0" y="2458308"/>
            <a:ext cx="4980581" cy="7797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35" name="CaixaDeTexto 34"/>
          <p:cNvSpPr txBox="1"/>
          <p:nvPr/>
        </p:nvSpPr>
        <p:spPr>
          <a:xfrm>
            <a:off x="584675" y="2476919"/>
            <a:ext cx="3442343" cy="769441"/>
          </a:xfrm>
          <a:prstGeom prst="rect">
            <a:avLst/>
          </a:prstGeom>
          <a:noFill/>
        </p:spPr>
        <p:txBody>
          <a:bodyPr wrap="square" rtlCol="0">
            <a:spAutoFit/>
          </a:bodyPr>
          <a:lstStyle/>
          <a:p>
            <a:r>
              <a:rPr lang="pt-BR" sz="4400" b="1" dirty="0">
                <a:solidFill>
                  <a:schemeClr val="bg1"/>
                </a:solidFill>
                <a:latin typeface="Arial Black" panose="020B0A04020102020204" pitchFamily="34" charset="0"/>
                <a:cs typeface="Arial" panose="020B0604020202020204" pitchFamily="34" charset="0"/>
              </a:rPr>
              <a:t>Finalidade</a:t>
            </a:r>
            <a:endParaRPr lang="pt-BR" sz="2800" b="1" dirty="0">
              <a:solidFill>
                <a:srgbClr val="00008B"/>
              </a:solidFill>
              <a:latin typeface="Arial Bold"/>
              <a:cs typeface="Arial" panose="020B0604020202020204" pitchFamily="34" charset="0"/>
            </a:endParaRPr>
          </a:p>
        </p:txBody>
      </p:sp>
    </p:spTree>
    <p:extLst>
      <p:ext uri="{BB962C8B-B14F-4D97-AF65-F5344CB8AC3E}">
        <p14:creationId xmlns:p14="http://schemas.microsoft.com/office/powerpoint/2010/main" val="371514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childTnLst>
                                </p:cTn>
                              </p:par>
                              <p:par>
                                <p:cTn id="23" presetID="42" presetClass="path" presetSubtype="0" accel="50000" decel="50000" fill="hold" grpId="0" nodeType="withEffect">
                                  <p:stCondLst>
                                    <p:cond delay="0"/>
                                  </p:stCondLst>
                                  <p:childTnLst>
                                    <p:animMotion origin="layout" path="M -0.04466 0.00393 L -0.00013 0.00116 " pathEditMode="relative" rAng="0" ptsTypes="AA">
                                      <p:cBhvr>
                                        <p:cTn id="24" dur="1000" fill="hold"/>
                                        <p:tgtEl>
                                          <p:spTgt spid="28"/>
                                        </p:tgtEl>
                                        <p:attrNameLst>
                                          <p:attrName>ppt_x</p:attrName>
                                          <p:attrName>ppt_y</p:attrName>
                                        </p:attrNameLst>
                                      </p:cBhvr>
                                      <p:rCtr x="2227" y="-139"/>
                                    </p:animMotion>
                                  </p:childTnLst>
                                </p:cTn>
                              </p:par>
                              <p:par>
                                <p:cTn id="25" presetID="42" presetClass="path" presetSubtype="0" accel="50000" decel="50000" fill="hold" grpId="0" nodeType="withEffect">
                                  <p:stCondLst>
                                    <p:cond delay="0"/>
                                  </p:stCondLst>
                                  <p:childTnLst>
                                    <p:animMotion origin="layout" path="M 0.0108 -0.0007 L -0.00013 -0.00023 " pathEditMode="relative" rAng="0" ptsTypes="AA">
                                      <p:cBhvr>
                                        <p:cTn id="26" dur="1000" fill="hold"/>
                                        <p:tgtEl>
                                          <p:spTgt spid="33"/>
                                        </p:tgtEl>
                                        <p:attrNameLst>
                                          <p:attrName>ppt_x</p:attrName>
                                          <p:attrName>ppt_y</p:attrName>
                                        </p:attrNameLst>
                                      </p:cBhvr>
                                      <p:rCtr x="-547" y="23"/>
                                    </p:animMotion>
                                  </p:childTnLst>
                                </p:cTn>
                              </p:par>
                              <p:par>
                                <p:cTn id="27" presetID="10"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1" grpId="0"/>
      <p:bldP spid="28" grpId="0"/>
      <p:bldP spid="28" grpId="1"/>
      <p:bldP spid="33" grpId="0"/>
      <p:bldP spid="33" grpId="1"/>
      <p:bldP spid="34" grpId="0" animBg="1"/>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314" y="1751231"/>
            <a:ext cx="6094491" cy="3428152"/>
          </a:xfrm>
          <a:prstGeom prst="rect">
            <a:avLst/>
          </a:prstGeom>
        </p:spPr>
      </p:pic>
      <p:pic>
        <p:nvPicPr>
          <p:cNvPr id="16" name="Imagem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9000" y="5600700"/>
            <a:ext cx="5049120" cy="2840130"/>
          </a:xfrm>
          <a:prstGeom prst="rect">
            <a:avLst/>
          </a:prstGeom>
        </p:spPr>
      </p:pic>
      <p:sp>
        <p:nvSpPr>
          <p:cNvPr id="17" name="Forma Livre 16"/>
          <p:cNvSpPr/>
          <p:nvPr/>
        </p:nvSpPr>
        <p:spPr>
          <a:xfrm>
            <a:off x="12236897" y="8552708"/>
            <a:ext cx="3003695" cy="1092131"/>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0025" tIns="200025" rIns="200025" bIns="200025" numCol="1" spcCol="1270" anchor="t" anchorCtr="0">
            <a:noAutofit/>
          </a:bodyPr>
          <a:lstStyle/>
          <a:p>
            <a:pPr algn="ctr" defTabSz="2333625">
              <a:lnSpc>
                <a:spcPct val="90000"/>
              </a:lnSpc>
              <a:spcBef>
                <a:spcPct val="0"/>
              </a:spcBef>
              <a:spcAft>
                <a:spcPct val="35000"/>
              </a:spcAft>
            </a:pPr>
            <a:r>
              <a:rPr lang="pt-BR" b="1" dirty="0">
                <a:solidFill>
                  <a:prstClr val="black">
                    <a:hueOff val="0"/>
                    <a:satOff val="0"/>
                    <a:lumOff val="0"/>
                    <a:alphaOff val="0"/>
                  </a:prstClr>
                </a:solidFill>
                <a:latin typeface="Calibri" panose="020F0502020204030204"/>
              </a:rPr>
              <a:t>Comunidade 3 Unidos – proximidade de Manaus - AM</a:t>
            </a:r>
          </a:p>
        </p:txBody>
      </p:sp>
      <p:sp>
        <p:nvSpPr>
          <p:cNvPr id="31" name="Retângulo 30"/>
          <p:cNvSpPr/>
          <p:nvPr/>
        </p:nvSpPr>
        <p:spPr>
          <a:xfrm>
            <a:off x="0" y="2450448"/>
            <a:ext cx="4980581" cy="7797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32" name="CaixaDeTexto 31"/>
          <p:cNvSpPr txBox="1"/>
          <p:nvPr/>
        </p:nvSpPr>
        <p:spPr>
          <a:xfrm>
            <a:off x="584675" y="2469059"/>
            <a:ext cx="3442343" cy="769441"/>
          </a:xfrm>
          <a:prstGeom prst="rect">
            <a:avLst/>
          </a:prstGeom>
          <a:noFill/>
        </p:spPr>
        <p:txBody>
          <a:bodyPr wrap="square" rtlCol="0">
            <a:spAutoFit/>
          </a:bodyPr>
          <a:lstStyle/>
          <a:p>
            <a:r>
              <a:rPr lang="pt-BR" sz="4400" b="1" dirty="0">
                <a:solidFill>
                  <a:schemeClr val="bg1"/>
                </a:solidFill>
                <a:latin typeface="Arial Black" panose="020B0A04020102020204" pitchFamily="34" charset="0"/>
                <a:cs typeface="Arial" panose="020B0604020202020204" pitchFamily="34" charset="0"/>
              </a:rPr>
              <a:t>Objetivos</a:t>
            </a:r>
            <a:endParaRPr lang="pt-BR" sz="2800" b="1" dirty="0">
              <a:solidFill>
                <a:srgbClr val="00008B"/>
              </a:solidFill>
              <a:latin typeface="Arial Bold"/>
              <a:cs typeface="Arial" panose="020B0604020202020204" pitchFamily="34" charset="0"/>
            </a:endParaRPr>
          </a:p>
        </p:txBody>
      </p:sp>
      <p:sp>
        <p:nvSpPr>
          <p:cNvPr id="34" name="Retângulo 33">
            <a:extLst>
              <a:ext uri="{FF2B5EF4-FFF2-40B4-BE49-F238E27FC236}">
                <a16:creationId xmlns:a16="http://schemas.microsoft.com/office/drawing/2014/main" id="{B81A2162-0D27-1BFC-1EAE-E4968E3809A2}"/>
              </a:ext>
            </a:extLst>
          </p:cNvPr>
          <p:cNvSpPr/>
          <p:nvPr/>
        </p:nvSpPr>
        <p:spPr>
          <a:xfrm>
            <a:off x="1002620" y="655480"/>
            <a:ext cx="189000" cy="104255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2700">
              <a:solidFill>
                <a:prstClr val="white"/>
              </a:solidFill>
              <a:latin typeface="Calibri" panose="020F0502020204030204"/>
            </a:endParaRPr>
          </a:p>
        </p:txBody>
      </p:sp>
      <p:sp>
        <p:nvSpPr>
          <p:cNvPr id="35" name="CaixaDeTexto 34">
            <a:extLst>
              <a:ext uri="{FF2B5EF4-FFF2-40B4-BE49-F238E27FC236}">
                <a16:creationId xmlns:a16="http://schemas.microsoft.com/office/drawing/2014/main" id="{0AF40A39-3B8B-4815-8862-3DE8A9E9008E}"/>
              </a:ext>
            </a:extLst>
          </p:cNvPr>
          <p:cNvSpPr txBox="1"/>
          <p:nvPr/>
        </p:nvSpPr>
        <p:spPr>
          <a:xfrm>
            <a:off x="1143000" y="610969"/>
            <a:ext cx="13417112" cy="646331"/>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pt-BR" sz="3600" b="1" dirty="0"/>
              <a:t>Programa de Universalização do Acesso à Energia Elétrica</a:t>
            </a:r>
          </a:p>
        </p:txBody>
      </p:sp>
      <p:sp>
        <p:nvSpPr>
          <p:cNvPr id="36" name="CaixaDeTexto 35">
            <a:extLst>
              <a:ext uri="{FF2B5EF4-FFF2-40B4-BE49-F238E27FC236}">
                <a16:creationId xmlns:a16="http://schemas.microsoft.com/office/drawing/2014/main" id="{0AF40A39-3B8B-4815-8862-3DE8A9E9008E}"/>
              </a:ext>
            </a:extLst>
          </p:cNvPr>
          <p:cNvSpPr txBox="1"/>
          <p:nvPr/>
        </p:nvSpPr>
        <p:spPr>
          <a:xfrm>
            <a:off x="1143000" y="1104900"/>
            <a:ext cx="13417112" cy="584775"/>
          </a:xfrm>
          <a:prstGeom prst="rect">
            <a:avLst/>
          </a:prstGeom>
          <a:noFill/>
        </p:spPr>
        <p:txBody>
          <a:bodyPr wrap="square" rtlCol="0">
            <a:spAutoFit/>
          </a:bodyPr>
          <a:lstStyle/>
          <a:p>
            <a:pPr>
              <a:defRPr/>
            </a:pPr>
            <a:r>
              <a:rPr lang="pt-BR" sz="3200" dirty="0"/>
              <a:t>Programa </a:t>
            </a:r>
            <a:r>
              <a:rPr lang="pt-BR" sz="3200" b="1" dirty="0">
                <a:effectLst>
                  <a:outerShdw blurRad="38100" dist="38100" dir="2700000" algn="tl">
                    <a:srgbClr val="000000">
                      <a:alpha val="43137"/>
                    </a:srgbClr>
                  </a:outerShdw>
                </a:effectLst>
              </a:rPr>
              <a:t>LUZ PARA TODOS</a:t>
            </a:r>
          </a:p>
        </p:txBody>
      </p:sp>
      <p:sp>
        <p:nvSpPr>
          <p:cNvPr id="5" name="CaixaDeTexto 4">
            <a:extLst>
              <a:ext uri="{FF2B5EF4-FFF2-40B4-BE49-F238E27FC236}">
                <a16:creationId xmlns:a16="http://schemas.microsoft.com/office/drawing/2014/main" id="{291BC466-252D-0626-367E-9A04CD567FF0}"/>
              </a:ext>
            </a:extLst>
          </p:cNvPr>
          <p:cNvSpPr txBox="1"/>
          <p:nvPr/>
        </p:nvSpPr>
        <p:spPr>
          <a:xfrm>
            <a:off x="838200" y="4800674"/>
            <a:ext cx="9067800" cy="3785652"/>
          </a:xfrm>
          <a:prstGeom prst="rect">
            <a:avLst/>
          </a:prstGeom>
          <a:noFill/>
        </p:spPr>
        <p:txBody>
          <a:bodyPr wrap="square">
            <a:spAutoFit/>
          </a:bodyPr>
          <a:lstStyle/>
          <a:p>
            <a:pPr algn="ctr"/>
            <a:r>
              <a:rPr lang="pt-BR" sz="3000" b="1" dirty="0">
                <a:solidFill>
                  <a:schemeClr val="accent4">
                    <a:lumMod val="75000"/>
                  </a:schemeClr>
                </a:solidFill>
                <a:latin typeface="Segoe UI Black" panose="020B0A02040204020203" pitchFamily="34" charset="0"/>
                <a:ea typeface="Segoe UI Black" panose="020B0A02040204020203" pitchFamily="34" charset="0"/>
              </a:rPr>
              <a:t>Democratizar o acesso e uso da energia elétrica</a:t>
            </a:r>
            <a:r>
              <a:rPr lang="pt-BR" sz="3000" b="1" dirty="0">
                <a:latin typeface="Segoe UI Black" panose="020B0A02040204020203" pitchFamily="34" charset="0"/>
                <a:ea typeface="Segoe UI Black" panose="020B0A02040204020203" pitchFamily="34" charset="0"/>
              </a:rPr>
              <a:t>, contribuindo para o combate à pobreza energética, o </a:t>
            </a:r>
            <a:r>
              <a:rPr lang="pt-BR" sz="3000" b="1" dirty="0">
                <a:solidFill>
                  <a:schemeClr val="accent5">
                    <a:lumMod val="75000"/>
                  </a:schemeClr>
                </a:solidFill>
                <a:latin typeface="Segoe UI Black" panose="020B0A02040204020203" pitchFamily="34" charset="0"/>
                <a:ea typeface="Segoe UI Black" panose="020B0A02040204020203" pitchFamily="34" charset="0"/>
              </a:rPr>
              <a:t>fomento da inclusão social e produtiva de comunidades vulneráveis </a:t>
            </a:r>
            <a:r>
              <a:rPr lang="pt-BR" sz="3000" b="1" dirty="0">
                <a:latin typeface="Segoe UI Black" panose="020B0A02040204020203" pitchFamily="34" charset="0"/>
                <a:ea typeface="Segoe UI Black" panose="020B0A02040204020203" pitchFamily="34" charset="0"/>
              </a:rPr>
              <a:t>e a promoção da cidadania e melhoria na qualidade de vida da população, mediante </a:t>
            </a:r>
            <a:r>
              <a:rPr lang="pt-BR" sz="3000" b="1" dirty="0">
                <a:solidFill>
                  <a:schemeClr val="accent6">
                    <a:lumMod val="75000"/>
                  </a:schemeClr>
                </a:solidFill>
                <a:latin typeface="Segoe UI Black" panose="020B0A02040204020203" pitchFamily="34" charset="0"/>
                <a:ea typeface="Segoe UI Black" panose="020B0A02040204020203" pitchFamily="34" charset="0"/>
              </a:rPr>
              <a:t>a utilização de fontes de energia limpa e renovável para a geração de energia elétrica.</a:t>
            </a:r>
            <a:endParaRPr lang="pt-BR" sz="3000" b="1" dirty="0">
              <a:solidFill>
                <a:schemeClr val="accent6">
                  <a:lumMod val="50000"/>
                </a:schemeClr>
              </a:solidFill>
              <a:latin typeface="Segoe UI Black" panose="020B0A02040204020203" pitchFamily="34" charset="0"/>
              <a:ea typeface="Segoe UI Black" panose="020B0A02040204020203" pitchFamily="34" charset="0"/>
            </a:endParaRPr>
          </a:p>
        </p:txBody>
      </p:sp>
      <p:sp>
        <p:nvSpPr>
          <p:cNvPr id="6" name="Forma Livre 29">
            <a:extLst>
              <a:ext uri="{FF2B5EF4-FFF2-40B4-BE49-F238E27FC236}">
                <a16:creationId xmlns:a16="http://schemas.microsoft.com/office/drawing/2014/main" id="{638A6298-D98B-B564-A454-BD07A7D36025}"/>
              </a:ext>
            </a:extLst>
          </p:cNvPr>
          <p:cNvSpPr/>
          <p:nvPr/>
        </p:nvSpPr>
        <p:spPr>
          <a:xfrm>
            <a:off x="9716037" y="1296186"/>
            <a:ext cx="7428963" cy="337001"/>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ctr" defTabSz="1555750">
              <a:lnSpc>
                <a:spcPct val="90000"/>
              </a:lnSpc>
              <a:spcBef>
                <a:spcPct val="0"/>
              </a:spcBef>
              <a:spcAft>
                <a:spcPct val="35000"/>
              </a:spcAft>
            </a:pPr>
            <a:r>
              <a:rPr lang="pt-BR" sz="1200" b="1" dirty="0">
                <a:solidFill>
                  <a:schemeClr val="bg2">
                    <a:lumMod val="50000"/>
                  </a:schemeClr>
                </a:solidFill>
              </a:rPr>
              <a:t>FOTO: Amazonas Energia</a:t>
            </a:r>
            <a:endParaRPr lang="pt-BR" sz="1200" b="1" kern="1200" dirty="0">
              <a:solidFill>
                <a:schemeClr val="bg2">
                  <a:lumMod val="50000"/>
                </a:schemeClr>
              </a:solidFill>
            </a:endParaRPr>
          </a:p>
        </p:txBody>
      </p:sp>
    </p:spTree>
    <p:extLst>
      <p:ext uri="{BB962C8B-B14F-4D97-AF65-F5344CB8AC3E}">
        <p14:creationId xmlns:p14="http://schemas.microsoft.com/office/powerpoint/2010/main" val="395009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1000"/>
                                        <p:tgtEl>
                                          <p:spTgt spid="36"/>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childTnLst>
                                </p:cTn>
                              </p:par>
                              <p:par>
                                <p:cTn id="20" presetID="42" presetClass="path" presetSubtype="0" accel="50000" decel="50000" fill="hold" grpId="0" nodeType="withEffect">
                                  <p:stCondLst>
                                    <p:cond delay="0"/>
                                  </p:stCondLst>
                                  <p:childTnLst>
                                    <p:animMotion origin="layout" path="M -0.04466 0.00393 L -0.00013 0.00116 " pathEditMode="relative" rAng="0" ptsTypes="AA">
                                      <p:cBhvr>
                                        <p:cTn id="21" dur="1000" fill="hold"/>
                                        <p:tgtEl>
                                          <p:spTgt spid="35"/>
                                        </p:tgtEl>
                                        <p:attrNameLst>
                                          <p:attrName>ppt_x</p:attrName>
                                          <p:attrName>ppt_y</p:attrName>
                                        </p:attrNameLst>
                                      </p:cBhvr>
                                      <p:rCtr x="2227" y="-139"/>
                                    </p:animMotion>
                                  </p:childTnLst>
                                </p:cTn>
                              </p:par>
                              <p:par>
                                <p:cTn id="22" presetID="42" presetClass="path" presetSubtype="0" accel="50000" decel="50000" fill="hold" grpId="0" nodeType="withEffect">
                                  <p:stCondLst>
                                    <p:cond delay="0"/>
                                  </p:stCondLst>
                                  <p:childTnLst>
                                    <p:animMotion origin="layout" path="M 0.0108 -0.0007 L -0.00013 -0.00023 " pathEditMode="relative" rAng="0" ptsTypes="AA">
                                      <p:cBhvr>
                                        <p:cTn id="23" dur="1000" fill="hold"/>
                                        <p:tgtEl>
                                          <p:spTgt spid="36"/>
                                        </p:tgtEl>
                                        <p:attrNameLst>
                                          <p:attrName>ppt_x</p:attrName>
                                          <p:attrName>ppt_y</p:attrName>
                                        </p:attrNameLst>
                                      </p:cBhvr>
                                      <p:rCtr x="-547" y="23"/>
                                    </p:animMotion>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P spid="34" grpId="0" animBg="1"/>
      <p:bldP spid="35" grpId="0"/>
      <p:bldP spid="35" grpId="1"/>
      <p:bldP spid="36" grpId="0"/>
      <p:bldP spid="36" grpId="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encrypted-tbn0.gstatic.com/images?q=tbn:ANd9GcS9H8oPumR9E7D8oen8UArxFRYWOjBJUaVucw&amp;s">
            <a:extLst>
              <a:ext uri="{FF2B5EF4-FFF2-40B4-BE49-F238E27FC236}">
                <a16:creationId xmlns:a16="http://schemas.microsoft.com/office/drawing/2014/main" id="{05E5EF8E-4952-C12E-5812-7E297D25BB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6920" y="4609150"/>
            <a:ext cx="2415050" cy="989065"/>
          </a:xfrm>
          <a:prstGeom prst="rect">
            <a:avLst/>
          </a:prstGeom>
          <a:noFill/>
          <a:extLst>
            <a:ext uri="{909E8E84-426E-40DD-AFC4-6F175D3DCCD1}">
              <a14:hiddenFill xmlns:a14="http://schemas.microsoft.com/office/drawing/2010/main">
                <a:solidFill>
                  <a:srgbClr val="FFFFFF"/>
                </a:solidFill>
              </a14:hiddenFill>
            </a:ext>
          </a:extLst>
        </p:spPr>
      </p:pic>
      <p:sp>
        <p:nvSpPr>
          <p:cNvPr id="25" name="Retângulo 24">
            <a:extLst>
              <a:ext uri="{FF2B5EF4-FFF2-40B4-BE49-F238E27FC236}">
                <a16:creationId xmlns:a16="http://schemas.microsoft.com/office/drawing/2014/main" id="{B81A2162-0D27-1BFC-1EAE-E4968E3809A2}"/>
              </a:ext>
            </a:extLst>
          </p:cNvPr>
          <p:cNvSpPr/>
          <p:nvPr/>
        </p:nvSpPr>
        <p:spPr>
          <a:xfrm>
            <a:off x="1002620" y="655480"/>
            <a:ext cx="189000" cy="104255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2700">
              <a:solidFill>
                <a:prstClr val="white"/>
              </a:solidFill>
              <a:latin typeface="Calibri" panose="020F0502020204030204"/>
            </a:endParaRPr>
          </a:p>
        </p:txBody>
      </p:sp>
      <p:pic>
        <p:nvPicPr>
          <p:cNvPr id="33" name="Imagem 32"/>
          <p:cNvPicPr>
            <a:picLocks noChangeAspect="1"/>
          </p:cNvPicPr>
          <p:nvPr/>
        </p:nvPicPr>
        <p:blipFill>
          <a:blip r:embed="rId3">
            <a:clrChange>
              <a:clrFrom>
                <a:srgbClr val="000000"/>
              </a:clrFrom>
              <a:clrTo>
                <a:srgbClr val="000000">
                  <a:alpha val="0"/>
                </a:srgbClr>
              </a:clrTo>
            </a:clrChange>
          </a:blip>
          <a:stretch>
            <a:fillRect/>
          </a:stretch>
        </p:blipFill>
        <p:spPr>
          <a:xfrm>
            <a:off x="8183193" y="3619500"/>
            <a:ext cx="1428942" cy="1121432"/>
          </a:xfrm>
          <a:prstGeom prst="rect">
            <a:avLst/>
          </a:prstGeom>
          <a:ln>
            <a:noFill/>
          </a:ln>
        </p:spPr>
      </p:pic>
      <p:grpSp>
        <p:nvGrpSpPr>
          <p:cNvPr id="37" name="Agrupar 36"/>
          <p:cNvGrpSpPr/>
          <p:nvPr/>
        </p:nvGrpSpPr>
        <p:grpSpPr>
          <a:xfrm>
            <a:off x="1642201" y="2933700"/>
            <a:ext cx="15089375" cy="6225068"/>
            <a:chOff x="949164" y="970761"/>
            <a:chExt cx="10204541" cy="5418260"/>
          </a:xfrm>
        </p:grpSpPr>
        <p:graphicFrame>
          <p:nvGraphicFramePr>
            <p:cNvPr id="40" name="Diagrama 39"/>
            <p:cNvGraphicFramePr/>
            <p:nvPr/>
          </p:nvGraphicFramePr>
          <p:xfrm>
            <a:off x="4812414" y="970761"/>
            <a:ext cx="6341291" cy="33970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9" name="Agrupar 38"/>
            <p:cNvGrpSpPr/>
            <p:nvPr/>
          </p:nvGrpSpPr>
          <p:grpSpPr>
            <a:xfrm>
              <a:off x="949164" y="3029125"/>
              <a:ext cx="5553859" cy="3359896"/>
              <a:chOff x="949164" y="3029125"/>
              <a:chExt cx="5553859" cy="3359896"/>
            </a:xfrm>
          </p:grpSpPr>
          <p:sp>
            <p:nvSpPr>
              <p:cNvPr id="41" name="Forma Livre 40"/>
              <p:cNvSpPr/>
              <p:nvPr/>
            </p:nvSpPr>
            <p:spPr>
              <a:xfrm>
                <a:off x="949164" y="4021665"/>
                <a:ext cx="1994999" cy="2367356"/>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just" defTabSz="1555750">
                  <a:lnSpc>
                    <a:spcPct val="90000"/>
                  </a:lnSpc>
                  <a:spcBef>
                    <a:spcPct val="0"/>
                  </a:spcBef>
                  <a:spcAft>
                    <a:spcPct val="35000"/>
                  </a:spcAft>
                </a:pPr>
                <a:r>
                  <a:rPr lang="pt-BR" sz="1600" b="1" dirty="0"/>
                  <a:t>Coordena o Programa</a:t>
                </a:r>
              </a:p>
              <a:p>
                <a:pPr lvl="0" algn="just" defTabSz="1555750">
                  <a:lnSpc>
                    <a:spcPct val="90000"/>
                  </a:lnSpc>
                  <a:spcBef>
                    <a:spcPct val="0"/>
                  </a:spcBef>
                  <a:spcAft>
                    <a:spcPct val="35000"/>
                  </a:spcAft>
                </a:pPr>
                <a:r>
                  <a:rPr lang="pt-BR" sz="1600" b="1" dirty="0"/>
                  <a:t>Estabelece as políticas para as Ações do Programa</a:t>
                </a:r>
              </a:p>
              <a:p>
                <a:pPr lvl="0" algn="just" defTabSz="1555750">
                  <a:lnSpc>
                    <a:spcPct val="90000"/>
                  </a:lnSpc>
                  <a:spcBef>
                    <a:spcPct val="0"/>
                  </a:spcBef>
                  <a:spcAft>
                    <a:spcPct val="35000"/>
                  </a:spcAft>
                </a:pPr>
                <a:r>
                  <a:rPr lang="pt-BR" sz="1600" b="1" dirty="0"/>
                  <a:t>Define as metas e os prazos do Programa, através de Termos de Compromisso</a:t>
                </a:r>
              </a:p>
              <a:p>
                <a:pPr lvl="0" algn="just" defTabSz="1555750">
                  <a:lnSpc>
                    <a:spcPct val="90000"/>
                  </a:lnSpc>
                  <a:spcBef>
                    <a:spcPct val="0"/>
                  </a:spcBef>
                  <a:spcAft>
                    <a:spcPct val="35000"/>
                  </a:spcAft>
                </a:pPr>
                <a:r>
                  <a:rPr lang="pt-BR" sz="1600" b="1" dirty="0">
                    <a:ea typeface="Verdana" panose="020B0604030504040204" pitchFamily="34" charset="0"/>
                    <a:cs typeface="Verdana" panose="020B0604030504040204" pitchFamily="34" charset="0"/>
                  </a:rPr>
                  <a:t>Monitoramento de contratos de operacionalização e seus eventuais Aditivos com os Agentes Executores</a:t>
                </a:r>
                <a:endParaRPr lang="pt-BR" sz="1600" b="1" dirty="0"/>
              </a:p>
            </p:txBody>
          </p:sp>
          <p:sp>
            <p:nvSpPr>
              <p:cNvPr id="42" name="Triângulo isósceles 41"/>
              <p:cNvSpPr/>
              <p:nvPr/>
            </p:nvSpPr>
            <p:spPr>
              <a:xfrm>
                <a:off x="2494157" y="3403217"/>
                <a:ext cx="286829" cy="286829"/>
              </a:xfrm>
              <a:prstGeom prst="triangle">
                <a:avLst>
                  <a:gd name="adj" fmla="val 10000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pt-BR"/>
              </a:p>
            </p:txBody>
          </p:sp>
          <p:sp>
            <p:nvSpPr>
              <p:cNvPr id="43" name="Forma em L 42"/>
              <p:cNvSpPr/>
              <p:nvPr/>
            </p:nvSpPr>
            <p:spPr>
              <a:xfrm rot="5400000">
                <a:off x="3290727" y="3153093"/>
                <a:ext cx="1011947" cy="1683858"/>
              </a:xfrm>
              <a:prstGeom prst="corner">
                <a:avLst>
                  <a:gd name="adj1" fmla="val 16120"/>
                  <a:gd name="adj2" fmla="val 1611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pt-BR"/>
              </a:p>
            </p:txBody>
          </p:sp>
          <p:sp>
            <p:nvSpPr>
              <p:cNvPr id="44" name="Forma Livre 43"/>
              <p:cNvSpPr/>
              <p:nvPr/>
            </p:nvSpPr>
            <p:spPr>
              <a:xfrm>
                <a:off x="3121808" y="3656204"/>
                <a:ext cx="1520197" cy="1332541"/>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l" defTabSz="1555750">
                  <a:lnSpc>
                    <a:spcPct val="90000"/>
                  </a:lnSpc>
                  <a:spcBef>
                    <a:spcPct val="0"/>
                  </a:spcBef>
                  <a:spcAft>
                    <a:spcPct val="35000"/>
                  </a:spcAft>
                </a:pPr>
                <a:endParaRPr lang="pt-BR" sz="3500" kern="1200"/>
              </a:p>
            </p:txBody>
          </p:sp>
          <p:sp>
            <p:nvSpPr>
              <p:cNvPr id="46" name="Forma Livre 45"/>
              <p:cNvSpPr/>
              <p:nvPr/>
            </p:nvSpPr>
            <p:spPr>
              <a:xfrm>
                <a:off x="4982826" y="3195693"/>
                <a:ext cx="1520197" cy="1332541"/>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l" defTabSz="1555750">
                  <a:lnSpc>
                    <a:spcPct val="90000"/>
                  </a:lnSpc>
                  <a:spcBef>
                    <a:spcPct val="0"/>
                  </a:spcBef>
                  <a:spcAft>
                    <a:spcPct val="35000"/>
                  </a:spcAft>
                </a:pPr>
                <a:endParaRPr lang="pt-BR" sz="3500" kern="1200"/>
              </a:p>
            </p:txBody>
          </p:sp>
          <p:sp>
            <p:nvSpPr>
              <p:cNvPr id="45" name="Triângulo isósceles 44"/>
              <p:cNvSpPr/>
              <p:nvPr/>
            </p:nvSpPr>
            <p:spPr>
              <a:xfrm>
                <a:off x="4355175" y="3029125"/>
                <a:ext cx="286829" cy="286829"/>
              </a:xfrm>
              <a:prstGeom prst="triangle">
                <a:avLst>
                  <a:gd name="adj" fmla="val 10000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pt-BR"/>
              </a:p>
            </p:txBody>
          </p:sp>
        </p:grpSp>
      </p:grpSp>
      <p:sp>
        <p:nvSpPr>
          <p:cNvPr id="38" name="Forma em L 37"/>
          <p:cNvSpPr/>
          <p:nvPr/>
        </p:nvSpPr>
        <p:spPr>
          <a:xfrm rot="5400000">
            <a:off x="2214623" y="5432860"/>
            <a:ext cx="1362003" cy="2916884"/>
          </a:xfrm>
          <a:prstGeom prst="corner">
            <a:avLst>
              <a:gd name="adj1" fmla="val 16120"/>
              <a:gd name="adj2" fmla="val 16110"/>
            </a:avLst>
          </a:prstGeom>
          <a:blipFill rotWithShape="0">
            <a:blip r:embed="rId9"/>
            <a:stretch>
              <a:fillRect/>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pt-BR"/>
          </a:p>
        </p:txBody>
      </p:sp>
      <p:pic>
        <p:nvPicPr>
          <p:cNvPr id="36" name="Picture 14" descr="ANEEL abre tomada de subsídios para tratar da estrutura dos Indicadores  Gerenciais - Stima Energi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744498" y="2353965"/>
            <a:ext cx="2606078" cy="1265535"/>
          </a:xfrm>
          <a:prstGeom prst="rect">
            <a:avLst/>
          </a:prstGeom>
          <a:noFill/>
          <a:extLst>
            <a:ext uri="{909E8E84-426E-40DD-AFC4-6F175D3DCCD1}">
              <a14:hiddenFill xmlns:a14="http://schemas.microsoft.com/office/drawing/2010/main">
                <a:solidFill>
                  <a:srgbClr val="FFFFFF"/>
                </a:solidFill>
              </a14:hiddenFill>
            </a:ext>
          </a:extLst>
        </p:spPr>
      </p:pic>
      <p:sp>
        <p:nvSpPr>
          <p:cNvPr id="28" name="Forma Livre 27"/>
          <p:cNvSpPr/>
          <p:nvPr/>
        </p:nvSpPr>
        <p:spPr>
          <a:xfrm>
            <a:off x="4757338" y="6078158"/>
            <a:ext cx="2763510" cy="1518868"/>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just" defTabSz="1555750">
              <a:lnSpc>
                <a:spcPct val="90000"/>
              </a:lnSpc>
              <a:spcBef>
                <a:spcPct val="0"/>
              </a:spcBef>
              <a:spcAft>
                <a:spcPct val="35000"/>
              </a:spcAft>
            </a:pPr>
            <a:r>
              <a:rPr lang="pt-BR" sz="1600" b="1" dirty="0"/>
              <a:t>Agente Operacionalizador – Avaliação dos Programas de Obras</a:t>
            </a:r>
          </a:p>
          <a:p>
            <a:pPr lvl="0" algn="just" defTabSz="1555750">
              <a:lnSpc>
                <a:spcPct val="90000"/>
              </a:lnSpc>
              <a:spcBef>
                <a:spcPct val="0"/>
              </a:spcBef>
              <a:spcAft>
                <a:spcPct val="35000"/>
              </a:spcAft>
            </a:pPr>
            <a:r>
              <a:rPr lang="pt-BR" sz="1600" b="1" kern="1200" dirty="0"/>
              <a:t>Celebração dos Contratos de Operacionalização</a:t>
            </a:r>
          </a:p>
          <a:p>
            <a:pPr lvl="0" algn="just" defTabSz="1555750">
              <a:lnSpc>
                <a:spcPct val="90000"/>
              </a:lnSpc>
              <a:spcBef>
                <a:spcPct val="0"/>
              </a:spcBef>
              <a:spcAft>
                <a:spcPct val="35000"/>
              </a:spcAft>
            </a:pPr>
            <a:r>
              <a:rPr lang="pt-BR" sz="1600" b="1" dirty="0"/>
              <a:t>Inspeção física dos contratos  </a:t>
            </a:r>
            <a:endParaRPr lang="pt-BR" sz="1600" b="1" kern="1200" dirty="0"/>
          </a:p>
        </p:txBody>
      </p:sp>
      <p:sp>
        <p:nvSpPr>
          <p:cNvPr id="30" name="Forma Livre 29"/>
          <p:cNvSpPr/>
          <p:nvPr/>
        </p:nvSpPr>
        <p:spPr>
          <a:xfrm>
            <a:off x="7949896" y="5148634"/>
            <a:ext cx="2597690" cy="1518868"/>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just" defTabSz="1555750">
              <a:lnSpc>
                <a:spcPct val="90000"/>
              </a:lnSpc>
              <a:spcBef>
                <a:spcPct val="0"/>
              </a:spcBef>
              <a:spcAft>
                <a:spcPct val="35000"/>
              </a:spcAft>
            </a:pPr>
            <a:r>
              <a:rPr lang="pt-BR" sz="1600" b="1" dirty="0"/>
              <a:t>Agente Executor – Elaboração dos Programas de Obras e execução das ligações</a:t>
            </a:r>
          </a:p>
          <a:p>
            <a:pPr lvl="0" algn="just" defTabSz="1555750">
              <a:lnSpc>
                <a:spcPct val="90000"/>
              </a:lnSpc>
              <a:spcBef>
                <a:spcPct val="0"/>
              </a:spcBef>
              <a:spcAft>
                <a:spcPct val="35000"/>
              </a:spcAft>
            </a:pPr>
            <a:r>
              <a:rPr lang="pt-BR" sz="1600" b="1" kern="1200" dirty="0"/>
              <a:t>Execução do Programa</a:t>
            </a:r>
          </a:p>
        </p:txBody>
      </p:sp>
      <p:sp>
        <p:nvSpPr>
          <p:cNvPr id="31" name="Forma Livre 30"/>
          <p:cNvSpPr/>
          <p:nvPr/>
        </p:nvSpPr>
        <p:spPr>
          <a:xfrm>
            <a:off x="10940375" y="4462834"/>
            <a:ext cx="2676241" cy="1518868"/>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just" defTabSz="1555750">
              <a:lnSpc>
                <a:spcPct val="90000"/>
              </a:lnSpc>
              <a:spcBef>
                <a:spcPct val="0"/>
              </a:spcBef>
              <a:spcAft>
                <a:spcPct val="35000"/>
              </a:spcAft>
            </a:pPr>
            <a:r>
              <a:rPr lang="pt-BR" sz="1600" b="1" dirty="0"/>
              <a:t>Gerenciar os recursos da conta CDE – repasse de recursos para os Agentes Executores</a:t>
            </a:r>
            <a:endParaRPr lang="pt-BR" sz="1600" b="1" kern="1200" dirty="0"/>
          </a:p>
        </p:txBody>
      </p:sp>
      <p:sp>
        <p:nvSpPr>
          <p:cNvPr id="32" name="Forma Livre 31"/>
          <p:cNvSpPr/>
          <p:nvPr/>
        </p:nvSpPr>
        <p:spPr>
          <a:xfrm>
            <a:off x="14009404" y="3853234"/>
            <a:ext cx="2722172" cy="1518868"/>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lvl="0" algn="just" defTabSz="1555750">
              <a:lnSpc>
                <a:spcPct val="90000"/>
              </a:lnSpc>
              <a:spcBef>
                <a:spcPct val="0"/>
              </a:spcBef>
              <a:spcAft>
                <a:spcPct val="35000"/>
              </a:spcAft>
            </a:pPr>
            <a:r>
              <a:rPr lang="pt-BR" sz="1600" b="1" dirty="0"/>
              <a:t>Definição e fiscalização das metas de universalização  e das metas estabelecidas nos Termos de Compromisso</a:t>
            </a:r>
            <a:endParaRPr lang="pt-BR" sz="1600" b="1" kern="1200" dirty="0"/>
          </a:p>
        </p:txBody>
      </p:sp>
      <p:pic>
        <p:nvPicPr>
          <p:cNvPr id="47" name="Imagem 46"/>
          <p:cNvPicPr>
            <a:picLocks noChangeAspect="1"/>
          </p:cNvPicPr>
          <p:nvPr/>
        </p:nvPicPr>
        <p:blipFill>
          <a:blip r:embed="rId11"/>
          <a:stretch>
            <a:fillRect/>
          </a:stretch>
        </p:blipFill>
        <p:spPr>
          <a:xfrm>
            <a:off x="1932757" y="4076700"/>
            <a:ext cx="1778184" cy="1778184"/>
          </a:xfrm>
          <a:prstGeom prst="rect">
            <a:avLst/>
          </a:prstGeom>
        </p:spPr>
      </p:pic>
      <p:pic>
        <p:nvPicPr>
          <p:cNvPr id="48" name="Imagem 47"/>
          <p:cNvPicPr>
            <a:picLocks noChangeAspect="1"/>
          </p:cNvPicPr>
          <p:nvPr/>
        </p:nvPicPr>
        <p:blipFill>
          <a:blip r:embed="rId12"/>
          <a:stretch>
            <a:fillRect/>
          </a:stretch>
        </p:blipFill>
        <p:spPr>
          <a:xfrm>
            <a:off x="10625624" y="3086100"/>
            <a:ext cx="2370291" cy="884823"/>
          </a:xfrm>
          <a:prstGeom prst="rect">
            <a:avLst/>
          </a:prstGeom>
        </p:spPr>
      </p:pic>
      <p:sp>
        <p:nvSpPr>
          <p:cNvPr id="49" name="CaixaDeTexto 48">
            <a:extLst>
              <a:ext uri="{FF2B5EF4-FFF2-40B4-BE49-F238E27FC236}">
                <a16:creationId xmlns:a16="http://schemas.microsoft.com/office/drawing/2014/main" id="{0AF40A39-3B8B-4815-8862-3DE8A9E9008E}"/>
              </a:ext>
            </a:extLst>
          </p:cNvPr>
          <p:cNvSpPr txBox="1"/>
          <p:nvPr/>
        </p:nvSpPr>
        <p:spPr>
          <a:xfrm>
            <a:off x="1143000" y="610969"/>
            <a:ext cx="13417112" cy="646331"/>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pt-BR" sz="3600" b="1" dirty="0"/>
              <a:t>Programa de Universalização do Acesso à Energia Elétrica</a:t>
            </a:r>
          </a:p>
        </p:txBody>
      </p:sp>
      <p:sp>
        <p:nvSpPr>
          <p:cNvPr id="50" name="CaixaDeTexto 49">
            <a:extLst>
              <a:ext uri="{FF2B5EF4-FFF2-40B4-BE49-F238E27FC236}">
                <a16:creationId xmlns:a16="http://schemas.microsoft.com/office/drawing/2014/main" id="{0AF40A39-3B8B-4815-8862-3DE8A9E9008E}"/>
              </a:ext>
            </a:extLst>
          </p:cNvPr>
          <p:cNvSpPr txBox="1"/>
          <p:nvPr/>
        </p:nvSpPr>
        <p:spPr>
          <a:xfrm>
            <a:off x="1143000" y="1104900"/>
            <a:ext cx="13417112" cy="584775"/>
          </a:xfrm>
          <a:prstGeom prst="rect">
            <a:avLst/>
          </a:prstGeom>
          <a:noFill/>
        </p:spPr>
        <p:txBody>
          <a:bodyPr wrap="square" rtlCol="0">
            <a:spAutoFit/>
          </a:bodyPr>
          <a:lstStyle/>
          <a:p>
            <a:pPr>
              <a:defRPr/>
            </a:pPr>
            <a:r>
              <a:rPr lang="pt-BR" sz="3200" dirty="0"/>
              <a:t>Programa </a:t>
            </a:r>
            <a:r>
              <a:rPr lang="pt-BR" sz="3200" b="1" dirty="0">
                <a:effectLst>
                  <a:outerShdw blurRad="38100" dist="38100" dir="2700000" algn="tl">
                    <a:srgbClr val="000000">
                      <a:alpha val="43137"/>
                    </a:srgbClr>
                  </a:outerShdw>
                </a:effectLst>
              </a:rPr>
              <a:t>LUZ PARA TODOS</a:t>
            </a:r>
          </a:p>
        </p:txBody>
      </p:sp>
      <p:sp>
        <p:nvSpPr>
          <p:cNvPr id="52" name="Retângulo 51"/>
          <p:cNvSpPr/>
          <p:nvPr/>
        </p:nvSpPr>
        <p:spPr>
          <a:xfrm>
            <a:off x="-1" y="2450448"/>
            <a:ext cx="8509165" cy="7797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53" name="CaixaDeTexto 52"/>
          <p:cNvSpPr txBox="1"/>
          <p:nvPr/>
        </p:nvSpPr>
        <p:spPr>
          <a:xfrm>
            <a:off x="584675" y="2469059"/>
            <a:ext cx="7924490" cy="769441"/>
          </a:xfrm>
          <a:prstGeom prst="rect">
            <a:avLst/>
          </a:prstGeom>
          <a:noFill/>
        </p:spPr>
        <p:txBody>
          <a:bodyPr wrap="square" rtlCol="0">
            <a:spAutoFit/>
          </a:bodyPr>
          <a:lstStyle/>
          <a:p>
            <a:r>
              <a:rPr lang="pt-BR" sz="4400" b="1" dirty="0">
                <a:solidFill>
                  <a:schemeClr val="bg1"/>
                </a:solidFill>
                <a:latin typeface="Arial Black" panose="020B0A04020102020204" pitchFamily="34" charset="0"/>
                <a:cs typeface="Arial" panose="020B0604020202020204" pitchFamily="34" charset="0"/>
              </a:rPr>
              <a:t>Estrutura de Governança</a:t>
            </a:r>
            <a:endParaRPr lang="pt-BR" sz="2800" b="1" dirty="0">
              <a:solidFill>
                <a:srgbClr val="00008B"/>
              </a:solidFill>
              <a:latin typeface="Arial Bold"/>
              <a:cs typeface="Arial" panose="020B0604020202020204" pitchFamily="34" charset="0"/>
            </a:endParaRPr>
          </a:p>
        </p:txBody>
      </p:sp>
    </p:spTree>
    <p:extLst>
      <p:ext uri="{BB962C8B-B14F-4D97-AF65-F5344CB8AC3E}">
        <p14:creationId xmlns:p14="http://schemas.microsoft.com/office/powerpoint/2010/main" val="18803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1000"/>
                                        <p:tgtEl>
                                          <p:spTgt spid="50"/>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1000"/>
                                        <p:tgtEl>
                                          <p:spTgt spid="49"/>
                                        </p:tgtEl>
                                      </p:cBhvr>
                                    </p:animEffect>
                                  </p:childTnLst>
                                </p:cTn>
                              </p:par>
                              <p:par>
                                <p:cTn id="14" presetID="42" presetClass="path" presetSubtype="0" accel="50000" decel="50000" fill="hold" grpId="0" nodeType="withEffect">
                                  <p:stCondLst>
                                    <p:cond delay="0"/>
                                  </p:stCondLst>
                                  <p:childTnLst>
                                    <p:animMotion origin="layout" path="M -0.04466 0.00393 L -0.00013 0.00116 " pathEditMode="relative" rAng="0" ptsTypes="AA">
                                      <p:cBhvr>
                                        <p:cTn id="15" dur="1000" fill="hold"/>
                                        <p:tgtEl>
                                          <p:spTgt spid="49"/>
                                        </p:tgtEl>
                                        <p:attrNameLst>
                                          <p:attrName>ppt_x</p:attrName>
                                          <p:attrName>ppt_y</p:attrName>
                                        </p:attrNameLst>
                                      </p:cBhvr>
                                      <p:rCtr x="2227" y="-139"/>
                                    </p:animMotion>
                                  </p:childTnLst>
                                </p:cTn>
                              </p:par>
                              <p:par>
                                <p:cTn id="16" presetID="42" presetClass="path" presetSubtype="0" accel="50000" decel="50000" fill="hold" grpId="0" nodeType="withEffect">
                                  <p:stCondLst>
                                    <p:cond delay="0"/>
                                  </p:stCondLst>
                                  <p:childTnLst>
                                    <p:animMotion origin="layout" path="M 0.0108 -0.0007 L -0.00013 -0.00023 " pathEditMode="relative" rAng="0" ptsTypes="AA">
                                      <p:cBhvr>
                                        <p:cTn id="17" dur="1000" fill="hold"/>
                                        <p:tgtEl>
                                          <p:spTgt spid="50"/>
                                        </p:tgtEl>
                                        <p:attrNameLst>
                                          <p:attrName>ppt_x</p:attrName>
                                          <p:attrName>ppt_y</p:attrName>
                                        </p:attrNameLst>
                                      </p:cBhvr>
                                      <p:rCtr x="-547" y="23"/>
                                    </p:animMotion>
                                  </p:childTnLst>
                                </p:cTn>
                              </p:par>
                              <p:par>
                                <p:cTn id="18" presetID="10" presetClass="entr" presetSubtype="0" fill="hold" grpId="0" nodeType="with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fade">
                                      <p:cBhvr>
                                        <p:cTn id="20" dur="500"/>
                                        <p:tgtEl>
                                          <p:spTgt spid="5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9" grpId="0"/>
      <p:bldP spid="49" grpId="1"/>
      <p:bldP spid="50" grpId="0"/>
      <p:bldP spid="50" grpId="1"/>
      <p:bldP spid="52" grpId="0" animBg="1"/>
      <p:bldP spid="5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tângulo 24">
            <a:extLst>
              <a:ext uri="{FF2B5EF4-FFF2-40B4-BE49-F238E27FC236}">
                <a16:creationId xmlns:a16="http://schemas.microsoft.com/office/drawing/2014/main" id="{B81A2162-0D27-1BFC-1EAE-E4968E3809A2}"/>
              </a:ext>
            </a:extLst>
          </p:cNvPr>
          <p:cNvSpPr/>
          <p:nvPr/>
        </p:nvSpPr>
        <p:spPr>
          <a:xfrm>
            <a:off x="1002620" y="655480"/>
            <a:ext cx="189000" cy="104255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2700">
              <a:solidFill>
                <a:prstClr val="white"/>
              </a:solidFill>
              <a:latin typeface="Calibri" panose="020F0502020204030204"/>
            </a:endParaRPr>
          </a:p>
        </p:txBody>
      </p:sp>
      <p:sp>
        <p:nvSpPr>
          <p:cNvPr id="26" name="Forma Livre 25"/>
          <p:cNvSpPr/>
          <p:nvPr/>
        </p:nvSpPr>
        <p:spPr>
          <a:xfrm>
            <a:off x="1002620" y="2019300"/>
            <a:ext cx="9436780" cy="879425"/>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0025" tIns="200025" rIns="200025" bIns="200025" numCol="1" spcCol="1270" anchor="t" anchorCtr="0">
            <a:noAutofit/>
          </a:bodyPr>
          <a:lstStyle/>
          <a:p>
            <a:pPr defTabSz="2333625">
              <a:lnSpc>
                <a:spcPct val="90000"/>
              </a:lnSpc>
              <a:spcBef>
                <a:spcPct val="0"/>
              </a:spcBef>
              <a:spcAft>
                <a:spcPct val="35000"/>
              </a:spcAft>
            </a:pPr>
            <a:endParaRPr lang="pt-BR" sz="5250" b="1" dirty="0">
              <a:latin typeface="Segoe UI Black" panose="020B0A02040204020203" pitchFamily="34" charset="0"/>
              <a:ea typeface="Segoe UI Black" panose="020B0A02040204020203" pitchFamily="34" charset="0"/>
            </a:endParaRPr>
          </a:p>
        </p:txBody>
      </p:sp>
      <p:cxnSp>
        <p:nvCxnSpPr>
          <p:cNvPr id="27" name="Conector reto 26"/>
          <p:cNvCxnSpPr/>
          <p:nvPr/>
        </p:nvCxnSpPr>
        <p:spPr>
          <a:xfrm>
            <a:off x="4782711" y="3543300"/>
            <a:ext cx="17889" cy="59446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8" name="Picture 2" descr="https://upload.wikimedia.org/wikipedia/commons/thumb/8/81/Logo_IBAMA.svg/2105px-Logo_IBAMA.svg.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878"/>
          <a:stretch/>
        </p:blipFill>
        <p:spPr bwMode="auto">
          <a:xfrm>
            <a:off x="1608149" y="3296952"/>
            <a:ext cx="1788436" cy="155072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ttps://www.gov.br/funai/pt-br/arquivos/conteudo/ascom/2020/04-abr/logo-20funa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2933700"/>
            <a:ext cx="1905030" cy="187377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https://upload.wikimedia.org/wikipedia/commons/thumb/5/5f/MarcaICMBio.jpg/1200px-MarcaICMBio.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0692"/>
          <a:stretch/>
        </p:blipFill>
        <p:spPr bwMode="auto">
          <a:xfrm>
            <a:off x="10253812" y="3003593"/>
            <a:ext cx="1488292" cy="1377907"/>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Conector reto 31"/>
          <p:cNvCxnSpPr/>
          <p:nvPr/>
        </p:nvCxnSpPr>
        <p:spPr>
          <a:xfrm flipH="1">
            <a:off x="8829483" y="3736925"/>
            <a:ext cx="9717" cy="46720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3" name="Picture 8" descr="https://www.gov.br/incra/pt-br/canais_atendimento/LogoINCRAverticaldegra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782800" y="3003593"/>
            <a:ext cx="1837835" cy="1377907"/>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Conector reto 33"/>
          <p:cNvCxnSpPr/>
          <p:nvPr/>
        </p:nvCxnSpPr>
        <p:spPr>
          <a:xfrm>
            <a:off x="13114455" y="3493885"/>
            <a:ext cx="17815" cy="50260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Forma Livre 34"/>
          <p:cNvSpPr/>
          <p:nvPr/>
        </p:nvSpPr>
        <p:spPr>
          <a:xfrm>
            <a:off x="4854194" y="4883675"/>
            <a:ext cx="3832606" cy="4128277"/>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algn="just" defTabSz="1555750">
              <a:lnSpc>
                <a:spcPct val="90000"/>
              </a:lnSpc>
              <a:spcBef>
                <a:spcPct val="0"/>
              </a:spcBef>
              <a:spcAft>
                <a:spcPct val="35000"/>
              </a:spcAft>
            </a:pPr>
            <a:r>
              <a:rPr lang="pt-BR" sz="2000" b="1" dirty="0"/>
              <a:t>Órgão responsável pela implementação da política indígena e indigenista, a partir do reconhecimento, garantia e promoção dos direitos dos povos indígenas. Determina os procedimentos prioritários para atendimento e acesso aos territórios indígenas, para instalação de energia elétrica nos territórios indígenas, no âmbito do Programa Nacional de Universalização do Acesso e Uso da Energia Elétrica.</a:t>
            </a:r>
          </a:p>
        </p:txBody>
      </p:sp>
      <p:sp>
        <p:nvSpPr>
          <p:cNvPr id="36" name="Forma Livre 35"/>
          <p:cNvSpPr/>
          <p:nvPr/>
        </p:nvSpPr>
        <p:spPr>
          <a:xfrm>
            <a:off x="315337" y="4821899"/>
            <a:ext cx="4374060" cy="4365849"/>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algn="just" defTabSz="1555750">
              <a:lnSpc>
                <a:spcPct val="90000"/>
              </a:lnSpc>
              <a:spcBef>
                <a:spcPct val="0"/>
              </a:spcBef>
              <a:spcAft>
                <a:spcPct val="35000"/>
              </a:spcAft>
            </a:pPr>
            <a:r>
              <a:rPr lang="pt-BR" sz="2000" b="1" dirty="0"/>
              <a:t>Órgão executor do licenciamento ambiental de competência da União, responsável por procedimentos de licenciamento ambiental, nos quais deverão ser rigorosamente seguidos quando do planejamento da instalação de energia elétrica no âmbito do Programa Nacional de Universalização do Acesso e Uso da Energia Elétrica, bem como sobre os casos específicos para dispensa do procedimento de licenciamento quando se tratarem de intervenções de baixo impacto ambiental.</a:t>
            </a:r>
          </a:p>
        </p:txBody>
      </p:sp>
      <p:sp>
        <p:nvSpPr>
          <p:cNvPr id="37" name="Forma Livre 36"/>
          <p:cNvSpPr/>
          <p:nvPr/>
        </p:nvSpPr>
        <p:spPr>
          <a:xfrm>
            <a:off x="8972792" y="4681340"/>
            <a:ext cx="3931970" cy="2994272"/>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algn="just" defTabSz="1555750">
              <a:lnSpc>
                <a:spcPct val="90000"/>
              </a:lnSpc>
              <a:spcBef>
                <a:spcPct val="0"/>
              </a:spcBef>
              <a:spcAft>
                <a:spcPct val="35000"/>
              </a:spcAft>
            </a:pPr>
            <a:r>
              <a:rPr lang="pt-BR" sz="2000" b="1" dirty="0"/>
              <a:t>Órgão gestor das Unidades de Conservação federais, tem contribuição sobretudo quanto aos procedimentos que deverão ser observados quando do planejamento da instalação de energia elétrica nas Unidades de Conservação federais no âmbito do Programa Nacional de Universalização do Acesso e Uso da Energia Elétrica.</a:t>
            </a:r>
          </a:p>
        </p:txBody>
      </p:sp>
      <p:sp>
        <p:nvSpPr>
          <p:cNvPr id="38" name="Forma Livre 37"/>
          <p:cNvSpPr/>
          <p:nvPr/>
        </p:nvSpPr>
        <p:spPr>
          <a:xfrm>
            <a:off x="13266855" y="4681340"/>
            <a:ext cx="4525778" cy="4466546"/>
          </a:xfrm>
          <a:custGeom>
            <a:avLst/>
            <a:gdLst>
              <a:gd name="connsiteX0" fmla="*/ 0 w 1520197"/>
              <a:gd name="connsiteY0" fmla="*/ 0 h 1332541"/>
              <a:gd name="connsiteX1" fmla="*/ 1520197 w 1520197"/>
              <a:gd name="connsiteY1" fmla="*/ 0 h 1332541"/>
              <a:gd name="connsiteX2" fmla="*/ 1520197 w 1520197"/>
              <a:gd name="connsiteY2" fmla="*/ 1332541 h 1332541"/>
              <a:gd name="connsiteX3" fmla="*/ 0 w 1520197"/>
              <a:gd name="connsiteY3" fmla="*/ 1332541 h 1332541"/>
              <a:gd name="connsiteX4" fmla="*/ 0 w 1520197"/>
              <a:gd name="connsiteY4" fmla="*/ 0 h 133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7" h="1332541">
                <a:moveTo>
                  <a:pt x="0" y="0"/>
                </a:moveTo>
                <a:lnTo>
                  <a:pt x="1520197" y="0"/>
                </a:lnTo>
                <a:lnTo>
                  <a:pt x="1520197" y="1332541"/>
                </a:lnTo>
                <a:lnTo>
                  <a:pt x="0" y="1332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50" tIns="133350" rIns="133350" bIns="133350" numCol="1" spcCol="1270" anchor="t" anchorCtr="0">
            <a:noAutofit/>
          </a:bodyPr>
          <a:lstStyle/>
          <a:p>
            <a:pPr algn="just" defTabSz="1555750">
              <a:lnSpc>
                <a:spcPct val="90000"/>
              </a:lnSpc>
              <a:spcBef>
                <a:spcPct val="0"/>
              </a:spcBef>
              <a:spcAft>
                <a:spcPct val="35000"/>
              </a:spcAft>
            </a:pPr>
            <a:r>
              <a:rPr lang="pt-BR" sz="2000" b="1" dirty="0"/>
              <a:t>Órgão responsável pela formulação e execução da política fundiária nacional, tanto na regularização fundiária de assentamentos rurais, quanto na titulação dos territórios quilombolas, tem contribuição sobretudo quanto aos procedimentos que deverão ser observados quando do planejamento da instalação de energia elétrica nas áreas de assentamentos rurais ou territórios quilombolas no âmbito do Programa Nacional de Universalização do Acesso e Uso da Energia Elétrica.</a:t>
            </a:r>
          </a:p>
        </p:txBody>
      </p:sp>
      <p:sp>
        <p:nvSpPr>
          <p:cNvPr id="39" name="CaixaDeTexto 38">
            <a:extLst>
              <a:ext uri="{FF2B5EF4-FFF2-40B4-BE49-F238E27FC236}">
                <a16:creationId xmlns:a16="http://schemas.microsoft.com/office/drawing/2014/main" id="{0AF40A39-3B8B-4815-8862-3DE8A9E9008E}"/>
              </a:ext>
            </a:extLst>
          </p:cNvPr>
          <p:cNvSpPr txBox="1"/>
          <p:nvPr/>
        </p:nvSpPr>
        <p:spPr>
          <a:xfrm>
            <a:off x="1143000" y="610969"/>
            <a:ext cx="13417112" cy="646331"/>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pt-BR" sz="3600" b="1" dirty="0"/>
              <a:t>Programa de Universalização do Acesso à Energia Elétrica</a:t>
            </a:r>
          </a:p>
        </p:txBody>
      </p:sp>
      <p:sp>
        <p:nvSpPr>
          <p:cNvPr id="40" name="CaixaDeTexto 39">
            <a:extLst>
              <a:ext uri="{FF2B5EF4-FFF2-40B4-BE49-F238E27FC236}">
                <a16:creationId xmlns:a16="http://schemas.microsoft.com/office/drawing/2014/main" id="{0AF40A39-3B8B-4815-8862-3DE8A9E9008E}"/>
              </a:ext>
            </a:extLst>
          </p:cNvPr>
          <p:cNvSpPr txBox="1"/>
          <p:nvPr/>
        </p:nvSpPr>
        <p:spPr>
          <a:xfrm>
            <a:off x="1143000" y="1104900"/>
            <a:ext cx="13417112" cy="584775"/>
          </a:xfrm>
          <a:prstGeom prst="rect">
            <a:avLst/>
          </a:prstGeom>
          <a:noFill/>
        </p:spPr>
        <p:txBody>
          <a:bodyPr wrap="square" rtlCol="0">
            <a:spAutoFit/>
          </a:bodyPr>
          <a:lstStyle/>
          <a:p>
            <a:pPr>
              <a:defRPr/>
            </a:pPr>
            <a:r>
              <a:rPr lang="pt-BR" sz="3200" dirty="0"/>
              <a:t>Programa </a:t>
            </a:r>
            <a:r>
              <a:rPr lang="pt-BR" sz="3200" b="1" dirty="0">
                <a:effectLst>
                  <a:outerShdw blurRad="38100" dist="38100" dir="2700000" algn="tl">
                    <a:srgbClr val="000000">
                      <a:alpha val="43137"/>
                    </a:srgbClr>
                  </a:outerShdw>
                </a:effectLst>
              </a:rPr>
              <a:t>LUZ PARA TODOS</a:t>
            </a:r>
          </a:p>
        </p:txBody>
      </p:sp>
      <p:sp>
        <p:nvSpPr>
          <p:cNvPr id="42" name="Retângulo 41"/>
          <p:cNvSpPr/>
          <p:nvPr/>
        </p:nvSpPr>
        <p:spPr>
          <a:xfrm>
            <a:off x="0" y="2450448"/>
            <a:ext cx="5076977" cy="7797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43" name="CaixaDeTexto 42"/>
          <p:cNvSpPr txBox="1"/>
          <p:nvPr/>
        </p:nvSpPr>
        <p:spPr>
          <a:xfrm>
            <a:off x="584674" y="2469059"/>
            <a:ext cx="4492303" cy="769441"/>
          </a:xfrm>
          <a:prstGeom prst="rect">
            <a:avLst/>
          </a:prstGeom>
          <a:noFill/>
        </p:spPr>
        <p:txBody>
          <a:bodyPr wrap="square" rtlCol="0">
            <a:spAutoFit/>
          </a:bodyPr>
          <a:lstStyle/>
          <a:p>
            <a:r>
              <a:rPr lang="pt-BR" sz="4400" b="1" dirty="0">
                <a:solidFill>
                  <a:schemeClr val="bg1"/>
                </a:solidFill>
                <a:latin typeface="Arial Black" panose="020B0A04020102020204" pitchFamily="34" charset="0"/>
                <a:cs typeface="Arial" panose="020B0604020202020204" pitchFamily="34" charset="0"/>
              </a:rPr>
              <a:t>Outros Atores</a:t>
            </a:r>
            <a:endParaRPr lang="pt-BR" sz="2800" b="1" dirty="0">
              <a:solidFill>
                <a:srgbClr val="00008B"/>
              </a:solidFill>
              <a:latin typeface="Arial Bold"/>
              <a:cs typeface="Arial" panose="020B0604020202020204" pitchFamily="34" charset="0"/>
            </a:endParaRPr>
          </a:p>
        </p:txBody>
      </p:sp>
    </p:spTree>
    <p:extLst>
      <p:ext uri="{BB962C8B-B14F-4D97-AF65-F5344CB8AC3E}">
        <p14:creationId xmlns:p14="http://schemas.microsoft.com/office/powerpoint/2010/main" val="354086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10"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500"/>
                                        <p:tgtEl>
                                          <p:spTgt spid="38"/>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1000"/>
                                        <p:tgtEl>
                                          <p:spTgt spid="40"/>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1000"/>
                                        <p:tgtEl>
                                          <p:spTgt spid="39"/>
                                        </p:tgtEl>
                                      </p:cBhvr>
                                    </p:animEffect>
                                  </p:childTnLst>
                                </p:cTn>
                              </p:par>
                              <p:par>
                                <p:cTn id="47" presetID="42" presetClass="path" presetSubtype="0" accel="50000" decel="50000" fill="hold" grpId="0" nodeType="withEffect">
                                  <p:stCondLst>
                                    <p:cond delay="0"/>
                                  </p:stCondLst>
                                  <p:childTnLst>
                                    <p:animMotion origin="layout" path="M -0.04466 0.00393 L -0.00013 0.00116 " pathEditMode="relative" rAng="0" ptsTypes="AA">
                                      <p:cBhvr>
                                        <p:cTn id="48" dur="1000" fill="hold"/>
                                        <p:tgtEl>
                                          <p:spTgt spid="39"/>
                                        </p:tgtEl>
                                        <p:attrNameLst>
                                          <p:attrName>ppt_x</p:attrName>
                                          <p:attrName>ppt_y</p:attrName>
                                        </p:attrNameLst>
                                      </p:cBhvr>
                                      <p:rCtr x="2227" y="-139"/>
                                    </p:animMotion>
                                  </p:childTnLst>
                                </p:cTn>
                              </p:par>
                              <p:par>
                                <p:cTn id="49" presetID="42" presetClass="path" presetSubtype="0" accel="50000" decel="50000" fill="hold" grpId="0" nodeType="withEffect">
                                  <p:stCondLst>
                                    <p:cond delay="0"/>
                                  </p:stCondLst>
                                  <p:childTnLst>
                                    <p:animMotion origin="layout" path="M 0.0108 -0.0007 L -0.00013 -0.00023 " pathEditMode="relative" rAng="0" ptsTypes="AA">
                                      <p:cBhvr>
                                        <p:cTn id="50" dur="1000" fill="hold"/>
                                        <p:tgtEl>
                                          <p:spTgt spid="40"/>
                                        </p:tgtEl>
                                        <p:attrNameLst>
                                          <p:attrName>ppt_x</p:attrName>
                                          <p:attrName>ppt_y</p:attrName>
                                        </p:attrNameLst>
                                      </p:cBhvr>
                                      <p:rCtr x="-547" y="23"/>
                                    </p:animMotion>
                                  </p:childTnLst>
                                </p:cTn>
                              </p:par>
                              <p:par>
                                <p:cTn id="51" presetID="10" presetClass="entr" presetSubtype="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500"/>
                                        <p:tgtEl>
                                          <p:spTgt spid="4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5" grpId="0"/>
      <p:bldP spid="36" grpId="0"/>
      <p:bldP spid="37" grpId="0"/>
      <p:bldP spid="38" grpId="0"/>
      <p:bldP spid="39" grpId="0"/>
      <p:bldP spid="39" grpId="1"/>
      <p:bldP spid="40" grpId="0"/>
      <p:bldP spid="40" grpId="1"/>
      <p:bldP spid="42" grpId="0" animBg="1"/>
      <p:bldP spid="4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 /></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8723d335-1bf1-4c83-93a3-09388a3c228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DC31CAC0AABB944A3C3E872A3C9693C" ma:contentTypeVersion="11" ma:contentTypeDescription="Create a new document." ma:contentTypeScope="" ma:versionID="1487268c491efcf34e92ecb1b4f08cd3">
  <xsd:schema xmlns:xsd="http://www.w3.org/2001/XMLSchema" xmlns:xs="http://www.w3.org/2001/XMLSchema" xmlns:p="http://schemas.microsoft.com/office/2006/metadata/properties" xmlns:ns3="8723d335-1bf1-4c83-93a3-09388a3c2283" xmlns:ns4="5fef3f6c-8727-4cea-9f25-995284ffef46" targetNamespace="http://schemas.microsoft.com/office/2006/metadata/properties" ma:root="true" ma:fieldsID="b60634d1ee3303ac10d0a68a3ac8b8fe" ns3:_="" ns4:_="">
    <xsd:import namespace="8723d335-1bf1-4c83-93a3-09388a3c2283"/>
    <xsd:import namespace="5fef3f6c-8727-4cea-9f25-995284ffef46"/>
    <xsd:element name="properties">
      <xsd:complexType>
        <xsd:sequence>
          <xsd:element name="documentManagement">
            <xsd:complexType>
              <xsd:all>
                <xsd:element ref="ns3:_activity" minOccurs="0"/>
                <xsd:element ref="ns4:SharedWithUsers" minOccurs="0"/>
                <xsd:element ref="ns4:SharedWithDetails" minOccurs="0"/>
                <xsd:element ref="ns4:SharingHintHash" minOccurs="0"/>
                <xsd:element ref="ns3:MediaServiceMetadata" minOccurs="0"/>
                <xsd:element ref="ns3:MediaServiceFastMetadata" minOccurs="0"/>
                <xsd:element ref="ns3:MediaServiceDateTaken" minOccurs="0"/>
                <xsd:element ref="ns3:MediaServiceAutoTags"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23d335-1bf1-4c83-93a3-09388a3c2283"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ef3f6c-8727-4cea-9f25-995284ffef46"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SharingHintHash" ma:index="1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CDE1F79-06E0-4266-9EE9-8D86DA193702}">
  <ds:schemaRefs>
    <ds:schemaRef ds:uri="http://schemas.microsoft.com/office/2006/metadata/properties"/>
    <ds:schemaRef ds:uri="http://www.w3.org/2000/xmlns/"/>
    <ds:schemaRef ds:uri="8723d335-1bf1-4c83-93a3-09388a3c2283"/>
    <ds:schemaRef ds:uri="http://www.w3.org/2001/XMLSchema-instance"/>
  </ds:schemaRefs>
</ds:datastoreItem>
</file>

<file path=customXml/itemProps2.xml><?xml version="1.0" encoding="utf-8"?>
<ds:datastoreItem xmlns:ds="http://schemas.openxmlformats.org/officeDocument/2006/customXml" ds:itemID="{C2F450AD-8281-43BF-B5D5-97BF4E629262}">
  <ds:schemaRefs>
    <ds:schemaRef ds:uri="http://schemas.microsoft.com/office/2006/metadata/contentType"/>
    <ds:schemaRef ds:uri="http://schemas.microsoft.com/office/2006/metadata/properties/metaAttributes"/>
    <ds:schemaRef ds:uri="http://www.w3.org/2000/xmlns/"/>
    <ds:schemaRef ds:uri="http://www.w3.org/2001/XMLSchema"/>
    <ds:schemaRef ds:uri="8723d335-1bf1-4c83-93a3-09388a3c2283"/>
    <ds:schemaRef ds:uri="5fef3f6c-8727-4cea-9f25-995284ffef46"/>
  </ds:schemaRefs>
</ds:datastoreItem>
</file>

<file path=customXml/itemProps3.xml><?xml version="1.0" encoding="utf-8"?>
<ds:datastoreItem xmlns:ds="http://schemas.openxmlformats.org/officeDocument/2006/customXml" ds:itemID="{50C708A3-2585-4BF2-90ED-F40FC34AE4E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31867</TotalTime>
  <Words>2776</Words>
  <Application>Microsoft Office PowerPoint</Application>
  <PresentationFormat>Personalizar</PresentationFormat>
  <Paragraphs>527</Paragraphs>
  <Slides>49</Slides>
  <Notes>4</Notes>
  <HiddenSlides>0</HiddenSlides>
  <MMClips>0</MMClips>
  <ScaleCrop>false</ScaleCrop>
  <HeadingPairs>
    <vt:vector size="4" baseType="variant">
      <vt:variant>
        <vt:lpstr>Tema</vt:lpstr>
      </vt:variant>
      <vt:variant>
        <vt:i4>2</vt:i4>
      </vt:variant>
      <vt:variant>
        <vt:lpstr>Títulos de slides</vt:lpstr>
      </vt:variant>
      <vt:variant>
        <vt:i4>49</vt:i4>
      </vt:variant>
    </vt:vector>
  </HeadingPairs>
  <TitlesOfParts>
    <vt:vector size="51" baseType="lpstr">
      <vt:lpstr>Office Theme</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Modelo 2 Apresentação</dc:title>
  <dc:creator>Lucas Lopes Guedes</dc:creator>
  <cp:lastModifiedBy>Kaique Terumi</cp:lastModifiedBy>
  <cp:revision>119</cp:revision>
  <cp:lastPrinted>2024-05-20T20:20:56Z</cp:lastPrinted>
  <dcterms:created xsi:type="dcterms:W3CDTF">2006-08-16T00:00:00Z</dcterms:created>
  <dcterms:modified xsi:type="dcterms:W3CDTF">2024-11-25T14:19:21Z</dcterms:modified>
  <dc:identifier>DAF9RI7BBTg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0x0101009DC31CAC0AABB944A3C3E872A3C9693C</vt:lpwstr>
  </property>
</Properties>
</file>